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86" r:id="rId6"/>
    <p:sldMasterId id="2147483699" r:id="rId7"/>
  </p:sldMasterIdLst>
  <p:notesMasterIdLst>
    <p:notesMasterId r:id="rId51"/>
  </p:notesMasterIdLst>
  <p:handoutMasterIdLst>
    <p:handoutMasterId r:id="rId52"/>
  </p:handoutMasterIdLst>
  <p:sldIdLst>
    <p:sldId id="317" r:id="rId8"/>
    <p:sldId id="294" r:id="rId9"/>
    <p:sldId id="314" r:id="rId10"/>
    <p:sldId id="315" r:id="rId11"/>
    <p:sldId id="316" r:id="rId12"/>
    <p:sldId id="318" r:id="rId13"/>
    <p:sldId id="319" r:id="rId14"/>
    <p:sldId id="350" r:id="rId15"/>
    <p:sldId id="298" r:id="rId16"/>
    <p:sldId id="301" r:id="rId17"/>
    <p:sldId id="311" r:id="rId18"/>
    <p:sldId id="320" r:id="rId19"/>
    <p:sldId id="321" r:id="rId20"/>
    <p:sldId id="322" r:id="rId21"/>
    <p:sldId id="356" r:id="rId22"/>
    <p:sldId id="357" r:id="rId23"/>
    <p:sldId id="358" r:id="rId24"/>
    <p:sldId id="359" r:id="rId25"/>
    <p:sldId id="360" r:id="rId26"/>
    <p:sldId id="349" r:id="rId27"/>
    <p:sldId id="335" r:id="rId28"/>
    <p:sldId id="336" r:id="rId29"/>
    <p:sldId id="337" r:id="rId30"/>
    <p:sldId id="338" r:id="rId31"/>
    <p:sldId id="339" r:id="rId32"/>
    <p:sldId id="340" r:id="rId33"/>
    <p:sldId id="341" r:id="rId34"/>
    <p:sldId id="342" r:id="rId35"/>
    <p:sldId id="343" r:id="rId36"/>
    <p:sldId id="347" r:id="rId37"/>
    <p:sldId id="344" r:id="rId38"/>
    <p:sldId id="345" r:id="rId39"/>
    <p:sldId id="346" r:id="rId40"/>
    <p:sldId id="307" r:id="rId41"/>
    <p:sldId id="323" r:id="rId42"/>
    <p:sldId id="327" r:id="rId43"/>
    <p:sldId id="313" r:id="rId44"/>
    <p:sldId id="295" r:id="rId45"/>
    <p:sldId id="296" r:id="rId46"/>
    <p:sldId id="297" r:id="rId47"/>
    <p:sldId id="289" r:id="rId48"/>
    <p:sldId id="279" r:id="rId49"/>
    <p:sldId id="283" r:id="rId50"/>
  </p:sldIdLst>
  <p:sldSz cx="9144000" cy="6858000" type="screen4x3"/>
  <p:notesSz cx="6742113"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110">
          <p15:clr>
            <a:srgbClr val="A4A3A4"/>
          </p15:clr>
        </p15:guide>
        <p15:guide id="4" pos="21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55A4"/>
    <a:srgbClr val="25BE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530" autoAdjust="0"/>
    <p:restoredTop sz="85572" autoAdjust="0"/>
  </p:normalViewPr>
  <p:slideViewPr>
    <p:cSldViewPr>
      <p:cViewPr varScale="1">
        <p:scale>
          <a:sx n="74" d="100"/>
          <a:sy n="74" d="100"/>
        </p:scale>
        <p:origin x="1358"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5" d="100"/>
          <a:sy n="85" d="100"/>
        </p:scale>
        <p:origin x="-3834" y="-96"/>
      </p:cViewPr>
      <p:guideLst>
        <p:guide orient="horz" pos="2880"/>
        <p:guide pos="2160"/>
        <p:guide orient="horz" pos="3110"/>
        <p:guide pos="212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theme" Target="theme/theme1.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notesMaster" Target="notesMasters/notesMaster1.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4C83FE-0A07-4593-820E-5A27CD01C7E0}" type="doc">
      <dgm:prSet loTypeId="urn:microsoft.com/office/officeart/2005/8/layout/process1" loCatId="process" qsTypeId="urn:microsoft.com/office/officeart/2005/8/quickstyle/simple1" qsCatId="simple" csTypeId="urn:microsoft.com/office/officeart/2005/8/colors/accent1_2" csCatId="accent1" phldr="1"/>
      <dgm:spPr/>
    </dgm:pt>
    <dgm:pt modelId="{BD8937E8-225C-4B3F-AF36-3881AA4E9CA5}">
      <dgm:prSet phldrT="[Text]"/>
      <dgm:spPr/>
      <dgm:t>
        <a:bodyPr/>
        <a:lstStyle/>
        <a:p>
          <a:r>
            <a:rPr lang="en-GB" b="1" dirty="0" smtClean="0"/>
            <a:t>Add coffee to mug</a:t>
          </a:r>
          <a:endParaRPr lang="en-GB" b="1" dirty="0"/>
        </a:p>
      </dgm:t>
    </dgm:pt>
    <dgm:pt modelId="{79A87F82-569A-4FBE-A4B2-BFF5952C236F}" type="parTrans" cxnId="{D514D7CA-522F-4378-A34A-9C97C1CFAAB8}">
      <dgm:prSet/>
      <dgm:spPr/>
      <dgm:t>
        <a:bodyPr/>
        <a:lstStyle/>
        <a:p>
          <a:endParaRPr lang="en-GB"/>
        </a:p>
      </dgm:t>
    </dgm:pt>
    <dgm:pt modelId="{4A53F103-88BA-42F0-B542-A5F105468A12}" type="sibTrans" cxnId="{D514D7CA-522F-4378-A34A-9C97C1CFAAB8}">
      <dgm:prSet/>
      <dgm:spPr/>
      <dgm:t>
        <a:bodyPr/>
        <a:lstStyle/>
        <a:p>
          <a:endParaRPr lang="en-GB"/>
        </a:p>
      </dgm:t>
    </dgm:pt>
    <dgm:pt modelId="{D07844E8-0270-4F14-9EE7-0349F0C4B6B8}">
      <dgm:prSet phldrT="[Text]"/>
      <dgm:spPr/>
      <dgm:t>
        <a:bodyPr/>
        <a:lstStyle/>
        <a:p>
          <a:r>
            <a:rPr lang="en-GB" b="1" dirty="0" smtClean="0"/>
            <a:t>D</a:t>
          </a:r>
          <a:endParaRPr lang="en-GB" b="1" dirty="0"/>
        </a:p>
      </dgm:t>
    </dgm:pt>
    <dgm:pt modelId="{0D5E4CA2-61BF-49AB-B9A4-FE296783B970}" type="parTrans" cxnId="{1382A981-4323-42D5-A047-4D75EE025EFF}">
      <dgm:prSet/>
      <dgm:spPr/>
      <dgm:t>
        <a:bodyPr/>
        <a:lstStyle/>
        <a:p>
          <a:endParaRPr lang="en-GB"/>
        </a:p>
      </dgm:t>
    </dgm:pt>
    <dgm:pt modelId="{A38DA818-C367-4D7A-82F5-66017A93ACD8}" type="sibTrans" cxnId="{1382A981-4323-42D5-A047-4D75EE025EFF}">
      <dgm:prSet/>
      <dgm:spPr/>
      <dgm:t>
        <a:bodyPr/>
        <a:lstStyle/>
        <a:p>
          <a:endParaRPr lang="en-GB"/>
        </a:p>
      </dgm:t>
    </dgm:pt>
    <dgm:pt modelId="{1E7120D1-A980-458F-BB4D-C77CC9A832C5}">
      <dgm:prSet phldrT="[Text]"/>
      <dgm:spPr/>
      <dgm:t>
        <a:bodyPr/>
        <a:lstStyle/>
        <a:p>
          <a:r>
            <a:rPr lang="en-GB" b="1" dirty="0" smtClean="0"/>
            <a:t>Add hot water</a:t>
          </a:r>
          <a:endParaRPr lang="en-GB" b="1" dirty="0"/>
        </a:p>
      </dgm:t>
    </dgm:pt>
    <dgm:pt modelId="{4C3D8CAC-7A70-49E6-A616-609BC9FBF817}" type="parTrans" cxnId="{CBFF2BF4-89C0-4B6A-B798-A45C1C3D2D38}">
      <dgm:prSet/>
      <dgm:spPr/>
      <dgm:t>
        <a:bodyPr/>
        <a:lstStyle/>
        <a:p>
          <a:endParaRPr lang="en-GB"/>
        </a:p>
      </dgm:t>
    </dgm:pt>
    <dgm:pt modelId="{FAB39196-4553-408A-B177-A090DF7B087C}" type="sibTrans" cxnId="{CBFF2BF4-89C0-4B6A-B798-A45C1C3D2D38}">
      <dgm:prSet/>
      <dgm:spPr/>
      <dgm:t>
        <a:bodyPr/>
        <a:lstStyle/>
        <a:p>
          <a:endParaRPr lang="en-GB"/>
        </a:p>
      </dgm:t>
    </dgm:pt>
    <dgm:pt modelId="{6C2CDCF2-7634-409B-B354-06A9369AA7DF}" type="pres">
      <dgm:prSet presAssocID="{E54C83FE-0A07-4593-820E-5A27CD01C7E0}" presName="Name0" presStyleCnt="0">
        <dgm:presLayoutVars>
          <dgm:dir/>
          <dgm:resizeHandles val="exact"/>
        </dgm:presLayoutVars>
      </dgm:prSet>
      <dgm:spPr/>
    </dgm:pt>
    <dgm:pt modelId="{9F2C5D50-16EB-4242-AD33-93FE8AECB0F0}" type="pres">
      <dgm:prSet presAssocID="{BD8937E8-225C-4B3F-AF36-3881AA4E9CA5}" presName="node" presStyleLbl="node1" presStyleIdx="0" presStyleCnt="3">
        <dgm:presLayoutVars>
          <dgm:bulletEnabled val="1"/>
        </dgm:presLayoutVars>
      </dgm:prSet>
      <dgm:spPr/>
      <dgm:t>
        <a:bodyPr/>
        <a:lstStyle/>
        <a:p>
          <a:endParaRPr lang="en-GB"/>
        </a:p>
      </dgm:t>
    </dgm:pt>
    <dgm:pt modelId="{B798A327-03F9-4ECF-870E-2FEB9E87C1B7}" type="pres">
      <dgm:prSet presAssocID="{4A53F103-88BA-42F0-B542-A5F105468A12}" presName="sibTrans" presStyleLbl="sibTrans2D1" presStyleIdx="0" presStyleCnt="2"/>
      <dgm:spPr/>
      <dgm:t>
        <a:bodyPr/>
        <a:lstStyle/>
        <a:p>
          <a:endParaRPr lang="en-GB"/>
        </a:p>
      </dgm:t>
    </dgm:pt>
    <dgm:pt modelId="{DE2024E9-AD01-411D-8A16-5481D132FBE0}" type="pres">
      <dgm:prSet presAssocID="{4A53F103-88BA-42F0-B542-A5F105468A12}" presName="connectorText" presStyleLbl="sibTrans2D1" presStyleIdx="0" presStyleCnt="2"/>
      <dgm:spPr/>
      <dgm:t>
        <a:bodyPr/>
        <a:lstStyle/>
        <a:p>
          <a:endParaRPr lang="en-GB"/>
        </a:p>
      </dgm:t>
    </dgm:pt>
    <dgm:pt modelId="{B227B7D6-AA02-4EC4-9DBC-AB9490E7849E}" type="pres">
      <dgm:prSet presAssocID="{1E7120D1-A980-458F-BB4D-C77CC9A832C5}" presName="node" presStyleLbl="node1" presStyleIdx="1" presStyleCnt="3">
        <dgm:presLayoutVars>
          <dgm:bulletEnabled val="1"/>
        </dgm:presLayoutVars>
      </dgm:prSet>
      <dgm:spPr/>
      <dgm:t>
        <a:bodyPr/>
        <a:lstStyle/>
        <a:p>
          <a:endParaRPr lang="en-GB"/>
        </a:p>
      </dgm:t>
    </dgm:pt>
    <dgm:pt modelId="{3955A58E-530C-41CF-8382-BCDF6CD0D2D4}" type="pres">
      <dgm:prSet presAssocID="{FAB39196-4553-408A-B177-A090DF7B087C}" presName="sibTrans" presStyleLbl="sibTrans2D1" presStyleIdx="1" presStyleCnt="2"/>
      <dgm:spPr/>
      <dgm:t>
        <a:bodyPr/>
        <a:lstStyle/>
        <a:p>
          <a:endParaRPr lang="en-GB"/>
        </a:p>
      </dgm:t>
    </dgm:pt>
    <dgm:pt modelId="{348A6AA1-F416-43EE-BA4D-FC76B75ED087}" type="pres">
      <dgm:prSet presAssocID="{FAB39196-4553-408A-B177-A090DF7B087C}" presName="connectorText" presStyleLbl="sibTrans2D1" presStyleIdx="1" presStyleCnt="2"/>
      <dgm:spPr/>
      <dgm:t>
        <a:bodyPr/>
        <a:lstStyle/>
        <a:p>
          <a:endParaRPr lang="en-GB"/>
        </a:p>
      </dgm:t>
    </dgm:pt>
    <dgm:pt modelId="{802AE5DE-7DB5-40D5-A32B-1CAC6E715842}" type="pres">
      <dgm:prSet presAssocID="{D07844E8-0270-4F14-9EE7-0349F0C4B6B8}" presName="node" presStyleLbl="node1" presStyleIdx="2" presStyleCnt="3">
        <dgm:presLayoutVars>
          <dgm:bulletEnabled val="1"/>
        </dgm:presLayoutVars>
      </dgm:prSet>
      <dgm:spPr/>
      <dgm:t>
        <a:bodyPr/>
        <a:lstStyle/>
        <a:p>
          <a:endParaRPr lang="en-GB"/>
        </a:p>
      </dgm:t>
    </dgm:pt>
  </dgm:ptLst>
  <dgm:cxnLst>
    <dgm:cxn modelId="{D514D7CA-522F-4378-A34A-9C97C1CFAAB8}" srcId="{E54C83FE-0A07-4593-820E-5A27CD01C7E0}" destId="{BD8937E8-225C-4B3F-AF36-3881AA4E9CA5}" srcOrd="0" destOrd="0" parTransId="{79A87F82-569A-4FBE-A4B2-BFF5952C236F}" sibTransId="{4A53F103-88BA-42F0-B542-A5F105468A12}"/>
    <dgm:cxn modelId="{04749C97-9395-469B-B463-9D32BE138A25}" type="presOf" srcId="{FAB39196-4553-408A-B177-A090DF7B087C}" destId="{3955A58E-530C-41CF-8382-BCDF6CD0D2D4}" srcOrd="0" destOrd="0" presId="urn:microsoft.com/office/officeart/2005/8/layout/process1"/>
    <dgm:cxn modelId="{C0D41139-D29E-404F-A7F4-7A1F268EB6AF}" type="presOf" srcId="{4A53F103-88BA-42F0-B542-A5F105468A12}" destId="{B798A327-03F9-4ECF-870E-2FEB9E87C1B7}" srcOrd="0" destOrd="0" presId="urn:microsoft.com/office/officeart/2005/8/layout/process1"/>
    <dgm:cxn modelId="{37513ADA-CA02-4206-B59D-A61CD2C69E25}" type="presOf" srcId="{1E7120D1-A980-458F-BB4D-C77CC9A832C5}" destId="{B227B7D6-AA02-4EC4-9DBC-AB9490E7849E}" srcOrd="0" destOrd="0" presId="urn:microsoft.com/office/officeart/2005/8/layout/process1"/>
    <dgm:cxn modelId="{891590DE-8CE4-41DE-A25E-A55EDD216C32}" type="presOf" srcId="{BD8937E8-225C-4B3F-AF36-3881AA4E9CA5}" destId="{9F2C5D50-16EB-4242-AD33-93FE8AECB0F0}" srcOrd="0" destOrd="0" presId="urn:microsoft.com/office/officeart/2005/8/layout/process1"/>
    <dgm:cxn modelId="{7D9391DB-B2BC-4658-8575-01FEEB4EBB24}" type="presOf" srcId="{E54C83FE-0A07-4593-820E-5A27CD01C7E0}" destId="{6C2CDCF2-7634-409B-B354-06A9369AA7DF}" srcOrd="0" destOrd="0" presId="urn:microsoft.com/office/officeart/2005/8/layout/process1"/>
    <dgm:cxn modelId="{1382A981-4323-42D5-A047-4D75EE025EFF}" srcId="{E54C83FE-0A07-4593-820E-5A27CD01C7E0}" destId="{D07844E8-0270-4F14-9EE7-0349F0C4B6B8}" srcOrd="2" destOrd="0" parTransId="{0D5E4CA2-61BF-49AB-B9A4-FE296783B970}" sibTransId="{A38DA818-C367-4D7A-82F5-66017A93ACD8}"/>
    <dgm:cxn modelId="{3A246ED7-D00C-40A4-889F-F224824DE744}" type="presOf" srcId="{FAB39196-4553-408A-B177-A090DF7B087C}" destId="{348A6AA1-F416-43EE-BA4D-FC76B75ED087}" srcOrd="1" destOrd="0" presId="urn:microsoft.com/office/officeart/2005/8/layout/process1"/>
    <dgm:cxn modelId="{BB56E7EF-CE24-4D01-B73A-C318A182510C}" type="presOf" srcId="{D07844E8-0270-4F14-9EE7-0349F0C4B6B8}" destId="{802AE5DE-7DB5-40D5-A32B-1CAC6E715842}" srcOrd="0" destOrd="0" presId="urn:microsoft.com/office/officeart/2005/8/layout/process1"/>
    <dgm:cxn modelId="{1C39A635-0274-42BE-9465-A07B0D1C90E7}" type="presOf" srcId="{4A53F103-88BA-42F0-B542-A5F105468A12}" destId="{DE2024E9-AD01-411D-8A16-5481D132FBE0}" srcOrd="1" destOrd="0" presId="urn:microsoft.com/office/officeart/2005/8/layout/process1"/>
    <dgm:cxn modelId="{CBFF2BF4-89C0-4B6A-B798-A45C1C3D2D38}" srcId="{E54C83FE-0A07-4593-820E-5A27CD01C7E0}" destId="{1E7120D1-A980-458F-BB4D-C77CC9A832C5}" srcOrd="1" destOrd="0" parTransId="{4C3D8CAC-7A70-49E6-A616-609BC9FBF817}" sibTransId="{FAB39196-4553-408A-B177-A090DF7B087C}"/>
    <dgm:cxn modelId="{E8D27C8C-DB84-455C-B757-420BD80515AA}" type="presParOf" srcId="{6C2CDCF2-7634-409B-B354-06A9369AA7DF}" destId="{9F2C5D50-16EB-4242-AD33-93FE8AECB0F0}" srcOrd="0" destOrd="0" presId="urn:microsoft.com/office/officeart/2005/8/layout/process1"/>
    <dgm:cxn modelId="{7CB0DD28-6506-4056-8716-37FC58EDC263}" type="presParOf" srcId="{6C2CDCF2-7634-409B-B354-06A9369AA7DF}" destId="{B798A327-03F9-4ECF-870E-2FEB9E87C1B7}" srcOrd="1" destOrd="0" presId="urn:microsoft.com/office/officeart/2005/8/layout/process1"/>
    <dgm:cxn modelId="{7692493E-A707-4390-9C1E-10CD64BC9671}" type="presParOf" srcId="{B798A327-03F9-4ECF-870E-2FEB9E87C1B7}" destId="{DE2024E9-AD01-411D-8A16-5481D132FBE0}" srcOrd="0" destOrd="0" presId="urn:microsoft.com/office/officeart/2005/8/layout/process1"/>
    <dgm:cxn modelId="{531B7D61-4CBB-42F8-B45E-A4C93FB8ABAE}" type="presParOf" srcId="{6C2CDCF2-7634-409B-B354-06A9369AA7DF}" destId="{B227B7D6-AA02-4EC4-9DBC-AB9490E7849E}" srcOrd="2" destOrd="0" presId="urn:microsoft.com/office/officeart/2005/8/layout/process1"/>
    <dgm:cxn modelId="{FDB6EA87-3E37-4D54-AFFA-8F33FB2A82F5}" type="presParOf" srcId="{6C2CDCF2-7634-409B-B354-06A9369AA7DF}" destId="{3955A58E-530C-41CF-8382-BCDF6CD0D2D4}" srcOrd="3" destOrd="0" presId="urn:microsoft.com/office/officeart/2005/8/layout/process1"/>
    <dgm:cxn modelId="{7723E778-4EA2-41F5-ABA8-15C38B6CA874}" type="presParOf" srcId="{3955A58E-530C-41CF-8382-BCDF6CD0D2D4}" destId="{348A6AA1-F416-43EE-BA4D-FC76B75ED087}" srcOrd="0" destOrd="0" presId="urn:microsoft.com/office/officeart/2005/8/layout/process1"/>
    <dgm:cxn modelId="{238607FD-A151-478F-A591-A6A15762264B}" type="presParOf" srcId="{6C2CDCF2-7634-409B-B354-06A9369AA7DF}" destId="{802AE5DE-7DB5-40D5-A32B-1CAC6E715842}"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CDAB13-8486-4CE3-8C30-86C3B4A5F891}" type="doc">
      <dgm:prSet loTypeId="urn:microsoft.com/office/officeart/2005/8/layout/process1" loCatId="process" qsTypeId="urn:microsoft.com/office/officeart/2005/8/quickstyle/simple1" qsCatId="simple" csTypeId="urn:microsoft.com/office/officeart/2005/8/colors/accent1_2" csCatId="accent1" phldr="1"/>
      <dgm:spPr/>
    </dgm:pt>
    <dgm:pt modelId="{458C4E97-6AF1-47FF-B5CC-0B3F4DDC5FAC}">
      <dgm:prSet phldrT="[Text]"/>
      <dgm:spPr/>
      <dgm:t>
        <a:bodyPr/>
        <a:lstStyle/>
        <a:p>
          <a:r>
            <a:rPr lang="en-GB" b="1" dirty="0" smtClean="0"/>
            <a:t>Get mug</a:t>
          </a:r>
          <a:endParaRPr lang="en-GB" b="1" dirty="0"/>
        </a:p>
      </dgm:t>
    </dgm:pt>
    <dgm:pt modelId="{483F1DF5-D6AE-4A7F-95D3-9A06F8F5C4B3}" type="parTrans" cxnId="{FF2A73E4-06B4-4B24-88E3-1984163A03D4}">
      <dgm:prSet/>
      <dgm:spPr/>
      <dgm:t>
        <a:bodyPr/>
        <a:lstStyle/>
        <a:p>
          <a:endParaRPr lang="en-GB"/>
        </a:p>
      </dgm:t>
    </dgm:pt>
    <dgm:pt modelId="{50DE773D-6D54-49D8-B1CF-530FA399E343}" type="sibTrans" cxnId="{FF2A73E4-06B4-4B24-88E3-1984163A03D4}">
      <dgm:prSet/>
      <dgm:spPr/>
      <dgm:t>
        <a:bodyPr/>
        <a:lstStyle/>
        <a:p>
          <a:endParaRPr lang="en-GB"/>
        </a:p>
      </dgm:t>
    </dgm:pt>
    <dgm:pt modelId="{F2D06AC4-6DA0-492A-BA25-16FD0C1085B0}">
      <dgm:prSet phldrT="[Text]"/>
      <dgm:spPr/>
      <dgm:t>
        <a:bodyPr/>
        <a:lstStyle/>
        <a:p>
          <a:r>
            <a:rPr lang="en-GB" b="1" dirty="0" smtClean="0"/>
            <a:t>Walk to tap</a:t>
          </a:r>
          <a:endParaRPr lang="en-GB" b="1" dirty="0"/>
        </a:p>
      </dgm:t>
    </dgm:pt>
    <dgm:pt modelId="{11D64CDA-1A13-4CB1-B023-5156824F3B1D}" type="parTrans" cxnId="{8BA5C46F-675E-4577-A684-CB4E8C861149}">
      <dgm:prSet/>
      <dgm:spPr/>
      <dgm:t>
        <a:bodyPr/>
        <a:lstStyle/>
        <a:p>
          <a:endParaRPr lang="en-GB"/>
        </a:p>
      </dgm:t>
    </dgm:pt>
    <dgm:pt modelId="{51F2B3FD-06EB-4A7E-917E-C8C27B59B24A}" type="sibTrans" cxnId="{8BA5C46F-675E-4577-A684-CB4E8C861149}">
      <dgm:prSet/>
      <dgm:spPr/>
      <dgm:t>
        <a:bodyPr/>
        <a:lstStyle/>
        <a:p>
          <a:endParaRPr lang="en-GB"/>
        </a:p>
      </dgm:t>
    </dgm:pt>
    <dgm:pt modelId="{943A2057-4DDA-4195-A16F-F6C8FD3F050C}">
      <dgm:prSet phldrT="[Text]"/>
      <dgm:spPr/>
      <dgm:t>
        <a:bodyPr/>
        <a:lstStyle/>
        <a:p>
          <a:r>
            <a:rPr lang="en-GB" b="1" dirty="0" smtClean="0"/>
            <a:t>Boil kettle</a:t>
          </a:r>
          <a:endParaRPr lang="en-GB" b="1" dirty="0"/>
        </a:p>
      </dgm:t>
    </dgm:pt>
    <dgm:pt modelId="{D6EDCFE7-789B-40A5-A392-879005FC17B2}" type="parTrans" cxnId="{3B9ED39C-DCE6-40B8-B10A-134D631E99C0}">
      <dgm:prSet/>
      <dgm:spPr/>
      <dgm:t>
        <a:bodyPr/>
        <a:lstStyle/>
        <a:p>
          <a:endParaRPr lang="en-GB"/>
        </a:p>
      </dgm:t>
    </dgm:pt>
    <dgm:pt modelId="{D55D1DF7-E5A8-4893-AFC1-8DBFC5C32D5B}" type="sibTrans" cxnId="{3B9ED39C-DCE6-40B8-B10A-134D631E99C0}">
      <dgm:prSet/>
      <dgm:spPr/>
      <dgm:t>
        <a:bodyPr/>
        <a:lstStyle/>
        <a:p>
          <a:endParaRPr lang="en-GB"/>
        </a:p>
      </dgm:t>
    </dgm:pt>
    <dgm:pt modelId="{A222D6A4-8B10-448E-BA3A-4F4B64E3DC07}">
      <dgm:prSet phldrT="[Text]"/>
      <dgm:spPr/>
      <dgm:t>
        <a:bodyPr/>
        <a:lstStyle/>
        <a:p>
          <a:r>
            <a:rPr lang="en-GB" b="1" dirty="0" smtClean="0"/>
            <a:t>Turn on tap</a:t>
          </a:r>
          <a:endParaRPr lang="en-GB" b="1" dirty="0"/>
        </a:p>
      </dgm:t>
    </dgm:pt>
    <dgm:pt modelId="{18C9670C-FAF6-43A8-B36A-6BF50644BB52}" type="parTrans" cxnId="{F5291877-67F6-438B-9A5E-771C64FC2E03}">
      <dgm:prSet/>
      <dgm:spPr/>
      <dgm:t>
        <a:bodyPr/>
        <a:lstStyle/>
        <a:p>
          <a:endParaRPr lang="en-GB"/>
        </a:p>
      </dgm:t>
    </dgm:pt>
    <dgm:pt modelId="{1FA51BE9-787E-431B-994E-65DDCBD88429}" type="sibTrans" cxnId="{F5291877-67F6-438B-9A5E-771C64FC2E03}">
      <dgm:prSet/>
      <dgm:spPr/>
      <dgm:t>
        <a:bodyPr/>
        <a:lstStyle/>
        <a:p>
          <a:endParaRPr lang="en-GB"/>
        </a:p>
      </dgm:t>
    </dgm:pt>
    <dgm:pt modelId="{E4F55D1C-8F0C-4828-857A-686517E7945A}">
      <dgm:prSet phldrT="[Text]"/>
      <dgm:spPr/>
      <dgm:t>
        <a:bodyPr/>
        <a:lstStyle/>
        <a:p>
          <a:r>
            <a:rPr lang="en-GB" b="1" smtClean="0"/>
            <a:t>Fill </a:t>
          </a:r>
          <a:r>
            <a:rPr lang="en-GB" b="1" dirty="0" smtClean="0"/>
            <a:t>up kettle</a:t>
          </a:r>
          <a:endParaRPr lang="en-GB" b="1" dirty="0"/>
        </a:p>
      </dgm:t>
    </dgm:pt>
    <dgm:pt modelId="{FDC52F3B-312F-4B9A-9BEE-F93648F42F30}" type="parTrans" cxnId="{E46CF2B4-2104-4FB8-9FAC-0E3B91CA0CC4}">
      <dgm:prSet/>
      <dgm:spPr/>
      <dgm:t>
        <a:bodyPr/>
        <a:lstStyle/>
        <a:p>
          <a:endParaRPr lang="en-GB"/>
        </a:p>
      </dgm:t>
    </dgm:pt>
    <dgm:pt modelId="{7AEA7EF1-EB3A-46A6-B44C-9608E806F0BB}" type="sibTrans" cxnId="{E46CF2B4-2104-4FB8-9FAC-0E3B91CA0CC4}">
      <dgm:prSet/>
      <dgm:spPr/>
      <dgm:t>
        <a:bodyPr/>
        <a:lstStyle/>
        <a:p>
          <a:endParaRPr lang="en-GB"/>
        </a:p>
      </dgm:t>
    </dgm:pt>
    <dgm:pt modelId="{829E55EC-64C9-469A-8ED5-226ADC0E50DA}">
      <dgm:prSet phldrT="[Text]"/>
      <dgm:spPr/>
      <dgm:t>
        <a:bodyPr/>
        <a:lstStyle/>
        <a:p>
          <a:r>
            <a:rPr lang="en-GB" b="1" dirty="0" smtClean="0"/>
            <a:t>Get coffee</a:t>
          </a:r>
          <a:endParaRPr lang="en-GB" b="1" dirty="0"/>
        </a:p>
      </dgm:t>
    </dgm:pt>
    <dgm:pt modelId="{9C0C1BC2-F53A-475C-9DFB-BBCCCED49BC0}" type="parTrans" cxnId="{513E16F0-6761-4EB3-9159-CD652A2989E6}">
      <dgm:prSet/>
      <dgm:spPr/>
      <dgm:t>
        <a:bodyPr/>
        <a:lstStyle/>
        <a:p>
          <a:endParaRPr lang="en-GB"/>
        </a:p>
      </dgm:t>
    </dgm:pt>
    <dgm:pt modelId="{DFE2A804-AA36-4BA3-A1D2-2AF69504AADF}" type="sibTrans" cxnId="{513E16F0-6761-4EB3-9159-CD652A2989E6}">
      <dgm:prSet/>
      <dgm:spPr/>
      <dgm:t>
        <a:bodyPr/>
        <a:lstStyle/>
        <a:p>
          <a:endParaRPr lang="en-GB"/>
        </a:p>
      </dgm:t>
    </dgm:pt>
    <dgm:pt modelId="{D264A7C0-4D28-412B-B5C4-2603674A2322}">
      <dgm:prSet phldrT="[Text]"/>
      <dgm:spPr/>
      <dgm:t>
        <a:bodyPr/>
        <a:lstStyle/>
        <a:p>
          <a:r>
            <a:rPr lang="en-GB" b="1" dirty="0" smtClean="0"/>
            <a:t>Get spoon</a:t>
          </a:r>
          <a:endParaRPr lang="en-GB" b="1" dirty="0"/>
        </a:p>
      </dgm:t>
    </dgm:pt>
    <dgm:pt modelId="{AEACC6F3-0E93-4BFE-BCB5-4BB0EF945A15}" type="parTrans" cxnId="{5E05455B-8D2F-44E1-BB93-463CA54A18A7}">
      <dgm:prSet/>
      <dgm:spPr/>
      <dgm:t>
        <a:bodyPr/>
        <a:lstStyle/>
        <a:p>
          <a:endParaRPr lang="en-GB"/>
        </a:p>
      </dgm:t>
    </dgm:pt>
    <dgm:pt modelId="{04AA616E-F36B-4501-8EAA-82663054E257}" type="sibTrans" cxnId="{5E05455B-8D2F-44E1-BB93-463CA54A18A7}">
      <dgm:prSet/>
      <dgm:spPr/>
      <dgm:t>
        <a:bodyPr/>
        <a:lstStyle/>
        <a:p>
          <a:endParaRPr lang="en-GB"/>
        </a:p>
      </dgm:t>
    </dgm:pt>
    <dgm:pt modelId="{58E2F658-01CB-42C0-8317-A1A366AC66C7}">
      <dgm:prSet phldrT="[Text]"/>
      <dgm:spPr/>
      <dgm:t>
        <a:bodyPr/>
        <a:lstStyle/>
        <a:p>
          <a:r>
            <a:rPr lang="en-GB" b="1" dirty="0" smtClean="0"/>
            <a:t>Spoon coffee into mug</a:t>
          </a:r>
          <a:endParaRPr lang="en-GB" b="1" dirty="0"/>
        </a:p>
      </dgm:t>
    </dgm:pt>
    <dgm:pt modelId="{F9C3082C-8D5A-46F1-855C-FA7E177C9520}" type="parTrans" cxnId="{34EE4A6A-F49F-40FC-996E-600ED2C2D578}">
      <dgm:prSet/>
      <dgm:spPr/>
      <dgm:t>
        <a:bodyPr/>
        <a:lstStyle/>
        <a:p>
          <a:endParaRPr lang="en-GB"/>
        </a:p>
      </dgm:t>
    </dgm:pt>
    <dgm:pt modelId="{0D7C088D-07BF-446A-9BE2-9AA63A5673A3}" type="sibTrans" cxnId="{34EE4A6A-F49F-40FC-996E-600ED2C2D578}">
      <dgm:prSet/>
      <dgm:spPr/>
      <dgm:t>
        <a:bodyPr/>
        <a:lstStyle/>
        <a:p>
          <a:endParaRPr lang="en-GB"/>
        </a:p>
      </dgm:t>
    </dgm:pt>
    <dgm:pt modelId="{EA21485E-00A0-4C37-949F-799A83C4C02A}">
      <dgm:prSet phldrT="[Text]"/>
      <dgm:spPr/>
      <dgm:t>
        <a:bodyPr/>
        <a:lstStyle/>
        <a:p>
          <a:r>
            <a:rPr lang="en-GB" b="1" dirty="0" smtClean="0"/>
            <a:t>Pour in hot water</a:t>
          </a:r>
          <a:endParaRPr lang="en-GB" b="1" dirty="0"/>
        </a:p>
      </dgm:t>
    </dgm:pt>
    <dgm:pt modelId="{01D467A2-4D33-4751-82EE-16BC3B50F4C6}" type="parTrans" cxnId="{48A4AF38-FCE4-4A2F-9C8B-992438069461}">
      <dgm:prSet/>
      <dgm:spPr/>
      <dgm:t>
        <a:bodyPr/>
        <a:lstStyle/>
        <a:p>
          <a:endParaRPr lang="en-GB"/>
        </a:p>
      </dgm:t>
    </dgm:pt>
    <dgm:pt modelId="{A01A79E7-5E0E-49D6-9BE0-FAAD16EC4FE4}" type="sibTrans" cxnId="{48A4AF38-FCE4-4A2F-9C8B-992438069461}">
      <dgm:prSet/>
      <dgm:spPr/>
      <dgm:t>
        <a:bodyPr/>
        <a:lstStyle/>
        <a:p>
          <a:endParaRPr lang="en-GB"/>
        </a:p>
      </dgm:t>
    </dgm:pt>
    <dgm:pt modelId="{BA926DBF-4FE9-4B16-AAFA-1083C1884EA4}">
      <dgm:prSet phldrT="[Text]"/>
      <dgm:spPr/>
      <dgm:t>
        <a:bodyPr/>
        <a:lstStyle/>
        <a:p>
          <a:r>
            <a:rPr lang="en-GB" b="1" dirty="0" smtClean="0"/>
            <a:t>Stir</a:t>
          </a:r>
          <a:endParaRPr lang="en-GB" b="1" dirty="0"/>
        </a:p>
      </dgm:t>
    </dgm:pt>
    <dgm:pt modelId="{94E4071E-2ADB-4FBA-900D-635517AF0B98}" type="parTrans" cxnId="{2F094448-CD59-4EED-A58F-F9A841EBF42C}">
      <dgm:prSet/>
      <dgm:spPr/>
      <dgm:t>
        <a:bodyPr/>
        <a:lstStyle/>
        <a:p>
          <a:endParaRPr lang="en-GB"/>
        </a:p>
      </dgm:t>
    </dgm:pt>
    <dgm:pt modelId="{DB7A3593-002B-4767-AAC6-EE5FBEC4A610}" type="sibTrans" cxnId="{2F094448-CD59-4EED-A58F-F9A841EBF42C}">
      <dgm:prSet/>
      <dgm:spPr/>
      <dgm:t>
        <a:bodyPr/>
        <a:lstStyle/>
        <a:p>
          <a:endParaRPr lang="en-GB"/>
        </a:p>
      </dgm:t>
    </dgm:pt>
    <dgm:pt modelId="{22FA4B61-BF7C-4C34-9898-4D43D4221E25}">
      <dgm:prSet phldrT="[Text]"/>
      <dgm:spPr/>
      <dgm:t>
        <a:bodyPr/>
        <a:lstStyle/>
        <a:p>
          <a:r>
            <a:rPr lang="en-GB" b="1" dirty="0" smtClean="0"/>
            <a:t>D</a:t>
          </a:r>
          <a:endParaRPr lang="en-GB" b="1" dirty="0"/>
        </a:p>
      </dgm:t>
    </dgm:pt>
    <dgm:pt modelId="{A6F82A6B-38B1-4F73-965A-7C2DEA239E24}" type="parTrans" cxnId="{D3781E2A-D916-483A-A2C5-05C33E76695A}">
      <dgm:prSet/>
      <dgm:spPr/>
      <dgm:t>
        <a:bodyPr/>
        <a:lstStyle/>
        <a:p>
          <a:endParaRPr lang="en-GB"/>
        </a:p>
      </dgm:t>
    </dgm:pt>
    <dgm:pt modelId="{84471582-32B4-4B83-A564-85CD11E5741B}" type="sibTrans" cxnId="{D3781E2A-D916-483A-A2C5-05C33E76695A}">
      <dgm:prSet/>
      <dgm:spPr/>
      <dgm:t>
        <a:bodyPr/>
        <a:lstStyle/>
        <a:p>
          <a:endParaRPr lang="en-GB"/>
        </a:p>
      </dgm:t>
    </dgm:pt>
    <dgm:pt modelId="{59DD1A1F-8D3D-4CBC-8B90-71CE828E2827}" type="pres">
      <dgm:prSet presAssocID="{FACDAB13-8486-4CE3-8C30-86C3B4A5F891}" presName="Name0" presStyleCnt="0">
        <dgm:presLayoutVars>
          <dgm:dir/>
          <dgm:resizeHandles val="exact"/>
        </dgm:presLayoutVars>
      </dgm:prSet>
      <dgm:spPr/>
    </dgm:pt>
    <dgm:pt modelId="{07CC92D7-788D-495E-A79A-308AD0C6A227}" type="pres">
      <dgm:prSet presAssocID="{458C4E97-6AF1-47FF-B5CC-0B3F4DDC5FAC}" presName="node" presStyleLbl="node1" presStyleIdx="0" presStyleCnt="11">
        <dgm:presLayoutVars>
          <dgm:bulletEnabled val="1"/>
        </dgm:presLayoutVars>
      </dgm:prSet>
      <dgm:spPr/>
      <dgm:t>
        <a:bodyPr/>
        <a:lstStyle/>
        <a:p>
          <a:endParaRPr lang="en-GB"/>
        </a:p>
      </dgm:t>
    </dgm:pt>
    <dgm:pt modelId="{27FACCCA-0D62-4BA7-819F-7637E1D409F7}" type="pres">
      <dgm:prSet presAssocID="{50DE773D-6D54-49D8-B1CF-530FA399E343}" presName="sibTrans" presStyleLbl="sibTrans2D1" presStyleIdx="0" presStyleCnt="10"/>
      <dgm:spPr/>
      <dgm:t>
        <a:bodyPr/>
        <a:lstStyle/>
        <a:p>
          <a:endParaRPr lang="en-GB"/>
        </a:p>
      </dgm:t>
    </dgm:pt>
    <dgm:pt modelId="{41D874FE-BC74-4F2E-AF4A-46CF9FE6ED1C}" type="pres">
      <dgm:prSet presAssocID="{50DE773D-6D54-49D8-B1CF-530FA399E343}" presName="connectorText" presStyleLbl="sibTrans2D1" presStyleIdx="0" presStyleCnt="10"/>
      <dgm:spPr/>
      <dgm:t>
        <a:bodyPr/>
        <a:lstStyle/>
        <a:p>
          <a:endParaRPr lang="en-GB"/>
        </a:p>
      </dgm:t>
    </dgm:pt>
    <dgm:pt modelId="{5EDDF71B-1558-4CC8-9CA6-B901DC8B4692}" type="pres">
      <dgm:prSet presAssocID="{F2D06AC4-6DA0-492A-BA25-16FD0C1085B0}" presName="node" presStyleLbl="node1" presStyleIdx="1" presStyleCnt="11">
        <dgm:presLayoutVars>
          <dgm:bulletEnabled val="1"/>
        </dgm:presLayoutVars>
      </dgm:prSet>
      <dgm:spPr/>
      <dgm:t>
        <a:bodyPr/>
        <a:lstStyle/>
        <a:p>
          <a:endParaRPr lang="en-GB"/>
        </a:p>
      </dgm:t>
    </dgm:pt>
    <dgm:pt modelId="{8E9C4566-3D14-4C97-8EE6-55591D4B9903}" type="pres">
      <dgm:prSet presAssocID="{51F2B3FD-06EB-4A7E-917E-C8C27B59B24A}" presName="sibTrans" presStyleLbl="sibTrans2D1" presStyleIdx="1" presStyleCnt="10"/>
      <dgm:spPr/>
      <dgm:t>
        <a:bodyPr/>
        <a:lstStyle/>
        <a:p>
          <a:endParaRPr lang="en-GB"/>
        </a:p>
      </dgm:t>
    </dgm:pt>
    <dgm:pt modelId="{51CAACB2-2EF8-4F02-A415-F88B03C007C3}" type="pres">
      <dgm:prSet presAssocID="{51F2B3FD-06EB-4A7E-917E-C8C27B59B24A}" presName="connectorText" presStyleLbl="sibTrans2D1" presStyleIdx="1" presStyleCnt="10"/>
      <dgm:spPr/>
      <dgm:t>
        <a:bodyPr/>
        <a:lstStyle/>
        <a:p>
          <a:endParaRPr lang="en-GB"/>
        </a:p>
      </dgm:t>
    </dgm:pt>
    <dgm:pt modelId="{5990EDEA-96C1-45F0-9A7A-885148EE7360}" type="pres">
      <dgm:prSet presAssocID="{A222D6A4-8B10-448E-BA3A-4F4B64E3DC07}" presName="node" presStyleLbl="node1" presStyleIdx="2" presStyleCnt="11">
        <dgm:presLayoutVars>
          <dgm:bulletEnabled val="1"/>
        </dgm:presLayoutVars>
      </dgm:prSet>
      <dgm:spPr/>
      <dgm:t>
        <a:bodyPr/>
        <a:lstStyle/>
        <a:p>
          <a:endParaRPr lang="en-GB"/>
        </a:p>
      </dgm:t>
    </dgm:pt>
    <dgm:pt modelId="{77C27102-F993-4D52-A81C-9BEA3CBD1BAC}" type="pres">
      <dgm:prSet presAssocID="{1FA51BE9-787E-431B-994E-65DDCBD88429}" presName="sibTrans" presStyleLbl="sibTrans2D1" presStyleIdx="2" presStyleCnt="10"/>
      <dgm:spPr/>
      <dgm:t>
        <a:bodyPr/>
        <a:lstStyle/>
        <a:p>
          <a:endParaRPr lang="en-GB"/>
        </a:p>
      </dgm:t>
    </dgm:pt>
    <dgm:pt modelId="{6ECFF567-9E1A-4A50-B683-ACA3DF30BB6B}" type="pres">
      <dgm:prSet presAssocID="{1FA51BE9-787E-431B-994E-65DDCBD88429}" presName="connectorText" presStyleLbl="sibTrans2D1" presStyleIdx="2" presStyleCnt="10"/>
      <dgm:spPr/>
      <dgm:t>
        <a:bodyPr/>
        <a:lstStyle/>
        <a:p>
          <a:endParaRPr lang="en-GB"/>
        </a:p>
      </dgm:t>
    </dgm:pt>
    <dgm:pt modelId="{DD23BF4F-B18F-4311-8161-3DB2ED3824AC}" type="pres">
      <dgm:prSet presAssocID="{E4F55D1C-8F0C-4828-857A-686517E7945A}" presName="node" presStyleLbl="node1" presStyleIdx="3" presStyleCnt="11">
        <dgm:presLayoutVars>
          <dgm:bulletEnabled val="1"/>
        </dgm:presLayoutVars>
      </dgm:prSet>
      <dgm:spPr/>
      <dgm:t>
        <a:bodyPr/>
        <a:lstStyle/>
        <a:p>
          <a:endParaRPr lang="en-GB"/>
        </a:p>
      </dgm:t>
    </dgm:pt>
    <dgm:pt modelId="{7DE660D5-73E3-4BDA-BBC7-5CED7BF1CFC8}" type="pres">
      <dgm:prSet presAssocID="{7AEA7EF1-EB3A-46A6-B44C-9608E806F0BB}" presName="sibTrans" presStyleLbl="sibTrans2D1" presStyleIdx="3" presStyleCnt="10"/>
      <dgm:spPr/>
      <dgm:t>
        <a:bodyPr/>
        <a:lstStyle/>
        <a:p>
          <a:endParaRPr lang="en-GB"/>
        </a:p>
      </dgm:t>
    </dgm:pt>
    <dgm:pt modelId="{082AAE75-5137-486C-A4FA-5EB35B599C45}" type="pres">
      <dgm:prSet presAssocID="{7AEA7EF1-EB3A-46A6-B44C-9608E806F0BB}" presName="connectorText" presStyleLbl="sibTrans2D1" presStyleIdx="3" presStyleCnt="10"/>
      <dgm:spPr/>
      <dgm:t>
        <a:bodyPr/>
        <a:lstStyle/>
        <a:p>
          <a:endParaRPr lang="en-GB"/>
        </a:p>
      </dgm:t>
    </dgm:pt>
    <dgm:pt modelId="{5B41A396-5664-4E07-9302-D86898BEF4CF}" type="pres">
      <dgm:prSet presAssocID="{943A2057-4DDA-4195-A16F-F6C8FD3F050C}" presName="node" presStyleLbl="node1" presStyleIdx="4" presStyleCnt="11">
        <dgm:presLayoutVars>
          <dgm:bulletEnabled val="1"/>
        </dgm:presLayoutVars>
      </dgm:prSet>
      <dgm:spPr/>
      <dgm:t>
        <a:bodyPr/>
        <a:lstStyle/>
        <a:p>
          <a:endParaRPr lang="en-GB"/>
        </a:p>
      </dgm:t>
    </dgm:pt>
    <dgm:pt modelId="{51244F37-6F39-40FC-8AB9-29574C5E80DC}" type="pres">
      <dgm:prSet presAssocID="{D55D1DF7-E5A8-4893-AFC1-8DBFC5C32D5B}" presName="sibTrans" presStyleLbl="sibTrans2D1" presStyleIdx="4" presStyleCnt="10"/>
      <dgm:spPr/>
      <dgm:t>
        <a:bodyPr/>
        <a:lstStyle/>
        <a:p>
          <a:endParaRPr lang="en-GB"/>
        </a:p>
      </dgm:t>
    </dgm:pt>
    <dgm:pt modelId="{41C96CDF-5484-4614-B2B7-91A4EA3EF294}" type="pres">
      <dgm:prSet presAssocID="{D55D1DF7-E5A8-4893-AFC1-8DBFC5C32D5B}" presName="connectorText" presStyleLbl="sibTrans2D1" presStyleIdx="4" presStyleCnt="10"/>
      <dgm:spPr/>
      <dgm:t>
        <a:bodyPr/>
        <a:lstStyle/>
        <a:p>
          <a:endParaRPr lang="en-GB"/>
        </a:p>
      </dgm:t>
    </dgm:pt>
    <dgm:pt modelId="{FB731900-2F93-4AB7-BACA-B5AAE815AE9C}" type="pres">
      <dgm:prSet presAssocID="{829E55EC-64C9-469A-8ED5-226ADC0E50DA}" presName="node" presStyleLbl="node1" presStyleIdx="5" presStyleCnt="11">
        <dgm:presLayoutVars>
          <dgm:bulletEnabled val="1"/>
        </dgm:presLayoutVars>
      </dgm:prSet>
      <dgm:spPr/>
      <dgm:t>
        <a:bodyPr/>
        <a:lstStyle/>
        <a:p>
          <a:endParaRPr lang="en-GB"/>
        </a:p>
      </dgm:t>
    </dgm:pt>
    <dgm:pt modelId="{6C712A74-5D6F-45CC-B61D-D894549830A8}" type="pres">
      <dgm:prSet presAssocID="{DFE2A804-AA36-4BA3-A1D2-2AF69504AADF}" presName="sibTrans" presStyleLbl="sibTrans2D1" presStyleIdx="5" presStyleCnt="10"/>
      <dgm:spPr/>
      <dgm:t>
        <a:bodyPr/>
        <a:lstStyle/>
        <a:p>
          <a:endParaRPr lang="en-GB"/>
        </a:p>
      </dgm:t>
    </dgm:pt>
    <dgm:pt modelId="{7F8C6BA4-FD20-4A1C-87E5-EF25DE5413A6}" type="pres">
      <dgm:prSet presAssocID="{DFE2A804-AA36-4BA3-A1D2-2AF69504AADF}" presName="connectorText" presStyleLbl="sibTrans2D1" presStyleIdx="5" presStyleCnt="10"/>
      <dgm:spPr/>
      <dgm:t>
        <a:bodyPr/>
        <a:lstStyle/>
        <a:p>
          <a:endParaRPr lang="en-GB"/>
        </a:p>
      </dgm:t>
    </dgm:pt>
    <dgm:pt modelId="{E0CD52BC-A145-417F-86AF-B4739C8F711D}" type="pres">
      <dgm:prSet presAssocID="{D264A7C0-4D28-412B-B5C4-2603674A2322}" presName="node" presStyleLbl="node1" presStyleIdx="6" presStyleCnt="11">
        <dgm:presLayoutVars>
          <dgm:bulletEnabled val="1"/>
        </dgm:presLayoutVars>
      </dgm:prSet>
      <dgm:spPr/>
      <dgm:t>
        <a:bodyPr/>
        <a:lstStyle/>
        <a:p>
          <a:endParaRPr lang="en-GB"/>
        </a:p>
      </dgm:t>
    </dgm:pt>
    <dgm:pt modelId="{A732F750-10E1-4E16-859A-5AA82AC395AD}" type="pres">
      <dgm:prSet presAssocID="{04AA616E-F36B-4501-8EAA-82663054E257}" presName="sibTrans" presStyleLbl="sibTrans2D1" presStyleIdx="6" presStyleCnt="10"/>
      <dgm:spPr/>
      <dgm:t>
        <a:bodyPr/>
        <a:lstStyle/>
        <a:p>
          <a:endParaRPr lang="en-GB"/>
        </a:p>
      </dgm:t>
    </dgm:pt>
    <dgm:pt modelId="{83D94BB4-164A-4371-871D-E2733461A780}" type="pres">
      <dgm:prSet presAssocID="{04AA616E-F36B-4501-8EAA-82663054E257}" presName="connectorText" presStyleLbl="sibTrans2D1" presStyleIdx="6" presStyleCnt="10"/>
      <dgm:spPr/>
      <dgm:t>
        <a:bodyPr/>
        <a:lstStyle/>
        <a:p>
          <a:endParaRPr lang="en-GB"/>
        </a:p>
      </dgm:t>
    </dgm:pt>
    <dgm:pt modelId="{132F7CCC-5E6F-4E8E-9C59-DF5C536B36D9}" type="pres">
      <dgm:prSet presAssocID="{58E2F658-01CB-42C0-8317-A1A366AC66C7}" presName="node" presStyleLbl="node1" presStyleIdx="7" presStyleCnt="11">
        <dgm:presLayoutVars>
          <dgm:bulletEnabled val="1"/>
        </dgm:presLayoutVars>
      </dgm:prSet>
      <dgm:spPr/>
      <dgm:t>
        <a:bodyPr/>
        <a:lstStyle/>
        <a:p>
          <a:endParaRPr lang="en-GB"/>
        </a:p>
      </dgm:t>
    </dgm:pt>
    <dgm:pt modelId="{E8E94D0D-3CEA-4CA2-B421-DC9E9FD630C7}" type="pres">
      <dgm:prSet presAssocID="{0D7C088D-07BF-446A-9BE2-9AA63A5673A3}" presName="sibTrans" presStyleLbl="sibTrans2D1" presStyleIdx="7" presStyleCnt="10"/>
      <dgm:spPr/>
      <dgm:t>
        <a:bodyPr/>
        <a:lstStyle/>
        <a:p>
          <a:endParaRPr lang="en-GB"/>
        </a:p>
      </dgm:t>
    </dgm:pt>
    <dgm:pt modelId="{23AE005C-74CF-4FB7-9B63-3A5E2F13C407}" type="pres">
      <dgm:prSet presAssocID="{0D7C088D-07BF-446A-9BE2-9AA63A5673A3}" presName="connectorText" presStyleLbl="sibTrans2D1" presStyleIdx="7" presStyleCnt="10"/>
      <dgm:spPr/>
      <dgm:t>
        <a:bodyPr/>
        <a:lstStyle/>
        <a:p>
          <a:endParaRPr lang="en-GB"/>
        </a:p>
      </dgm:t>
    </dgm:pt>
    <dgm:pt modelId="{014D6522-948F-42D4-A01D-532508109EC8}" type="pres">
      <dgm:prSet presAssocID="{EA21485E-00A0-4C37-949F-799A83C4C02A}" presName="node" presStyleLbl="node1" presStyleIdx="8" presStyleCnt="11">
        <dgm:presLayoutVars>
          <dgm:bulletEnabled val="1"/>
        </dgm:presLayoutVars>
      </dgm:prSet>
      <dgm:spPr/>
      <dgm:t>
        <a:bodyPr/>
        <a:lstStyle/>
        <a:p>
          <a:endParaRPr lang="en-GB"/>
        </a:p>
      </dgm:t>
    </dgm:pt>
    <dgm:pt modelId="{2DD3D687-0846-4137-A002-B893B98876E3}" type="pres">
      <dgm:prSet presAssocID="{A01A79E7-5E0E-49D6-9BE0-FAAD16EC4FE4}" presName="sibTrans" presStyleLbl="sibTrans2D1" presStyleIdx="8" presStyleCnt="10"/>
      <dgm:spPr/>
      <dgm:t>
        <a:bodyPr/>
        <a:lstStyle/>
        <a:p>
          <a:endParaRPr lang="en-GB"/>
        </a:p>
      </dgm:t>
    </dgm:pt>
    <dgm:pt modelId="{38EE1EF3-01FE-42D5-9C89-8B71FEC046CC}" type="pres">
      <dgm:prSet presAssocID="{A01A79E7-5E0E-49D6-9BE0-FAAD16EC4FE4}" presName="connectorText" presStyleLbl="sibTrans2D1" presStyleIdx="8" presStyleCnt="10"/>
      <dgm:spPr/>
      <dgm:t>
        <a:bodyPr/>
        <a:lstStyle/>
        <a:p>
          <a:endParaRPr lang="en-GB"/>
        </a:p>
      </dgm:t>
    </dgm:pt>
    <dgm:pt modelId="{BA781833-ED59-438D-BE90-6CFE8EDA04CD}" type="pres">
      <dgm:prSet presAssocID="{BA926DBF-4FE9-4B16-AAFA-1083C1884EA4}" presName="node" presStyleLbl="node1" presStyleIdx="9" presStyleCnt="11">
        <dgm:presLayoutVars>
          <dgm:bulletEnabled val="1"/>
        </dgm:presLayoutVars>
      </dgm:prSet>
      <dgm:spPr/>
      <dgm:t>
        <a:bodyPr/>
        <a:lstStyle/>
        <a:p>
          <a:endParaRPr lang="en-GB"/>
        </a:p>
      </dgm:t>
    </dgm:pt>
    <dgm:pt modelId="{5E7699C0-465E-4488-82A7-C08D72BF057C}" type="pres">
      <dgm:prSet presAssocID="{DB7A3593-002B-4767-AAC6-EE5FBEC4A610}" presName="sibTrans" presStyleLbl="sibTrans2D1" presStyleIdx="9" presStyleCnt="10"/>
      <dgm:spPr/>
      <dgm:t>
        <a:bodyPr/>
        <a:lstStyle/>
        <a:p>
          <a:endParaRPr lang="en-GB"/>
        </a:p>
      </dgm:t>
    </dgm:pt>
    <dgm:pt modelId="{3356FF97-010E-46E3-8D20-37DAB90F2BFB}" type="pres">
      <dgm:prSet presAssocID="{DB7A3593-002B-4767-AAC6-EE5FBEC4A610}" presName="connectorText" presStyleLbl="sibTrans2D1" presStyleIdx="9" presStyleCnt="10"/>
      <dgm:spPr/>
      <dgm:t>
        <a:bodyPr/>
        <a:lstStyle/>
        <a:p>
          <a:endParaRPr lang="en-GB"/>
        </a:p>
      </dgm:t>
    </dgm:pt>
    <dgm:pt modelId="{B1672F96-C925-4883-9DF0-4C3AE6F209CB}" type="pres">
      <dgm:prSet presAssocID="{22FA4B61-BF7C-4C34-9898-4D43D4221E25}" presName="node" presStyleLbl="node1" presStyleIdx="10" presStyleCnt="11">
        <dgm:presLayoutVars>
          <dgm:bulletEnabled val="1"/>
        </dgm:presLayoutVars>
      </dgm:prSet>
      <dgm:spPr/>
      <dgm:t>
        <a:bodyPr/>
        <a:lstStyle/>
        <a:p>
          <a:endParaRPr lang="en-GB"/>
        </a:p>
      </dgm:t>
    </dgm:pt>
  </dgm:ptLst>
  <dgm:cxnLst>
    <dgm:cxn modelId="{5E05455B-8D2F-44E1-BB93-463CA54A18A7}" srcId="{FACDAB13-8486-4CE3-8C30-86C3B4A5F891}" destId="{D264A7C0-4D28-412B-B5C4-2603674A2322}" srcOrd="6" destOrd="0" parTransId="{AEACC6F3-0E93-4BFE-BCB5-4BB0EF945A15}" sibTransId="{04AA616E-F36B-4501-8EAA-82663054E257}"/>
    <dgm:cxn modelId="{2F094448-CD59-4EED-A58F-F9A841EBF42C}" srcId="{FACDAB13-8486-4CE3-8C30-86C3B4A5F891}" destId="{BA926DBF-4FE9-4B16-AAFA-1083C1884EA4}" srcOrd="9" destOrd="0" parTransId="{94E4071E-2ADB-4FBA-900D-635517AF0B98}" sibTransId="{DB7A3593-002B-4767-AAC6-EE5FBEC4A610}"/>
    <dgm:cxn modelId="{2D53B797-8B56-450D-B3F6-F0FEB1C5E4BE}" type="presOf" srcId="{1FA51BE9-787E-431B-994E-65DDCBD88429}" destId="{77C27102-F993-4D52-A81C-9BEA3CBD1BAC}" srcOrd="0" destOrd="0" presId="urn:microsoft.com/office/officeart/2005/8/layout/process1"/>
    <dgm:cxn modelId="{34EE4A6A-F49F-40FC-996E-600ED2C2D578}" srcId="{FACDAB13-8486-4CE3-8C30-86C3B4A5F891}" destId="{58E2F658-01CB-42C0-8317-A1A366AC66C7}" srcOrd="7" destOrd="0" parTransId="{F9C3082C-8D5A-46F1-855C-FA7E177C9520}" sibTransId="{0D7C088D-07BF-446A-9BE2-9AA63A5673A3}"/>
    <dgm:cxn modelId="{E968D4A6-226E-4D03-9517-A0B8B56F5121}" type="presOf" srcId="{D264A7C0-4D28-412B-B5C4-2603674A2322}" destId="{E0CD52BC-A145-417F-86AF-B4739C8F711D}" srcOrd="0" destOrd="0" presId="urn:microsoft.com/office/officeart/2005/8/layout/process1"/>
    <dgm:cxn modelId="{AA2571CB-665D-4D6C-B725-B9E9F653261F}" type="presOf" srcId="{A01A79E7-5E0E-49D6-9BE0-FAAD16EC4FE4}" destId="{38EE1EF3-01FE-42D5-9C89-8B71FEC046CC}" srcOrd="1" destOrd="0" presId="urn:microsoft.com/office/officeart/2005/8/layout/process1"/>
    <dgm:cxn modelId="{76D9B14C-9DD0-47B4-A824-DC8F411E0EEE}" type="presOf" srcId="{A01A79E7-5E0E-49D6-9BE0-FAAD16EC4FE4}" destId="{2DD3D687-0846-4137-A002-B893B98876E3}" srcOrd="0" destOrd="0" presId="urn:microsoft.com/office/officeart/2005/8/layout/process1"/>
    <dgm:cxn modelId="{F5291877-67F6-438B-9A5E-771C64FC2E03}" srcId="{FACDAB13-8486-4CE3-8C30-86C3B4A5F891}" destId="{A222D6A4-8B10-448E-BA3A-4F4B64E3DC07}" srcOrd="2" destOrd="0" parTransId="{18C9670C-FAF6-43A8-B36A-6BF50644BB52}" sibTransId="{1FA51BE9-787E-431B-994E-65DDCBD88429}"/>
    <dgm:cxn modelId="{A8099BCC-5990-4E30-BBE6-9DB427E3BFB4}" type="presOf" srcId="{D55D1DF7-E5A8-4893-AFC1-8DBFC5C32D5B}" destId="{51244F37-6F39-40FC-8AB9-29574C5E80DC}" srcOrd="0" destOrd="0" presId="urn:microsoft.com/office/officeart/2005/8/layout/process1"/>
    <dgm:cxn modelId="{ED3D7C33-460B-40B3-9B56-CB2558309308}" type="presOf" srcId="{DB7A3593-002B-4767-AAC6-EE5FBEC4A610}" destId="{3356FF97-010E-46E3-8D20-37DAB90F2BFB}" srcOrd="1" destOrd="0" presId="urn:microsoft.com/office/officeart/2005/8/layout/process1"/>
    <dgm:cxn modelId="{D3781E2A-D916-483A-A2C5-05C33E76695A}" srcId="{FACDAB13-8486-4CE3-8C30-86C3B4A5F891}" destId="{22FA4B61-BF7C-4C34-9898-4D43D4221E25}" srcOrd="10" destOrd="0" parTransId="{A6F82A6B-38B1-4F73-965A-7C2DEA239E24}" sibTransId="{84471582-32B4-4B83-A564-85CD11E5741B}"/>
    <dgm:cxn modelId="{5FB71501-B01B-4EF4-BD40-541D0B0574CF}" type="presOf" srcId="{7AEA7EF1-EB3A-46A6-B44C-9608E806F0BB}" destId="{082AAE75-5137-486C-A4FA-5EB35B599C45}" srcOrd="1" destOrd="0" presId="urn:microsoft.com/office/officeart/2005/8/layout/process1"/>
    <dgm:cxn modelId="{10937238-0D88-4F5D-A0EC-6F0C7E5C8AB4}" type="presOf" srcId="{50DE773D-6D54-49D8-B1CF-530FA399E343}" destId="{41D874FE-BC74-4F2E-AF4A-46CF9FE6ED1C}" srcOrd="1" destOrd="0" presId="urn:microsoft.com/office/officeart/2005/8/layout/process1"/>
    <dgm:cxn modelId="{D5A5572A-3529-424B-9713-B950BA15484B}" type="presOf" srcId="{EA21485E-00A0-4C37-949F-799A83C4C02A}" destId="{014D6522-948F-42D4-A01D-532508109EC8}" srcOrd="0" destOrd="0" presId="urn:microsoft.com/office/officeart/2005/8/layout/process1"/>
    <dgm:cxn modelId="{8BA5C46F-675E-4577-A684-CB4E8C861149}" srcId="{FACDAB13-8486-4CE3-8C30-86C3B4A5F891}" destId="{F2D06AC4-6DA0-492A-BA25-16FD0C1085B0}" srcOrd="1" destOrd="0" parTransId="{11D64CDA-1A13-4CB1-B023-5156824F3B1D}" sibTransId="{51F2B3FD-06EB-4A7E-917E-C8C27B59B24A}"/>
    <dgm:cxn modelId="{513E16F0-6761-4EB3-9159-CD652A2989E6}" srcId="{FACDAB13-8486-4CE3-8C30-86C3B4A5F891}" destId="{829E55EC-64C9-469A-8ED5-226ADC0E50DA}" srcOrd="5" destOrd="0" parTransId="{9C0C1BC2-F53A-475C-9DFB-BBCCCED49BC0}" sibTransId="{DFE2A804-AA36-4BA3-A1D2-2AF69504AADF}"/>
    <dgm:cxn modelId="{3B9ED39C-DCE6-40B8-B10A-134D631E99C0}" srcId="{FACDAB13-8486-4CE3-8C30-86C3B4A5F891}" destId="{943A2057-4DDA-4195-A16F-F6C8FD3F050C}" srcOrd="4" destOrd="0" parTransId="{D6EDCFE7-789B-40A5-A392-879005FC17B2}" sibTransId="{D55D1DF7-E5A8-4893-AFC1-8DBFC5C32D5B}"/>
    <dgm:cxn modelId="{6198173C-2B44-456D-8477-EBBE5F5F0939}" type="presOf" srcId="{943A2057-4DDA-4195-A16F-F6C8FD3F050C}" destId="{5B41A396-5664-4E07-9302-D86898BEF4CF}" srcOrd="0" destOrd="0" presId="urn:microsoft.com/office/officeart/2005/8/layout/process1"/>
    <dgm:cxn modelId="{1F99646D-F5BA-4137-B0FB-A9706B31CA00}" type="presOf" srcId="{E4F55D1C-8F0C-4828-857A-686517E7945A}" destId="{DD23BF4F-B18F-4311-8161-3DB2ED3824AC}" srcOrd="0" destOrd="0" presId="urn:microsoft.com/office/officeart/2005/8/layout/process1"/>
    <dgm:cxn modelId="{10B38404-FDC3-4E67-861B-FD3856E33554}" type="presOf" srcId="{04AA616E-F36B-4501-8EAA-82663054E257}" destId="{83D94BB4-164A-4371-871D-E2733461A780}" srcOrd="1" destOrd="0" presId="urn:microsoft.com/office/officeart/2005/8/layout/process1"/>
    <dgm:cxn modelId="{D88FC844-24E7-4F5C-B65E-F0BA168CAF0A}" type="presOf" srcId="{BA926DBF-4FE9-4B16-AAFA-1083C1884EA4}" destId="{BA781833-ED59-438D-BE90-6CFE8EDA04CD}" srcOrd="0" destOrd="0" presId="urn:microsoft.com/office/officeart/2005/8/layout/process1"/>
    <dgm:cxn modelId="{F8986997-79E7-43F3-B407-CDDE9EF04E7F}" type="presOf" srcId="{22FA4B61-BF7C-4C34-9898-4D43D4221E25}" destId="{B1672F96-C925-4883-9DF0-4C3AE6F209CB}" srcOrd="0" destOrd="0" presId="urn:microsoft.com/office/officeart/2005/8/layout/process1"/>
    <dgm:cxn modelId="{65599294-A1E8-4808-8796-B6E0D97DD678}" type="presOf" srcId="{A222D6A4-8B10-448E-BA3A-4F4B64E3DC07}" destId="{5990EDEA-96C1-45F0-9A7A-885148EE7360}" srcOrd="0" destOrd="0" presId="urn:microsoft.com/office/officeart/2005/8/layout/process1"/>
    <dgm:cxn modelId="{32F38BF6-D553-4B56-B7D9-3B2C52ED2D61}" type="presOf" srcId="{D55D1DF7-E5A8-4893-AFC1-8DBFC5C32D5B}" destId="{41C96CDF-5484-4614-B2B7-91A4EA3EF294}" srcOrd="1" destOrd="0" presId="urn:microsoft.com/office/officeart/2005/8/layout/process1"/>
    <dgm:cxn modelId="{48A4AF38-FCE4-4A2F-9C8B-992438069461}" srcId="{FACDAB13-8486-4CE3-8C30-86C3B4A5F891}" destId="{EA21485E-00A0-4C37-949F-799A83C4C02A}" srcOrd="8" destOrd="0" parTransId="{01D467A2-4D33-4751-82EE-16BC3B50F4C6}" sibTransId="{A01A79E7-5E0E-49D6-9BE0-FAAD16EC4FE4}"/>
    <dgm:cxn modelId="{2FED02F0-EF80-44EE-B50D-E42009C0CE21}" type="presOf" srcId="{0D7C088D-07BF-446A-9BE2-9AA63A5673A3}" destId="{23AE005C-74CF-4FB7-9B63-3A5E2F13C407}" srcOrd="1" destOrd="0" presId="urn:microsoft.com/office/officeart/2005/8/layout/process1"/>
    <dgm:cxn modelId="{FF2A73E4-06B4-4B24-88E3-1984163A03D4}" srcId="{FACDAB13-8486-4CE3-8C30-86C3B4A5F891}" destId="{458C4E97-6AF1-47FF-B5CC-0B3F4DDC5FAC}" srcOrd="0" destOrd="0" parTransId="{483F1DF5-D6AE-4A7F-95D3-9A06F8F5C4B3}" sibTransId="{50DE773D-6D54-49D8-B1CF-530FA399E343}"/>
    <dgm:cxn modelId="{0721E9EE-967D-4AD5-BF25-912DB7ACBA20}" type="presOf" srcId="{04AA616E-F36B-4501-8EAA-82663054E257}" destId="{A732F750-10E1-4E16-859A-5AA82AC395AD}" srcOrd="0" destOrd="0" presId="urn:microsoft.com/office/officeart/2005/8/layout/process1"/>
    <dgm:cxn modelId="{B67ABBDE-753A-4453-AACC-6211382B6019}" type="presOf" srcId="{58E2F658-01CB-42C0-8317-A1A366AC66C7}" destId="{132F7CCC-5E6F-4E8E-9C59-DF5C536B36D9}" srcOrd="0" destOrd="0" presId="urn:microsoft.com/office/officeart/2005/8/layout/process1"/>
    <dgm:cxn modelId="{4E2B5735-DE32-4508-ACAF-38F304E23428}" type="presOf" srcId="{458C4E97-6AF1-47FF-B5CC-0B3F4DDC5FAC}" destId="{07CC92D7-788D-495E-A79A-308AD0C6A227}" srcOrd="0" destOrd="0" presId="urn:microsoft.com/office/officeart/2005/8/layout/process1"/>
    <dgm:cxn modelId="{CCB635A3-14C5-484D-B179-4E51FF250159}" type="presOf" srcId="{0D7C088D-07BF-446A-9BE2-9AA63A5673A3}" destId="{E8E94D0D-3CEA-4CA2-B421-DC9E9FD630C7}" srcOrd="0" destOrd="0" presId="urn:microsoft.com/office/officeart/2005/8/layout/process1"/>
    <dgm:cxn modelId="{2D10E5A4-0567-4D8F-B563-4E1CF755D5D5}" type="presOf" srcId="{DB7A3593-002B-4767-AAC6-EE5FBEC4A610}" destId="{5E7699C0-465E-4488-82A7-C08D72BF057C}" srcOrd="0" destOrd="0" presId="urn:microsoft.com/office/officeart/2005/8/layout/process1"/>
    <dgm:cxn modelId="{69A46C9D-C1F2-4346-89EA-BEF567905B64}" type="presOf" srcId="{829E55EC-64C9-469A-8ED5-226ADC0E50DA}" destId="{FB731900-2F93-4AB7-BACA-B5AAE815AE9C}" srcOrd="0" destOrd="0" presId="urn:microsoft.com/office/officeart/2005/8/layout/process1"/>
    <dgm:cxn modelId="{29C44CC1-580A-4FAE-B348-7C71B3EC41FA}" type="presOf" srcId="{DFE2A804-AA36-4BA3-A1D2-2AF69504AADF}" destId="{7F8C6BA4-FD20-4A1C-87E5-EF25DE5413A6}" srcOrd="1" destOrd="0" presId="urn:microsoft.com/office/officeart/2005/8/layout/process1"/>
    <dgm:cxn modelId="{489334F8-4A27-4959-81E2-551AC5E3FA19}" type="presOf" srcId="{DFE2A804-AA36-4BA3-A1D2-2AF69504AADF}" destId="{6C712A74-5D6F-45CC-B61D-D894549830A8}" srcOrd="0" destOrd="0" presId="urn:microsoft.com/office/officeart/2005/8/layout/process1"/>
    <dgm:cxn modelId="{193D3146-86F6-4E5C-8C68-01F7AE2CCF77}" type="presOf" srcId="{FACDAB13-8486-4CE3-8C30-86C3B4A5F891}" destId="{59DD1A1F-8D3D-4CBC-8B90-71CE828E2827}" srcOrd="0" destOrd="0" presId="urn:microsoft.com/office/officeart/2005/8/layout/process1"/>
    <dgm:cxn modelId="{6B37119C-5036-4E56-8100-487035301BB9}" type="presOf" srcId="{F2D06AC4-6DA0-492A-BA25-16FD0C1085B0}" destId="{5EDDF71B-1558-4CC8-9CA6-B901DC8B4692}" srcOrd="0" destOrd="0" presId="urn:microsoft.com/office/officeart/2005/8/layout/process1"/>
    <dgm:cxn modelId="{F88CD446-6CFD-44F9-A475-7079DE0083F0}" type="presOf" srcId="{51F2B3FD-06EB-4A7E-917E-C8C27B59B24A}" destId="{51CAACB2-2EF8-4F02-A415-F88B03C007C3}" srcOrd="1" destOrd="0" presId="urn:microsoft.com/office/officeart/2005/8/layout/process1"/>
    <dgm:cxn modelId="{944AE796-8B00-44F6-A6BC-8811F188FC69}" type="presOf" srcId="{51F2B3FD-06EB-4A7E-917E-C8C27B59B24A}" destId="{8E9C4566-3D14-4C97-8EE6-55591D4B9903}" srcOrd="0" destOrd="0" presId="urn:microsoft.com/office/officeart/2005/8/layout/process1"/>
    <dgm:cxn modelId="{E46CF2B4-2104-4FB8-9FAC-0E3B91CA0CC4}" srcId="{FACDAB13-8486-4CE3-8C30-86C3B4A5F891}" destId="{E4F55D1C-8F0C-4828-857A-686517E7945A}" srcOrd="3" destOrd="0" parTransId="{FDC52F3B-312F-4B9A-9BEE-F93648F42F30}" sibTransId="{7AEA7EF1-EB3A-46A6-B44C-9608E806F0BB}"/>
    <dgm:cxn modelId="{7E071ED0-C3F8-44E6-BF71-0E879ED28C67}" type="presOf" srcId="{1FA51BE9-787E-431B-994E-65DDCBD88429}" destId="{6ECFF567-9E1A-4A50-B683-ACA3DF30BB6B}" srcOrd="1" destOrd="0" presId="urn:microsoft.com/office/officeart/2005/8/layout/process1"/>
    <dgm:cxn modelId="{1680319F-8EC8-4560-A0B3-A6D71766BC98}" type="presOf" srcId="{7AEA7EF1-EB3A-46A6-B44C-9608E806F0BB}" destId="{7DE660D5-73E3-4BDA-BBC7-5CED7BF1CFC8}" srcOrd="0" destOrd="0" presId="urn:microsoft.com/office/officeart/2005/8/layout/process1"/>
    <dgm:cxn modelId="{732A1A74-312C-40E4-81B5-0C5E861D22F0}" type="presOf" srcId="{50DE773D-6D54-49D8-B1CF-530FA399E343}" destId="{27FACCCA-0D62-4BA7-819F-7637E1D409F7}" srcOrd="0" destOrd="0" presId="urn:microsoft.com/office/officeart/2005/8/layout/process1"/>
    <dgm:cxn modelId="{DFACE2C7-777C-430E-B32C-DF3124916134}" type="presParOf" srcId="{59DD1A1F-8D3D-4CBC-8B90-71CE828E2827}" destId="{07CC92D7-788D-495E-A79A-308AD0C6A227}" srcOrd="0" destOrd="0" presId="urn:microsoft.com/office/officeart/2005/8/layout/process1"/>
    <dgm:cxn modelId="{5F0F2A90-ED30-49E7-ABC0-0B9DC982CD37}" type="presParOf" srcId="{59DD1A1F-8D3D-4CBC-8B90-71CE828E2827}" destId="{27FACCCA-0D62-4BA7-819F-7637E1D409F7}" srcOrd="1" destOrd="0" presId="urn:microsoft.com/office/officeart/2005/8/layout/process1"/>
    <dgm:cxn modelId="{5EB03026-00B4-41D6-9B5C-6C1BD88DE711}" type="presParOf" srcId="{27FACCCA-0D62-4BA7-819F-7637E1D409F7}" destId="{41D874FE-BC74-4F2E-AF4A-46CF9FE6ED1C}" srcOrd="0" destOrd="0" presId="urn:microsoft.com/office/officeart/2005/8/layout/process1"/>
    <dgm:cxn modelId="{23202B70-7950-49F1-B661-B634D2097B11}" type="presParOf" srcId="{59DD1A1F-8D3D-4CBC-8B90-71CE828E2827}" destId="{5EDDF71B-1558-4CC8-9CA6-B901DC8B4692}" srcOrd="2" destOrd="0" presId="urn:microsoft.com/office/officeart/2005/8/layout/process1"/>
    <dgm:cxn modelId="{8356FA32-CDFC-48CE-B0E1-09F6FD3093E2}" type="presParOf" srcId="{59DD1A1F-8D3D-4CBC-8B90-71CE828E2827}" destId="{8E9C4566-3D14-4C97-8EE6-55591D4B9903}" srcOrd="3" destOrd="0" presId="urn:microsoft.com/office/officeart/2005/8/layout/process1"/>
    <dgm:cxn modelId="{3418D0DE-7B28-456F-B252-F7ADDEFB753E}" type="presParOf" srcId="{8E9C4566-3D14-4C97-8EE6-55591D4B9903}" destId="{51CAACB2-2EF8-4F02-A415-F88B03C007C3}" srcOrd="0" destOrd="0" presId="urn:microsoft.com/office/officeart/2005/8/layout/process1"/>
    <dgm:cxn modelId="{B8D90660-6011-472C-85E5-ECC7F5C46E96}" type="presParOf" srcId="{59DD1A1F-8D3D-4CBC-8B90-71CE828E2827}" destId="{5990EDEA-96C1-45F0-9A7A-885148EE7360}" srcOrd="4" destOrd="0" presId="urn:microsoft.com/office/officeart/2005/8/layout/process1"/>
    <dgm:cxn modelId="{2706DDC0-5395-48CB-B184-815DB489FE09}" type="presParOf" srcId="{59DD1A1F-8D3D-4CBC-8B90-71CE828E2827}" destId="{77C27102-F993-4D52-A81C-9BEA3CBD1BAC}" srcOrd="5" destOrd="0" presId="urn:microsoft.com/office/officeart/2005/8/layout/process1"/>
    <dgm:cxn modelId="{4B09E2B6-C96F-41A7-84F6-04CC93FFB887}" type="presParOf" srcId="{77C27102-F993-4D52-A81C-9BEA3CBD1BAC}" destId="{6ECFF567-9E1A-4A50-B683-ACA3DF30BB6B}" srcOrd="0" destOrd="0" presId="urn:microsoft.com/office/officeart/2005/8/layout/process1"/>
    <dgm:cxn modelId="{336B22F5-84F2-4F51-BA2B-F7AAC01323C2}" type="presParOf" srcId="{59DD1A1F-8D3D-4CBC-8B90-71CE828E2827}" destId="{DD23BF4F-B18F-4311-8161-3DB2ED3824AC}" srcOrd="6" destOrd="0" presId="urn:microsoft.com/office/officeart/2005/8/layout/process1"/>
    <dgm:cxn modelId="{AC83BD56-E0CD-4976-A165-0B4CB0AE597B}" type="presParOf" srcId="{59DD1A1F-8D3D-4CBC-8B90-71CE828E2827}" destId="{7DE660D5-73E3-4BDA-BBC7-5CED7BF1CFC8}" srcOrd="7" destOrd="0" presId="urn:microsoft.com/office/officeart/2005/8/layout/process1"/>
    <dgm:cxn modelId="{F8F16FFC-5FDB-45E8-8D5F-80BEF30366D7}" type="presParOf" srcId="{7DE660D5-73E3-4BDA-BBC7-5CED7BF1CFC8}" destId="{082AAE75-5137-486C-A4FA-5EB35B599C45}" srcOrd="0" destOrd="0" presId="urn:microsoft.com/office/officeart/2005/8/layout/process1"/>
    <dgm:cxn modelId="{4E0E5C94-27D5-43A9-9DFD-A62B5E30A351}" type="presParOf" srcId="{59DD1A1F-8D3D-4CBC-8B90-71CE828E2827}" destId="{5B41A396-5664-4E07-9302-D86898BEF4CF}" srcOrd="8" destOrd="0" presId="urn:microsoft.com/office/officeart/2005/8/layout/process1"/>
    <dgm:cxn modelId="{1C8DDEA5-5335-415C-9F2E-92B47C29F351}" type="presParOf" srcId="{59DD1A1F-8D3D-4CBC-8B90-71CE828E2827}" destId="{51244F37-6F39-40FC-8AB9-29574C5E80DC}" srcOrd="9" destOrd="0" presId="urn:microsoft.com/office/officeart/2005/8/layout/process1"/>
    <dgm:cxn modelId="{608FF538-7F4E-4636-8DCF-9D67EB63F74D}" type="presParOf" srcId="{51244F37-6F39-40FC-8AB9-29574C5E80DC}" destId="{41C96CDF-5484-4614-B2B7-91A4EA3EF294}" srcOrd="0" destOrd="0" presId="urn:microsoft.com/office/officeart/2005/8/layout/process1"/>
    <dgm:cxn modelId="{DEB0852B-CFCA-4C43-9B42-AB8546EAC44B}" type="presParOf" srcId="{59DD1A1F-8D3D-4CBC-8B90-71CE828E2827}" destId="{FB731900-2F93-4AB7-BACA-B5AAE815AE9C}" srcOrd="10" destOrd="0" presId="urn:microsoft.com/office/officeart/2005/8/layout/process1"/>
    <dgm:cxn modelId="{2B91674F-302A-479F-9471-FD4D4CEC4E4A}" type="presParOf" srcId="{59DD1A1F-8D3D-4CBC-8B90-71CE828E2827}" destId="{6C712A74-5D6F-45CC-B61D-D894549830A8}" srcOrd="11" destOrd="0" presId="urn:microsoft.com/office/officeart/2005/8/layout/process1"/>
    <dgm:cxn modelId="{32285979-724A-45D4-A1F1-2AE70626A4C7}" type="presParOf" srcId="{6C712A74-5D6F-45CC-B61D-D894549830A8}" destId="{7F8C6BA4-FD20-4A1C-87E5-EF25DE5413A6}" srcOrd="0" destOrd="0" presId="urn:microsoft.com/office/officeart/2005/8/layout/process1"/>
    <dgm:cxn modelId="{DCFA0E22-BC12-4A36-8D9B-66306FF917CD}" type="presParOf" srcId="{59DD1A1F-8D3D-4CBC-8B90-71CE828E2827}" destId="{E0CD52BC-A145-417F-86AF-B4739C8F711D}" srcOrd="12" destOrd="0" presId="urn:microsoft.com/office/officeart/2005/8/layout/process1"/>
    <dgm:cxn modelId="{618708DA-8A8B-48A5-ADF3-ECDEA5D7EE7E}" type="presParOf" srcId="{59DD1A1F-8D3D-4CBC-8B90-71CE828E2827}" destId="{A732F750-10E1-4E16-859A-5AA82AC395AD}" srcOrd="13" destOrd="0" presId="urn:microsoft.com/office/officeart/2005/8/layout/process1"/>
    <dgm:cxn modelId="{30E79420-7FC9-447F-9A0B-8624D2A80190}" type="presParOf" srcId="{A732F750-10E1-4E16-859A-5AA82AC395AD}" destId="{83D94BB4-164A-4371-871D-E2733461A780}" srcOrd="0" destOrd="0" presId="urn:microsoft.com/office/officeart/2005/8/layout/process1"/>
    <dgm:cxn modelId="{1E96FB19-66C5-403C-A589-9623764BBAD7}" type="presParOf" srcId="{59DD1A1F-8D3D-4CBC-8B90-71CE828E2827}" destId="{132F7CCC-5E6F-4E8E-9C59-DF5C536B36D9}" srcOrd="14" destOrd="0" presId="urn:microsoft.com/office/officeart/2005/8/layout/process1"/>
    <dgm:cxn modelId="{9F805F0A-60D4-4B9C-AD56-4308E95BF76C}" type="presParOf" srcId="{59DD1A1F-8D3D-4CBC-8B90-71CE828E2827}" destId="{E8E94D0D-3CEA-4CA2-B421-DC9E9FD630C7}" srcOrd="15" destOrd="0" presId="urn:microsoft.com/office/officeart/2005/8/layout/process1"/>
    <dgm:cxn modelId="{D05F09D9-96C0-4691-935D-D7C7D5816AB4}" type="presParOf" srcId="{E8E94D0D-3CEA-4CA2-B421-DC9E9FD630C7}" destId="{23AE005C-74CF-4FB7-9B63-3A5E2F13C407}" srcOrd="0" destOrd="0" presId="urn:microsoft.com/office/officeart/2005/8/layout/process1"/>
    <dgm:cxn modelId="{CF6F7314-48B4-4682-884F-94817A07AA04}" type="presParOf" srcId="{59DD1A1F-8D3D-4CBC-8B90-71CE828E2827}" destId="{014D6522-948F-42D4-A01D-532508109EC8}" srcOrd="16" destOrd="0" presId="urn:microsoft.com/office/officeart/2005/8/layout/process1"/>
    <dgm:cxn modelId="{467F166F-7C5C-4F8F-B187-E97F6D38C4A7}" type="presParOf" srcId="{59DD1A1F-8D3D-4CBC-8B90-71CE828E2827}" destId="{2DD3D687-0846-4137-A002-B893B98876E3}" srcOrd="17" destOrd="0" presId="urn:microsoft.com/office/officeart/2005/8/layout/process1"/>
    <dgm:cxn modelId="{5F7A0F89-2B72-4FD6-B76D-6E0C8BAA08E2}" type="presParOf" srcId="{2DD3D687-0846-4137-A002-B893B98876E3}" destId="{38EE1EF3-01FE-42D5-9C89-8B71FEC046CC}" srcOrd="0" destOrd="0" presId="urn:microsoft.com/office/officeart/2005/8/layout/process1"/>
    <dgm:cxn modelId="{86092F0E-694A-42EB-A496-CB49D2DDECDB}" type="presParOf" srcId="{59DD1A1F-8D3D-4CBC-8B90-71CE828E2827}" destId="{BA781833-ED59-438D-BE90-6CFE8EDA04CD}" srcOrd="18" destOrd="0" presId="urn:microsoft.com/office/officeart/2005/8/layout/process1"/>
    <dgm:cxn modelId="{1751A9D3-494F-476F-9BF8-7E413F7996C8}" type="presParOf" srcId="{59DD1A1F-8D3D-4CBC-8B90-71CE828E2827}" destId="{5E7699C0-465E-4488-82A7-C08D72BF057C}" srcOrd="19" destOrd="0" presId="urn:microsoft.com/office/officeart/2005/8/layout/process1"/>
    <dgm:cxn modelId="{0E806B0F-B2C7-4CEC-90B6-4CD75E7DACBA}" type="presParOf" srcId="{5E7699C0-465E-4488-82A7-C08D72BF057C}" destId="{3356FF97-010E-46E3-8D20-37DAB90F2BFB}" srcOrd="0" destOrd="0" presId="urn:microsoft.com/office/officeart/2005/8/layout/process1"/>
    <dgm:cxn modelId="{60D480BF-63A7-4106-B9C0-5E31949D8C8B}" type="presParOf" srcId="{59DD1A1F-8D3D-4CBC-8B90-71CE828E2827}" destId="{B1672F96-C925-4883-9DF0-4C3AE6F209CB}" srcOrd="20"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2C5D50-16EB-4242-AD33-93FE8AECB0F0}">
      <dsp:nvSpPr>
        <dsp:cNvPr id="0" name=""/>
        <dsp:cNvSpPr/>
      </dsp:nvSpPr>
      <dsp:spPr>
        <a:xfrm>
          <a:off x="5357" y="347674"/>
          <a:ext cx="1601390" cy="9608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b="1" kern="1200" dirty="0" smtClean="0"/>
            <a:t>Add coffee to mug</a:t>
          </a:r>
          <a:endParaRPr lang="en-GB" sz="2100" b="1" kern="1200" dirty="0"/>
        </a:p>
      </dsp:txBody>
      <dsp:txXfrm>
        <a:off x="33499" y="375816"/>
        <a:ext cx="1545106" cy="904550"/>
      </dsp:txXfrm>
    </dsp:sp>
    <dsp:sp modelId="{B798A327-03F9-4ECF-870E-2FEB9E87C1B7}">
      <dsp:nvSpPr>
        <dsp:cNvPr id="0" name=""/>
        <dsp:cNvSpPr/>
      </dsp:nvSpPr>
      <dsp:spPr>
        <a:xfrm>
          <a:off x="1766887" y="629519"/>
          <a:ext cx="339494" cy="3971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a:p>
      </dsp:txBody>
      <dsp:txXfrm>
        <a:off x="1766887" y="708948"/>
        <a:ext cx="237646" cy="238286"/>
      </dsp:txXfrm>
    </dsp:sp>
    <dsp:sp modelId="{B227B7D6-AA02-4EC4-9DBC-AB9490E7849E}">
      <dsp:nvSpPr>
        <dsp:cNvPr id="0" name=""/>
        <dsp:cNvSpPr/>
      </dsp:nvSpPr>
      <dsp:spPr>
        <a:xfrm>
          <a:off x="2247304" y="347674"/>
          <a:ext cx="1601390" cy="9608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b="1" kern="1200" dirty="0" smtClean="0"/>
            <a:t>Add hot water</a:t>
          </a:r>
          <a:endParaRPr lang="en-GB" sz="2100" b="1" kern="1200" dirty="0"/>
        </a:p>
      </dsp:txBody>
      <dsp:txXfrm>
        <a:off x="2275446" y="375816"/>
        <a:ext cx="1545106" cy="904550"/>
      </dsp:txXfrm>
    </dsp:sp>
    <dsp:sp modelId="{3955A58E-530C-41CF-8382-BCDF6CD0D2D4}">
      <dsp:nvSpPr>
        <dsp:cNvPr id="0" name=""/>
        <dsp:cNvSpPr/>
      </dsp:nvSpPr>
      <dsp:spPr>
        <a:xfrm>
          <a:off x="4008834" y="629519"/>
          <a:ext cx="339494" cy="3971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a:p>
      </dsp:txBody>
      <dsp:txXfrm>
        <a:off x="4008834" y="708948"/>
        <a:ext cx="237646" cy="238286"/>
      </dsp:txXfrm>
    </dsp:sp>
    <dsp:sp modelId="{802AE5DE-7DB5-40D5-A32B-1CAC6E715842}">
      <dsp:nvSpPr>
        <dsp:cNvPr id="0" name=""/>
        <dsp:cNvSpPr/>
      </dsp:nvSpPr>
      <dsp:spPr>
        <a:xfrm>
          <a:off x="4489251" y="347674"/>
          <a:ext cx="1601390" cy="9608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b="1" kern="1200" dirty="0" smtClean="0"/>
            <a:t>D</a:t>
          </a:r>
          <a:endParaRPr lang="en-GB" sz="2100" b="1" kern="1200" dirty="0"/>
        </a:p>
      </dsp:txBody>
      <dsp:txXfrm>
        <a:off x="4517393" y="375816"/>
        <a:ext cx="1545106" cy="9045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CC92D7-788D-495E-A79A-308AD0C6A227}">
      <dsp:nvSpPr>
        <dsp:cNvPr id="0" name=""/>
        <dsp:cNvSpPr/>
      </dsp:nvSpPr>
      <dsp:spPr>
        <a:xfrm>
          <a:off x="1103" y="447840"/>
          <a:ext cx="602285" cy="7605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b="1" kern="1200" dirty="0" smtClean="0"/>
            <a:t>Get mug</a:t>
          </a:r>
          <a:endParaRPr lang="en-GB" sz="1200" b="1" kern="1200" dirty="0"/>
        </a:p>
      </dsp:txBody>
      <dsp:txXfrm>
        <a:off x="18743" y="465480"/>
        <a:ext cx="567005" cy="725223"/>
      </dsp:txXfrm>
    </dsp:sp>
    <dsp:sp modelId="{27FACCCA-0D62-4BA7-819F-7637E1D409F7}">
      <dsp:nvSpPr>
        <dsp:cNvPr id="0" name=""/>
        <dsp:cNvSpPr/>
      </dsp:nvSpPr>
      <dsp:spPr>
        <a:xfrm>
          <a:off x="663617" y="753408"/>
          <a:ext cx="127684" cy="14936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GB" sz="600" kern="1200"/>
        </a:p>
      </dsp:txBody>
      <dsp:txXfrm>
        <a:off x="663617" y="783281"/>
        <a:ext cx="89379" cy="89620"/>
      </dsp:txXfrm>
    </dsp:sp>
    <dsp:sp modelId="{5EDDF71B-1558-4CC8-9CA6-B901DC8B4692}">
      <dsp:nvSpPr>
        <dsp:cNvPr id="0" name=""/>
        <dsp:cNvSpPr/>
      </dsp:nvSpPr>
      <dsp:spPr>
        <a:xfrm>
          <a:off x="844303" y="447840"/>
          <a:ext cx="602285" cy="7605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b="1" kern="1200" dirty="0" smtClean="0"/>
            <a:t>Walk to tap</a:t>
          </a:r>
          <a:endParaRPr lang="en-GB" sz="1200" b="1" kern="1200" dirty="0"/>
        </a:p>
      </dsp:txBody>
      <dsp:txXfrm>
        <a:off x="861943" y="465480"/>
        <a:ext cx="567005" cy="725223"/>
      </dsp:txXfrm>
    </dsp:sp>
    <dsp:sp modelId="{8E9C4566-3D14-4C97-8EE6-55591D4B9903}">
      <dsp:nvSpPr>
        <dsp:cNvPr id="0" name=""/>
        <dsp:cNvSpPr/>
      </dsp:nvSpPr>
      <dsp:spPr>
        <a:xfrm>
          <a:off x="1506818" y="753408"/>
          <a:ext cx="127684" cy="14936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GB" sz="600" kern="1200"/>
        </a:p>
      </dsp:txBody>
      <dsp:txXfrm>
        <a:off x="1506818" y="783281"/>
        <a:ext cx="89379" cy="89620"/>
      </dsp:txXfrm>
    </dsp:sp>
    <dsp:sp modelId="{5990EDEA-96C1-45F0-9A7A-885148EE7360}">
      <dsp:nvSpPr>
        <dsp:cNvPr id="0" name=""/>
        <dsp:cNvSpPr/>
      </dsp:nvSpPr>
      <dsp:spPr>
        <a:xfrm>
          <a:off x="1687503" y="447840"/>
          <a:ext cx="602285" cy="7605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b="1" kern="1200" dirty="0" smtClean="0"/>
            <a:t>Turn on tap</a:t>
          </a:r>
          <a:endParaRPr lang="en-GB" sz="1200" b="1" kern="1200" dirty="0"/>
        </a:p>
      </dsp:txBody>
      <dsp:txXfrm>
        <a:off x="1705143" y="465480"/>
        <a:ext cx="567005" cy="725223"/>
      </dsp:txXfrm>
    </dsp:sp>
    <dsp:sp modelId="{77C27102-F993-4D52-A81C-9BEA3CBD1BAC}">
      <dsp:nvSpPr>
        <dsp:cNvPr id="0" name=""/>
        <dsp:cNvSpPr/>
      </dsp:nvSpPr>
      <dsp:spPr>
        <a:xfrm>
          <a:off x="2350018" y="753408"/>
          <a:ext cx="127684" cy="14936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GB" sz="600" kern="1200"/>
        </a:p>
      </dsp:txBody>
      <dsp:txXfrm>
        <a:off x="2350018" y="783281"/>
        <a:ext cx="89379" cy="89620"/>
      </dsp:txXfrm>
    </dsp:sp>
    <dsp:sp modelId="{DD23BF4F-B18F-4311-8161-3DB2ED3824AC}">
      <dsp:nvSpPr>
        <dsp:cNvPr id="0" name=""/>
        <dsp:cNvSpPr/>
      </dsp:nvSpPr>
      <dsp:spPr>
        <a:xfrm>
          <a:off x="2530704" y="447840"/>
          <a:ext cx="602285" cy="7605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b="1" kern="1200" smtClean="0"/>
            <a:t>Fill </a:t>
          </a:r>
          <a:r>
            <a:rPr lang="en-GB" sz="1200" b="1" kern="1200" dirty="0" smtClean="0"/>
            <a:t>up kettle</a:t>
          </a:r>
          <a:endParaRPr lang="en-GB" sz="1200" b="1" kern="1200" dirty="0"/>
        </a:p>
      </dsp:txBody>
      <dsp:txXfrm>
        <a:off x="2548344" y="465480"/>
        <a:ext cx="567005" cy="725223"/>
      </dsp:txXfrm>
    </dsp:sp>
    <dsp:sp modelId="{7DE660D5-73E3-4BDA-BBC7-5CED7BF1CFC8}">
      <dsp:nvSpPr>
        <dsp:cNvPr id="0" name=""/>
        <dsp:cNvSpPr/>
      </dsp:nvSpPr>
      <dsp:spPr>
        <a:xfrm>
          <a:off x="3193218" y="753408"/>
          <a:ext cx="127684" cy="14936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GB" sz="600" kern="1200"/>
        </a:p>
      </dsp:txBody>
      <dsp:txXfrm>
        <a:off x="3193218" y="783281"/>
        <a:ext cx="89379" cy="89620"/>
      </dsp:txXfrm>
    </dsp:sp>
    <dsp:sp modelId="{5B41A396-5664-4E07-9302-D86898BEF4CF}">
      <dsp:nvSpPr>
        <dsp:cNvPr id="0" name=""/>
        <dsp:cNvSpPr/>
      </dsp:nvSpPr>
      <dsp:spPr>
        <a:xfrm>
          <a:off x="3373904" y="447840"/>
          <a:ext cx="602285" cy="7605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b="1" kern="1200" dirty="0" smtClean="0"/>
            <a:t>Boil kettle</a:t>
          </a:r>
          <a:endParaRPr lang="en-GB" sz="1200" b="1" kern="1200" dirty="0"/>
        </a:p>
      </dsp:txBody>
      <dsp:txXfrm>
        <a:off x="3391544" y="465480"/>
        <a:ext cx="567005" cy="725223"/>
      </dsp:txXfrm>
    </dsp:sp>
    <dsp:sp modelId="{51244F37-6F39-40FC-8AB9-29574C5E80DC}">
      <dsp:nvSpPr>
        <dsp:cNvPr id="0" name=""/>
        <dsp:cNvSpPr/>
      </dsp:nvSpPr>
      <dsp:spPr>
        <a:xfrm>
          <a:off x="4036419" y="753408"/>
          <a:ext cx="127684" cy="14936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GB" sz="600" kern="1200"/>
        </a:p>
      </dsp:txBody>
      <dsp:txXfrm>
        <a:off x="4036419" y="783281"/>
        <a:ext cx="89379" cy="89620"/>
      </dsp:txXfrm>
    </dsp:sp>
    <dsp:sp modelId="{FB731900-2F93-4AB7-BACA-B5AAE815AE9C}">
      <dsp:nvSpPr>
        <dsp:cNvPr id="0" name=""/>
        <dsp:cNvSpPr/>
      </dsp:nvSpPr>
      <dsp:spPr>
        <a:xfrm>
          <a:off x="4217105" y="447840"/>
          <a:ext cx="602285" cy="7605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b="1" kern="1200" dirty="0" smtClean="0"/>
            <a:t>Get coffee</a:t>
          </a:r>
          <a:endParaRPr lang="en-GB" sz="1200" b="1" kern="1200" dirty="0"/>
        </a:p>
      </dsp:txBody>
      <dsp:txXfrm>
        <a:off x="4234745" y="465480"/>
        <a:ext cx="567005" cy="725223"/>
      </dsp:txXfrm>
    </dsp:sp>
    <dsp:sp modelId="{6C712A74-5D6F-45CC-B61D-D894549830A8}">
      <dsp:nvSpPr>
        <dsp:cNvPr id="0" name=""/>
        <dsp:cNvSpPr/>
      </dsp:nvSpPr>
      <dsp:spPr>
        <a:xfrm>
          <a:off x="4879619" y="753408"/>
          <a:ext cx="127684" cy="14936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GB" sz="600" kern="1200"/>
        </a:p>
      </dsp:txBody>
      <dsp:txXfrm>
        <a:off x="4879619" y="783281"/>
        <a:ext cx="89379" cy="89620"/>
      </dsp:txXfrm>
    </dsp:sp>
    <dsp:sp modelId="{E0CD52BC-A145-417F-86AF-B4739C8F711D}">
      <dsp:nvSpPr>
        <dsp:cNvPr id="0" name=""/>
        <dsp:cNvSpPr/>
      </dsp:nvSpPr>
      <dsp:spPr>
        <a:xfrm>
          <a:off x="5060305" y="447840"/>
          <a:ext cx="602285" cy="7605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b="1" kern="1200" dirty="0" smtClean="0"/>
            <a:t>Get spoon</a:t>
          </a:r>
          <a:endParaRPr lang="en-GB" sz="1200" b="1" kern="1200" dirty="0"/>
        </a:p>
      </dsp:txBody>
      <dsp:txXfrm>
        <a:off x="5077945" y="465480"/>
        <a:ext cx="567005" cy="725223"/>
      </dsp:txXfrm>
    </dsp:sp>
    <dsp:sp modelId="{A732F750-10E1-4E16-859A-5AA82AC395AD}">
      <dsp:nvSpPr>
        <dsp:cNvPr id="0" name=""/>
        <dsp:cNvSpPr/>
      </dsp:nvSpPr>
      <dsp:spPr>
        <a:xfrm>
          <a:off x="5722819" y="753408"/>
          <a:ext cx="127684" cy="14936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GB" sz="600" kern="1200"/>
        </a:p>
      </dsp:txBody>
      <dsp:txXfrm>
        <a:off x="5722819" y="783281"/>
        <a:ext cx="89379" cy="89620"/>
      </dsp:txXfrm>
    </dsp:sp>
    <dsp:sp modelId="{132F7CCC-5E6F-4E8E-9C59-DF5C536B36D9}">
      <dsp:nvSpPr>
        <dsp:cNvPr id="0" name=""/>
        <dsp:cNvSpPr/>
      </dsp:nvSpPr>
      <dsp:spPr>
        <a:xfrm>
          <a:off x="5903505" y="447840"/>
          <a:ext cx="602285" cy="7605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b="1" kern="1200" dirty="0" smtClean="0"/>
            <a:t>Spoon coffee into mug</a:t>
          </a:r>
          <a:endParaRPr lang="en-GB" sz="1200" b="1" kern="1200" dirty="0"/>
        </a:p>
      </dsp:txBody>
      <dsp:txXfrm>
        <a:off x="5921145" y="465480"/>
        <a:ext cx="567005" cy="725223"/>
      </dsp:txXfrm>
    </dsp:sp>
    <dsp:sp modelId="{E8E94D0D-3CEA-4CA2-B421-DC9E9FD630C7}">
      <dsp:nvSpPr>
        <dsp:cNvPr id="0" name=""/>
        <dsp:cNvSpPr/>
      </dsp:nvSpPr>
      <dsp:spPr>
        <a:xfrm>
          <a:off x="6566020" y="753408"/>
          <a:ext cx="127684" cy="14936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GB" sz="600" kern="1200"/>
        </a:p>
      </dsp:txBody>
      <dsp:txXfrm>
        <a:off x="6566020" y="783281"/>
        <a:ext cx="89379" cy="89620"/>
      </dsp:txXfrm>
    </dsp:sp>
    <dsp:sp modelId="{014D6522-948F-42D4-A01D-532508109EC8}">
      <dsp:nvSpPr>
        <dsp:cNvPr id="0" name=""/>
        <dsp:cNvSpPr/>
      </dsp:nvSpPr>
      <dsp:spPr>
        <a:xfrm>
          <a:off x="6746706" y="447840"/>
          <a:ext cx="602285" cy="7605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b="1" kern="1200" dirty="0" smtClean="0"/>
            <a:t>Pour in hot water</a:t>
          </a:r>
          <a:endParaRPr lang="en-GB" sz="1200" b="1" kern="1200" dirty="0"/>
        </a:p>
      </dsp:txBody>
      <dsp:txXfrm>
        <a:off x="6764346" y="465480"/>
        <a:ext cx="567005" cy="725223"/>
      </dsp:txXfrm>
    </dsp:sp>
    <dsp:sp modelId="{2DD3D687-0846-4137-A002-B893B98876E3}">
      <dsp:nvSpPr>
        <dsp:cNvPr id="0" name=""/>
        <dsp:cNvSpPr/>
      </dsp:nvSpPr>
      <dsp:spPr>
        <a:xfrm>
          <a:off x="7409220" y="753408"/>
          <a:ext cx="127684" cy="14936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GB" sz="600" kern="1200"/>
        </a:p>
      </dsp:txBody>
      <dsp:txXfrm>
        <a:off x="7409220" y="783281"/>
        <a:ext cx="89379" cy="89620"/>
      </dsp:txXfrm>
    </dsp:sp>
    <dsp:sp modelId="{BA781833-ED59-438D-BE90-6CFE8EDA04CD}">
      <dsp:nvSpPr>
        <dsp:cNvPr id="0" name=""/>
        <dsp:cNvSpPr/>
      </dsp:nvSpPr>
      <dsp:spPr>
        <a:xfrm>
          <a:off x="7589906" y="447840"/>
          <a:ext cx="602285" cy="7605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b="1" kern="1200" dirty="0" smtClean="0"/>
            <a:t>Stir</a:t>
          </a:r>
          <a:endParaRPr lang="en-GB" sz="1200" b="1" kern="1200" dirty="0"/>
        </a:p>
      </dsp:txBody>
      <dsp:txXfrm>
        <a:off x="7607546" y="465480"/>
        <a:ext cx="567005" cy="725223"/>
      </dsp:txXfrm>
    </dsp:sp>
    <dsp:sp modelId="{5E7699C0-465E-4488-82A7-C08D72BF057C}">
      <dsp:nvSpPr>
        <dsp:cNvPr id="0" name=""/>
        <dsp:cNvSpPr/>
      </dsp:nvSpPr>
      <dsp:spPr>
        <a:xfrm>
          <a:off x="8252421" y="753408"/>
          <a:ext cx="127684" cy="14936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GB" sz="600" kern="1200"/>
        </a:p>
      </dsp:txBody>
      <dsp:txXfrm>
        <a:off x="8252421" y="783281"/>
        <a:ext cx="89379" cy="89620"/>
      </dsp:txXfrm>
    </dsp:sp>
    <dsp:sp modelId="{B1672F96-C925-4883-9DF0-4C3AE6F209CB}">
      <dsp:nvSpPr>
        <dsp:cNvPr id="0" name=""/>
        <dsp:cNvSpPr/>
      </dsp:nvSpPr>
      <dsp:spPr>
        <a:xfrm>
          <a:off x="8433106" y="447840"/>
          <a:ext cx="602285" cy="7605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b="1" kern="1200" dirty="0" smtClean="0"/>
            <a:t>D</a:t>
          </a:r>
          <a:endParaRPr lang="en-GB" sz="1200" b="1" kern="1200" dirty="0"/>
        </a:p>
      </dsp:txBody>
      <dsp:txXfrm>
        <a:off x="8450746" y="465480"/>
        <a:ext cx="567005" cy="725223"/>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3633"/>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18971" y="0"/>
            <a:ext cx="2921582" cy="493633"/>
          </a:xfrm>
          <a:prstGeom prst="rect">
            <a:avLst/>
          </a:prstGeom>
        </p:spPr>
        <p:txBody>
          <a:bodyPr vert="horz" lIns="91440" tIns="45720" rIns="91440" bIns="45720" rtlCol="0"/>
          <a:lstStyle>
            <a:lvl1pPr algn="r">
              <a:defRPr sz="1200"/>
            </a:lvl1pPr>
          </a:lstStyle>
          <a:p>
            <a:fld id="{626ED707-78A3-4F9A-AF2F-37A87113D47F}" type="datetimeFigureOut">
              <a:rPr lang="en-GB" smtClean="0"/>
              <a:t>24/01/2017</a:t>
            </a:fld>
            <a:endParaRPr lang="en-GB" dirty="0"/>
          </a:p>
        </p:txBody>
      </p:sp>
      <p:sp>
        <p:nvSpPr>
          <p:cNvPr id="4" name="Footer Placeholder 3"/>
          <p:cNvSpPr>
            <a:spLocks noGrp="1"/>
          </p:cNvSpPr>
          <p:nvPr>
            <p:ph type="ftr" sz="quarter" idx="2"/>
          </p:nvPr>
        </p:nvSpPr>
        <p:spPr>
          <a:xfrm>
            <a:off x="0" y="9377316"/>
            <a:ext cx="2921582" cy="493633"/>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18971" y="9377316"/>
            <a:ext cx="2921582" cy="493633"/>
          </a:xfrm>
          <a:prstGeom prst="rect">
            <a:avLst/>
          </a:prstGeom>
        </p:spPr>
        <p:txBody>
          <a:bodyPr vert="horz" lIns="91440" tIns="45720" rIns="91440" bIns="45720" rtlCol="0" anchor="b"/>
          <a:lstStyle>
            <a:lvl1pPr algn="r">
              <a:defRPr sz="1200"/>
            </a:lvl1pPr>
          </a:lstStyle>
          <a:p>
            <a:fld id="{4EFACB09-B798-45C4-A93C-6B50E960DBB1}" type="slidenum">
              <a:rPr lang="en-GB" smtClean="0"/>
              <a:t>‹#›</a:t>
            </a:fld>
            <a:endParaRPr lang="en-GB" dirty="0"/>
          </a:p>
        </p:txBody>
      </p:sp>
    </p:spTree>
    <p:extLst>
      <p:ext uri="{BB962C8B-B14F-4D97-AF65-F5344CB8AC3E}">
        <p14:creationId xmlns:p14="http://schemas.microsoft.com/office/powerpoint/2010/main" val="3020427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3633"/>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18971" y="0"/>
            <a:ext cx="2921582" cy="493633"/>
          </a:xfrm>
          <a:prstGeom prst="rect">
            <a:avLst/>
          </a:prstGeom>
        </p:spPr>
        <p:txBody>
          <a:bodyPr vert="horz" lIns="91440" tIns="45720" rIns="91440" bIns="45720" rtlCol="0"/>
          <a:lstStyle>
            <a:lvl1pPr algn="r">
              <a:defRPr sz="1200"/>
            </a:lvl1pPr>
          </a:lstStyle>
          <a:p>
            <a:fld id="{21D15570-3E9D-423A-A982-A556D1C165B4}" type="datetimeFigureOut">
              <a:rPr lang="en-GB" smtClean="0"/>
              <a:t>24/01/2017</a:t>
            </a:fld>
            <a:endParaRPr lang="en-GB" dirty="0"/>
          </a:p>
        </p:txBody>
      </p:sp>
      <p:sp>
        <p:nvSpPr>
          <p:cNvPr id="4" name="Slide Image Placeholder 3"/>
          <p:cNvSpPr>
            <a:spLocks noGrp="1" noRot="1" noChangeAspect="1"/>
          </p:cNvSpPr>
          <p:nvPr>
            <p:ph type="sldImg" idx="2"/>
          </p:nvPr>
        </p:nvSpPr>
        <p:spPr>
          <a:xfrm>
            <a:off x="903288" y="739775"/>
            <a:ext cx="4935537" cy="370363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4212" y="4689515"/>
            <a:ext cx="5393690" cy="444269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7316"/>
            <a:ext cx="2921582" cy="493633"/>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18971" y="9377316"/>
            <a:ext cx="2921582" cy="493633"/>
          </a:xfrm>
          <a:prstGeom prst="rect">
            <a:avLst/>
          </a:prstGeom>
        </p:spPr>
        <p:txBody>
          <a:bodyPr vert="horz" lIns="91440" tIns="45720" rIns="91440" bIns="45720" rtlCol="0" anchor="b"/>
          <a:lstStyle>
            <a:lvl1pPr algn="r">
              <a:defRPr sz="1200"/>
            </a:lvl1pPr>
          </a:lstStyle>
          <a:p>
            <a:fld id="{3CCF5A9E-D73C-439E-8191-66929F59EE7B}" type="slidenum">
              <a:rPr lang="en-GB" smtClean="0"/>
              <a:t>‹#›</a:t>
            </a:fld>
            <a:endParaRPr lang="en-GB" dirty="0"/>
          </a:p>
        </p:txBody>
      </p:sp>
    </p:spTree>
    <p:extLst>
      <p:ext uri="{BB962C8B-B14F-4D97-AF65-F5344CB8AC3E}">
        <p14:creationId xmlns:p14="http://schemas.microsoft.com/office/powerpoint/2010/main" val="1561146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CCF5A9E-D73C-439E-8191-66929F59EE7B}" type="slidenum">
              <a:rPr lang="en-GB" smtClean="0"/>
              <a:t>1</a:t>
            </a:fld>
            <a:endParaRPr lang="en-GB" dirty="0"/>
          </a:p>
        </p:txBody>
      </p:sp>
    </p:spTree>
    <p:extLst>
      <p:ext uri="{BB962C8B-B14F-4D97-AF65-F5344CB8AC3E}">
        <p14:creationId xmlns:p14="http://schemas.microsoft.com/office/powerpoint/2010/main" val="2999919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EA0A881-CDA9-4801-A6D4-F098B9149FD5}" type="slidenum">
              <a:rPr lang="en-GB" altLang="en-US" smtClean="0">
                <a:latin typeface="Arial" pitchFamily="34" charset="0"/>
              </a:rPr>
              <a:pPr eaLnBrk="1" hangingPunct="1">
                <a:spcBef>
                  <a:spcPct val="0"/>
                </a:spcBef>
              </a:pPr>
              <a:t>21</a:t>
            </a:fld>
            <a:endParaRPr lang="en-GB" altLang="en-US" smtClean="0">
              <a:latin typeface="Arial" pitchFamily="34" charset="0"/>
            </a:endParaRPr>
          </a:p>
        </p:txBody>
      </p:sp>
    </p:spTree>
    <p:extLst>
      <p:ext uri="{BB962C8B-B14F-4D97-AF65-F5344CB8AC3E}">
        <p14:creationId xmlns:p14="http://schemas.microsoft.com/office/powerpoint/2010/main" val="21130383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spcBef>
                <a:spcPct val="0"/>
              </a:spcBef>
              <a:buFont typeface="+mj-lt"/>
              <a:buAutoNum type="arabicPeriod"/>
              <a:defRPr/>
            </a:pPr>
            <a:r>
              <a:rPr lang="en-GB" altLang="en-US" dirty="0" smtClean="0"/>
              <a:t>Faulty towers video, lighten the mood </a:t>
            </a:r>
          </a:p>
          <a:p>
            <a:pPr eaLnBrk="1" hangingPunct="1">
              <a:spcBef>
                <a:spcPct val="0"/>
              </a:spcBef>
              <a:buFont typeface="+mj-lt"/>
              <a:buNone/>
              <a:defRPr/>
            </a:pPr>
            <a:endParaRPr lang="en-GB" altLang="en-US" dirty="0" smtClean="0"/>
          </a:p>
          <a:p>
            <a:pPr marL="171450" indent="-171450" eaLnBrk="1" hangingPunct="1">
              <a:spcBef>
                <a:spcPct val="0"/>
              </a:spcBef>
              <a:buFontTx/>
              <a:buChar char="•"/>
              <a:defRPr/>
            </a:pPr>
            <a:r>
              <a:rPr lang="en-GB" altLang="en-US" dirty="0" smtClean="0"/>
              <a:t> We don’t want to be faulty towers….</a:t>
            </a:r>
          </a:p>
          <a:p>
            <a:pPr eaLnBrk="1" hangingPunct="1">
              <a:spcBef>
                <a:spcPct val="0"/>
              </a:spcBef>
              <a:defRPr/>
            </a:pPr>
            <a:endParaRPr lang="en-GB" altLang="en-US" dirty="0" smtClean="0"/>
          </a:p>
          <a:p>
            <a:pPr eaLnBrk="1" hangingPunct="1">
              <a:spcBef>
                <a:spcPct val="0"/>
              </a:spcBef>
              <a:defRPr/>
            </a:pPr>
            <a:r>
              <a:rPr lang="en-GB" altLang="en-US" dirty="0" smtClean="0"/>
              <a:t>2. ASK Who are the customers &amp; supplier's in third-party management? </a:t>
            </a:r>
            <a:r>
              <a:rPr lang="en-GB" altLang="en-US" b="1" dirty="0" smtClean="0"/>
              <a:t>flip chart </a:t>
            </a:r>
            <a:r>
              <a:rPr lang="en-GB" altLang="en-US" dirty="0" smtClean="0"/>
              <a:t>call outs.</a:t>
            </a: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8F2E7D7-D7AE-4131-95DF-9C7DA56DA0F5}" type="slidenum">
              <a:rPr lang="en-GB" altLang="en-US" smtClean="0">
                <a:latin typeface="Arial" pitchFamily="34" charset="0"/>
              </a:rPr>
              <a:pPr eaLnBrk="1" hangingPunct="1">
                <a:spcBef>
                  <a:spcPct val="0"/>
                </a:spcBef>
              </a:pPr>
              <a:t>22</a:t>
            </a:fld>
            <a:endParaRPr lang="en-GB" altLang="en-US" smtClean="0">
              <a:latin typeface="Arial" pitchFamily="34" charset="0"/>
            </a:endParaRPr>
          </a:p>
        </p:txBody>
      </p:sp>
    </p:spTree>
    <p:extLst>
      <p:ext uri="{BB962C8B-B14F-4D97-AF65-F5344CB8AC3E}">
        <p14:creationId xmlns:p14="http://schemas.microsoft.com/office/powerpoint/2010/main" val="42546512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spcBef>
                <a:spcPct val="0"/>
              </a:spcBef>
              <a:buFont typeface="+mj-lt"/>
              <a:buAutoNum type="arabicPeriod"/>
              <a:defRPr/>
            </a:pPr>
            <a:r>
              <a:rPr lang="en-GB" altLang="en-US" b="1" dirty="0" smtClean="0"/>
              <a:t>Break team </a:t>
            </a:r>
            <a:r>
              <a:rPr lang="en-GB" altLang="en-US" dirty="0" smtClean="0"/>
              <a:t>into sub groups (without announcing) </a:t>
            </a:r>
          </a:p>
          <a:p>
            <a:pPr eaLnBrk="1" hangingPunct="1">
              <a:spcBef>
                <a:spcPct val="0"/>
              </a:spcBef>
              <a:defRPr/>
            </a:pPr>
            <a:endParaRPr lang="en-GB" altLang="en-US" dirty="0" smtClean="0"/>
          </a:p>
          <a:p>
            <a:pPr eaLnBrk="1" hangingPunct="1">
              <a:defRPr/>
            </a:pPr>
            <a:r>
              <a:rPr lang="en-US" altLang="en-US" dirty="0" smtClean="0"/>
              <a:t>Ashley O`Garro, Colin Thomas, </a:t>
            </a:r>
            <a:r>
              <a:rPr lang="en-US" altLang="en-US" dirty="0" err="1" smtClean="0"/>
              <a:t>Mattio</a:t>
            </a:r>
            <a:r>
              <a:rPr lang="en-US" altLang="en-US" dirty="0" smtClean="0"/>
              <a:t> Righetti / </a:t>
            </a:r>
            <a:r>
              <a:rPr lang="en-GB" altLang="en-US" dirty="0" smtClean="0"/>
              <a:t>Mohit Jain, </a:t>
            </a:r>
            <a:r>
              <a:rPr lang="en-US" altLang="en-US" dirty="0" smtClean="0"/>
              <a:t>Elizabeth Williams / </a:t>
            </a:r>
            <a:r>
              <a:rPr lang="en-GB" altLang="en-US" strike="sngStrike" dirty="0" smtClean="0"/>
              <a:t>Stuart Clark</a:t>
            </a:r>
            <a:r>
              <a:rPr lang="en-GB" altLang="en-US" dirty="0" smtClean="0"/>
              <a:t>, Sue Green, Kay Messam / Dawn Doherty, </a:t>
            </a:r>
            <a:r>
              <a:rPr lang="en-US" altLang="en-US" strike="sngStrike" dirty="0" smtClean="0"/>
              <a:t>Paul Cotton</a:t>
            </a:r>
            <a:endParaRPr lang="en-GB" altLang="en-US" dirty="0" smtClean="0"/>
          </a:p>
          <a:p>
            <a:pPr eaLnBrk="1" hangingPunct="1">
              <a:spcBef>
                <a:spcPct val="0"/>
              </a:spcBef>
              <a:buFont typeface="+mj-lt"/>
              <a:buNone/>
              <a:defRPr/>
            </a:pPr>
            <a:endParaRPr lang="en-GB" altLang="en-US" dirty="0" smtClean="0"/>
          </a:p>
          <a:p>
            <a:pPr eaLnBrk="1" hangingPunct="1">
              <a:spcBef>
                <a:spcPct val="0"/>
              </a:spcBef>
              <a:buFont typeface="+mj-lt"/>
              <a:buNone/>
              <a:defRPr/>
            </a:pPr>
            <a:r>
              <a:rPr lang="en-GB" altLang="en-US" dirty="0" smtClean="0"/>
              <a:t>2. </a:t>
            </a:r>
            <a:r>
              <a:rPr lang="en-GB" altLang="en-US" b="1" dirty="0" smtClean="0"/>
              <a:t>Hand out </a:t>
            </a:r>
            <a:r>
              <a:rPr lang="en-GB" altLang="en-US" dirty="0" smtClean="0"/>
              <a:t>High level Scopes</a:t>
            </a:r>
          </a:p>
          <a:p>
            <a:pPr eaLnBrk="1" hangingPunct="1">
              <a:spcBef>
                <a:spcPct val="0"/>
              </a:spcBef>
              <a:buFont typeface="+mj-lt"/>
              <a:buNone/>
              <a:defRPr/>
            </a:pPr>
            <a:r>
              <a:rPr lang="en-GB" altLang="en-US" dirty="0" smtClean="0"/>
              <a:t>3. Each sub group to write a </a:t>
            </a:r>
            <a:r>
              <a:rPr lang="en-GB" altLang="en-US" b="1" dirty="0" smtClean="0"/>
              <a:t>purpose statement </a:t>
            </a:r>
            <a:r>
              <a:rPr lang="en-GB" altLang="en-US" dirty="0" smtClean="0"/>
              <a:t>for the work stream on </a:t>
            </a:r>
            <a:r>
              <a:rPr lang="en-GB" altLang="en-US" b="1" dirty="0" smtClean="0"/>
              <a:t>Flip Chart </a:t>
            </a:r>
          </a:p>
          <a:p>
            <a:pPr eaLnBrk="1" hangingPunct="1">
              <a:spcBef>
                <a:spcPct val="0"/>
              </a:spcBef>
              <a:buFont typeface="+mj-lt"/>
              <a:buNone/>
              <a:defRPr/>
            </a:pPr>
            <a:r>
              <a:rPr lang="en-GB" altLang="en-US" dirty="0" smtClean="0"/>
              <a:t>4. Each Sub Group to </a:t>
            </a:r>
            <a:r>
              <a:rPr lang="en-GB" altLang="en-US" b="1" dirty="0" smtClean="0"/>
              <a:t>Present</a:t>
            </a:r>
            <a:r>
              <a:rPr lang="en-GB" altLang="en-US" dirty="0" smtClean="0"/>
              <a:t> to one another – </a:t>
            </a:r>
            <a:r>
              <a:rPr lang="en-GB" altLang="en-US" b="1" dirty="0" smtClean="0"/>
              <a:t>choose favourite</a:t>
            </a:r>
          </a:p>
          <a:p>
            <a:pPr eaLnBrk="1" hangingPunct="1">
              <a:spcBef>
                <a:spcPct val="0"/>
              </a:spcBef>
              <a:buFont typeface="+mj-lt"/>
              <a:buNone/>
              <a:defRPr/>
            </a:pPr>
            <a:r>
              <a:rPr lang="en-GB" altLang="en-US" dirty="0" smtClean="0"/>
              <a:t>5. What shall we </a:t>
            </a:r>
            <a:r>
              <a:rPr lang="en-GB" altLang="en-US" b="1" dirty="0" smtClean="0"/>
              <a:t>do</a:t>
            </a:r>
            <a:r>
              <a:rPr lang="en-GB" altLang="en-US" dirty="0" smtClean="0"/>
              <a:t> </a:t>
            </a:r>
            <a:r>
              <a:rPr lang="en-GB" altLang="en-US" b="1" dirty="0" smtClean="0"/>
              <a:t>with</a:t>
            </a:r>
            <a:r>
              <a:rPr lang="en-GB" altLang="en-US" dirty="0" smtClean="0"/>
              <a:t> this statement? Thrash out ideas &amp; share, agree, get owners. – </a:t>
            </a:r>
            <a:r>
              <a:rPr lang="en-GB" altLang="en-US" b="1" dirty="0" smtClean="0"/>
              <a:t>Flip Chart   </a:t>
            </a: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E5C0346-EF41-45D7-BFA2-44456C0BF38F}" type="slidenum">
              <a:rPr lang="en-GB" altLang="en-US" smtClean="0">
                <a:latin typeface="Arial" pitchFamily="34" charset="0"/>
              </a:rPr>
              <a:pPr eaLnBrk="1" hangingPunct="1">
                <a:spcBef>
                  <a:spcPct val="0"/>
                </a:spcBef>
              </a:pPr>
              <a:t>23</a:t>
            </a:fld>
            <a:endParaRPr lang="en-GB" altLang="en-US" smtClean="0">
              <a:latin typeface="Arial" pitchFamily="34" charset="0"/>
            </a:endParaRPr>
          </a:p>
        </p:txBody>
      </p:sp>
    </p:spTree>
    <p:extLst>
      <p:ext uri="{BB962C8B-B14F-4D97-AF65-F5344CB8AC3E}">
        <p14:creationId xmlns:p14="http://schemas.microsoft.com/office/powerpoint/2010/main" val="9151523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228600" indent="-228600" eaLnBrk="1" hangingPunct="1">
              <a:spcBef>
                <a:spcPct val="0"/>
              </a:spcBef>
              <a:buFont typeface="+mj-lt"/>
              <a:buAutoNum type="arabicPeriod"/>
              <a:defRPr/>
            </a:pPr>
            <a:r>
              <a:rPr lang="en-GB" altLang="en-US" b="1" dirty="0" smtClean="0"/>
              <a:t>Break team </a:t>
            </a:r>
            <a:r>
              <a:rPr lang="en-GB" altLang="en-US" dirty="0" smtClean="0"/>
              <a:t>into sub groups (without announcing) </a:t>
            </a:r>
          </a:p>
          <a:p>
            <a:pPr eaLnBrk="1" hangingPunct="1">
              <a:spcBef>
                <a:spcPct val="0"/>
              </a:spcBef>
              <a:defRPr/>
            </a:pPr>
            <a:endParaRPr lang="en-GB" altLang="en-US" dirty="0" smtClean="0"/>
          </a:p>
          <a:p>
            <a:pPr eaLnBrk="1" hangingPunct="1">
              <a:defRPr/>
            </a:pPr>
            <a:r>
              <a:rPr lang="en-US" altLang="en-US" dirty="0" smtClean="0"/>
              <a:t>Ashley O`Garro, Colin Thomas, </a:t>
            </a:r>
            <a:r>
              <a:rPr lang="en-US" altLang="en-US" dirty="0" err="1" smtClean="0"/>
              <a:t>Mattio</a:t>
            </a:r>
            <a:r>
              <a:rPr lang="en-US" altLang="en-US" dirty="0" smtClean="0"/>
              <a:t> Righetti / </a:t>
            </a:r>
            <a:r>
              <a:rPr lang="en-US" altLang="en-US" strike="sngStrike" dirty="0" smtClean="0"/>
              <a:t>Paul Cotton</a:t>
            </a:r>
            <a:r>
              <a:rPr lang="en-US" altLang="en-US" dirty="0" smtClean="0"/>
              <a:t>,  Elizabeth Williams / </a:t>
            </a:r>
            <a:r>
              <a:rPr lang="en-GB" altLang="en-US" strike="sngStrike" dirty="0" smtClean="0"/>
              <a:t>Stuart Clark</a:t>
            </a:r>
            <a:r>
              <a:rPr lang="en-GB" altLang="en-US" dirty="0" smtClean="0"/>
              <a:t>, Sue Green, Kay Messam / Mohit Jain Dawn Doherty</a:t>
            </a:r>
          </a:p>
          <a:p>
            <a:pPr eaLnBrk="1" hangingPunct="1">
              <a:spcBef>
                <a:spcPct val="0"/>
              </a:spcBef>
              <a:buFont typeface="+mj-lt"/>
              <a:buNone/>
              <a:defRPr/>
            </a:pPr>
            <a:endParaRPr lang="en-GB" altLang="en-US" dirty="0" smtClean="0"/>
          </a:p>
          <a:p>
            <a:pPr eaLnBrk="1" hangingPunct="1">
              <a:spcBef>
                <a:spcPct val="0"/>
              </a:spcBef>
              <a:buFont typeface="+mj-lt"/>
              <a:buNone/>
              <a:defRPr/>
            </a:pPr>
            <a:r>
              <a:rPr lang="en-GB" altLang="en-US" dirty="0" smtClean="0"/>
              <a:t>2. Each sub group to write a definition of a third party on </a:t>
            </a:r>
            <a:r>
              <a:rPr lang="en-GB" altLang="en-US" b="1" dirty="0" smtClean="0"/>
              <a:t>Flip Chart </a:t>
            </a:r>
          </a:p>
          <a:p>
            <a:pPr eaLnBrk="1" hangingPunct="1">
              <a:spcBef>
                <a:spcPct val="0"/>
              </a:spcBef>
              <a:buFont typeface="+mj-lt"/>
              <a:buNone/>
              <a:defRPr/>
            </a:pPr>
            <a:r>
              <a:rPr lang="en-GB" altLang="en-US" dirty="0" smtClean="0"/>
              <a:t>4. Each Sub Group to </a:t>
            </a:r>
            <a:r>
              <a:rPr lang="en-GB" altLang="en-US" b="1" dirty="0" smtClean="0"/>
              <a:t>Present</a:t>
            </a:r>
            <a:r>
              <a:rPr lang="en-GB" altLang="en-US" dirty="0" smtClean="0"/>
              <a:t> to one another – </a:t>
            </a:r>
            <a:r>
              <a:rPr lang="en-GB" altLang="en-US" b="1" dirty="0" smtClean="0"/>
              <a:t>choose favourite</a:t>
            </a:r>
          </a:p>
          <a:p>
            <a:pPr eaLnBrk="1" hangingPunct="1">
              <a:spcBef>
                <a:spcPct val="0"/>
              </a:spcBef>
              <a:buFont typeface="+mj-lt"/>
              <a:buNone/>
              <a:defRPr/>
            </a:pPr>
            <a:r>
              <a:rPr lang="en-GB" altLang="en-US" dirty="0" smtClean="0"/>
              <a:t>5. What shall we </a:t>
            </a:r>
            <a:r>
              <a:rPr lang="en-GB" altLang="en-US" b="1" dirty="0" smtClean="0"/>
              <a:t>do</a:t>
            </a:r>
            <a:r>
              <a:rPr lang="en-GB" altLang="en-US" dirty="0" smtClean="0"/>
              <a:t> </a:t>
            </a:r>
            <a:r>
              <a:rPr lang="en-GB" altLang="en-US" b="1" dirty="0" smtClean="0"/>
              <a:t>with</a:t>
            </a:r>
            <a:r>
              <a:rPr lang="en-GB" altLang="en-US" dirty="0" smtClean="0"/>
              <a:t> this definition? Thrash out ideas &amp; share, agree, get owners. – </a:t>
            </a:r>
            <a:r>
              <a:rPr lang="en-GB" altLang="en-US" b="1" dirty="0" smtClean="0"/>
              <a:t>Flip Chart   </a:t>
            </a:r>
          </a:p>
          <a:p>
            <a:pPr eaLnBrk="1" fontAlgn="auto" hangingPunct="1">
              <a:spcBef>
                <a:spcPts val="0"/>
              </a:spcBef>
              <a:spcAft>
                <a:spcPts val="0"/>
              </a:spcAft>
              <a:defRPr/>
            </a:pPr>
            <a:endParaRPr lang="en-GB" dirty="0"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7A34062-5D27-461F-9F4B-B0AFB54DE0DC}" type="slidenum">
              <a:rPr lang="en-GB" altLang="en-US" smtClean="0">
                <a:latin typeface="Arial" pitchFamily="34" charset="0"/>
              </a:rPr>
              <a:pPr eaLnBrk="1" hangingPunct="1">
                <a:spcBef>
                  <a:spcPct val="0"/>
                </a:spcBef>
              </a:pPr>
              <a:t>24</a:t>
            </a:fld>
            <a:endParaRPr lang="en-GB" altLang="en-US" smtClean="0">
              <a:latin typeface="Arial" pitchFamily="34" charset="0"/>
            </a:endParaRPr>
          </a:p>
        </p:txBody>
      </p:sp>
    </p:spTree>
    <p:extLst>
      <p:ext uri="{BB962C8B-B14F-4D97-AF65-F5344CB8AC3E}">
        <p14:creationId xmlns:p14="http://schemas.microsoft.com/office/powerpoint/2010/main" val="31994584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228600" indent="-228600">
              <a:buFont typeface="Arial" panose="020B0604020202020204" pitchFamily="34" charset="0"/>
              <a:buChar char="•"/>
              <a:defRPr/>
            </a:pPr>
            <a:r>
              <a:rPr lang="en-GB" dirty="0" smtClean="0"/>
              <a:t>Always have the purpose of the 3</a:t>
            </a:r>
            <a:r>
              <a:rPr lang="en-GB" baseline="30000" dirty="0" smtClean="0"/>
              <a:t>rd</a:t>
            </a:r>
            <a:r>
              <a:rPr lang="en-GB" dirty="0" smtClean="0"/>
              <a:t> Party Management work stream objective in mind.</a:t>
            </a:r>
          </a:p>
          <a:p>
            <a:pPr marL="228600" indent="-228600">
              <a:buFont typeface="Arial" panose="020B0604020202020204" pitchFamily="34" charset="0"/>
              <a:buChar char="•"/>
              <a:defRPr/>
            </a:pPr>
            <a:endParaRPr lang="en-GB" dirty="0" smtClean="0"/>
          </a:p>
          <a:p>
            <a:pPr marL="228600" indent="-228600">
              <a:buFont typeface="Arial" panose="020B0604020202020204" pitchFamily="34" charset="0"/>
              <a:buChar char="•"/>
              <a:defRPr/>
            </a:pPr>
            <a:r>
              <a:rPr lang="en-GB" dirty="0" smtClean="0"/>
              <a:t>The scope has been split into bite size chunks and defined.</a:t>
            </a:r>
          </a:p>
          <a:p>
            <a:pPr marL="228600" indent="-228600">
              <a:buFont typeface="Arial" panose="020B0604020202020204" pitchFamily="34" charset="0"/>
              <a:buChar char="•"/>
              <a:defRPr/>
            </a:pPr>
            <a:endParaRPr lang="en-GB" dirty="0" smtClean="0"/>
          </a:p>
          <a:p>
            <a:pPr marL="228600" indent="-228600">
              <a:buFont typeface="Arial" panose="020B0604020202020204" pitchFamily="34" charset="0"/>
              <a:buChar char="•"/>
              <a:defRPr/>
            </a:pPr>
            <a:r>
              <a:rPr lang="en-GB" dirty="0" smtClean="0"/>
              <a:t>Team members are assigned to each of the scope areas and set clear objectives which will deliver outputs.</a:t>
            </a:r>
          </a:p>
          <a:p>
            <a:pPr>
              <a:buFont typeface="Arial" panose="020B0604020202020204" pitchFamily="34" charset="0"/>
              <a:buNone/>
              <a:defRPr/>
            </a:pPr>
            <a:endParaRPr lang="en-GB" dirty="0" smtClean="0"/>
          </a:p>
          <a:p>
            <a:pPr marL="228600" indent="-228600">
              <a:buFont typeface="Arial" panose="020B0604020202020204" pitchFamily="34" charset="0"/>
              <a:buChar char="•"/>
              <a:defRPr/>
            </a:pPr>
            <a:r>
              <a:rPr lang="en-GB" dirty="0" smtClean="0"/>
              <a:t>Over time, the collaborative outputs of the teams work will create a new strategy on which Third  Party Management will sit. </a:t>
            </a:r>
          </a:p>
          <a:p>
            <a:pPr>
              <a:buFont typeface="+mj-lt"/>
              <a:buNone/>
              <a:defRPr/>
            </a:pPr>
            <a:endParaRPr lang="en-GB" dirty="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72197DF-0808-46A6-B478-7AC9C7BD7A8F}" type="slidenum">
              <a:rPr lang="en-GB" altLang="en-US" smtClean="0">
                <a:latin typeface="Arial" pitchFamily="34" charset="0"/>
              </a:rPr>
              <a:pPr eaLnBrk="1" hangingPunct="1">
                <a:spcBef>
                  <a:spcPct val="0"/>
                </a:spcBef>
              </a:pPr>
              <a:t>25</a:t>
            </a:fld>
            <a:endParaRPr lang="en-GB" altLang="en-US" smtClean="0">
              <a:latin typeface="Arial" pitchFamily="34" charset="0"/>
            </a:endParaRPr>
          </a:p>
        </p:txBody>
      </p:sp>
    </p:spTree>
    <p:extLst>
      <p:ext uri="{BB962C8B-B14F-4D97-AF65-F5344CB8AC3E}">
        <p14:creationId xmlns:p14="http://schemas.microsoft.com/office/powerpoint/2010/main" val="15388788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spcBef>
                <a:spcPct val="0"/>
              </a:spcBef>
              <a:buFont typeface="+mj-lt"/>
              <a:buAutoNum type="arabicPeriod"/>
              <a:defRPr/>
            </a:pPr>
            <a:r>
              <a:rPr lang="en-GB" altLang="en-US" b="1" dirty="0" smtClean="0"/>
              <a:t>Hand out </a:t>
            </a:r>
            <a:r>
              <a:rPr lang="en-GB" altLang="en-US" dirty="0" smtClean="0"/>
              <a:t>Scope &amp; Deliverables to Groups</a:t>
            </a:r>
          </a:p>
          <a:p>
            <a:pPr marL="228600" indent="-228600" eaLnBrk="1" hangingPunct="1">
              <a:spcBef>
                <a:spcPct val="0"/>
              </a:spcBef>
              <a:buFont typeface="+mj-lt"/>
              <a:buAutoNum type="arabicPeriod"/>
              <a:defRPr/>
            </a:pPr>
            <a:r>
              <a:rPr lang="en-GB" altLang="en-US" dirty="0" smtClean="0"/>
              <a:t>Groups to </a:t>
            </a:r>
            <a:r>
              <a:rPr lang="en-GB" altLang="en-US" b="1" dirty="0" smtClean="0"/>
              <a:t>read</a:t>
            </a:r>
            <a:r>
              <a:rPr lang="en-GB" altLang="en-US" dirty="0" smtClean="0"/>
              <a:t>, produce a </a:t>
            </a:r>
            <a:r>
              <a:rPr lang="en-GB" altLang="en-US" b="1" dirty="0" smtClean="0"/>
              <a:t>purpose statement,</a:t>
            </a:r>
            <a:r>
              <a:rPr lang="en-GB" altLang="en-US" dirty="0" smtClean="0"/>
              <a:t> </a:t>
            </a:r>
            <a:r>
              <a:rPr lang="en-GB" altLang="en-US" b="1" dirty="0" smtClean="0"/>
              <a:t>present</a:t>
            </a:r>
            <a:r>
              <a:rPr lang="en-GB" altLang="en-US" dirty="0" smtClean="0"/>
              <a:t> back to other groups, </a:t>
            </a:r>
            <a:r>
              <a:rPr lang="en-GB" altLang="en-US" b="1" dirty="0" smtClean="0"/>
              <a:t>feedback</a:t>
            </a:r>
            <a:r>
              <a:rPr lang="en-GB" altLang="en-US" dirty="0" smtClean="0"/>
              <a:t> initial thoughts and sound any </a:t>
            </a:r>
            <a:r>
              <a:rPr lang="en-GB" altLang="en-US" b="1" dirty="0" smtClean="0"/>
              <a:t>challenges</a:t>
            </a:r>
          </a:p>
          <a:p>
            <a:pPr eaLnBrk="1" hangingPunct="1">
              <a:spcBef>
                <a:spcPct val="0"/>
              </a:spcBef>
              <a:buFont typeface="+mj-lt"/>
              <a:buNone/>
              <a:defRPr/>
            </a:pPr>
            <a:endParaRPr lang="en-GB" altLang="en-US" dirty="0"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51020D4-CC72-4040-9643-AC2DFF326715}" type="slidenum">
              <a:rPr lang="en-GB" altLang="en-US" smtClean="0">
                <a:latin typeface="Arial" pitchFamily="34" charset="0"/>
              </a:rPr>
              <a:pPr eaLnBrk="1" hangingPunct="1">
                <a:spcBef>
                  <a:spcPct val="0"/>
                </a:spcBef>
              </a:pPr>
              <a:t>26</a:t>
            </a:fld>
            <a:endParaRPr lang="en-GB" altLang="en-US" smtClean="0">
              <a:latin typeface="Arial" pitchFamily="34" charset="0"/>
            </a:endParaRPr>
          </a:p>
        </p:txBody>
      </p:sp>
    </p:spTree>
    <p:extLst>
      <p:ext uri="{BB962C8B-B14F-4D97-AF65-F5344CB8AC3E}">
        <p14:creationId xmlns:p14="http://schemas.microsoft.com/office/powerpoint/2010/main" val="20956962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spcBef>
                <a:spcPct val="0"/>
              </a:spcBef>
              <a:buFont typeface="+mj-lt"/>
              <a:buAutoNum type="arabicPeriod"/>
              <a:defRPr/>
            </a:pPr>
            <a:r>
              <a:rPr lang="en-GB" altLang="en-US" dirty="0" smtClean="0"/>
              <a:t>Sub groups to follow </a:t>
            </a:r>
            <a:r>
              <a:rPr lang="en-GB" altLang="en-US" b="1" dirty="0" smtClean="0"/>
              <a:t>methodology</a:t>
            </a:r>
            <a:r>
              <a:rPr lang="en-GB" altLang="en-US" dirty="0" smtClean="0"/>
              <a:t>, make </a:t>
            </a:r>
            <a:r>
              <a:rPr lang="en-GB" altLang="en-US" b="1" dirty="0" smtClean="0"/>
              <a:t>high level plans</a:t>
            </a:r>
            <a:r>
              <a:rPr lang="en-GB" altLang="en-US" dirty="0" smtClean="0"/>
              <a:t> and call out for CSI support they think they need. </a:t>
            </a:r>
            <a:r>
              <a:rPr lang="en-GB" altLang="en-US" b="1" dirty="0" smtClean="0"/>
              <a:t>Detailed plans </a:t>
            </a:r>
            <a:r>
              <a:rPr lang="en-GB" altLang="en-US" dirty="0" smtClean="0"/>
              <a:t>will be collated over next 4 weeks to be </a:t>
            </a:r>
            <a:r>
              <a:rPr lang="en-GB" altLang="en-US" b="1" dirty="0" smtClean="0"/>
              <a:t>presented to PW </a:t>
            </a:r>
            <a:r>
              <a:rPr lang="en-GB" altLang="en-US" dirty="0" smtClean="0"/>
              <a:t>for </a:t>
            </a:r>
            <a:r>
              <a:rPr lang="en-GB" altLang="en-US" b="1" dirty="0" smtClean="0"/>
              <a:t>sign off</a:t>
            </a:r>
            <a:r>
              <a:rPr lang="en-GB" altLang="en-US" dirty="0" smtClean="0"/>
              <a:t>.</a:t>
            </a:r>
            <a:endParaRPr lang="en-GB" altLang="en-US" b="1" dirty="0" smtClean="0">
              <a:solidFill>
                <a:srgbClr val="FF0000"/>
              </a:solidFill>
            </a:endParaRPr>
          </a:p>
          <a:p>
            <a:pPr marL="228600" indent="-228600" eaLnBrk="1" hangingPunct="1">
              <a:spcBef>
                <a:spcPct val="0"/>
              </a:spcBef>
              <a:buFont typeface="+mj-lt"/>
              <a:buAutoNum type="arabicPeriod"/>
              <a:defRPr/>
            </a:pPr>
            <a:r>
              <a:rPr lang="en-GB" altLang="en-US" dirty="0" smtClean="0"/>
              <a:t>Sub groups to </a:t>
            </a:r>
            <a:r>
              <a:rPr lang="en-GB" altLang="en-US" b="1" dirty="0" smtClean="0"/>
              <a:t>present back</a:t>
            </a:r>
            <a:r>
              <a:rPr lang="en-GB" altLang="en-US" dirty="0" smtClean="0"/>
              <a:t> their high level plans to project team and </a:t>
            </a:r>
            <a:r>
              <a:rPr lang="en-GB" altLang="en-US" b="1" dirty="0" smtClean="0"/>
              <a:t>highlight</a:t>
            </a:r>
            <a:r>
              <a:rPr lang="en-GB" altLang="en-US" dirty="0" smtClean="0"/>
              <a:t> any </a:t>
            </a:r>
            <a:r>
              <a:rPr lang="en-GB" altLang="en-US" b="1" dirty="0" smtClean="0"/>
              <a:t>CSI support </a:t>
            </a:r>
            <a:r>
              <a:rPr lang="en-GB" altLang="en-US" dirty="0" smtClean="0"/>
              <a:t>they think they </a:t>
            </a:r>
            <a:r>
              <a:rPr lang="en-GB" altLang="en-US" b="1" dirty="0" smtClean="0"/>
              <a:t>need.</a:t>
            </a:r>
          </a:p>
          <a:p>
            <a:pPr marL="228600" indent="-228600" eaLnBrk="1" hangingPunct="1">
              <a:spcBef>
                <a:spcPct val="0"/>
              </a:spcBef>
              <a:buFont typeface="+mj-lt"/>
              <a:buAutoNum type="arabicPeriod"/>
              <a:defRPr/>
            </a:pPr>
            <a:endParaRPr lang="en-GB" altLang="en-US" dirty="0" smtClean="0"/>
          </a:p>
          <a:p>
            <a:pPr eaLnBrk="1" hangingPunct="1">
              <a:spcBef>
                <a:spcPct val="0"/>
              </a:spcBef>
              <a:buFont typeface="+mj-lt"/>
              <a:buNone/>
              <a:defRPr/>
            </a:pPr>
            <a:endParaRPr lang="en-GB" altLang="en-US" dirty="0" smtClean="0"/>
          </a:p>
          <a:p>
            <a:pPr eaLnBrk="1" hangingPunct="1">
              <a:spcBef>
                <a:spcPct val="0"/>
              </a:spcBef>
              <a:buFont typeface="+mj-lt"/>
              <a:buNone/>
              <a:defRPr/>
            </a:pPr>
            <a:r>
              <a:rPr lang="en-GB" altLang="en-US" b="1" dirty="0" smtClean="0">
                <a:solidFill>
                  <a:srgbClr val="FF0000"/>
                </a:solidFill>
              </a:rPr>
              <a:t>Project Methodology templates - needed</a:t>
            </a:r>
            <a:r>
              <a:rPr lang="en-GB" altLang="en-US" dirty="0" smtClean="0">
                <a:solidFill>
                  <a:srgbClr val="FF0000"/>
                </a:solidFill>
              </a:rPr>
              <a:t> </a:t>
            </a:r>
          </a:p>
          <a:p>
            <a:pPr eaLnBrk="1" hangingPunct="1">
              <a:spcBef>
                <a:spcPct val="0"/>
              </a:spcBef>
              <a:buFont typeface="+mj-lt"/>
              <a:buNone/>
              <a:defRPr/>
            </a:pPr>
            <a:endParaRPr lang="en-GB" altLang="en-US" dirty="0"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D5776D0-AAE5-4E75-9A59-42C45BF63F04}" type="slidenum">
              <a:rPr lang="en-GB" altLang="en-US" smtClean="0">
                <a:latin typeface="Arial" pitchFamily="34" charset="0"/>
              </a:rPr>
              <a:pPr eaLnBrk="1" hangingPunct="1">
                <a:spcBef>
                  <a:spcPct val="0"/>
                </a:spcBef>
              </a:pPr>
              <a:t>27</a:t>
            </a:fld>
            <a:endParaRPr lang="en-GB" altLang="en-US" smtClean="0">
              <a:latin typeface="Arial" pitchFamily="34" charset="0"/>
            </a:endParaRPr>
          </a:p>
        </p:txBody>
      </p:sp>
    </p:spTree>
    <p:extLst>
      <p:ext uri="{BB962C8B-B14F-4D97-AF65-F5344CB8AC3E}">
        <p14:creationId xmlns:p14="http://schemas.microsoft.com/office/powerpoint/2010/main" val="34322002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spcBef>
                <a:spcPct val="0"/>
              </a:spcBef>
              <a:buFont typeface="+mj-lt"/>
              <a:buAutoNum type="arabicPeriod"/>
              <a:defRPr/>
            </a:pPr>
            <a:r>
              <a:rPr lang="en-GB" altLang="en-US" b="1" dirty="0" smtClean="0"/>
              <a:t>Group write </a:t>
            </a:r>
            <a:r>
              <a:rPr lang="en-GB" altLang="en-US" dirty="0" smtClean="0"/>
              <a:t>standard project administration needs on </a:t>
            </a:r>
            <a:r>
              <a:rPr lang="en-GB" altLang="en-US" b="1" dirty="0" smtClean="0"/>
              <a:t>post its </a:t>
            </a:r>
            <a:r>
              <a:rPr lang="en-GB" altLang="en-US" dirty="0" smtClean="0"/>
              <a:t>on wall</a:t>
            </a:r>
          </a:p>
          <a:p>
            <a:pPr marL="228600" indent="-228600" eaLnBrk="1" hangingPunct="1">
              <a:spcBef>
                <a:spcPct val="0"/>
              </a:spcBef>
              <a:buFont typeface="+mj-lt"/>
              <a:buAutoNum type="arabicPeriod"/>
              <a:defRPr/>
            </a:pPr>
            <a:r>
              <a:rPr lang="en-GB" altLang="en-US" dirty="0" smtClean="0"/>
              <a:t>Group breaks for a cuppa </a:t>
            </a:r>
            <a:r>
              <a:rPr lang="en-GB" altLang="en-US" b="1" dirty="0" smtClean="0"/>
              <a:t>WS groups views</a:t>
            </a:r>
          </a:p>
          <a:p>
            <a:pPr marL="228600" indent="-228600" eaLnBrk="1" hangingPunct="1">
              <a:spcBef>
                <a:spcPct val="0"/>
              </a:spcBef>
              <a:buFont typeface="+mj-lt"/>
              <a:buAutoNum type="arabicPeriod"/>
              <a:defRPr/>
            </a:pPr>
            <a:r>
              <a:rPr lang="en-GB" altLang="en-US" dirty="0" smtClean="0"/>
              <a:t>After cuppa WS presents back views &amp; </a:t>
            </a:r>
            <a:r>
              <a:rPr lang="en-GB" altLang="en-US" b="1" dirty="0" smtClean="0"/>
              <a:t>team members </a:t>
            </a:r>
            <a:r>
              <a:rPr lang="en-GB" altLang="en-US" dirty="0" smtClean="0"/>
              <a:t>take </a:t>
            </a:r>
            <a:r>
              <a:rPr lang="en-GB" altLang="en-US" b="1" dirty="0" smtClean="0"/>
              <a:t>ownership</a:t>
            </a:r>
            <a:r>
              <a:rPr lang="en-GB" altLang="en-US" dirty="0" smtClean="0"/>
              <a:t> of </a:t>
            </a:r>
            <a:r>
              <a:rPr lang="en-GB" altLang="en-US" b="1" dirty="0" smtClean="0"/>
              <a:t>resourcing</a:t>
            </a:r>
            <a:r>
              <a:rPr lang="en-GB" altLang="en-US" dirty="0" smtClean="0"/>
              <a:t> standard </a:t>
            </a:r>
            <a:r>
              <a:rPr lang="en-GB" altLang="en-US" b="1" dirty="0" smtClean="0"/>
              <a:t>methods </a:t>
            </a:r>
          </a:p>
          <a:p>
            <a:pPr marL="228600" indent="-228600" eaLnBrk="1" hangingPunct="1">
              <a:spcBef>
                <a:spcPct val="0"/>
              </a:spcBef>
              <a:buFont typeface="+mj-lt"/>
              <a:buAutoNum type="arabicPeriod"/>
              <a:defRPr/>
            </a:pPr>
            <a:endParaRPr lang="en-GB" altLang="en-US" dirty="0" smtClean="0"/>
          </a:p>
          <a:p>
            <a:pPr>
              <a:defRPr/>
            </a:pPr>
            <a:r>
              <a:rPr lang="en-GB" altLang="en-US" dirty="0" smtClean="0"/>
              <a:t>Project plans</a:t>
            </a:r>
          </a:p>
          <a:p>
            <a:pPr>
              <a:defRPr/>
            </a:pPr>
            <a:r>
              <a:rPr lang="en-GB" altLang="en-US" dirty="0" smtClean="0"/>
              <a:t>Risks &amp; Issues</a:t>
            </a:r>
          </a:p>
          <a:p>
            <a:pPr>
              <a:defRPr/>
            </a:pPr>
            <a:r>
              <a:rPr lang="en-GB" altLang="en-US" dirty="0" smtClean="0"/>
              <a:t>Quality Checking </a:t>
            </a:r>
          </a:p>
          <a:p>
            <a:pPr>
              <a:defRPr/>
            </a:pPr>
            <a:r>
              <a:rPr lang="en-GB" altLang="en-US" dirty="0" smtClean="0"/>
              <a:t>Meetings</a:t>
            </a:r>
          </a:p>
          <a:p>
            <a:pPr>
              <a:defRPr/>
            </a:pPr>
            <a:r>
              <a:rPr lang="en-GB" altLang="en-US" dirty="0" smtClean="0"/>
              <a:t>Communications / reports / newsletters</a:t>
            </a:r>
          </a:p>
          <a:p>
            <a:pPr>
              <a:defRPr/>
            </a:pPr>
            <a:r>
              <a:rPr lang="en-GB" altLang="en-US" dirty="0" smtClean="0"/>
              <a:t>Control protocols </a:t>
            </a:r>
          </a:p>
          <a:p>
            <a:pPr>
              <a:defRPr/>
            </a:pPr>
            <a:r>
              <a:rPr lang="en-GB" altLang="en-US" dirty="0" smtClean="0"/>
              <a:t>Roles and responsibilities</a:t>
            </a: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766BD41-ABB6-422D-9F16-94C99F003347}" type="slidenum">
              <a:rPr lang="en-GB" altLang="en-US" smtClean="0">
                <a:latin typeface="Arial" pitchFamily="34" charset="0"/>
              </a:rPr>
              <a:pPr eaLnBrk="1" hangingPunct="1">
                <a:spcBef>
                  <a:spcPct val="0"/>
                </a:spcBef>
              </a:pPr>
              <a:t>28</a:t>
            </a:fld>
            <a:endParaRPr lang="en-GB" altLang="en-US" smtClean="0">
              <a:latin typeface="Arial" pitchFamily="34" charset="0"/>
            </a:endParaRPr>
          </a:p>
        </p:txBody>
      </p:sp>
    </p:spTree>
    <p:extLst>
      <p:ext uri="{BB962C8B-B14F-4D97-AF65-F5344CB8AC3E}">
        <p14:creationId xmlns:p14="http://schemas.microsoft.com/office/powerpoint/2010/main" val="7094140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CCF5A9E-D73C-439E-8191-66929F59EE7B}" type="slidenum">
              <a:rPr lang="en-GB" smtClean="0"/>
              <a:t>29</a:t>
            </a:fld>
            <a:endParaRPr lang="en-GB" dirty="0"/>
          </a:p>
        </p:txBody>
      </p:sp>
    </p:spTree>
    <p:extLst>
      <p:ext uri="{BB962C8B-B14F-4D97-AF65-F5344CB8AC3E}">
        <p14:creationId xmlns:p14="http://schemas.microsoft.com/office/powerpoint/2010/main" val="25837026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CCF5A9E-D73C-439E-8191-66929F59EE7B}" type="slidenum">
              <a:rPr lang="en-GB" smtClean="0"/>
              <a:t>37</a:t>
            </a:fld>
            <a:endParaRPr lang="en-GB" dirty="0"/>
          </a:p>
        </p:txBody>
      </p:sp>
    </p:spTree>
    <p:extLst>
      <p:ext uri="{BB962C8B-B14F-4D97-AF65-F5344CB8AC3E}">
        <p14:creationId xmlns:p14="http://schemas.microsoft.com/office/powerpoint/2010/main" val="1094881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CCF5A9E-D73C-439E-8191-66929F59EE7B}" type="slidenum">
              <a:rPr lang="en-GB" smtClean="0"/>
              <a:t>2</a:t>
            </a:fld>
            <a:endParaRPr lang="en-GB" dirty="0"/>
          </a:p>
        </p:txBody>
      </p:sp>
    </p:spTree>
    <p:extLst>
      <p:ext uri="{BB962C8B-B14F-4D97-AF65-F5344CB8AC3E}">
        <p14:creationId xmlns:p14="http://schemas.microsoft.com/office/powerpoint/2010/main" val="2978777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CCF5A9E-D73C-439E-8191-66929F59EE7B}" type="slidenum">
              <a:rPr lang="en-GB" smtClean="0"/>
              <a:t>39</a:t>
            </a:fld>
            <a:endParaRPr lang="en-GB" dirty="0"/>
          </a:p>
        </p:txBody>
      </p:sp>
    </p:spTree>
    <p:extLst>
      <p:ext uri="{BB962C8B-B14F-4D97-AF65-F5344CB8AC3E}">
        <p14:creationId xmlns:p14="http://schemas.microsoft.com/office/powerpoint/2010/main" val="28540469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CCF5A9E-D73C-439E-8191-66929F59EE7B}" type="slidenum">
              <a:rPr lang="en-GB" smtClean="0"/>
              <a:t>40</a:t>
            </a:fld>
            <a:endParaRPr lang="en-GB" dirty="0"/>
          </a:p>
        </p:txBody>
      </p:sp>
    </p:spTree>
    <p:extLst>
      <p:ext uri="{BB962C8B-B14F-4D97-AF65-F5344CB8AC3E}">
        <p14:creationId xmlns:p14="http://schemas.microsoft.com/office/powerpoint/2010/main" val="28540469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altLang="en-US" dirty="0" smtClean="0">
                <a:solidFill>
                  <a:schemeClr val="bg1">
                    <a:lumMod val="50000"/>
                  </a:schemeClr>
                </a:solidFill>
              </a:rPr>
              <a:t>Support and deliver a flexible service offer that is customer focused across all customer touch points and areas of the business </a:t>
            </a:r>
            <a:endParaRPr lang="en-GB" altLang="en-US" sz="1400" dirty="0" smtClean="0">
              <a:solidFill>
                <a:schemeClr val="tx2"/>
              </a:solidFill>
            </a:endParaRPr>
          </a:p>
          <a:p>
            <a:endParaRPr lang="en-GB" altLang="en-US" dirty="0" smtClean="0"/>
          </a:p>
          <a:p>
            <a:r>
              <a:rPr lang="en-GB" altLang="en-US" dirty="0" smtClean="0"/>
              <a:t>This is a new and different approach to how we respond to the ever changing needs of the customer and the outside world e.g. regulatory and government changes </a:t>
            </a:r>
          </a:p>
          <a:p>
            <a:r>
              <a:rPr lang="en-GB" altLang="en-US" dirty="0" smtClean="0"/>
              <a:t>It is also to enable us to work in a consistent, joined up and flexible way regardless of the area of the business we are in </a:t>
            </a:r>
          </a:p>
          <a:p>
            <a:endParaRPr lang="en-GB" altLang="en-US" dirty="0" smtClean="0"/>
          </a:p>
          <a:p>
            <a:r>
              <a:rPr lang="en-GB" altLang="en-US" dirty="0" smtClean="0"/>
              <a:t>The work runs across the whole of the end to end customer journey e.g., form the time a customer is trying to find a home, all the time the live in their home, to the time they move out or move on regardless of tenure type (covers all tenures)     </a:t>
            </a:r>
          </a:p>
          <a:p>
            <a:endParaRPr lang="en-GB" altLang="en-US" dirty="0" smtClean="0"/>
          </a:p>
          <a:p>
            <a:r>
              <a:rPr lang="en-GB" altLang="en-US" dirty="0" smtClean="0"/>
              <a:t>Listen – to each other and the customer</a:t>
            </a:r>
          </a:p>
          <a:p>
            <a:r>
              <a:rPr lang="en-GB" altLang="en-US" dirty="0" smtClean="0"/>
              <a:t>Act – do and deliver</a:t>
            </a:r>
          </a:p>
          <a:p>
            <a:r>
              <a:rPr lang="en-GB" altLang="en-US" dirty="0" smtClean="0"/>
              <a:t>Support – each other and the customer</a:t>
            </a:r>
          </a:p>
          <a:p>
            <a:r>
              <a:rPr lang="en-GB" altLang="en-US" dirty="0" smtClean="0"/>
              <a:t>Enable – by</a:t>
            </a:r>
            <a:r>
              <a:rPr lang="en-GB" altLang="en-US" baseline="0" dirty="0" smtClean="0"/>
              <a:t> doing your job well it enables others to do theirs</a:t>
            </a:r>
          </a:p>
          <a:p>
            <a:r>
              <a:rPr lang="en-GB" altLang="en-US" baseline="0" smtClean="0"/>
              <a:t>Engage </a:t>
            </a:r>
            <a:r>
              <a:rPr lang="en-GB" altLang="en-US" baseline="0" dirty="0" smtClean="0"/>
              <a:t>– get involved and be part of the future</a:t>
            </a:r>
            <a:endParaRPr lang="en-GB" altLang="en-US" dirty="0" smtClean="0"/>
          </a:p>
          <a:p>
            <a:endParaRPr lang="en-GB" dirty="0"/>
          </a:p>
        </p:txBody>
      </p:sp>
      <p:sp>
        <p:nvSpPr>
          <p:cNvPr id="4" name="Slide Number Placeholder 3"/>
          <p:cNvSpPr>
            <a:spLocks noGrp="1"/>
          </p:cNvSpPr>
          <p:nvPr>
            <p:ph type="sldNum" sz="quarter" idx="10"/>
          </p:nvPr>
        </p:nvSpPr>
        <p:spPr/>
        <p:txBody>
          <a:bodyPr/>
          <a:lstStyle/>
          <a:p>
            <a:fld id="{3CCF5A9E-D73C-439E-8191-66929F59EE7B}" type="slidenum">
              <a:rPr lang="en-GB" smtClean="0">
                <a:solidFill>
                  <a:prstClr val="black"/>
                </a:solidFill>
              </a:rPr>
              <a:pPr/>
              <a:t>41</a:t>
            </a:fld>
            <a:endParaRPr lang="en-GB" dirty="0">
              <a:solidFill>
                <a:prstClr val="black"/>
              </a:solidFill>
            </a:endParaRPr>
          </a:p>
        </p:txBody>
      </p:sp>
    </p:spTree>
    <p:extLst>
      <p:ext uri="{BB962C8B-B14F-4D97-AF65-F5344CB8AC3E}">
        <p14:creationId xmlns:p14="http://schemas.microsoft.com/office/powerpoint/2010/main" val="20249874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dirty="0" smtClean="0"/>
              <a:t>Lots of ways to keep up to date</a:t>
            </a:r>
          </a:p>
          <a:p>
            <a:pPr>
              <a:spcBef>
                <a:spcPct val="0"/>
              </a:spcBef>
            </a:pPr>
            <a:r>
              <a:rPr lang="en-GB" altLang="en-US" dirty="0" smtClean="0"/>
              <a:t>And still opportunity to get involved.</a:t>
            </a: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460AE557-0281-4E9B-82D1-0D3011A485C7}" type="slidenum">
              <a:rPr lang="en-GB" altLang="en-US" sz="1200">
                <a:solidFill>
                  <a:prstClr val="black"/>
                </a:solidFill>
                <a:latin typeface="Calibri" pitchFamily="34" charset="0"/>
              </a:rPr>
              <a:pPr/>
              <a:t>42</a:t>
            </a:fld>
            <a:endParaRPr lang="en-GB" altLang="en-US" sz="1200" dirty="0">
              <a:solidFill>
                <a:prstClr val="black"/>
              </a:solidFill>
              <a:latin typeface="Calibri" pitchFamily="34" charset="0"/>
            </a:endParaRPr>
          </a:p>
        </p:txBody>
      </p:sp>
    </p:spTree>
    <p:extLst>
      <p:ext uri="{BB962C8B-B14F-4D97-AF65-F5344CB8AC3E}">
        <p14:creationId xmlns:p14="http://schemas.microsoft.com/office/powerpoint/2010/main" val="14727313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latin typeface="+mn-lt"/>
            </a:endParaRPr>
          </a:p>
        </p:txBody>
      </p:sp>
      <p:sp>
        <p:nvSpPr>
          <p:cNvPr id="4" name="Slide Number Placeholder 3"/>
          <p:cNvSpPr>
            <a:spLocks noGrp="1"/>
          </p:cNvSpPr>
          <p:nvPr>
            <p:ph type="sldNum" sz="quarter" idx="10"/>
          </p:nvPr>
        </p:nvSpPr>
        <p:spPr/>
        <p:txBody>
          <a:bodyPr/>
          <a:lstStyle/>
          <a:p>
            <a:pPr>
              <a:defRPr/>
            </a:pPr>
            <a:fld id="{1AEC8D9B-6CA5-4B7F-9036-6750691B9724}" type="slidenum">
              <a:rPr lang="en-GB" smtClean="0"/>
              <a:pPr>
                <a:defRPr/>
              </a:pPr>
              <a:t>43</a:t>
            </a:fld>
            <a:endParaRPr lang="en-GB" dirty="0"/>
          </a:p>
        </p:txBody>
      </p:sp>
    </p:spTree>
    <p:extLst>
      <p:ext uri="{BB962C8B-B14F-4D97-AF65-F5344CB8AC3E}">
        <p14:creationId xmlns:p14="http://schemas.microsoft.com/office/powerpoint/2010/main" val="3975260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CCF5A9E-D73C-439E-8191-66929F59EE7B}" type="slidenum">
              <a:rPr lang="en-GB" smtClean="0"/>
              <a:t>3</a:t>
            </a:fld>
            <a:endParaRPr lang="en-GB" dirty="0"/>
          </a:p>
        </p:txBody>
      </p:sp>
    </p:spTree>
    <p:extLst>
      <p:ext uri="{BB962C8B-B14F-4D97-AF65-F5344CB8AC3E}">
        <p14:creationId xmlns:p14="http://schemas.microsoft.com/office/powerpoint/2010/main" val="2999919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CCF5A9E-D73C-439E-8191-66929F59EE7B}" type="slidenum">
              <a:rPr lang="en-GB" smtClean="0"/>
              <a:t>4</a:t>
            </a:fld>
            <a:endParaRPr lang="en-GB" dirty="0"/>
          </a:p>
        </p:txBody>
      </p:sp>
    </p:spTree>
    <p:extLst>
      <p:ext uri="{BB962C8B-B14F-4D97-AF65-F5344CB8AC3E}">
        <p14:creationId xmlns:p14="http://schemas.microsoft.com/office/powerpoint/2010/main" val="2999919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CCF5A9E-D73C-439E-8191-66929F59EE7B}" type="slidenum">
              <a:rPr lang="en-GB" smtClean="0"/>
              <a:t>5</a:t>
            </a:fld>
            <a:endParaRPr lang="en-GB" dirty="0"/>
          </a:p>
        </p:txBody>
      </p:sp>
    </p:spTree>
    <p:extLst>
      <p:ext uri="{BB962C8B-B14F-4D97-AF65-F5344CB8AC3E}">
        <p14:creationId xmlns:p14="http://schemas.microsoft.com/office/powerpoint/2010/main" val="2999919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CCF5A9E-D73C-439E-8191-66929F59EE7B}" type="slidenum">
              <a:rPr lang="en-GB" smtClean="0"/>
              <a:t>6</a:t>
            </a:fld>
            <a:endParaRPr lang="en-GB" dirty="0"/>
          </a:p>
        </p:txBody>
      </p:sp>
    </p:spTree>
    <p:extLst>
      <p:ext uri="{BB962C8B-B14F-4D97-AF65-F5344CB8AC3E}">
        <p14:creationId xmlns:p14="http://schemas.microsoft.com/office/powerpoint/2010/main" val="2999919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CCF5A9E-D73C-439E-8191-66929F59EE7B}" type="slidenum">
              <a:rPr lang="en-GB" smtClean="0"/>
              <a:t>7</a:t>
            </a:fld>
            <a:endParaRPr lang="en-GB" dirty="0"/>
          </a:p>
        </p:txBody>
      </p:sp>
    </p:spTree>
    <p:extLst>
      <p:ext uri="{BB962C8B-B14F-4D97-AF65-F5344CB8AC3E}">
        <p14:creationId xmlns:p14="http://schemas.microsoft.com/office/powerpoint/2010/main" val="2999919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fontAlgn="auto" hangingPunct="1">
              <a:spcBef>
                <a:spcPts val="0"/>
              </a:spcBef>
              <a:spcAft>
                <a:spcPts val="0"/>
              </a:spcAft>
              <a:buFontTx/>
              <a:buNone/>
              <a:defRPr/>
            </a:pPr>
            <a:r>
              <a:rPr lang="en-GB" altLang="en-US" b="1" baseline="0" dirty="0" smtClean="0"/>
              <a:t>Why do we need to do it?</a:t>
            </a:r>
          </a:p>
          <a:p>
            <a:pPr marL="171450" indent="-171450">
              <a:buFont typeface="Arial"/>
              <a:buChar char="•"/>
            </a:pPr>
            <a:r>
              <a:rPr lang="en-GB" kern="1200" dirty="0" smtClean="0">
                <a:solidFill>
                  <a:schemeClr val="tx1"/>
                </a:solidFill>
                <a:effectLst/>
              </a:rPr>
              <a:t>Customer are more demanding when interacting and transacting with those who either provide services to them.</a:t>
            </a:r>
          </a:p>
          <a:p>
            <a:pPr marL="171450" indent="-171450">
              <a:buFont typeface="Arial"/>
              <a:buChar char="•"/>
            </a:pPr>
            <a:r>
              <a:rPr lang="en-GB" kern="1200" dirty="0" smtClean="0">
                <a:solidFill>
                  <a:schemeClr val="tx1"/>
                </a:solidFill>
                <a:effectLst/>
              </a:rPr>
              <a:t>All sectors are striving for efficiency and providing excellent customer service is a key area most companies – including us – can improve on. </a:t>
            </a:r>
          </a:p>
          <a:p>
            <a:pPr marL="171450" indent="-171450">
              <a:buFont typeface="Arial"/>
              <a:buChar char="•"/>
            </a:pPr>
            <a:endParaRPr lang="en-GB" kern="1200" dirty="0" smtClean="0">
              <a:solidFill>
                <a:schemeClr val="tx1"/>
              </a:solidFill>
              <a:effectLst/>
            </a:endParaRPr>
          </a:p>
          <a:p>
            <a:pPr marL="171450" indent="-171450">
              <a:buFont typeface="Arial"/>
              <a:buChar char="•"/>
            </a:pPr>
            <a:r>
              <a:rPr lang="en-GB" kern="1200" dirty="0" smtClean="0">
                <a:solidFill>
                  <a:schemeClr val="tx1"/>
                </a:solidFill>
                <a:effectLst/>
              </a:rPr>
              <a:t>We do</a:t>
            </a:r>
            <a:r>
              <a:rPr lang="en-GB" kern="1200" baseline="0" dirty="0" smtClean="0">
                <a:solidFill>
                  <a:schemeClr val="tx1"/>
                </a:solidFill>
                <a:effectLst/>
              </a:rPr>
              <a:t> well but we could be great. Your feedback has told us we excel in some areas, but could do much better in others. </a:t>
            </a:r>
          </a:p>
          <a:p>
            <a:pPr marL="171450" indent="-171450">
              <a:buFont typeface="Arial"/>
              <a:buChar char="•"/>
            </a:pPr>
            <a:r>
              <a:rPr lang="en-GB" kern="1200" baseline="0" dirty="0" smtClean="0">
                <a:solidFill>
                  <a:schemeClr val="tx1"/>
                </a:solidFill>
                <a:effectLst/>
              </a:rPr>
              <a:t>Staff feedback about performance and capability through Glad, Sad, Mad and work with The Clearing is less positive than GST’s.</a:t>
            </a:r>
            <a:endParaRPr lang="en-GB" kern="1200" dirty="0" smtClean="0">
              <a:solidFill>
                <a:schemeClr val="tx1"/>
              </a:solidFill>
              <a:effectLst/>
            </a:endParaRPr>
          </a:p>
          <a:p>
            <a:endParaRPr lang="en-GB" kern="1200" dirty="0" smtClean="0">
              <a:solidFill>
                <a:schemeClr val="tx1"/>
              </a:solidFill>
              <a:effectLst/>
            </a:endParaRPr>
          </a:p>
          <a:p>
            <a:pPr marL="171450" indent="-171450">
              <a:buFont typeface="Arial"/>
              <a:buChar char="•"/>
            </a:pPr>
            <a:r>
              <a:rPr lang="en-GB" kern="1200" dirty="0" smtClean="0">
                <a:solidFill>
                  <a:schemeClr val="tx1"/>
                </a:solidFill>
                <a:effectLst/>
              </a:rPr>
              <a:t>Excellent customer service is a key part of our corporate</a:t>
            </a:r>
            <a:r>
              <a:rPr lang="en-GB" kern="1200" baseline="0" dirty="0" smtClean="0">
                <a:solidFill>
                  <a:schemeClr val="tx1"/>
                </a:solidFill>
                <a:effectLst/>
              </a:rPr>
              <a:t> strategy</a:t>
            </a:r>
          </a:p>
          <a:p>
            <a:endParaRPr lang="en-GB" kern="1200" baseline="0" dirty="0" smtClean="0">
              <a:solidFill>
                <a:schemeClr val="tx1"/>
              </a:solidFill>
              <a:effectLst/>
            </a:endParaRPr>
          </a:p>
          <a:p>
            <a:pPr marL="171450" indent="-171450">
              <a:buFont typeface="Arial"/>
              <a:buChar char="•"/>
            </a:pPr>
            <a:r>
              <a:rPr lang="en-GB" kern="1200" baseline="0" dirty="0" smtClean="0">
                <a:solidFill>
                  <a:schemeClr val="tx1"/>
                </a:solidFill>
                <a:effectLst/>
              </a:rPr>
              <a:t>But we need to enable you and the business to provide excellent customer service, so we need to transform and modernise our services</a:t>
            </a:r>
            <a:r>
              <a:rPr lang="en-GB" kern="1200" dirty="0" smtClean="0">
                <a:solidFill>
                  <a:schemeClr val="tx1"/>
                </a:solidFill>
                <a:effectLst/>
              </a:rPr>
              <a:t>. That’s what the Building our Future programme is all about.</a:t>
            </a:r>
          </a:p>
          <a:p>
            <a:endParaRPr lang="en-GB" kern="1200" dirty="0" smtClean="0">
              <a:solidFill>
                <a:schemeClr val="tx1"/>
              </a:solidFill>
              <a:effectLst/>
            </a:endParaRPr>
          </a:p>
          <a:p>
            <a:r>
              <a:rPr lang="en-GB" kern="1200" dirty="0" smtClean="0">
                <a:solidFill>
                  <a:schemeClr val="tx1"/>
                </a:solidFill>
                <a:effectLst/>
              </a:rPr>
              <a:t>Everyone who works here wants to make a positive impact on the lives of our customers and to continue to do this we need to:</a:t>
            </a:r>
          </a:p>
          <a:p>
            <a:pPr marL="171450" lvl="0" indent="-171450">
              <a:buFont typeface="Arial" panose="020B0604020202020204" pitchFamily="34" charset="0"/>
              <a:buChar char="•"/>
            </a:pPr>
            <a:r>
              <a:rPr lang="en-GB" kern="1200" dirty="0" smtClean="0">
                <a:solidFill>
                  <a:schemeClr val="tx1"/>
                </a:solidFill>
                <a:effectLst/>
              </a:rPr>
              <a:t>Improve access for our customers, giving them the choice of how they interact and transact with the Group.</a:t>
            </a:r>
          </a:p>
          <a:p>
            <a:pPr marL="171450" lvl="0" indent="-171450">
              <a:buFont typeface="Arial" panose="020B0604020202020204" pitchFamily="34" charset="0"/>
              <a:buChar char="•"/>
            </a:pPr>
            <a:r>
              <a:rPr lang="en-GB" kern="1200" dirty="0" smtClean="0">
                <a:solidFill>
                  <a:schemeClr val="tx1"/>
                </a:solidFill>
                <a:effectLst/>
              </a:rPr>
              <a:t>Empower you to make positive decisions and find solutions to enhance the customer experience.</a:t>
            </a:r>
          </a:p>
          <a:p>
            <a:pPr marL="171450" lvl="0" indent="-171450">
              <a:buFont typeface="Arial" panose="020B0604020202020204" pitchFamily="34" charset="0"/>
              <a:buChar char="•"/>
            </a:pPr>
            <a:r>
              <a:rPr lang="en-GB" kern="1200" dirty="0" smtClean="0">
                <a:solidFill>
                  <a:schemeClr val="tx1"/>
                </a:solidFill>
                <a:effectLst/>
              </a:rPr>
              <a:t>Understand who our customers are and how they want to be contacted and served.</a:t>
            </a:r>
          </a:p>
          <a:p>
            <a:pPr marL="171450" lvl="0" indent="-171450">
              <a:buFont typeface="Arial" panose="020B0604020202020204" pitchFamily="34" charset="0"/>
              <a:buChar char="•"/>
            </a:pPr>
            <a:r>
              <a:rPr lang="en-GB" kern="1200" dirty="0" smtClean="0">
                <a:solidFill>
                  <a:schemeClr val="tx1"/>
                </a:solidFill>
                <a:effectLst/>
              </a:rPr>
              <a:t>Use our Corporate Strategy and social objectives to drive our business and provide services in the most efficient, but ultimately customer-focused, way.</a:t>
            </a:r>
          </a:p>
          <a:p>
            <a:pPr marL="171450" lvl="0" indent="-171450">
              <a:buFont typeface="Arial" panose="020B0604020202020204" pitchFamily="34" charset="0"/>
              <a:buChar char="•"/>
            </a:pPr>
            <a:r>
              <a:rPr lang="en-GB" kern="1200" dirty="0" smtClean="0">
                <a:solidFill>
                  <a:schemeClr val="tx1"/>
                </a:solidFill>
                <a:effectLst/>
              </a:rPr>
              <a:t>Enable you to have a more flexible and mobile approach to meeting our customers' needs that is backed up with online and off-line access into the organisation – a 'virtual' Southern Housing Group wherever you are.</a:t>
            </a:r>
          </a:p>
          <a:p>
            <a:pPr marL="0" indent="0" eaLnBrk="1" fontAlgn="auto" hangingPunct="1">
              <a:spcBef>
                <a:spcPts val="0"/>
              </a:spcBef>
              <a:spcAft>
                <a:spcPts val="0"/>
              </a:spcAft>
              <a:buFontTx/>
              <a:buNone/>
              <a:defRPr/>
            </a:pPr>
            <a:endParaRPr lang="en-GB" altLang="en-US" baseline="0" dirty="0" smtClean="0"/>
          </a:p>
          <a:p>
            <a:pPr eaLnBrk="1" fontAlgn="auto" hangingPunct="1">
              <a:spcBef>
                <a:spcPts val="0"/>
              </a:spcBef>
              <a:spcAft>
                <a:spcPts val="0"/>
              </a:spcAft>
              <a:defRPr/>
            </a:pPr>
            <a:r>
              <a:rPr lang="en-GB" altLang="en-US" b="1" dirty="0" smtClean="0"/>
              <a:t>Political</a:t>
            </a:r>
            <a:r>
              <a:rPr lang="en-GB" altLang="en-US" b="1" baseline="0" dirty="0" smtClean="0"/>
              <a:t> pressures</a:t>
            </a:r>
          </a:p>
          <a:p>
            <a:pPr marL="171450" indent="-171450" eaLnBrk="1" fontAlgn="auto" hangingPunct="1">
              <a:spcBef>
                <a:spcPts val="0"/>
              </a:spcBef>
              <a:spcAft>
                <a:spcPts val="0"/>
              </a:spcAft>
              <a:buFont typeface="Arial"/>
              <a:buChar char="•"/>
              <a:defRPr/>
            </a:pPr>
            <a:r>
              <a:rPr lang="en-GB" altLang="en-US" dirty="0" smtClean="0"/>
              <a:t>A</a:t>
            </a:r>
            <a:r>
              <a:rPr lang="en-GB" altLang="en-US" baseline="0" dirty="0" smtClean="0"/>
              <a:t> lot of changes are coming, especially from the Government </a:t>
            </a:r>
          </a:p>
          <a:p>
            <a:pPr marL="171450" indent="-171450" eaLnBrk="1" fontAlgn="auto" hangingPunct="1">
              <a:spcBef>
                <a:spcPts val="0"/>
              </a:spcBef>
              <a:spcAft>
                <a:spcPts val="0"/>
              </a:spcAft>
              <a:buFont typeface="Arial"/>
              <a:buChar char="•"/>
              <a:defRPr/>
            </a:pPr>
            <a:r>
              <a:rPr lang="en-GB" altLang="en-US" baseline="0" dirty="0" smtClean="0"/>
              <a:t>We started Building our Future programme before these changes announced, our recognition that we need to change sets the foundations for us to thrive.</a:t>
            </a:r>
          </a:p>
          <a:p>
            <a:pPr marL="171450" indent="-171450" eaLnBrk="1" fontAlgn="auto" hangingPunct="1">
              <a:spcBef>
                <a:spcPts val="0"/>
              </a:spcBef>
              <a:spcAft>
                <a:spcPts val="0"/>
              </a:spcAft>
              <a:buFont typeface="Arial"/>
              <a:buChar char="•"/>
              <a:defRPr/>
            </a:pPr>
            <a:r>
              <a:rPr lang="en-GB" altLang="en-US" baseline="0" dirty="0" smtClean="0"/>
              <a:t>Pressures like Right to Buy, the 1% rent reduction and benefit caps, we need to maximise our ability to be efficient and focus our business on the customer.</a:t>
            </a:r>
          </a:p>
          <a:p>
            <a:pPr eaLnBrk="1" fontAlgn="auto" hangingPunct="1">
              <a:spcBef>
                <a:spcPts val="0"/>
              </a:spcBef>
              <a:spcAft>
                <a:spcPts val="0"/>
              </a:spcAft>
              <a:defRPr/>
            </a:pPr>
            <a:endParaRPr lang="en-GB" alt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GB" altLang="en-US" baseline="0" dirty="0" smtClean="0"/>
              <a:t>This isn’t about </a:t>
            </a:r>
            <a:r>
              <a:rPr lang="en-GB" dirty="0" smtClean="0"/>
              <a:t>cutting costs. It’s about making sure we provide our customers</a:t>
            </a:r>
            <a:r>
              <a:rPr lang="en-GB" baseline="0" dirty="0" smtClean="0"/>
              <a:t> with an amazing experience. </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GB" baseline="0" dirty="0" smtClean="0"/>
              <a:t>To do that, we need to make </a:t>
            </a:r>
            <a:r>
              <a:rPr lang="en-GB" dirty="0" smtClean="0"/>
              <a:t>the</a:t>
            </a:r>
            <a:r>
              <a:rPr lang="en-GB" baseline="0" dirty="0" smtClean="0"/>
              <a:t> best use of our resources. </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GB" baseline="0" dirty="0" smtClean="0"/>
              <a:t>Because we’re a not for profit, any money we save through the Building our Future programme gets reinvested back into the business to either build the homes that are so badly needed or to improve our services. </a:t>
            </a:r>
            <a:endParaRPr lang="en-GB" i="0" baseline="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i="0" baseline="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1" i="0" baseline="0" dirty="0" smtClean="0">
                <a:solidFill>
                  <a:srgbClr val="FF0000"/>
                </a:solidFill>
              </a:rPr>
              <a:t>Other industry changes</a:t>
            </a:r>
          </a:p>
          <a:p>
            <a:pPr marL="171450" indent="-171450">
              <a:buFont typeface="Arial"/>
              <a:buChar char="•"/>
            </a:pPr>
            <a:r>
              <a:rPr lang="en-GB" u="none" kern="1200" dirty="0" smtClean="0">
                <a:solidFill>
                  <a:schemeClr val="tx1"/>
                </a:solidFill>
                <a:effectLst/>
              </a:rPr>
              <a:t>Many competitors considering mergers</a:t>
            </a:r>
          </a:p>
          <a:p>
            <a:pPr marL="171450" indent="-171450">
              <a:buFont typeface="Arial"/>
              <a:buChar char="•"/>
            </a:pPr>
            <a:r>
              <a:rPr lang="en-GB" u="none" kern="1200" dirty="0" smtClean="0">
                <a:solidFill>
                  <a:schemeClr val="tx1"/>
                </a:solidFill>
                <a:effectLst/>
              </a:rPr>
              <a:t>Our financial strength and stability makes us resilient and will allow us to remain independent – we’re not merging with anyone.</a:t>
            </a:r>
          </a:p>
          <a:p>
            <a:pPr marL="171450" indent="-171450">
              <a:buFont typeface="Arial"/>
              <a:buChar char="•"/>
            </a:pPr>
            <a:r>
              <a:rPr lang="en-GB" b="0" i="0" u="none" kern="1200" baseline="0" dirty="0" smtClean="0">
                <a:solidFill>
                  <a:schemeClr val="tx1"/>
                </a:solidFill>
                <a:effectLst/>
              </a:rPr>
              <a:t>We open to acquisition, but this means other organisation works to the Southern Housing Group way.</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endParaRPr lang="en-GB" b="0" i="0" baseline="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b="0" i="0" baseline="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b="0" i="0" baseline="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b="0" i="0" baseline="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b="0" i="1" dirty="0" smtClean="0">
              <a:solidFill>
                <a:srgbClr val="FF0000"/>
              </a:solidFill>
            </a:endParaRPr>
          </a:p>
          <a:p>
            <a:pPr eaLnBrk="1" fontAlgn="auto" hangingPunct="1">
              <a:spcBef>
                <a:spcPts val="0"/>
              </a:spcBef>
              <a:spcAft>
                <a:spcPts val="0"/>
              </a:spcAft>
              <a:defRPr/>
            </a:pPr>
            <a:endParaRPr lang="en-GB" alt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E4EAC5AE-6E02-47F0-8741-E08B19DB01B5}" type="slidenum">
              <a:rPr lang="en-GB" smtClean="0">
                <a:solidFill>
                  <a:prstClr val="black"/>
                </a:solidFill>
              </a:rPr>
              <a:pPr>
                <a:defRPr/>
              </a:pPr>
              <a:t>9</a:t>
            </a:fld>
            <a:endParaRPr lang="en-GB" dirty="0">
              <a:solidFill>
                <a:prstClr val="black"/>
              </a:solidFill>
            </a:endParaRPr>
          </a:p>
        </p:txBody>
      </p:sp>
    </p:spTree>
    <p:extLst>
      <p:ext uri="{BB962C8B-B14F-4D97-AF65-F5344CB8AC3E}">
        <p14:creationId xmlns:p14="http://schemas.microsoft.com/office/powerpoint/2010/main" val="1983576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smtClean="0">
                <a:latin typeface="+mn-lt"/>
              </a:rPr>
              <a:t>If we think about modernising our services and giving customer’s the choice and ease of access we need to consider all</a:t>
            </a:r>
            <a:r>
              <a:rPr lang="en-GB" b="0" baseline="0" dirty="0" smtClean="0">
                <a:latin typeface="+mn-lt"/>
              </a:rPr>
              <a:t> channels.</a:t>
            </a:r>
          </a:p>
          <a:p>
            <a:endParaRPr lang="en-GB" b="0" baseline="0" dirty="0" smtClean="0">
              <a:latin typeface="+mn-lt"/>
            </a:endParaRPr>
          </a:p>
          <a:p>
            <a:endParaRPr lang="en-GB" b="0" dirty="0" smtClean="0">
              <a:latin typeface="+mn-lt"/>
            </a:endParaRPr>
          </a:p>
          <a:p>
            <a:r>
              <a:rPr lang="en-GB" b="0" dirty="0" smtClean="0">
                <a:latin typeface="+mn-lt"/>
              </a:rPr>
              <a:t>***EXERCISE*** - think of examples of excellent and</a:t>
            </a:r>
            <a:r>
              <a:rPr lang="en-GB" b="0" baseline="0" dirty="0" smtClean="0">
                <a:latin typeface="+mn-lt"/>
              </a:rPr>
              <a:t> poor customer service that you’ve experienced</a:t>
            </a:r>
            <a:endParaRPr lang="en-GB" b="0" dirty="0" smtClean="0">
              <a:latin typeface="+mn-lt"/>
            </a:endParaRPr>
          </a:p>
          <a:p>
            <a:endParaRPr lang="en-GB" b="0" dirty="0" smtClean="0">
              <a:latin typeface="+mn-lt"/>
            </a:endParaRPr>
          </a:p>
          <a:p>
            <a:r>
              <a:rPr lang="en-GB" b="0" dirty="0" smtClean="0">
                <a:latin typeface="+mn-lt"/>
              </a:rPr>
              <a:t>Then, pull up</a:t>
            </a:r>
            <a:r>
              <a:rPr lang="en-GB" b="0" baseline="0" dirty="0" smtClean="0">
                <a:latin typeface="+mn-lt"/>
              </a:rPr>
              <a:t> the principles:</a:t>
            </a:r>
            <a:endParaRPr lang="en-GB" b="0" dirty="0" smtClean="0">
              <a:latin typeface="+mn-lt"/>
            </a:endParaRPr>
          </a:p>
          <a:p>
            <a:endParaRPr lang="en-GB" b="0" dirty="0" smtClean="0">
              <a:latin typeface="+mn-lt"/>
            </a:endParaRPr>
          </a:p>
          <a:p>
            <a:r>
              <a:rPr lang="en-GB" b="0" dirty="0" smtClean="0">
                <a:latin typeface="+mn-lt"/>
              </a:rPr>
              <a:t>If we then compare the principles of the project against #4 “Excelling at customer service”, we can see many similarities.</a:t>
            </a:r>
          </a:p>
          <a:p>
            <a:endParaRPr lang="en-GB" b="0" dirty="0" smtClean="0">
              <a:latin typeface="+mn-lt"/>
            </a:endParaRPr>
          </a:p>
          <a:p>
            <a:r>
              <a:rPr lang="en-GB" b="0" dirty="0" smtClean="0">
                <a:latin typeface="+mn-lt"/>
              </a:rPr>
              <a:t>All of us want to make a positive impact on the lives of our customers and to continue to do this we need to:</a:t>
            </a:r>
          </a:p>
          <a:p>
            <a:endParaRPr lang="en-GB" b="0" dirty="0" smtClean="0">
              <a:latin typeface="+mn-lt"/>
            </a:endParaRPr>
          </a:p>
          <a:p>
            <a:pPr marL="171450" indent="-171450">
              <a:buFont typeface="Arial" panose="020B0604020202020204" pitchFamily="34" charset="0"/>
              <a:buChar char="•"/>
            </a:pPr>
            <a:r>
              <a:rPr lang="en-GB" sz="1200" dirty="0" smtClean="0">
                <a:latin typeface="Calibri" panose="020F0502020204030204" pitchFamily="34" charset="0"/>
              </a:rPr>
              <a:t>More accessibility for customers, flexible and mobile approach for meeting customer needs</a:t>
            </a:r>
          </a:p>
          <a:p>
            <a:pPr marL="171450" indent="-171450">
              <a:buFont typeface="Arial" panose="020B0604020202020204" pitchFamily="34" charset="0"/>
              <a:buChar char="•"/>
            </a:pPr>
            <a:r>
              <a:rPr lang="en-GB" b="0" dirty="0" smtClean="0">
                <a:effectLst/>
                <a:latin typeface="+mn-lt"/>
              </a:rPr>
              <a:t>Understand who our customers are and how they want to be contacted and served</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dirty="0" smtClean="0">
                <a:latin typeface="Calibri" panose="020F0502020204030204" pitchFamily="34" charset="0"/>
              </a:rPr>
              <a:t>Give customers</a:t>
            </a:r>
            <a:r>
              <a:rPr lang="en-GB" b="0" dirty="0" smtClean="0">
                <a:effectLst/>
                <a:latin typeface="+mn-lt"/>
              </a:rPr>
              <a:t> choice of how they interact and transact with the Group</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GB" b="0" dirty="0" smtClean="0">
              <a:effectLst/>
              <a:latin typeface="+mn-lt"/>
            </a:endParaRPr>
          </a:p>
          <a:p>
            <a:pPr marL="0" indent="0">
              <a:buFont typeface="Arial" panose="020B0604020202020204" pitchFamily="34" charset="0"/>
              <a:buNone/>
            </a:pPr>
            <a:endParaRPr lang="en-GB" b="0" dirty="0" smtClean="0">
              <a:effectLst/>
              <a:latin typeface="+mn-lt"/>
            </a:endParaRPr>
          </a:p>
          <a:p>
            <a:pPr marL="0" indent="0">
              <a:buFont typeface="Arial" panose="020B0604020202020204" pitchFamily="34" charset="0"/>
              <a:buNone/>
            </a:pPr>
            <a:endParaRPr lang="en-GB" b="0" dirty="0" smtClean="0">
              <a:effectLst/>
              <a:latin typeface="+mn-lt"/>
            </a:endParaRPr>
          </a:p>
          <a:p>
            <a:pPr marL="0" indent="0">
              <a:buFont typeface="Arial" panose="020B0604020202020204" pitchFamily="34" charset="0"/>
              <a:buNone/>
            </a:pPr>
            <a:endParaRPr lang="en-GB" b="0" dirty="0" smtClean="0">
              <a:effectLst/>
              <a:latin typeface="+mn-lt"/>
            </a:endParaRPr>
          </a:p>
        </p:txBody>
      </p:sp>
      <p:sp>
        <p:nvSpPr>
          <p:cNvPr id="4" name="Slide Number Placeholder 3"/>
          <p:cNvSpPr>
            <a:spLocks noGrp="1"/>
          </p:cNvSpPr>
          <p:nvPr>
            <p:ph type="sldNum" sz="quarter" idx="10"/>
          </p:nvPr>
        </p:nvSpPr>
        <p:spPr/>
        <p:txBody>
          <a:bodyPr/>
          <a:lstStyle/>
          <a:p>
            <a:pPr>
              <a:defRPr/>
            </a:pPr>
            <a:fld id="{1AEC8D9B-6CA5-4B7F-9036-6750691B9724}" type="slidenum">
              <a:rPr lang="en-GB" smtClean="0"/>
              <a:pPr>
                <a:defRPr/>
              </a:pPr>
              <a:t>14</a:t>
            </a:fld>
            <a:endParaRPr lang="en-GB" dirty="0"/>
          </a:p>
        </p:txBody>
      </p:sp>
    </p:spTree>
    <p:extLst>
      <p:ext uri="{BB962C8B-B14F-4D97-AF65-F5344CB8AC3E}">
        <p14:creationId xmlns:p14="http://schemas.microsoft.com/office/powerpoint/2010/main" val="12217441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pic>
        <p:nvPicPr>
          <p:cNvPr id="7" name="Picture 8"/>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68806" t="20061" b="318"/>
          <a:stretch/>
        </p:blipFill>
        <p:spPr bwMode="auto">
          <a:xfrm>
            <a:off x="0" y="0"/>
            <a:ext cx="262778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 Placeholder 12"/>
          <p:cNvSpPr>
            <a:spLocks noGrp="1"/>
          </p:cNvSpPr>
          <p:nvPr>
            <p:ph type="body" sz="quarter" idx="13"/>
          </p:nvPr>
        </p:nvSpPr>
        <p:spPr>
          <a:xfrm>
            <a:off x="1581382" y="1124744"/>
            <a:ext cx="5981237" cy="504056"/>
          </a:xfrm>
          <a:noFill/>
        </p:spPr>
        <p:txBody>
          <a:bodyPr>
            <a:noAutofit/>
          </a:bodyPr>
          <a:lstStyle>
            <a:lvl1pPr marL="0" indent="0" algn="ctr">
              <a:buNone/>
              <a:defRPr sz="2800" baseline="0">
                <a:solidFill>
                  <a:srgbClr val="25BEEC"/>
                </a:solidFill>
                <a:latin typeface="+mj-lt"/>
              </a:defRPr>
            </a:lvl1pPr>
          </a:lstStyle>
          <a:p>
            <a:pPr lvl="0"/>
            <a:r>
              <a:rPr lang="en-US" smtClean="0"/>
              <a:t>Click to edit Master text styles</a:t>
            </a:r>
          </a:p>
        </p:txBody>
      </p:sp>
      <p:sp>
        <p:nvSpPr>
          <p:cNvPr id="17" name="Title 16"/>
          <p:cNvSpPr>
            <a:spLocks noGrp="1"/>
          </p:cNvSpPr>
          <p:nvPr>
            <p:ph type="title"/>
          </p:nvPr>
        </p:nvSpPr>
        <p:spPr>
          <a:xfrm>
            <a:off x="445604" y="404664"/>
            <a:ext cx="8229600" cy="576064"/>
          </a:xfrm>
        </p:spPr>
        <p:txBody>
          <a:bodyPr>
            <a:noAutofit/>
          </a:bodyPr>
          <a:lstStyle>
            <a:lvl1pPr>
              <a:defRPr sz="3600" b="1" i="0" baseline="0"/>
            </a:lvl1pPr>
          </a:lstStyle>
          <a:p>
            <a:r>
              <a:rPr lang="en-US" smtClean="0"/>
              <a:t>Click to edit Master title style</a:t>
            </a:r>
            <a:endParaRPr lang="en-GB" dirty="0"/>
          </a:p>
        </p:txBody>
      </p:sp>
      <p:pic>
        <p:nvPicPr>
          <p:cNvPr id="9" name="Picture 8"/>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507908" y="5766259"/>
            <a:ext cx="1561728" cy="1026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95536" y="6021288"/>
            <a:ext cx="1036497" cy="550438"/>
          </a:xfrm>
          <a:prstGeom prst="rect">
            <a:avLst/>
          </a:prstGeom>
        </p:spPr>
      </p:pic>
    </p:spTree>
    <p:extLst>
      <p:ext uri="{BB962C8B-B14F-4D97-AF65-F5344CB8AC3E}">
        <p14:creationId xmlns:p14="http://schemas.microsoft.com/office/powerpoint/2010/main" val="312440659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alf screen Picture with Text_2">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572000" y="0"/>
            <a:ext cx="4572000" cy="6858000"/>
          </a:xfrm>
        </p:spPr>
        <p:txBody>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smtClean="0"/>
              <a:t>Add Picture clicking the icon, use portraits for best results </a:t>
            </a:r>
          </a:p>
        </p:txBody>
      </p:sp>
      <p:sp>
        <p:nvSpPr>
          <p:cNvPr id="4" name="Title 1"/>
          <p:cNvSpPr txBox="1">
            <a:spLocks/>
          </p:cNvSpPr>
          <p:nvPr userDrawn="1"/>
        </p:nvSpPr>
        <p:spPr>
          <a:xfrm>
            <a:off x="395536" y="513397"/>
            <a:ext cx="3696308" cy="801216"/>
          </a:xfrm>
          <a:prstGeom prst="rect">
            <a:avLst/>
          </a:prstGeom>
        </p:spPr>
        <p:txBody>
          <a:bodyPr vert="horz" lIns="91440" tIns="45720" rIns="91440" bIns="45720" rtlCol="0" anchor="b">
            <a:noAutofit/>
          </a:bodyPr>
          <a:lstStyle>
            <a:lvl1pPr algn="l" defTabSz="914400" rtl="0" eaLnBrk="1" latinLnBrk="0" hangingPunct="1">
              <a:spcBef>
                <a:spcPct val="0"/>
              </a:spcBef>
              <a:buNone/>
              <a:defRPr sz="2400" b="1" i="0" kern="1200" baseline="0">
                <a:solidFill>
                  <a:schemeClr val="tx1"/>
                </a:solidFill>
                <a:latin typeface="Soho Std" pitchFamily="18" charset="0"/>
                <a:ea typeface="+mj-ea"/>
                <a:cs typeface="+mj-cs"/>
              </a:defRPr>
            </a:lvl1pPr>
          </a:lstStyle>
          <a:p>
            <a:r>
              <a:rPr lang="en-US" dirty="0" smtClean="0">
                <a:latin typeface="+mj-lt"/>
              </a:rPr>
              <a:t>Add Title here</a:t>
            </a:r>
            <a:endParaRPr lang="en-GB" dirty="0">
              <a:latin typeface="+mj-lt"/>
            </a:endParaRPr>
          </a:p>
        </p:txBody>
      </p:sp>
      <p:sp>
        <p:nvSpPr>
          <p:cNvPr id="5" name="Text Placeholder 3"/>
          <p:cNvSpPr>
            <a:spLocks noGrp="1"/>
          </p:cNvSpPr>
          <p:nvPr>
            <p:ph type="body" sz="half" idx="2" hasCustomPrompt="1"/>
          </p:nvPr>
        </p:nvSpPr>
        <p:spPr>
          <a:xfrm>
            <a:off x="395536" y="1377493"/>
            <a:ext cx="3696308" cy="3888432"/>
          </a:xfrm>
        </p:spPr>
        <p:txBody>
          <a:bodyPr>
            <a:normAutofit/>
          </a:bodyPr>
          <a:lstStyle>
            <a:lvl1pPr marL="0" indent="0">
              <a:buNone/>
              <a:defRPr sz="2000" baseline="0">
                <a:solidFill>
                  <a:schemeClr val="bg1">
                    <a:lumMod val="50000"/>
                  </a:schemeClr>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Add text here</a:t>
            </a:r>
          </a:p>
        </p:txBody>
      </p:sp>
      <p:pic>
        <p:nvPicPr>
          <p:cNvPr id="8" name="Picture 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1960" y="5661248"/>
            <a:ext cx="1561728" cy="1026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887791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descr="E:\Graphic design\Brand identity\Logo\Rgb\SHGLogoRGB_interna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536" y="5949280"/>
            <a:ext cx="1112254" cy="62041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30752" y="5746222"/>
            <a:ext cx="1561728" cy="1026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145432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pic>
        <p:nvPicPr>
          <p:cNvPr id="7" name="Picture 8"/>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68806" t="20061" b="318"/>
          <a:stretch/>
        </p:blipFill>
        <p:spPr bwMode="auto">
          <a:xfrm>
            <a:off x="0" y="0"/>
            <a:ext cx="262778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 Placeholder 12"/>
          <p:cNvSpPr>
            <a:spLocks noGrp="1"/>
          </p:cNvSpPr>
          <p:nvPr>
            <p:ph type="body" sz="quarter" idx="13"/>
          </p:nvPr>
        </p:nvSpPr>
        <p:spPr>
          <a:xfrm>
            <a:off x="1581382" y="1124744"/>
            <a:ext cx="5981237" cy="504056"/>
          </a:xfrm>
          <a:noFill/>
        </p:spPr>
        <p:txBody>
          <a:bodyPr>
            <a:noAutofit/>
          </a:bodyPr>
          <a:lstStyle>
            <a:lvl1pPr marL="0" indent="0" algn="ctr">
              <a:buNone/>
              <a:defRPr sz="2800" baseline="0">
                <a:solidFill>
                  <a:srgbClr val="25BEEC"/>
                </a:solidFill>
                <a:latin typeface="+mj-lt"/>
              </a:defRPr>
            </a:lvl1pPr>
          </a:lstStyle>
          <a:p>
            <a:pPr lvl="0"/>
            <a:r>
              <a:rPr lang="en-US" smtClean="0"/>
              <a:t>Click to edit Master text styles</a:t>
            </a:r>
          </a:p>
        </p:txBody>
      </p:sp>
      <p:sp>
        <p:nvSpPr>
          <p:cNvPr id="17" name="Title 16"/>
          <p:cNvSpPr>
            <a:spLocks noGrp="1"/>
          </p:cNvSpPr>
          <p:nvPr>
            <p:ph type="title"/>
          </p:nvPr>
        </p:nvSpPr>
        <p:spPr>
          <a:xfrm>
            <a:off x="445604" y="404664"/>
            <a:ext cx="8229600" cy="576064"/>
          </a:xfrm>
        </p:spPr>
        <p:txBody>
          <a:bodyPr>
            <a:noAutofit/>
          </a:bodyPr>
          <a:lstStyle>
            <a:lvl1pPr>
              <a:defRPr sz="3600" b="1" i="0" baseline="0"/>
            </a:lvl1pPr>
          </a:lstStyle>
          <a:p>
            <a:r>
              <a:rPr lang="en-US" smtClean="0"/>
              <a:t>Click to edit Master title style</a:t>
            </a:r>
            <a:endParaRPr lang="en-GB" dirty="0"/>
          </a:p>
        </p:txBody>
      </p:sp>
      <p:pic>
        <p:nvPicPr>
          <p:cNvPr id="9" name="Picture 8"/>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507908" y="5766259"/>
            <a:ext cx="1561728" cy="1026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95536" y="6021288"/>
            <a:ext cx="1036497" cy="550438"/>
          </a:xfrm>
          <a:prstGeom prst="rect">
            <a:avLst/>
          </a:prstGeom>
        </p:spPr>
      </p:pic>
    </p:spTree>
    <p:extLst>
      <p:ext uri="{BB962C8B-B14F-4D97-AF65-F5344CB8AC3E}">
        <p14:creationId xmlns:p14="http://schemas.microsoft.com/office/powerpoint/2010/main" val="148734864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2053" name="Picture 5"/>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50000" r="32086"/>
          <a:stretch/>
        </p:blipFill>
        <p:spPr bwMode="auto">
          <a:xfrm>
            <a:off x="7774257" y="-1"/>
            <a:ext cx="1369744" cy="10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95536" y="408300"/>
            <a:ext cx="6983184" cy="1009338"/>
          </a:xfrm>
        </p:spPr>
        <p:txBody>
          <a:bodyPr>
            <a:normAutofit/>
          </a:bodyPr>
          <a:lstStyle>
            <a:lvl1pPr>
              <a:defRPr sz="3000" b="1" i="0" baseline="0"/>
            </a:lvl1pPr>
          </a:lstStyle>
          <a:p>
            <a:r>
              <a:rPr lang="en-US" smtClean="0"/>
              <a:t>Click to edit Master title style</a:t>
            </a:r>
            <a:endParaRPr lang="en-GB" dirty="0"/>
          </a:p>
        </p:txBody>
      </p:sp>
      <p:sp>
        <p:nvSpPr>
          <p:cNvPr id="3" name="Content Placeholder 2"/>
          <p:cNvSpPr>
            <a:spLocks noGrp="1"/>
          </p:cNvSpPr>
          <p:nvPr>
            <p:ph idx="1" hasCustomPrompt="1"/>
          </p:nvPr>
        </p:nvSpPr>
        <p:spPr>
          <a:xfrm>
            <a:off x="457200" y="1600201"/>
            <a:ext cx="8229600" cy="3845023"/>
          </a:xfrm>
        </p:spPr>
        <p:txBody>
          <a:bodyPr/>
          <a:lstStyle>
            <a:lvl1pPr>
              <a:defRPr sz="2600" baseline="0">
                <a:solidFill>
                  <a:schemeClr val="bg1">
                    <a:lumMod val="50000"/>
                  </a:schemeClr>
                </a:solidFill>
                <a:latin typeface="+mj-lt"/>
              </a:defRPr>
            </a:lvl1pPr>
            <a:lvl2pPr>
              <a:defRPr sz="2400" baseline="0">
                <a:solidFill>
                  <a:schemeClr val="bg1">
                    <a:lumMod val="50000"/>
                  </a:schemeClr>
                </a:solidFill>
                <a:latin typeface="+mj-lt"/>
              </a:defRPr>
            </a:lvl2pPr>
            <a:lvl3pPr>
              <a:defRPr sz="2200" baseline="0">
                <a:solidFill>
                  <a:schemeClr val="bg1">
                    <a:lumMod val="50000"/>
                  </a:schemeClr>
                </a:solidFill>
                <a:latin typeface="+mj-lt"/>
              </a:defRPr>
            </a:lvl3pPr>
            <a:lvl4pPr>
              <a:defRPr sz="2000" baseline="0">
                <a:solidFill>
                  <a:schemeClr val="bg1">
                    <a:lumMod val="50000"/>
                  </a:schemeClr>
                </a:solidFill>
                <a:latin typeface="+mj-lt"/>
              </a:defRPr>
            </a:lvl4pPr>
            <a:lvl5pPr>
              <a:defRPr sz="1800" baseline="0">
                <a:solidFill>
                  <a:schemeClr val="bg1">
                    <a:lumMod val="50000"/>
                  </a:schemeClr>
                </a:solidFill>
                <a:latin typeface="+mj-lt"/>
              </a:defRPr>
            </a:lvl5pPr>
          </a:lstStyle>
          <a:p>
            <a:pPr lvl="0"/>
            <a:r>
              <a:rPr lang="en-US" dirty="0" smtClean="0"/>
              <a:t>Place your text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7" name="Picture 2" descr="E:\Graphic design\Brand identity\Logo\Rgb\SHGLogoRGB_interna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95536" y="5949280"/>
            <a:ext cx="1112254" cy="62041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330752" y="5746222"/>
            <a:ext cx="1561728" cy="1026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502110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95536" y="4011141"/>
            <a:ext cx="8352928" cy="1362075"/>
          </a:xfrm>
        </p:spPr>
        <p:txBody>
          <a:bodyPr anchor="t">
            <a:normAutofit/>
          </a:bodyPr>
          <a:lstStyle>
            <a:lvl1pPr algn="l">
              <a:defRPr sz="3600" b="1" cap="all" baseline="0">
                <a:latin typeface="+mj-lt"/>
              </a:defRPr>
            </a:lvl1pPr>
          </a:lstStyle>
          <a:p>
            <a:r>
              <a:rPr lang="en-US" smtClean="0"/>
              <a:t>Click to edit Master title style</a:t>
            </a:r>
            <a:endParaRPr lang="en-GB" dirty="0"/>
          </a:p>
        </p:txBody>
      </p:sp>
      <p:sp>
        <p:nvSpPr>
          <p:cNvPr id="3" name="Text Placeholder 2"/>
          <p:cNvSpPr>
            <a:spLocks noGrp="1"/>
          </p:cNvSpPr>
          <p:nvPr>
            <p:ph type="body" idx="1"/>
          </p:nvPr>
        </p:nvSpPr>
        <p:spPr>
          <a:xfrm>
            <a:off x="395536" y="2510954"/>
            <a:ext cx="8347313" cy="1500187"/>
          </a:xfrm>
        </p:spPr>
        <p:txBody>
          <a:bodyPr anchor="b">
            <a:normAutofit/>
          </a:bodyPr>
          <a:lstStyle>
            <a:lvl1pPr marL="0" indent="0">
              <a:buNone/>
              <a:defRPr sz="2600" baseline="0">
                <a:solidFill>
                  <a:schemeClr val="bg1">
                    <a:lumMod val="50000"/>
                  </a:schemeClr>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Rectangle 3"/>
          <p:cNvSpPr/>
          <p:nvPr userDrawn="1"/>
        </p:nvSpPr>
        <p:spPr>
          <a:xfrm>
            <a:off x="0" y="0"/>
            <a:ext cx="179512" cy="6858000"/>
          </a:xfrm>
          <a:prstGeom prst="rect">
            <a:avLst/>
          </a:prstGeom>
          <a:solidFill>
            <a:srgbClr val="0455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9" name="Picture 2" descr="E:\Graphic design\Brand identity\Logo\Rgb\SHGLogoRGB_interna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536" y="5949280"/>
            <a:ext cx="1112254" cy="62041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30752" y="5746222"/>
            <a:ext cx="1561728" cy="1026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107404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91549" y="395536"/>
            <a:ext cx="8338383" cy="1022102"/>
          </a:xfrm>
        </p:spPr>
        <p:txBody>
          <a:bodyPr>
            <a:normAutofit/>
          </a:bodyPr>
          <a:lstStyle>
            <a:lvl1pPr>
              <a:defRPr sz="3000" b="1" i="0" baseline="0"/>
            </a:lvl1pPr>
          </a:lstStyle>
          <a:p>
            <a:r>
              <a:rPr lang="en-US" smtClean="0"/>
              <a:t>Click to edit Master title style</a:t>
            </a:r>
            <a:endParaRPr lang="en-GB" dirty="0"/>
          </a:p>
        </p:txBody>
      </p:sp>
      <p:sp>
        <p:nvSpPr>
          <p:cNvPr id="3" name="Content Placeholder 2"/>
          <p:cNvSpPr>
            <a:spLocks noGrp="1"/>
          </p:cNvSpPr>
          <p:nvPr>
            <p:ph sz="half" idx="1"/>
          </p:nvPr>
        </p:nvSpPr>
        <p:spPr>
          <a:xfrm>
            <a:off x="395536" y="1600201"/>
            <a:ext cx="4100264" cy="3845024"/>
          </a:xfrm>
        </p:spPr>
        <p:txBody>
          <a:bodyPr/>
          <a:lstStyle>
            <a:lvl1pPr>
              <a:defRPr sz="2600" baseline="0">
                <a:solidFill>
                  <a:schemeClr val="bg1">
                    <a:lumMod val="50000"/>
                  </a:schemeClr>
                </a:solidFill>
                <a:latin typeface="+mj-lt"/>
              </a:defRPr>
            </a:lvl1pPr>
            <a:lvl2pPr>
              <a:defRPr sz="2400" baseline="0">
                <a:solidFill>
                  <a:schemeClr val="bg1">
                    <a:lumMod val="50000"/>
                  </a:schemeClr>
                </a:solidFill>
                <a:latin typeface="+mj-lt"/>
              </a:defRPr>
            </a:lvl2pPr>
            <a:lvl3pPr>
              <a:defRPr sz="2200" baseline="0">
                <a:solidFill>
                  <a:schemeClr val="bg1">
                    <a:lumMod val="50000"/>
                  </a:schemeClr>
                </a:solidFill>
                <a:latin typeface="+mj-lt"/>
              </a:defRPr>
            </a:lvl3pPr>
            <a:lvl4pPr>
              <a:defRPr sz="2000" baseline="0">
                <a:solidFill>
                  <a:schemeClr val="bg1">
                    <a:lumMod val="50000"/>
                  </a:schemeClr>
                </a:solidFill>
                <a:latin typeface="+mj-lt"/>
              </a:defRPr>
            </a:lvl4pPr>
            <a:lvl5pPr>
              <a:defRPr sz="1800" baseline="0">
                <a:solidFill>
                  <a:schemeClr val="bg1">
                    <a:lumMod val="50000"/>
                  </a:schemeClr>
                </a:solidFill>
                <a:latin typeface="+mj-l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600200"/>
            <a:ext cx="4052156" cy="3858703"/>
          </a:xfrm>
        </p:spPr>
        <p:txBody>
          <a:bodyPr/>
          <a:lstStyle>
            <a:lvl1pPr>
              <a:defRPr sz="2600" baseline="0">
                <a:solidFill>
                  <a:schemeClr val="bg1">
                    <a:lumMod val="50000"/>
                  </a:schemeClr>
                </a:solidFill>
                <a:latin typeface="+mj-lt"/>
              </a:defRPr>
            </a:lvl1pPr>
            <a:lvl2pPr>
              <a:defRPr sz="2400" baseline="0">
                <a:solidFill>
                  <a:schemeClr val="bg1">
                    <a:lumMod val="50000"/>
                  </a:schemeClr>
                </a:solidFill>
                <a:latin typeface="+mj-lt"/>
              </a:defRPr>
            </a:lvl2pPr>
            <a:lvl3pPr>
              <a:defRPr sz="2200" baseline="0">
                <a:solidFill>
                  <a:schemeClr val="bg1">
                    <a:lumMod val="50000"/>
                  </a:schemeClr>
                </a:solidFill>
                <a:latin typeface="+mj-lt"/>
              </a:defRPr>
            </a:lvl3pPr>
            <a:lvl4pPr>
              <a:defRPr sz="2000" baseline="0">
                <a:solidFill>
                  <a:schemeClr val="bg1">
                    <a:lumMod val="50000"/>
                  </a:schemeClr>
                </a:solidFill>
                <a:latin typeface="+mj-lt"/>
              </a:defRPr>
            </a:lvl4pPr>
            <a:lvl5pPr>
              <a:defRPr sz="1800" baseline="0">
                <a:solidFill>
                  <a:schemeClr val="bg1">
                    <a:lumMod val="50000"/>
                  </a:schemeClr>
                </a:solidFill>
                <a:latin typeface="+mj-l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9" name="Picture 2" descr="E:\Graphic design\Brand identity\Logo\Rgb\SHGLogoRGB_interna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536" y="5949280"/>
            <a:ext cx="1112254" cy="62041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30752" y="5746222"/>
            <a:ext cx="1561728" cy="1026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33769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200" b="0">
                <a:solidFill>
                  <a:srgbClr val="25BEE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76871"/>
            <a:ext cx="4040188" cy="3168353"/>
          </a:xfrm>
        </p:spPr>
        <p:txBody>
          <a:bodyPr/>
          <a:lstStyle>
            <a:lvl1pPr>
              <a:defRPr sz="2400">
                <a:solidFill>
                  <a:schemeClr val="bg1">
                    <a:lumMod val="50000"/>
                  </a:schemeClr>
                </a:solidFill>
              </a:defRPr>
            </a:lvl1pPr>
            <a:lvl2pPr>
              <a:defRPr sz="2000">
                <a:solidFill>
                  <a:schemeClr val="bg1">
                    <a:lumMod val="50000"/>
                  </a:schemeClr>
                </a:solidFill>
              </a:defRPr>
            </a:lvl2pPr>
            <a:lvl3pPr>
              <a:defRPr sz="1800">
                <a:solidFill>
                  <a:schemeClr val="bg1">
                    <a:lumMod val="50000"/>
                  </a:schemeClr>
                </a:solidFill>
              </a:defRPr>
            </a:lvl3pPr>
            <a:lvl4pPr>
              <a:defRPr sz="1600">
                <a:solidFill>
                  <a:schemeClr val="bg1">
                    <a:lumMod val="50000"/>
                  </a:schemeClr>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200" b="0" baseline="0">
                <a:solidFill>
                  <a:srgbClr val="25BEE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76872"/>
            <a:ext cx="4041775" cy="3168352"/>
          </a:xfrm>
        </p:spPr>
        <p:txBody>
          <a:bodyPr/>
          <a:lstStyle>
            <a:lvl1pPr>
              <a:defRPr sz="2400">
                <a:solidFill>
                  <a:schemeClr val="bg1">
                    <a:lumMod val="50000"/>
                  </a:schemeClr>
                </a:solidFill>
              </a:defRPr>
            </a:lvl1pPr>
            <a:lvl2pPr>
              <a:defRPr sz="2000">
                <a:solidFill>
                  <a:schemeClr val="bg1">
                    <a:lumMod val="50000"/>
                  </a:schemeClr>
                </a:solidFill>
              </a:defRPr>
            </a:lvl2pPr>
            <a:lvl3pPr>
              <a:defRPr sz="1800">
                <a:solidFill>
                  <a:schemeClr val="bg1">
                    <a:lumMod val="50000"/>
                  </a:schemeClr>
                </a:solidFill>
              </a:defRPr>
            </a:lvl3pPr>
            <a:lvl4pPr>
              <a:defRPr sz="1600">
                <a:solidFill>
                  <a:schemeClr val="bg1">
                    <a:lumMod val="50000"/>
                  </a:schemeClr>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12360" y="5877272"/>
            <a:ext cx="908229" cy="615645"/>
          </a:xfrm>
          <a:prstGeom prst="rect">
            <a:avLst/>
          </a:prstGeom>
        </p:spPr>
      </p:pic>
      <p:pic>
        <p:nvPicPr>
          <p:cNvPr id="13" name="Picture 2" descr="E:\Graphic design\Brand identity\Logo\Rgb\SHGLogoRGB_interna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95536" y="5949280"/>
            <a:ext cx="1112254" cy="62041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330752" y="5746222"/>
            <a:ext cx="1561728" cy="1026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419789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9353" y="395536"/>
            <a:ext cx="8347313" cy="1022102"/>
          </a:xfrm>
        </p:spPr>
        <p:txBody>
          <a:bodyPr>
            <a:normAutofit/>
          </a:bodyPr>
          <a:lstStyle>
            <a:lvl1pPr>
              <a:defRPr sz="3000" b="1" i="0" baseline="0"/>
            </a:lvl1pPr>
          </a:lstStyle>
          <a:p>
            <a:r>
              <a:rPr lang="en-US" smtClean="0"/>
              <a:t>Click to edit Master title style</a:t>
            </a:r>
            <a:endParaRPr lang="en-GB" dirty="0"/>
          </a:p>
        </p:txBody>
      </p:sp>
      <p:pic>
        <p:nvPicPr>
          <p:cNvPr id="7" name="Picture 2" descr="E:\Graphic design\Brand identity\Logo\Rgb\SHGLogoRGB_interna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536" y="5949280"/>
            <a:ext cx="1112254" cy="62041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30752" y="5746222"/>
            <a:ext cx="1561728" cy="1026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931834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95536" y="395536"/>
            <a:ext cx="3069977" cy="801216"/>
          </a:xfrm>
        </p:spPr>
        <p:txBody>
          <a:bodyPr anchor="b">
            <a:noAutofit/>
          </a:bodyPr>
          <a:lstStyle>
            <a:lvl1pPr algn="l">
              <a:defRPr sz="2400" b="1"/>
            </a:lvl1pPr>
          </a:lstStyle>
          <a:p>
            <a:r>
              <a:rPr lang="en-US" smtClean="0"/>
              <a:t>Click to edit Master title style</a:t>
            </a:r>
            <a:endParaRPr lang="en-GB" dirty="0"/>
          </a:p>
        </p:txBody>
      </p:sp>
      <p:sp>
        <p:nvSpPr>
          <p:cNvPr id="3" name="Content Placeholder 2"/>
          <p:cNvSpPr>
            <a:spLocks noGrp="1"/>
          </p:cNvSpPr>
          <p:nvPr>
            <p:ph idx="1"/>
          </p:nvPr>
        </p:nvSpPr>
        <p:spPr>
          <a:xfrm>
            <a:off x="3575050" y="395535"/>
            <a:ext cx="5111750" cy="5063369"/>
          </a:xfrm>
        </p:spPr>
        <p:txBody>
          <a:bodyPr/>
          <a:lstStyle>
            <a:lvl1pPr>
              <a:defRPr sz="2600" baseline="0">
                <a:solidFill>
                  <a:schemeClr val="bg1">
                    <a:lumMod val="50000"/>
                  </a:schemeClr>
                </a:solidFill>
                <a:latin typeface="+mj-lt"/>
              </a:defRPr>
            </a:lvl1pPr>
            <a:lvl2pPr>
              <a:defRPr sz="2400" baseline="0">
                <a:solidFill>
                  <a:schemeClr val="bg1">
                    <a:lumMod val="50000"/>
                  </a:schemeClr>
                </a:solidFill>
                <a:latin typeface="+mj-lt"/>
              </a:defRPr>
            </a:lvl2pPr>
            <a:lvl3pPr>
              <a:defRPr sz="2200" baseline="0">
                <a:solidFill>
                  <a:schemeClr val="bg1">
                    <a:lumMod val="50000"/>
                  </a:schemeClr>
                </a:solidFill>
                <a:latin typeface="+mj-lt"/>
              </a:defRPr>
            </a:lvl3pPr>
            <a:lvl4pPr>
              <a:defRPr sz="2000" baseline="0">
                <a:solidFill>
                  <a:schemeClr val="bg1">
                    <a:lumMod val="50000"/>
                  </a:schemeClr>
                </a:solidFill>
                <a:latin typeface="+mj-lt"/>
              </a:defRPr>
            </a:lvl4pPr>
            <a:lvl5pPr>
              <a:defRPr sz="2000" baseline="0">
                <a:solidFill>
                  <a:schemeClr val="bg1">
                    <a:lumMod val="50000"/>
                  </a:schemeClr>
                </a:solidFill>
                <a:latin typeface="+mj-lt"/>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395536" y="1556793"/>
            <a:ext cx="3069977" cy="3888432"/>
          </a:xfrm>
        </p:spPr>
        <p:txBody>
          <a:bodyPr>
            <a:normAutofit/>
          </a:bodyPr>
          <a:lstStyle>
            <a:lvl1pPr marL="0" indent="0">
              <a:buNone/>
              <a:defRPr sz="2000" baseline="0">
                <a:solidFill>
                  <a:srgbClr val="25BEEC"/>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9" name="Picture 2" descr="E:\Graphic design\Brand identity\Logo\Rgb\SHGLogoRGB_interna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536" y="5949280"/>
            <a:ext cx="1112254" cy="62041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30752" y="5746222"/>
            <a:ext cx="1561728" cy="1026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798854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screen Picture with Caption">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0" y="0"/>
            <a:ext cx="9144000" cy="6858000"/>
          </a:xfrm>
        </p:spPr>
        <p:txBody>
          <a:bodyPr>
            <a:normAutofit/>
          </a:bodyPr>
          <a:lstStyle>
            <a:lvl1pPr marL="0" indent="0">
              <a:buNone/>
              <a:defRPr sz="20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smtClean="0"/>
              <a:t>Add Picture clicking the icon, use landscapes for best results </a:t>
            </a:r>
          </a:p>
        </p:txBody>
      </p:sp>
      <p:sp>
        <p:nvSpPr>
          <p:cNvPr id="2" name="Title 1"/>
          <p:cNvSpPr>
            <a:spLocks noGrp="1"/>
          </p:cNvSpPr>
          <p:nvPr>
            <p:ph type="title" hasCustomPrompt="1"/>
          </p:nvPr>
        </p:nvSpPr>
        <p:spPr>
          <a:xfrm>
            <a:off x="0" y="5733256"/>
            <a:ext cx="5796136" cy="449755"/>
          </a:xfrm>
          <a:solidFill>
            <a:srgbClr val="0455A4">
              <a:alpha val="85000"/>
            </a:srgbClr>
          </a:solidFill>
        </p:spPr>
        <p:txBody>
          <a:bodyPr anchor="b">
            <a:noAutofit/>
          </a:bodyPr>
          <a:lstStyle>
            <a:lvl1pPr algn="ctr">
              <a:defRPr sz="2600" b="1" i="0" baseline="0">
                <a:solidFill>
                  <a:schemeClr val="bg1"/>
                </a:solidFill>
                <a:latin typeface="+mj-lt"/>
              </a:defRPr>
            </a:lvl1pPr>
          </a:lstStyle>
          <a:p>
            <a:r>
              <a:rPr lang="en-US" dirty="0" smtClean="0"/>
              <a:t>Insert caption here</a:t>
            </a:r>
            <a:endParaRPr lang="en-GB" dirty="0"/>
          </a:p>
        </p:txBody>
      </p:sp>
    </p:spTree>
    <p:extLst>
      <p:ext uri="{BB962C8B-B14F-4D97-AF65-F5344CB8AC3E}">
        <p14:creationId xmlns:p14="http://schemas.microsoft.com/office/powerpoint/2010/main" val="266003339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2053" name="Picture 5"/>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50000" r="32086"/>
          <a:stretch/>
        </p:blipFill>
        <p:spPr bwMode="auto">
          <a:xfrm>
            <a:off x="7774257" y="-1"/>
            <a:ext cx="1369744" cy="10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95536" y="408300"/>
            <a:ext cx="6983184" cy="1009338"/>
          </a:xfrm>
        </p:spPr>
        <p:txBody>
          <a:bodyPr>
            <a:normAutofit/>
          </a:bodyPr>
          <a:lstStyle>
            <a:lvl1pPr>
              <a:defRPr sz="3000" b="1" i="0" baseline="0"/>
            </a:lvl1pPr>
          </a:lstStyle>
          <a:p>
            <a:r>
              <a:rPr lang="en-US" smtClean="0"/>
              <a:t>Click to edit Master title style</a:t>
            </a:r>
            <a:endParaRPr lang="en-GB" dirty="0"/>
          </a:p>
        </p:txBody>
      </p:sp>
      <p:sp>
        <p:nvSpPr>
          <p:cNvPr id="3" name="Content Placeholder 2"/>
          <p:cNvSpPr>
            <a:spLocks noGrp="1"/>
          </p:cNvSpPr>
          <p:nvPr>
            <p:ph idx="1" hasCustomPrompt="1"/>
          </p:nvPr>
        </p:nvSpPr>
        <p:spPr>
          <a:xfrm>
            <a:off x="457200" y="1600201"/>
            <a:ext cx="8229600" cy="3845023"/>
          </a:xfrm>
        </p:spPr>
        <p:txBody>
          <a:bodyPr/>
          <a:lstStyle>
            <a:lvl1pPr>
              <a:defRPr sz="2600" baseline="0">
                <a:solidFill>
                  <a:schemeClr val="bg1">
                    <a:lumMod val="50000"/>
                  </a:schemeClr>
                </a:solidFill>
                <a:latin typeface="+mj-lt"/>
              </a:defRPr>
            </a:lvl1pPr>
            <a:lvl2pPr>
              <a:defRPr sz="2400" baseline="0">
                <a:solidFill>
                  <a:schemeClr val="bg1">
                    <a:lumMod val="50000"/>
                  </a:schemeClr>
                </a:solidFill>
                <a:latin typeface="+mj-lt"/>
              </a:defRPr>
            </a:lvl2pPr>
            <a:lvl3pPr>
              <a:defRPr sz="2200" baseline="0">
                <a:solidFill>
                  <a:schemeClr val="bg1">
                    <a:lumMod val="50000"/>
                  </a:schemeClr>
                </a:solidFill>
                <a:latin typeface="+mj-lt"/>
              </a:defRPr>
            </a:lvl3pPr>
            <a:lvl4pPr>
              <a:defRPr sz="2000" baseline="0">
                <a:solidFill>
                  <a:schemeClr val="bg1">
                    <a:lumMod val="50000"/>
                  </a:schemeClr>
                </a:solidFill>
                <a:latin typeface="+mj-lt"/>
              </a:defRPr>
            </a:lvl4pPr>
            <a:lvl5pPr>
              <a:defRPr sz="1800" baseline="0">
                <a:solidFill>
                  <a:schemeClr val="bg1">
                    <a:lumMod val="50000"/>
                  </a:schemeClr>
                </a:solidFill>
                <a:latin typeface="+mj-lt"/>
              </a:defRPr>
            </a:lvl5pPr>
          </a:lstStyle>
          <a:p>
            <a:pPr lvl="0"/>
            <a:r>
              <a:rPr lang="en-US" dirty="0" smtClean="0"/>
              <a:t>Place your text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7" name="Picture 2" descr="E:\Graphic design\Brand identity\Logo\Rgb\SHGLogoRGB_interna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95536" y="5949280"/>
            <a:ext cx="1112254" cy="62041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330752" y="5746222"/>
            <a:ext cx="1561728" cy="1026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746682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alf screen Picture with Text">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0" y="0"/>
            <a:ext cx="4572000" cy="6858000"/>
          </a:xfrm>
        </p:spPr>
        <p:txBody>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smtClean="0"/>
              <a:t>Add Picture clicking the icon, use portraits for best results </a:t>
            </a:r>
          </a:p>
        </p:txBody>
      </p:sp>
      <p:sp>
        <p:nvSpPr>
          <p:cNvPr id="4" name="Title 1"/>
          <p:cNvSpPr txBox="1">
            <a:spLocks/>
          </p:cNvSpPr>
          <p:nvPr userDrawn="1"/>
        </p:nvSpPr>
        <p:spPr>
          <a:xfrm>
            <a:off x="5004048" y="476672"/>
            <a:ext cx="3696308" cy="801216"/>
          </a:xfrm>
          <a:prstGeom prst="rect">
            <a:avLst/>
          </a:prstGeom>
        </p:spPr>
        <p:txBody>
          <a:bodyPr vert="horz" lIns="91440" tIns="45720" rIns="91440" bIns="45720" rtlCol="0" anchor="b">
            <a:noAutofit/>
          </a:bodyPr>
          <a:lstStyle>
            <a:lvl1pPr algn="l" defTabSz="914400" rtl="0" eaLnBrk="1" latinLnBrk="0" hangingPunct="1">
              <a:spcBef>
                <a:spcPct val="0"/>
              </a:spcBef>
              <a:buNone/>
              <a:defRPr sz="2400" b="1" i="0" kern="1200" baseline="0">
                <a:solidFill>
                  <a:schemeClr val="tx1"/>
                </a:solidFill>
                <a:latin typeface="Soho Std" pitchFamily="18" charset="0"/>
                <a:ea typeface="+mj-ea"/>
                <a:cs typeface="+mj-cs"/>
              </a:defRPr>
            </a:lvl1pPr>
          </a:lstStyle>
          <a:p>
            <a:r>
              <a:rPr lang="en-US" dirty="0" smtClean="0">
                <a:solidFill>
                  <a:srgbClr val="1056A3"/>
                </a:solidFill>
                <a:latin typeface="Arial"/>
              </a:rPr>
              <a:t>Add Title here</a:t>
            </a:r>
            <a:endParaRPr lang="en-GB" dirty="0">
              <a:solidFill>
                <a:srgbClr val="1056A3"/>
              </a:solidFill>
              <a:latin typeface="Arial"/>
            </a:endParaRPr>
          </a:p>
        </p:txBody>
      </p:sp>
      <p:sp>
        <p:nvSpPr>
          <p:cNvPr id="5" name="Text Placeholder 3"/>
          <p:cNvSpPr>
            <a:spLocks noGrp="1"/>
          </p:cNvSpPr>
          <p:nvPr>
            <p:ph type="body" sz="half" idx="2" hasCustomPrompt="1"/>
          </p:nvPr>
        </p:nvSpPr>
        <p:spPr>
          <a:xfrm>
            <a:off x="5004048" y="1340768"/>
            <a:ext cx="3696308" cy="3888432"/>
          </a:xfrm>
        </p:spPr>
        <p:txBody>
          <a:bodyPr>
            <a:normAutofit/>
          </a:bodyPr>
          <a:lstStyle>
            <a:lvl1pPr marL="0" indent="0">
              <a:buNone/>
              <a:defRPr sz="2000" baseline="0">
                <a:solidFill>
                  <a:schemeClr val="bg1">
                    <a:lumMod val="50000"/>
                  </a:schemeClr>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Add text here</a:t>
            </a:r>
          </a:p>
        </p:txBody>
      </p:sp>
      <p:pic>
        <p:nvPicPr>
          <p:cNvPr id="8" name="Picture 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30752" y="5661248"/>
            <a:ext cx="1561728" cy="1026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417330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alf screen Picture with Text_2">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572000" y="0"/>
            <a:ext cx="4572000" cy="6858000"/>
          </a:xfrm>
        </p:spPr>
        <p:txBody>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smtClean="0"/>
              <a:t>Add Picture clicking the icon, use portraits for best results </a:t>
            </a:r>
          </a:p>
        </p:txBody>
      </p:sp>
      <p:sp>
        <p:nvSpPr>
          <p:cNvPr id="4" name="Title 1"/>
          <p:cNvSpPr txBox="1">
            <a:spLocks/>
          </p:cNvSpPr>
          <p:nvPr userDrawn="1"/>
        </p:nvSpPr>
        <p:spPr>
          <a:xfrm>
            <a:off x="395536" y="513397"/>
            <a:ext cx="3696308" cy="801216"/>
          </a:xfrm>
          <a:prstGeom prst="rect">
            <a:avLst/>
          </a:prstGeom>
        </p:spPr>
        <p:txBody>
          <a:bodyPr vert="horz" lIns="91440" tIns="45720" rIns="91440" bIns="45720" rtlCol="0" anchor="b">
            <a:noAutofit/>
          </a:bodyPr>
          <a:lstStyle>
            <a:lvl1pPr algn="l" defTabSz="914400" rtl="0" eaLnBrk="1" latinLnBrk="0" hangingPunct="1">
              <a:spcBef>
                <a:spcPct val="0"/>
              </a:spcBef>
              <a:buNone/>
              <a:defRPr sz="2400" b="1" i="0" kern="1200" baseline="0">
                <a:solidFill>
                  <a:schemeClr val="tx1"/>
                </a:solidFill>
                <a:latin typeface="Soho Std" pitchFamily="18" charset="0"/>
                <a:ea typeface="+mj-ea"/>
                <a:cs typeface="+mj-cs"/>
              </a:defRPr>
            </a:lvl1pPr>
          </a:lstStyle>
          <a:p>
            <a:r>
              <a:rPr lang="en-US" dirty="0" smtClean="0">
                <a:solidFill>
                  <a:srgbClr val="1056A3"/>
                </a:solidFill>
                <a:latin typeface="Arial"/>
              </a:rPr>
              <a:t>Add Title here</a:t>
            </a:r>
            <a:endParaRPr lang="en-GB" dirty="0">
              <a:solidFill>
                <a:srgbClr val="1056A3"/>
              </a:solidFill>
              <a:latin typeface="Arial"/>
            </a:endParaRPr>
          </a:p>
        </p:txBody>
      </p:sp>
      <p:sp>
        <p:nvSpPr>
          <p:cNvPr id="5" name="Text Placeholder 3"/>
          <p:cNvSpPr>
            <a:spLocks noGrp="1"/>
          </p:cNvSpPr>
          <p:nvPr>
            <p:ph type="body" sz="half" idx="2" hasCustomPrompt="1"/>
          </p:nvPr>
        </p:nvSpPr>
        <p:spPr>
          <a:xfrm>
            <a:off x="395536" y="1377493"/>
            <a:ext cx="3696308" cy="3888432"/>
          </a:xfrm>
        </p:spPr>
        <p:txBody>
          <a:bodyPr>
            <a:normAutofit/>
          </a:bodyPr>
          <a:lstStyle>
            <a:lvl1pPr marL="0" indent="0">
              <a:buNone/>
              <a:defRPr sz="2000" baseline="0">
                <a:solidFill>
                  <a:schemeClr val="bg1">
                    <a:lumMod val="50000"/>
                  </a:schemeClr>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Add text here</a:t>
            </a:r>
          </a:p>
        </p:txBody>
      </p:sp>
      <p:pic>
        <p:nvPicPr>
          <p:cNvPr id="8" name="Picture 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1960" y="5661248"/>
            <a:ext cx="1561728" cy="1026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531129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descr="E:\Graphic design\Brand identity\Logo\Rgb\SHGLogoRGB_interna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536" y="5949280"/>
            <a:ext cx="1112254" cy="62041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30752" y="5746222"/>
            <a:ext cx="1561728" cy="1026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083145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45" indent="0" algn="ctr">
              <a:buNone/>
              <a:defRPr>
                <a:solidFill>
                  <a:schemeClr val="tx1">
                    <a:tint val="75000"/>
                  </a:schemeClr>
                </a:solidFill>
              </a:defRPr>
            </a:lvl2pPr>
            <a:lvl3pPr marL="914290" indent="0" algn="ctr">
              <a:buNone/>
              <a:defRPr>
                <a:solidFill>
                  <a:schemeClr val="tx1">
                    <a:tint val="75000"/>
                  </a:schemeClr>
                </a:solidFill>
              </a:defRPr>
            </a:lvl3pPr>
            <a:lvl4pPr marL="1371435" indent="0" algn="ctr">
              <a:buNone/>
              <a:defRPr>
                <a:solidFill>
                  <a:schemeClr val="tx1">
                    <a:tint val="75000"/>
                  </a:schemeClr>
                </a:solidFill>
              </a:defRPr>
            </a:lvl4pPr>
            <a:lvl5pPr marL="1828581" indent="0" algn="ctr">
              <a:buNone/>
              <a:defRPr>
                <a:solidFill>
                  <a:schemeClr val="tx1">
                    <a:tint val="75000"/>
                  </a:schemeClr>
                </a:solidFill>
              </a:defRPr>
            </a:lvl5pPr>
            <a:lvl6pPr marL="2285726" indent="0" algn="ctr">
              <a:buNone/>
              <a:defRPr>
                <a:solidFill>
                  <a:schemeClr val="tx1">
                    <a:tint val="75000"/>
                  </a:schemeClr>
                </a:solidFill>
              </a:defRPr>
            </a:lvl6pPr>
            <a:lvl7pPr marL="2742871" indent="0" algn="ctr">
              <a:buNone/>
              <a:defRPr>
                <a:solidFill>
                  <a:schemeClr val="tx1">
                    <a:tint val="75000"/>
                  </a:schemeClr>
                </a:solidFill>
              </a:defRPr>
            </a:lvl7pPr>
            <a:lvl8pPr marL="3200016" indent="0" algn="ctr">
              <a:buNone/>
              <a:defRPr>
                <a:solidFill>
                  <a:schemeClr val="tx1">
                    <a:tint val="75000"/>
                  </a:schemeClr>
                </a:solidFill>
              </a:defRPr>
            </a:lvl8pPr>
            <a:lvl9pPr marL="3657161"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1FBEEE8D-B40D-4245-815A-EDD50115E0B9}" type="datetimeFigureOut">
              <a:rPr lang="en-GB">
                <a:solidFill>
                  <a:srgbClr val="1056A3">
                    <a:tint val="75000"/>
                  </a:srgbClr>
                </a:solidFill>
              </a:rPr>
              <a:pPr>
                <a:defRPr/>
              </a:pPr>
              <a:t>24/01/2017</a:t>
            </a:fld>
            <a:endParaRPr lang="en-GB" dirty="0">
              <a:solidFill>
                <a:srgbClr val="1056A3">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dirty="0">
              <a:solidFill>
                <a:srgbClr val="1056A3">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FF5BFBE8-A7D1-42AF-99B9-5309E8A45268}" type="slidenum">
              <a:rPr lang="en-GB">
                <a:solidFill>
                  <a:srgbClr val="1056A3">
                    <a:tint val="75000"/>
                  </a:srgbClr>
                </a:solidFill>
              </a:rPr>
              <a:pPr>
                <a:defRPr/>
              </a:pPr>
              <a:t>‹#›</a:t>
            </a:fld>
            <a:endParaRPr lang="en-GB" dirty="0">
              <a:solidFill>
                <a:srgbClr val="1056A3">
                  <a:tint val="75000"/>
                </a:srgbClr>
              </a:solidFill>
            </a:endParaRPr>
          </a:p>
        </p:txBody>
      </p:sp>
    </p:spTree>
    <p:extLst>
      <p:ext uri="{BB962C8B-B14F-4D97-AF65-F5344CB8AC3E}">
        <p14:creationId xmlns:p14="http://schemas.microsoft.com/office/powerpoint/2010/main" val="7546265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pic>
        <p:nvPicPr>
          <p:cNvPr id="4" name="Picture 8"/>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68806" t="20061" b="317"/>
          <a:stretch>
            <a:fillRect/>
          </a:stretch>
        </p:blipFill>
        <p:spPr bwMode="auto">
          <a:xfrm>
            <a:off x="0" y="0"/>
            <a:ext cx="262731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7"/>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507288" y="5765800"/>
            <a:ext cx="1562100" cy="1027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8"/>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95288" y="6021388"/>
            <a:ext cx="1036637"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12"/>
          <p:cNvSpPr>
            <a:spLocks noGrp="1"/>
          </p:cNvSpPr>
          <p:nvPr>
            <p:ph type="body" sz="quarter" idx="13"/>
          </p:nvPr>
        </p:nvSpPr>
        <p:spPr>
          <a:xfrm>
            <a:off x="1581382" y="1124744"/>
            <a:ext cx="5981237" cy="504056"/>
          </a:xfrm>
          <a:noFill/>
        </p:spPr>
        <p:txBody>
          <a:bodyPr>
            <a:noAutofit/>
          </a:bodyPr>
          <a:lstStyle>
            <a:lvl1pPr marL="0" indent="0" algn="ctr">
              <a:buNone/>
              <a:defRPr sz="2800" baseline="0">
                <a:solidFill>
                  <a:srgbClr val="25BEEC"/>
                </a:solidFill>
                <a:latin typeface="+mj-lt"/>
              </a:defRPr>
            </a:lvl1pPr>
          </a:lstStyle>
          <a:p>
            <a:pPr lvl="0"/>
            <a:r>
              <a:rPr lang="en-US" smtClean="0"/>
              <a:t>Click to edit Master text styles</a:t>
            </a:r>
          </a:p>
        </p:txBody>
      </p:sp>
      <p:sp>
        <p:nvSpPr>
          <p:cNvPr id="17" name="Title 16"/>
          <p:cNvSpPr>
            <a:spLocks noGrp="1"/>
          </p:cNvSpPr>
          <p:nvPr>
            <p:ph type="title"/>
          </p:nvPr>
        </p:nvSpPr>
        <p:spPr>
          <a:xfrm>
            <a:off x="445604" y="404664"/>
            <a:ext cx="8229600" cy="576064"/>
          </a:xfrm>
        </p:spPr>
        <p:txBody>
          <a:bodyPr>
            <a:noAutofit/>
          </a:bodyPr>
          <a:lstStyle>
            <a:lvl1pPr>
              <a:defRPr sz="3600" b="1" i="0" baseline="0"/>
            </a:lvl1pPr>
          </a:lstStyle>
          <a:p>
            <a:r>
              <a:rPr lang="en-US" smtClean="0"/>
              <a:t>Click to edit Master title style</a:t>
            </a:r>
            <a:endParaRPr lang="en-GB" dirty="0"/>
          </a:p>
        </p:txBody>
      </p:sp>
    </p:spTree>
    <p:extLst>
      <p:ext uri="{BB962C8B-B14F-4D97-AF65-F5344CB8AC3E}">
        <p14:creationId xmlns:p14="http://schemas.microsoft.com/office/powerpoint/2010/main" val="37705030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50000" r="32086"/>
          <a:stretch>
            <a:fillRect/>
          </a:stretch>
        </p:blipFill>
        <p:spPr bwMode="auto">
          <a:xfrm>
            <a:off x="7773988" y="0"/>
            <a:ext cx="1370012" cy="103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E:\Graphic design\Brand identity\Logo\Rgb\SHGLogoRGB_interna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95288" y="5949950"/>
            <a:ext cx="1112837"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331075" y="5746750"/>
            <a:ext cx="1562100" cy="102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95536" y="408300"/>
            <a:ext cx="6983184" cy="1009338"/>
          </a:xfrm>
        </p:spPr>
        <p:txBody>
          <a:bodyPr>
            <a:normAutofit/>
          </a:bodyPr>
          <a:lstStyle>
            <a:lvl1pPr>
              <a:defRPr sz="3000" b="1" i="0" baseline="0"/>
            </a:lvl1pPr>
          </a:lstStyle>
          <a:p>
            <a:r>
              <a:rPr lang="en-US" smtClean="0"/>
              <a:t>Click to edit Master title style</a:t>
            </a:r>
            <a:endParaRPr lang="en-GB" dirty="0"/>
          </a:p>
        </p:txBody>
      </p:sp>
      <p:sp>
        <p:nvSpPr>
          <p:cNvPr id="3" name="Content Placeholder 2"/>
          <p:cNvSpPr>
            <a:spLocks noGrp="1"/>
          </p:cNvSpPr>
          <p:nvPr>
            <p:ph idx="1"/>
          </p:nvPr>
        </p:nvSpPr>
        <p:spPr>
          <a:xfrm>
            <a:off x="457200" y="1600201"/>
            <a:ext cx="8229600" cy="3845023"/>
          </a:xfrm>
        </p:spPr>
        <p:txBody>
          <a:bodyPr/>
          <a:lstStyle>
            <a:lvl1pPr>
              <a:defRPr sz="2600" baseline="0">
                <a:solidFill>
                  <a:schemeClr val="bg1">
                    <a:lumMod val="50000"/>
                  </a:schemeClr>
                </a:solidFill>
                <a:latin typeface="+mj-lt"/>
              </a:defRPr>
            </a:lvl1pPr>
            <a:lvl2pPr>
              <a:defRPr sz="2400" baseline="0">
                <a:solidFill>
                  <a:schemeClr val="bg1">
                    <a:lumMod val="50000"/>
                  </a:schemeClr>
                </a:solidFill>
                <a:latin typeface="+mj-lt"/>
              </a:defRPr>
            </a:lvl2pPr>
            <a:lvl3pPr>
              <a:defRPr sz="2200" baseline="0">
                <a:solidFill>
                  <a:schemeClr val="bg1">
                    <a:lumMod val="50000"/>
                  </a:schemeClr>
                </a:solidFill>
                <a:latin typeface="+mj-lt"/>
              </a:defRPr>
            </a:lvl3pPr>
            <a:lvl4pPr>
              <a:defRPr sz="2000" baseline="0">
                <a:solidFill>
                  <a:schemeClr val="bg1">
                    <a:lumMod val="50000"/>
                  </a:schemeClr>
                </a:solidFill>
                <a:latin typeface="+mj-lt"/>
              </a:defRPr>
            </a:lvl4pPr>
            <a:lvl5pPr>
              <a:defRPr sz="1800" baseline="0">
                <a:solidFill>
                  <a:schemeClr val="bg1">
                    <a:lumMod val="50000"/>
                  </a:schemeClr>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270731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userDrawn="1"/>
        </p:nvSpPr>
        <p:spPr>
          <a:xfrm>
            <a:off x="0" y="0"/>
            <a:ext cx="179388" cy="6858000"/>
          </a:xfrm>
          <a:prstGeom prst="rect">
            <a:avLst/>
          </a:prstGeom>
          <a:solidFill>
            <a:srgbClr val="0455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prstClr val="white"/>
              </a:solidFill>
            </a:endParaRPr>
          </a:p>
        </p:txBody>
      </p:sp>
      <p:pic>
        <p:nvPicPr>
          <p:cNvPr id="5" name="Picture 2" descr="E:\Graphic design\Brand identity\Logo\Rgb\SHGLogoRGB_interna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288" y="5949950"/>
            <a:ext cx="1112837"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31075" y="5746750"/>
            <a:ext cx="1562100" cy="102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95536" y="4011141"/>
            <a:ext cx="8352928" cy="1362075"/>
          </a:xfrm>
        </p:spPr>
        <p:txBody>
          <a:bodyPr anchor="t">
            <a:normAutofit/>
          </a:bodyPr>
          <a:lstStyle>
            <a:lvl1pPr algn="l">
              <a:defRPr sz="3600" b="1" cap="all" baseline="0">
                <a:latin typeface="+mj-lt"/>
              </a:defRPr>
            </a:lvl1pPr>
          </a:lstStyle>
          <a:p>
            <a:r>
              <a:rPr lang="en-US" smtClean="0"/>
              <a:t>Click to edit Master title style</a:t>
            </a:r>
            <a:endParaRPr lang="en-GB" dirty="0"/>
          </a:p>
        </p:txBody>
      </p:sp>
      <p:sp>
        <p:nvSpPr>
          <p:cNvPr id="3" name="Text Placeholder 2"/>
          <p:cNvSpPr>
            <a:spLocks noGrp="1"/>
          </p:cNvSpPr>
          <p:nvPr>
            <p:ph type="body" idx="1"/>
          </p:nvPr>
        </p:nvSpPr>
        <p:spPr>
          <a:xfrm>
            <a:off x="395536" y="2510954"/>
            <a:ext cx="8347313" cy="1500187"/>
          </a:xfrm>
        </p:spPr>
        <p:txBody>
          <a:bodyPr anchor="b">
            <a:normAutofit/>
          </a:bodyPr>
          <a:lstStyle>
            <a:lvl1pPr marL="0" indent="0">
              <a:buNone/>
              <a:defRPr sz="2600" baseline="0">
                <a:solidFill>
                  <a:schemeClr val="bg1">
                    <a:lumMod val="50000"/>
                  </a:schemeClr>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1259386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descr="E:\Graphic design\Brand identity\Logo\Rgb\SHGLogoRGB_interna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288" y="5949950"/>
            <a:ext cx="1112837"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31075" y="5746750"/>
            <a:ext cx="1562100" cy="102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91549" y="395536"/>
            <a:ext cx="8338383" cy="1022102"/>
          </a:xfrm>
        </p:spPr>
        <p:txBody>
          <a:bodyPr>
            <a:normAutofit/>
          </a:bodyPr>
          <a:lstStyle>
            <a:lvl1pPr>
              <a:defRPr sz="3000" b="1" i="0" baseline="0"/>
            </a:lvl1pPr>
          </a:lstStyle>
          <a:p>
            <a:r>
              <a:rPr lang="en-US" smtClean="0"/>
              <a:t>Click to edit Master title style</a:t>
            </a:r>
            <a:endParaRPr lang="en-GB" dirty="0"/>
          </a:p>
        </p:txBody>
      </p:sp>
      <p:sp>
        <p:nvSpPr>
          <p:cNvPr id="3" name="Content Placeholder 2"/>
          <p:cNvSpPr>
            <a:spLocks noGrp="1"/>
          </p:cNvSpPr>
          <p:nvPr>
            <p:ph sz="half" idx="1"/>
          </p:nvPr>
        </p:nvSpPr>
        <p:spPr>
          <a:xfrm>
            <a:off x="395536" y="1600201"/>
            <a:ext cx="4100264" cy="3845024"/>
          </a:xfrm>
        </p:spPr>
        <p:txBody>
          <a:bodyPr/>
          <a:lstStyle>
            <a:lvl1pPr>
              <a:defRPr sz="2600" baseline="0">
                <a:solidFill>
                  <a:schemeClr val="bg1">
                    <a:lumMod val="50000"/>
                  </a:schemeClr>
                </a:solidFill>
                <a:latin typeface="+mj-lt"/>
              </a:defRPr>
            </a:lvl1pPr>
            <a:lvl2pPr>
              <a:defRPr sz="2400" baseline="0">
                <a:solidFill>
                  <a:schemeClr val="bg1">
                    <a:lumMod val="50000"/>
                  </a:schemeClr>
                </a:solidFill>
                <a:latin typeface="+mj-lt"/>
              </a:defRPr>
            </a:lvl2pPr>
            <a:lvl3pPr>
              <a:defRPr sz="2200" baseline="0">
                <a:solidFill>
                  <a:schemeClr val="bg1">
                    <a:lumMod val="50000"/>
                  </a:schemeClr>
                </a:solidFill>
                <a:latin typeface="+mj-lt"/>
              </a:defRPr>
            </a:lvl3pPr>
            <a:lvl4pPr>
              <a:defRPr sz="2000" baseline="0">
                <a:solidFill>
                  <a:schemeClr val="bg1">
                    <a:lumMod val="50000"/>
                  </a:schemeClr>
                </a:solidFill>
                <a:latin typeface="+mj-lt"/>
              </a:defRPr>
            </a:lvl4pPr>
            <a:lvl5pPr>
              <a:defRPr sz="1800" baseline="0">
                <a:solidFill>
                  <a:schemeClr val="bg1">
                    <a:lumMod val="50000"/>
                  </a:schemeClr>
                </a:solidFill>
                <a:latin typeface="+mj-l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600200"/>
            <a:ext cx="4052156" cy="3858703"/>
          </a:xfrm>
        </p:spPr>
        <p:txBody>
          <a:bodyPr/>
          <a:lstStyle>
            <a:lvl1pPr>
              <a:defRPr sz="2600" baseline="0">
                <a:solidFill>
                  <a:schemeClr val="bg1">
                    <a:lumMod val="50000"/>
                  </a:schemeClr>
                </a:solidFill>
                <a:latin typeface="+mj-lt"/>
              </a:defRPr>
            </a:lvl1pPr>
            <a:lvl2pPr>
              <a:defRPr sz="2400" baseline="0">
                <a:solidFill>
                  <a:schemeClr val="bg1">
                    <a:lumMod val="50000"/>
                  </a:schemeClr>
                </a:solidFill>
                <a:latin typeface="+mj-lt"/>
              </a:defRPr>
            </a:lvl2pPr>
            <a:lvl3pPr>
              <a:defRPr sz="2200" baseline="0">
                <a:solidFill>
                  <a:schemeClr val="bg1">
                    <a:lumMod val="50000"/>
                  </a:schemeClr>
                </a:solidFill>
                <a:latin typeface="+mj-lt"/>
              </a:defRPr>
            </a:lvl3pPr>
            <a:lvl4pPr>
              <a:defRPr sz="2000" baseline="0">
                <a:solidFill>
                  <a:schemeClr val="bg1">
                    <a:lumMod val="50000"/>
                  </a:schemeClr>
                </a:solidFill>
                <a:latin typeface="+mj-lt"/>
              </a:defRPr>
            </a:lvl4pPr>
            <a:lvl5pPr>
              <a:defRPr sz="1800" baseline="0">
                <a:solidFill>
                  <a:schemeClr val="bg1">
                    <a:lumMod val="50000"/>
                  </a:schemeClr>
                </a:solidFill>
                <a:latin typeface="+mj-l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581709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12088" y="5876925"/>
            <a:ext cx="90805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E:\Graphic design\Brand identity\Logo\Rgb\SHGLogoRGB_interna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95288" y="5949950"/>
            <a:ext cx="1112837"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331075" y="5746750"/>
            <a:ext cx="1562100" cy="102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200" b="0">
                <a:solidFill>
                  <a:srgbClr val="25BEE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76871"/>
            <a:ext cx="4040188" cy="3168353"/>
          </a:xfrm>
        </p:spPr>
        <p:txBody>
          <a:bodyPr/>
          <a:lstStyle>
            <a:lvl1pPr>
              <a:defRPr sz="2400">
                <a:solidFill>
                  <a:schemeClr val="bg1">
                    <a:lumMod val="50000"/>
                  </a:schemeClr>
                </a:solidFill>
              </a:defRPr>
            </a:lvl1pPr>
            <a:lvl2pPr>
              <a:defRPr sz="2000">
                <a:solidFill>
                  <a:schemeClr val="bg1">
                    <a:lumMod val="50000"/>
                  </a:schemeClr>
                </a:solidFill>
              </a:defRPr>
            </a:lvl2pPr>
            <a:lvl3pPr>
              <a:defRPr sz="1800">
                <a:solidFill>
                  <a:schemeClr val="bg1">
                    <a:lumMod val="50000"/>
                  </a:schemeClr>
                </a:solidFill>
              </a:defRPr>
            </a:lvl3pPr>
            <a:lvl4pPr>
              <a:defRPr sz="1600">
                <a:solidFill>
                  <a:schemeClr val="bg1">
                    <a:lumMod val="50000"/>
                  </a:schemeClr>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200" b="0" baseline="0">
                <a:solidFill>
                  <a:srgbClr val="25BEE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76872"/>
            <a:ext cx="4041775" cy="3168352"/>
          </a:xfrm>
        </p:spPr>
        <p:txBody>
          <a:bodyPr/>
          <a:lstStyle>
            <a:lvl1pPr>
              <a:defRPr sz="2400">
                <a:solidFill>
                  <a:schemeClr val="bg1">
                    <a:lumMod val="50000"/>
                  </a:schemeClr>
                </a:solidFill>
              </a:defRPr>
            </a:lvl1pPr>
            <a:lvl2pPr>
              <a:defRPr sz="2000">
                <a:solidFill>
                  <a:schemeClr val="bg1">
                    <a:lumMod val="50000"/>
                  </a:schemeClr>
                </a:solidFill>
              </a:defRPr>
            </a:lvl2pPr>
            <a:lvl3pPr>
              <a:defRPr sz="1800">
                <a:solidFill>
                  <a:schemeClr val="bg1">
                    <a:lumMod val="50000"/>
                  </a:schemeClr>
                </a:solidFill>
              </a:defRPr>
            </a:lvl3pPr>
            <a:lvl4pPr>
              <a:defRPr sz="1600">
                <a:solidFill>
                  <a:schemeClr val="bg1">
                    <a:lumMod val="50000"/>
                  </a:schemeClr>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7209951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E:\Graphic design\Brand identity\Logo\Rgb\SHGLogoRGB_interna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288" y="5949950"/>
            <a:ext cx="1112837"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31075" y="5746750"/>
            <a:ext cx="1562100" cy="102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89353" y="395536"/>
            <a:ext cx="8347313" cy="1022102"/>
          </a:xfrm>
        </p:spPr>
        <p:txBody>
          <a:bodyPr>
            <a:normAutofit/>
          </a:bodyPr>
          <a:lstStyle>
            <a:lvl1pPr>
              <a:defRPr sz="3000" b="1" i="0" baseline="0"/>
            </a:lvl1pPr>
          </a:lstStyle>
          <a:p>
            <a:r>
              <a:rPr lang="en-US" smtClean="0"/>
              <a:t>Click to edit Master title style</a:t>
            </a:r>
            <a:endParaRPr lang="en-GB" dirty="0"/>
          </a:p>
        </p:txBody>
      </p:sp>
    </p:spTree>
    <p:extLst>
      <p:ext uri="{BB962C8B-B14F-4D97-AF65-F5344CB8AC3E}">
        <p14:creationId xmlns:p14="http://schemas.microsoft.com/office/powerpoint/2010/main" val="994309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95536" y="4011141"/>
            <a:ext cx="8352928" cy="1362075"/>
          </a:xfrm>
        </p:spPr>
        <p:txBody>
          <a:bodyPr anchor="t">
            <a:normAutofit/>
          </a:bodyPr>
          <a:lstStyle>
            <a:lvl1pPr algn="l">
              <a:defRPr sz="3600" b="1" cap="all" baseline="0">
                <a:latin typeface="+mj-lt"/>
              </a:defRPr>
            </a:lvl1pPr>
          </a:lstStyle>
          <a:p>
            <a:r>
              <a:rPr lang="en-US" smtClean="0"/>
              <a:t>Click to edit Master title style</a:t>
            </a:r>
            <a:endParaRPr lang="en-GB" dirty="0"/>
          </a:p>
        </p:txBody>
      </p:sp>
      <p:sp>
        <p:nvSpPr>
          <p:cNvPr id="3" name="Text Placeholder 2"/>
          <p:cNvSpPr>
            <a:spLocks noGrp="1"/>
          </p:cNvSpPr>
          <p:nvPr>
            <p:ph type="body" idx="1"/>
          </p:nvPr>
        </p:nvSpPr>
        <p:spPr>
          <a:xfrm>
            <a:off x="395536" y="2510954"/>
            <a:ext cx="8347313" cy="1500187"/>
          </a:xfrm>
        </p:spPr>
        <p:txBody>
          <a:bodyPr anchor="b">
            <a:normAutofit/>
          </a:bodyPr>
          <a:lstStyle>
            <a:lvl1pPr marL="0" indent="0">
              <a:buNone/>
              <a:defRPr sz="2600" baseline="0">
                <a:solidFill>
                  <a:schemeClr val="bg1">
                    <a:lumMod val="50000"/>
                  </a:schemeClr>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Rectangle 3"/>
          <p:cNvSpPr/>
          <p:nvPr userDrawn="1"/>
        </p:nvSpPr>
        <p:spPr>
          <a:xfrm>
            <a:off x="0" y="0"/>
            <a:ext cx="179512" cy="6858000"/>
          </a:xfrm>
          <a:prstGeom prst="rect">
            <a:avLst/>
          </a:prstGeom>
          <a:solidFill>
            <a:srgbClr val="0455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2" descr="E:\Graphic design\Brand identity\Logo\Rgb\SHGLogoRGB_interna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536" y="5949280"/>
            <a:ext cx="1112254" cy="62041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30752" y="5746222"/>
            <a:ext cx="1561728" cy="1026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4471657"/>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2" descr="E:\Graphic design\Brand identity\Logo\Rgb\SHGLogoRGB_interna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288" y="5949950"/>
            <a:ext cx="1112837"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31075" y="5746750"/>
            <a:ext cx="1562100" cy="102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95536" y="395536"/>
            <a:ext cx="3069977" cy="801216"/>
          </a:xfrm>
        </p:spPr>
        <p:txBody>
          <a:bodyPr anchor="b">
            <a:noAutofit/>
          </a:bodyPr>
          <a:lstStyle>
            <a:lvl1pPr algn="l">
              <a:defRPr sz="2400" b="1"/>
            </a:lvl1pPr>
          </a:lstStyle>
          <a:p>
            <a:r>
              <a:rPr lang="en-US" smtClean="0"/>
              <a:t>Click to edit Master title style</a:t>
            </a:r>
            <a:endParaRPr lang="en-GB" dirty="0"/>
          </a:p>
        </p:txBody>
      </p:sp>
      <p:sp>
        <p:nvSpPr>
          <p:cNvPr id="3" name="Content Placeholder 2"/>
          <p:cNvSpPr>
            <a:spLocks noGrp="1"/>
          </p:cNvSpPr>
          <p:nvPr>
            <p:ph idx="1"/>
          </p:nvPr>
        </p:nvSpPr>
        <p:spPr>
          <a:xfrm>
            <a:off x="3575050" y="395535"/>
            <a:ext cx="5111750" cy="5063369"/>
          </a:xfrm>
        </p:spPr>
        <p:txBody>
          <a:bodyPr/>
          <a:lstStyle>
            <a:lvl1pPr>
              <a:defRPr sz="2600" baseline="0">
                <a:solidFill>
                  <a:schemeClr val="bg1">
                    <a:lumMod val="50000"/>
                  </a:schemeClr>
                </a:solidFill>
                <a:latin typeface="+mj-lt"/>
              </a:defRPr>
            </a:lvl1pPr>
            <a:lvl2pPr>
              <a:defRPr sz="2400" baseline="0">
                <a:solidFill>
                  <a:schemeClr val="bg1">
                    <a:lumMod val="50000"/>
                  </a:schemeClr>
                </a:solidFill>
                <a:latin typeface="+mj-lt"/>
              </a:defRPr>
            </a:lvl2pPr>
            <a:lvl3pPr>
              <a:defRPr sz="2200" baseline="0">
                <a:solidFill>
                  <a:schemeClr val="bg1">
                    <a:lumMod val="50000"/>
                  </a:schemeClr>
                </a:solidFill>
                <a:latin typeface="+mj-lt"/>
              </a:defRPr>
            </a:lvl3pPr>
            <a:lvl4pPr>
              <a:defRPr sz="2000" baseline="0">
                <a:solidFill>
                  <a:schemeClr val="bg1">
                    <a:lumMod val="50000"/>
                  </a:schemeClr>
                </a:solidFill>
                <a:latin typeface="+mj-lt"/>
              </a:defRPr>
            </a:lvl4pPr>
            <a:lvl5pPr>
              <a:defRPr sz="2000" baseline="0">
                <a:solidFill>
                  <a:schemeClr val="bg1">
                    <a:lumMod val="50000"/>
                  </a:schemeClr>
                </a:solidFill>
                <a:latin typeface="+mj-lt"/>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395536" y="1556793"/>
            <a:ext cx="3069977" cy="3888432"/>
          </a:xfrm>
        </p:spPr>
        <p:txBody>
          <a:bodyPr>
            <a:normAutofit/>
          </a:bodyPr>
          <a:lstStyle>
            <a:lvl1pPr marL="0" indent="0">
              <a:buNone/>
              <a:defRPr sz="2000" baseline="0">
                <a:solidFill>
                  <a:srgbClr val="25BEEC"/>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15492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ullscreen 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6858000"/>
          </a:xfrm>
        </p:spPr>
        <p:txBody>
          <a:bodyPr rtlCol="0">
            <a:normAutofit/>
          </a:bodyPr>
          <a:lstStyle>
            <a:lvl1pPr marL="0" indent="0">
              <a:buNone/>
              <a:defRPr sz="20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smtClean="0"/>
          </a:p>
        </p:txBody>
      </p:sp>
      <p:sp>
        <p:nvSpPr>
          <p:cNvPr id="2" name="Title 1"/>
          <p:cNvSpPr>
            <a:spLocks noGrp="1"/>
          </p:cNvSpPr>
          <p:nvPr>
            <p:ph type="title"/>
          </p:nvPr>
        </p:nvSpPr>
        <p:spPr>
          <a:xfrm>
            <a:off x="0" y="5733256"/>
            <a:ext cx="5796136" cy="449755"/>
          </a:xfrm>
          <a:solidFill>
            <a:srgbClr val="0455A4">
              <a:alpha val="85000"/>
            </a:srgbClr>
          </a:solidFill>
        </p:spPr>
        <p:txBody>
          <a:bodyPr anchor="b">
            <a:noAutofit/>
          </a:bodyPr>
          <a:lstStyle>
            <a:lvl1pPr algn="ctr">
              <a:defRPr sz="2600" b="1" i="0" baseline="0">
                <a:solidFill>
                  <a:schemeClr val="bg1"/>
                </a:solidFill>
                <a:latin typeface="+mj-lt"/>
              </a:defRPr>
            </a:lvl1pPr>
          </a:lstStyle>
          <a:p>
            <a:r>
              <a:rPr lang="en-US" smtClean="0"/>
              <a:t>Click to edit Master title style</a:t>
            </a:r>
            <a:endParaRPr lang="en-GB" dirty="0"/>
          </a:p>
        </p:txBody>
      </p:sp>
    </p:spTree>
    <p:extLst>
      <p:ext uri="{BB962C8B-B14F-4D97-AF65-F5344CB8AC3E}">
        <p14:creationId xmlns:p14="http://schemas.microsoft.com/office/powerpoint/2010/main" val="33871470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alf screen Picture with Text">
    <p:spTree>
      <p:nvGrpSpPr>
        <p:cNvPr id="1" name=""/>
        <p:cNvGrpSpPr/>
        <p:nvPr/>
      </p:nvGrpSpPr>
      <p:grpSpPr>
        <a:xfrm>
          <a:off x="0" y="0"/>
          <a:ext cx="0" cy="0"/>
          <a:chOff x="0" y="0"/>
          <a:chExt cx="0" cy="0"/>
        </a:xfrm>
      </p:grpSpPr>
      <p:sp>
        <p:nvSpPr>
          <p:cNvPr id="4" name="Title 1"/>
          <p:cNvSpPr txBox="1">
            <a:spLocks/>
          </p:cNvSpPr>
          <p:nvPr userDrawn="1"/>
        </p:nvSpPr>
        <p:spPr>
          <a:xfrm>
            <a:off x="5003800" y="476250"/>
            <a:ext cx="3697288" cy="801688"/>
          </a:xfrm>
          <a:prstGeom prst="rect">
            <a:avLst/>
          </a:prstGeom>
        </p:spPr>
        <p:txBody>
          <a:bodyPr anchor="b"/>
          <a:lstStyle>
            <a:lvl1pPr algn="l" defTabSz="914400" rtl="0" eaLnBrk="1" latinLnBrk="0" hangingPunct="1">
              <a:spcBef>
                <a:spcPct val="0"/>
              </a:spcBef>
              <a:buNone/>
              <a:defRPr sz="2400" b="1" i="0" kern="1200" baseline="0">
                <a:solidFill>
                  <a:schemeClr val="tx1"/>
                </a:solidFill>
                <a:latin typeface="Soho Std" pitchFamily="18" charset="0"/>
                <a:ea typeface="+mj-ea"/>
                <a:cs typeface="+mj-cs"/>
              </a:defRPr>
            </a:lvl1pPr>
          </a:lstStyle>
          <a:p>
            <a:pPr>
              <a:defRPr/>
            </a:pPr>
            <a:r>
              <a:rPr lang="en-US" dirty="0" smtClean="0">
                <a:solidFill>
                  <a:srgbClr val="1056A3"/>
                </a:solidFill>
                <a:latin typeface="Arial"/>
              </a:rPr>
              <a:t>Add Title here</a:t>
            </a:r>
            <a:endParaRPr lang="en-GB" dirty="0">
              <a:solidFill>
                <a:srgbClr val="1056A3"/>
              </a:solidFill>
              <a:latin typeface="Arial"/>
            </a:endParaRPr>
          </a:p>
        </p:txBody>
      </p:sp>
      <p:pic>
        <p:nvPicPr>
          <p:cNvPr id="6" name="Picture 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31075" y="5661025"/>
            <a:ext cx="1562100" cy="1027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Picture Placeholder 2"/>
          <p:cNvSpPr>
            <a:spLocks noGrp="1"/>
          </p:cNvSpPr>
          <p:nvPr>
            <p:ph type="pic" idx="1"/>
          </p:nvPr>
        </p:nvSpPr>
        <p:spPr>
          <a:xfrm>
            <a:off x="0" y="0"/>
            <a:ext cx="4572000" cy="6858000"/>
          </a:xfrm>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smtClean="0"/>
          </a:p>
        </p:txBody>
      </p:sp>
      <p:sp>
        <p:nvSpPr>
          <p:cNvPr id="5" name="Text Placeholder 3"/>
          <p:cNvSpPr>
            <a:spLocks noGrp="1"/>
          </p:cNvSpPr>
          <p:nvPr>
            <p:ph type="body" sz="half" idx="2"/>
          </p:nvPr>
        </p:nvSpPr>
        <p:spPr>
          <a:xfrm>
            <a:off x="5004048" y="1340768"/>
            <a:ext cx="3696308" cy="3888432"/>
          </a:xfrm>
        </p:spPr>
        <p:txBody>
          <a:bodyPr>
            <a:normAutofit/>
          </a:bodyPr>
          <a:lstStyle>
            <a:lvl1pPr marL="0" indent="0">
              <a:buNone/>
              <a:defRPr sz="2000" baseline="0">
                <a:solidFill>
                  <a:schemeClr val="bg1">
                    <a:lumMod val="50000"/>
                  </a:schemeClr>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621685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alf screen Picture with Text_2">
    <p:spTree>
      <p:nvGrpSpPr>
        <p:cNvPr id="1" name=""/>
        <p:cNvGrpSpPr/>
        <p:nvPr/>
      </p:nvGrpSpPr>
      <p:grpSpPr>
        <a:xfrm>
          <a:off x="0" y="0"/>
          <a:ext cx="0" cy="0"/>
          <a:chOff x="0" y="0"/>
          <a:chExt cx="0" cy="0"/>
        </a:xfrm>
      </p:grpSpPr>
      <p:sp>
        <p:nvSpPr>
          <p:cNvPr id="4" name="Title 1"/>
          <p:cNvSpPr txBox="1">
            <a:spLocks/>
          </p:cNvSpPr>
          <p:nvPr userDrawn="1"/>
        </p:nvSpPr>
        <p:spPr>
          <a:xfrm>
            <a:off x="395288" y="512763"/>
            <a:ext cx="3697287" cy="801687"/>
          </a:xfrm>
          <a:prstGeom prst="rect">
            <a:avLst/>
          </a:prstGeom>
        </p:spPr>
        <p:txBody>
          <a:bodyPr anchor="b"/>
          <a:lstStyle>
            <a:lvl1pPr algn="l" defTabSz="914400" rtl="0" eaLnBrk="1" latinLnBrk="0" hangingPunct="1">
              <a:spcBef>
                <a:spcPct val="0"/>
              </a:spcBef>
              <a:buNone/>
              <a:defRPr sz="2400" b="1" i="0" kern="1200" baseline="0">
                <a:solidFill>
                  <a:schemeClr val="tx1"/>
                </a:solidFill>
                <a:latin typeface="Soho Std" pitchFamily="18" charset="0"/>
                <a:ea typeface="+mj-ea"/>
                <a:cs typeface="+mj-cs"/>
              </a:defRPr>
            </a:lvl1pPr>
          </a:lstStyle>
          <a:p>
            <a:pPr>
              <a:defRPr/>
            </a:pPr>
            <a:r>
              <a:rPr lang="en-US" dirty="0" smtClean="0">
                <a:solidFill>
                  <a:srgbClr val="1056A3"/>
                </a:solidFill>
                <a:latin typeface="Arial"/>
              </a:rPr>
              <a:t>Add Title here</a:t>
            </a:r>
            <a:endParaRPr lang="en-GB" dirty="0">
              <a:solidFill>
                <a:srgbClr val="1056A3"/>
              </a:solidFill>
              <a:latin typeface="Arial"/>
            </a:endParaRPr>
          </a:p>
        </p:txBody>
      </p:sp>
      <p:pic>
        <p:nvPicPr>
          <p:cNvPr id="6" name="Picture 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1613" y="5661025"/>
            <a:ext cx="1562100" cy="1027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Picture Placeholder 2"/>
          <p:cNvSpPr>
            <a:spLocks noGrp="1"/>
          </p:cNvSpPr>
          <p:nvPr>
            <p:ph type="pic" idx="1"/>
          </p:nvPr>
        </p:nvSpPr>
        <p:spPr>
          <a:xfrm>
            <a:off x="4572000" y="0"/>
            <a:ext cx="4572000" cy="6858000"/>
          </a:xfrm>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smtClean="0"/>
          </a:p>
        </p:txBody>
      </p:sp>
      <p:sp>
        <p:nvSpPr>
          <p:cNvPr id="5" name="Text Placeholder 3"/>
          <p:cNvSpPr>
            <a:spLocks noGrp="1"/>
          </p:cNvSpPr>
          <p:nvPr>
            <p:ph type="body" sz="half" idx="2"/>
          </p:nvPr>
        </p:nvSpPr>
        <p:spPr>
          <a:xfrm>
            <a:off x="395536" y="1377493"/>
            <a:ext cx="3696308" cy="3888432"/>
          </a:xfrm>
        </p:spPr>
        <p:txBody>
          <a:bodyPr>
            <a:normAutofit/>
          </a:bodyPr>
          <a:lstStyle>
            <a:lvl1pPr marL="0" indent="0">
              <a:buNone/>
              <a:defRPr sz="2000" baseline="0">
                <a:solidFill>
                  <a:schemeClr val="bg1">
                    <a:lumMod val="50000"/>
                  </a:schemeClr>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348215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2" descr="E:\Graphic design\Brand identity\Logo\Rgb\SHGLogoRGB_interna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288" y="5949950"/>
            <a:ext cx="1112837"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31075" y="5746750"/>
            <a:ext cx="1562100" cy="102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5663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4" name="Picture 5" descr="Title_slid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77337"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p:cNvSpPr>
            <a:spLocks noGrp="1" noChangeArrowheads="1"/>
          </p:cNvSpPr>
          <p:nvPr>
            <p:ph type="ctrTitle"/>
          </p:nvPr>
        </p:nvSpPr>
        <p:spPr>
          <a:xfrm>
            <a:off x="1600200" y="2286000"/>
            <a:ext cx="6858000" cy="457200"/>
          </a:xfrm>
        </p:spPr>
        <p:txBody>
          <a:bodyPr/>
          <a:lstStyle>
            <a:lvl1pPr>
              <a:defRPr b="1">
                <a:solidFill>
                  <a:schemeClr val="bg1"/>
                </a:solidFill>
              </a:defRPr>
            </a:lvl1pPr>
          </a:lstStyle>
          <a:p>
            <a:r>
              <a:rPr lang="en-US" smtClean="0"/>
              <a:t>Click to edit Master title style</a:t>
            </a:r>
            <a:endParaRPr lang="en-US"/>
          </a:p>
        </p:txBody>
      </p:sp>
      <p:sp>
        <p:nvSpPr>
          <p:cNvPr id="6148" name="Rectangle 4"/>
          <p:cNvSpPr>
            <a:spLocks noGrp="1" noChangeArrowheads="1"/>
          </p:cNvSpPr>
          <p:nvPr>
            <p:ph type="subTitle" idx="1"/>
          </p:nvPr>
        </p:nvSpPr>
        <p:spPr>
          <a:xfrm>
            <a:off x="1600200" y="2819400"/>
            <a:ext cx="6858000" cy="304800"/>
          </a:xfrm>
        </p:spPr>
        <p:txBody>
          <a:bodyPr/>
          <a:lstStyle>
            <a:lvl1pPr marL="0" indent="0">
              <a:buFontTx/>
              <a:buNone/>
              <a:defRPr>
                <a:solidFill>
                  <a:schemeClr val="bg1"/>
                </a:solidFill>
              </a:defRPr>
            </a:lvl1pPr>
          </a:lstStyle>
          <a:p>
            <a:r>
              <a:rPr lang="en-US" smtClean="0"/>
              <a:t>Click to edit Master subtitle style</a:t>
            </a:r>
            <a:endParaRPr lang="en-US"/>
          </a:p>
        </p:txBody>
      </p:sp>
    </p:spTree>
    <p:extLst>
      <p:ext uri="{BB962C8B-B14F-4D97-AF65-F5344CB8AC3E}">
        <p14:creationId xmlns:p14="http://schemas.microsoft.com/office/powerpoint/2010/main" val="10765888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1066800"/>
            <a:ext cx="7162800" cy="762000"/>
          </a:xfrm>
        </p:spPr>
        <p:txBody>
          <a:bodyPr/>
          <a:lstStyle>
            <a:lvl1pPr>
              <a:defRPr>
                <a:solidFill>
                  <a:srgbClr val="0C57A3"/>
                </a:solidFill>
              </a:defRPr>
            </a:lvl1pPr>
          </a:lstStyle>
          <a:p>
            <a:r>
              <a:rPr lang="en-US" smtClean="0"/>
              <a:t>Click to edit Master title style</a:t>
            </a:r>
            <a:endParaRPr lang="en-US" dirty="0"/>
          </a:p>
        </p:txBody>
      </p:sp>
      <p:sp>
        <p:nvSpPr>
          <p:cNvPr id="3" name="Text Placeholder 2"/>
          <p:cNvSpPr>
            <a:spLocks noGrp="1"/>
          </p:cNvSpPr>
          <p:nvPr>
            <p:ph type="body" sz="half" idx="1"/>
          </p:nvPr>
        </p:nvSpPr>
        <p:spPr>
          <a:xfrm>
            <a:off x="990600" y="1981200"/>
            <a:ext cx="35052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5052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014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91549" y="395536"/>
            <a:ext cx="8338383" cy="1022102"/>
          </a:xfrm>
        </p:spPr>
        <p:txBody>
          <a:bodyPr>
            <a:normAutofit/>
          </a:bodyPr>
          <a:lstStyle>
            <a:lvl1pPr>
              <a:defRPr sz="3000" b="1" i="0" baseline="0"/>
            </a:lvl1pPr>
          </a:lstStyle>
          <a:p>
            <a:r>
              <a:rPr lang="en-US" smtClean="0"/>
              <a:t>Click to edit Master title style</a:t>
            </a:r>
            <a:endParaRPr lang="en-GB" dirty="0"/>
          </a:p>
        </p:txBody>
      </p:sp>
      <p:sp>
        <p:nvSpPr>
          <p:cNvPr id="3" name="Content Placeholder 2"/>
          <p:cNvSpPr>
            <a:spLocks noGrp="1"/>
          </p:cNvSpPr>
          <p:nvPr>
            <p:ph sz="half" idx="1"/>
          </p:nvPr>
        </p:nvSpPr>
        <p:spPr>
          <a:xfrm>
            <a:off x="395536" y="1600201"/>
            <a:ext cx="4100264" cy="3845024"/>
          </a:xfrm>
        </p:spPr>
        <p:txBody>
          <a:bodyPr/>
          <a:lstStyle>
            <a:lvl1pPr>
              <a:defRPr sz="2600" baseline="0">
                <a:solidFill>
                  <a:schemeClr val="bg1">
                    <a:lumMod val="50000"/>
                  </a:schemeClr>
                </a:solidFill>
                <a:latin typeface="+mj-lt"/>
              </a:defRPr>
            </a:lvl1pPr>
            <a:lvl2pPr>
              <a:defRPr sz="2400" baseline="0">
                <a:solidFill>
                  <a:schemeClr val="bg1">
                    <a:lumMod val="50000"/>
                  </a:schemeClr>
                </a:solidFill>
                <a:latin typeface="+mj-lt"/>
              </a:defRPr>
            </a:lvl2pPr>
            <a:lvl3pPr>
              <a:defRPr sz="2200" baseline="0">
                <a:solidFill>
                  <a:schemeClr val="bg1">
                    <a:lumMod val="50000"/>
                  </a:schemeClr>
                </a:solidFill>
                <a:latin typeface="+mj-lt"/>
              </a:defRPr>
            </a:lvl3pPr>
            <a:lvl4pPr>
              <a:defRPr sz="2000" baseline="0">
                <a:solidFill>
                  <a:schemeClr val="bg1">
                    <a:lumMod val="50000"/>
                  </a:schemeClr>
                </a:solidFill>
                <a:latin typeface="+mj-lt"/>
              </a:defRPr>
            </a:lvl4pPr>
            <a:lvl5pPr>
              <a:defRPr sz="1800" baseline="0">
                <a:solidFill>
                  <a:schemeClr val="bg1">
                    <a:lumMod val="50000"/>
                  </a:schemeClr>
                </a:solidFill>
                <a:latin typeface="+mj-l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600200"/>
            <a:ext cx="4052156" cy="3858703"/>
          </a:xfrm>
        </p:spPr>
        <p:txBody>
          <a:bodyPr/>
          <a:lstStyle>
            <a:lvl1pPr>
              <a:defRPr sz="2600" baseline="0">
                <a:solidFill>
                  <a:schemeClr val="bg1">
                    <a:lumMod val="50000"/>
                  </a:schemeClr>
                </a:solidFill>
                <a:latin typeface="+mj-lt"/>
              </a:defRPr>
            </a:lvl1pPr>
            <a:lvl2pPr>
              <a:defRPr sz="2400" baseline="0">
                <a:solidFill>
                  <a:schemeClr val="bg1">
                    <a:lumMod val="50000"/>
                  </a:schemeClr>
                </a:solidFill>
                <a:latin typeface="+mj-lt"/>
              </a:defRPr>
            </a:lvl2pPr>
            <a:lvl3pPr>
              <a:defRPr sz="2200" baseline="0">
                <a:solidFill>
                  <a:schemeClr val="bg1">
                    <a:lumMod val="50000"/>
                  </a:schemeClr>
                </a:solidFill>
                <a:latin typeface="+mj-lt"/>
              </a:defRPr>
            </a:lvl3pPr>
            <a:lvl4pPr>
              <a:defRPr sz="2000" baseline="0">
                <a:solidFill>
                  <a:schemeClr val="bg1">
                    <a:lumMod val="50000"/>
                  </a:schemeClr>
                </a:solidFill>
                <a:latin typeface="+mj-lt"/>
              </a:defRPr>
            </a:lvl4pPr>
            <a:lvl5pPr>
              <a:defRPr sz="1800" baseline="0">
                <a:solidFill>
                  <a:schemeClr val="bg1">
                    <a:lumMod val="50000"/>
                  </a:schemeClr>
                </a:solidFill>
                <a:latin typeface="+mj-l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9" name="Picture 2" descr="E:\Graphic design\Brand identity\Logo\Rgb\SHGLogoRGB_interna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536" y="5949280"/>
            <a:ext cx="1112254" cy="62041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30752" y="5746222"/>
            <a:ext cx="1561728" cy="1026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359996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200" b="0">
                <a:solidFill>
                  <a:srgbClr val="25BEE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76871"/>
            <a:ext cx="4040188" cy="3168353"/>
          </a:xfrm>
        </p:spPr>
        <p:txBody>
          <a:bodyPr/>
          <a:lstStyle>
            <a:lvl1pPr>
              <a:defRPr sz="2400">
                <a:solidFill>
                  <a:schemeClr val="bg1">
                    <a:lumMod val="50000"/>
                  </a:schemeClr>
                </a:solidFill>
              </a:defRPr>
            </a:lvl1pPr>
            <a:lvl2pPr>
              <a:defRPr sz="2000">
                <a:solidFill>
                  <a:schemeClr val="bg1">
                    <a:lumMod val="50000"/>
                  </a:schemeClr>
                </a:solidFill>
              </a:defRPr>
            </a:lvl2pPr>
            <a:lvl3pPr>
              <a:defRPr sz="1800">
                <a:solidFill>
                  <a:schemeClr val="bg1">
                    <a:lumMod val="50000"/>
                  </a:schemeClr>
                </a:solidFill>
              </a:defRPr>
            </a:lvl3pPr>
            <a:lvl4pPr>
              <a:defRPr sz="1600">
                <a:solidFill>
                  <a:schemeClr val="bg1">
                    <a:lumMod val="50000"/>
                  </a:schemeClr>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200" b="0" baseline="0">
                <a:solidFill>
                  <a:srgbClr val="25BEE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76872"/>
            <a:ext cx="4041775" cy="3168352"/>
          </a:xfrm>
        </p:spPr>
        <p:txBody>
          <a:bodyPr/>
          <a:lstStyle>
            <a:lvl1pPr>
              <a:defRPr sz="2400">
                <a:solidFill>
                  <a:schemeClr val="bg1">
                    <a:lumMod val="50000"/>
                  </a:schemeClr>
                </a:solidFill>
              </a:defRPr>
            </a:lvl1pPr>
            <a:lvl2pPr>
              <a:defRPr sz="2000">
                <a:solidFill>
                  <a:schemeClr val="bg1">
                    <a:lumMod val="50000"/>
                  </a:schemeClr>
                </a:solidFill>
              </a:defRPr>
            </a:lvl2pPr>
            <a:lvl3pPr>
              <a:defRPr sz="1800">
                <a:solidFill>
                  <a:schemeClr val="bg1">
                    <a:lumMod val="50000"/>
                  </a:schemeClr>
                </a:solidFill>
              </a:defRPr>
            </a:lvl3pPr>
            <a:lvl4pPr>
              <a:defRPr sz="1600">
                <a:solidFill>
                  <a:schemeClr val="bg1">
                    <a:lumMod val="50000"/>
                  </a:schemeClr>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12360" y="5877272"/>
            <a:ext cx="908229" cy="615645"/>
          </a:xfrm>
          <a:prstGeom prst="rect">
            <a:avLst/>
          </a:prstGeom>
        </p:spPr>
      </p:pic>
      <p:pic>
        <p:nvPicPr>
          <p:cNvPr id="13" name="Picture 2" descr="E:\Graphic design\Brand identity\Logo\Rgb\SHGLogoRGB_interna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95536" y="5949280"/>
            <a:ext cx="1112254" cy="62041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330752" y="5746222"/>
            <a:ext cx="1561728" cy="1026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964335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9353" y="395536"/>
            <a:ext cx="8347313" cy="1022102"/>
          </a:xfrm>
        </p:spPr>
        <p:txBody>
          <a:bodyPr>
            <a:normAutofit/>
          </a:bodyPr>
          <a:lstStyle>
            <a:lvl1pPr>
              <a:defRPr sz="3000" b="1" i="0" baseline="0"/>
            </a:lvl1pPr>
          </a:lstStyle>
          <a:p>
            <a:r>
              <a:rPr lang="en-US" smtClean="0"/>
              <a:t>Click to edit Master title style</a:t>
            </a:r>
            <a:endParaRPr lang="en-GB" dirty="0"/>
          </a:p>
        </p:txBody>
      </p:sp>
      <p:pic>
        <p:nvPicPr>
          <p:cNvPr id="7" name="Picture 2" descr="E:\Graphic design\Brand identity\Logo\Rgb\SHGLogoRGB_interna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536" y="5949280"/>
            <a:ext cx="1112254" cy="62041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30752" y="5746222"/>
            <a:ext cx="1561728" cy="1026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690478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95536" y="395536"/>
            <a:ext cx="3069977" cy="801216"/>
          </a:xfrm>
        </p:spPr>
        <p:txBody>
          <a:bodyPr anchor="b">
            <a:noAutofit/>
          </a:bodyPr>
          <a:lstStyle>
            <a:lvl1pPr algn="l">
              <a:defRPr sz="2400" b="1"/>
            </a:lvl1pPr>
          </a:lstStyle>
          <a:p>
            <a:r>
              <a:rPr lang="en-US" smtClean="0"/>
              <a:t>Click to edit Master title style</a:t>
            </a:r>
            <a:endParaRPr lang="en-GB" dirty="0"/>
          </a:p>
        </p:txBody>
      </p:sp>
      <p:sp>
        <p:nvSpPr>
          <p:cNvPr id="3" name="Content Placeholder 2"/>
          <p:cNvSpPr>
            <a:spLocks noGrp="1"/>
          </p:cNvSpPr>
          <p:nvPr>
            <p:ph idx="1"/>
          </p:nvPr>
        </p:nvSpPr>
        <p:spPr>
          <a:xfrm>
            <a:off x="3575050" y="395535"/>
            <a:ext cx="5111750" cy="5063369"/>
          </a:xfrm>
        </p:spPr>
        <p:txBody>
          <a:bodyPr/>
          <a:lstStyle>
            <a:lvl1pPr>
              <a:defRPr sz="2600" baseline="0">
                <a:solidFill>
                  <a:schemeClr val="bg1">
                    <a:lumMod val="50000"/>
                  </a:schemeClr>
                </a:solidFill>
                <a:latin typeface="+mj-lt"/>
              </a:defRPr>
            </a:lvl1pPr>
            <a:lvl2pPr>
              <a:defRPr sz="2400" baseline="0">
                <a:solidFill>
                  <a:schemeClr val="bg1">
                    <a:lumMod val="50000"/>
                  </a:schemeClr>
                </a:solidFill>
                <a:latin typeface="+mj-lt"/>
              </a:defRPr>
            </a:lvl2pPr>
            <a:lvl3pPr>
              <a:defRPr sz="2200" baseline="0">
                <a:solidFill>
                  <a:schemeClr val="bg1">
                    <a:lumMod val="50000"/>
                  </a:schemeClr>
                </a:solidFill>
                <a:latin typeface="+mj-lt"/>
              </a:defRPr>
            </a:lvl3pPr>
            <a:lvl4pPr>
              <a:defRPr sz="2000" baseline="0">
                <a:solidFill>
                  <a:schemeClr val="bg1">
                    <a:lumMod val="50000"/>
                  </a:schemeClr>
                </a:solidFill>
                <a:latin typeface="+mj-lt"/>
              </a:defRPr>
            </a:lvl4pPr>
            <a:lvl5pPr>
              <a:defRPr sz="2000" baseline="0">
                <a:solidFill>
                  <a:schemeClr val="bg1">
                    <a:lumMod val="50000"/>
                  </a:schemeClr>
                </a:solidFill>
                <a:latin typeface="+mj-lt"/>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395536" y="1556793"/>
            <a:ext cx="3069977" cy="3888432"/>
          </a:xfrm>
        </p:spPr>
        <p:txBody>
          <a:bodyPr>
            <a:normAutofit/>
          </a:bodyPr>
          <a:lstStyle>
            <a:lvl1pPr marL="0" indent="0">
              <a:buNone/>
              <a:defRPr sz="2000" baseline="0">
                <a:solidFill>
                  <a:srgbClr val="25BEEC"/>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9" name="Picture 2" descr="E:\Graphic design\Brand identity\Logo\Rgb\SHGLogoRGB_interna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536" y="5949280"/>
            <a:ext cx="1112254" cy="62041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30752" y="5746222"/>
            <a:ext cx="1561728" cy="1026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729393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screen Picture with Caption">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0" y="0"/>
            <a:ext cx="9144000" cy="6858000"/>
          </a:xfrm>
        </p:spPr>
        <p:txBody>
          <a:bodyPr>
            <a:normAutofit/>
          </a:bodyPr>
          <a:lstStyle>
            <a:lvl1pPr marL="0" indent="0">
              <a:buNone/>
              <a:defRPr sz="20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smtClean="0"/>
              <a:t>Add Picture clicking the icon, use landscapes for best results </a:t>
            </a:r>
          </a:p>
        </p:txBody>
      </p:sp>
      <p:sp>
        <p:nvSpPr>
          <p:cNvPr id="2" name="Title 1"/>
          <p:cNvSpPr>
            <a:spLocks noGrp="1"/>
          </p:cNvSpPr>
          <p:nvPr>
            <p:ph type="title" hasCustomPrompt="1"/>
          </p:nvPr>
        </p:nvSpPr>
        <p:spPr>
          <a:xfrm>
            <a:off x="0" y="5733256"/>
            <a:ext cx="5796136" cy="449755"/>
          </a:xfrm>
          <a:solidFill>
            <a:srgbClr val="0455A4">
              <a:alpha val="85000"/>
            </a:srgbClr>
          </a:solidFill>
        </p:spPr>
        <p:txBody>
          <a:bodyPr anchor="b">
            <a:noAutofit/>
          </a:bodyPr>
          <a:lstStyle>
            <a:lvl1pPr algn="ctr">
              <a:defRPr sz="2600" b="1" i="0" baseline="0">
                <a:solidFill>
                  <a:schemeClr val="bg1"/>
                </a:solidFill>
                <a:latin typeface="+mj-lt"/>
              </a:defRPr>
            </a:lvl1pPr>
          </a:lstStyle>
          <a:p>
            <a:r>
              <a:rPr lang="en-US" dirty="0" smtClean="0"/>
              <a:t>Insert caption here</a:t>
            </a:r>
            <a:endParaRPr lang="en-GB" dirty="0"/>
          </a:p>
        </p:txBody>
      </p:sp>
    </p:spTree>
    <p:extLst>
      <p:ext uri="{BB962C8B-B14F-4D97-AF65-F5344CB8AC3E}">
        <p14:creationId xmlns:p14="http://schemas.microsoft.com/office/powerpoint/2010/main" val="201026900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alf screen Picture with Text">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0" y="0"/>
            <a:ext cx="4572000" cy="6858000"/>
          </a:xfrm>
        </p:spPr>
        <p:txBody>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smtClean="0"/>
              <a:t>Add Picture clicking the icon, use portraits for best results </a:t>
            </a:r>
          </a:p>
        </p:txBody>
      </p:sp>
      <p:sp>
        <p:nvSpPr>
          <p:cNvPr id="4" name="Title 1"/>
          <p:cNvSpPr txBox="1">
            <a:spLocks/>
          </p:cNvSpPr>
          <p:nvPr userDrawn="1"/>
        </p:nvSpPr>
        <p:spPr>
          <a:xfrm>
            <a:off x="5004048" y="476672"/>
            <a:ext cx="3696308" cy="801216"/>
          </a:xfrm>
          <a:prstGeom prst="rect">
            <a:avLst/>
          </a:prstGeom>
        </p:spPr>
        <p:txBody>
          <a:bodyPr vert="horz" lIns="91440" tIns="45720" rIns="91440" bIns="45720" rtlCol="0" anchor="b">
            <a:noAutofit/>
          </a:bodyPr>
          <a:lstStyle>
            <a:lvl1pPr algn="l" defTabSz="914400" rtl="0" eaLnBrk="1" latinLnBrk="0" hangingPunct="1">
              <a:spcBef>
                <a:spcPct val="0"/>
              </a:spcBef>
              <a:buNone/>
              <a:defRPr sz="2400" b="1" i="0" kern="1200" baseline="0">
                <a:solidFill>
                  <a:schemeClr val="tx1"/>
                </a:solidFill>
                <a:latin typeface="Soho Std" pitchFamily="18" charset="0"/>
                <a:ea typeface="+mj-ea"/>
                <a:cs typeface="+mj-cs"/>
              </a:defRPr>
            </a:lvl1pPr>
          </a:lstStyle>
          <a:p>
            <a:r>
              <a:rPr lang="en-US" dirty="0" smtClean="0">
                <a:latin typeface="+mj-lt"/>
              </a:rPr>
              <a:t>Add Title here</a:t>
            </a:r>
            <a:endParaRPr lang="en-GB" dirty="0">
              <a:latin typeface="+mj-lt"/>
            </a:endParaRPr>
          </a:p>
        </p:txBody>
      </p:sp>
      <p:sp>
        <p:nvSpPr>
          <p:cNvPr id="5" name="Text Placeholder 3"/>
          <p:cNvSpPr>
            <a:spLocks noGrp="1"/>
          </p:cNvSpPr>
          <p:nvPr>
            <p:ph type="body" sz="half" idx="2" hasCustomPrompt="1"/>
          </p:nvPr>
        </p:nvSpPr>
        <p:spPr>
          <a:xfrm>
            <a:off x="5004048" y="1340768"/>
            <a:ext cx="3696308" cy="3888432"/>
          </a:xfrm>
        </p:spPr>
        <p:txBody>
          <a:bodyPr>
            <a:normAutofit/>
          </a:bodyPr>
          <a:lstStyle>
            <a:lvl1pPr marL="0" indent="0">
              <a:buNone/>
              <a:defRPr sz="2000" baseline="0">
                <a:solidFill>
                  <a:schemeClr val="bg1">
                    <a:lumMod val="50000"/>
                  </a:schemeClr>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Add text here</a:t>
            </a:r>
          </a:p>
        </p:txBody>
      </p:sp>
      <p:pic>
        <p:nvPicPr>
          <p:cNvPr id="8" name="Picture 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30752" y="5661248"/>
            <a:ext cx="1561728" cy="1026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105273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6752FC-B3EB-4762-B322-8865AE682F86}" type="datetimeFigureOut">
              <a:rPr lang="en-GB" smtClean="0"/>
              <a:t>24/01/2017</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269770-A1D7-4253-B560-1FBB5F442EEE}" type="slidenum">
              <a:rPr lang="en-GB" smtClean="0"/>
              <a:t>‹#›</a:t>
            </a:fld>
            <a:endParaRPr lang="en-GB" dirty="0"/>
          </a:p>
        </p:txBody>
      </p:sp>
    </p:spTree>
    <p:extLst>
      <p:ext uri="{BB962C8B-B14F-4D97-AF65-F5344CB8AC3E}">
        <p14:creationId xmlns:p14="http://schemas.microsoft.com/office/powerpoint/2010/main" val="1860533371"/>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64" r:id="rId3"/>
    <p:sldLayoutId id="2147483652" r:id="rId4"/>
    <p:sldLayoutId id="2147483667" r:id="rId5"/>
    <p:sldLayoutId id="2147483654" r:id="rId6"/>
    <p:sldLayoutId id="2147483656" r:id="rId7"/>
    <p:sldLayoutId id="2147483657" r:id="rId8"/>
    <p:sldLayoutId id="2147483670" r:id="rId9"/>
    <p:sldLayoutId id="2147483671" r:id="rId10"/>
    <p:sldLayoutId id="2147483655" r:id="rId11"/>
  </p:sldLayoutIdLst>
  <p:timing>
    <p:tnLst>
      <p:par>
        <p:cTn id="1" dur="indefinite" restart="never" nodeType="tmRoot"/>
      </p:par>
    </p:tnLst>
  </p:timing>
  <p:txStyles>
    <p:titleStyle>
      <a:lvl1pPr algn="ctr" defTabSz="914400" rtl="0" eaLnBrk="1" latinLnBrk="0" hangingPunct="1">
        <a:spcBef>
          <a:spcPct val="0"/>
        </a:spcBef>
        <a:buNone/>
        <a:defRPr sz="3600" b="1" i="0" kern="1200"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600" kern="1200" baseline="0">
          <a:solidFill>
            <a:schemeClr val="bg1">
              <a:lumMod val="50000"/>
            </a:schemeClr>
          </a:solidFill>
          <a:latin typeface="+mj-lt"/>
          <a:ea typeface="+mn-ea"/>
          <a:cs typeface="+mn-cs"/>
        </a:defRPr>
      </a:lvl1pPr>
      <a:lvl2pPr marL="742950" indent="-285750" algn="l" defTabSz="914400" rtl="0" eaLnBrk="1" latinLnBrk="0" hangingPunct="1">
        <a:spcBef>
          <a:spcPct val="20000"/>
        </a:spcBef>
        <a:buFont typeface="Arial" pitchFamily="34" charset="0"/>
        <a:buChar char="–"/>
        <a:defRPr sz="2400" kern="1200" baseline="0">
          <a:solidFill>
            <a:schemeClr val="bg1">
              <a:lumMod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200" kern="1200" baseline="0">
          <a:solidFill>
            <a:schemeClr val="bg1">
              <a:lumMod val="50000"/>
            </a:schemeClr>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bg1">
              <a:lumMod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800" kern="1200" baseline="0">
          <a:solidFill>
            <a:schemeClr val="bg1">
              <a:lumMod val="5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6752FC-B3EB-4762-B322-8865AE682F86}" type="datetimeFigureOut">
              <a:rPr lang="en-GB" smtClean="0">
                <a:solidFill>
                  <a:srgbClr val="1056A3">
                    <a:tint val="75000"/>
                  </a:srgbClr>
                </a:solidFill>
              </a:rPr>
              <a:pPr/>
              <a:t>24/01/2017</a:t>
            </a:fld>
            <a:endParaRPr lang="en-GB" dirty="0">
              <a:solidFill>
                <a:srgbClr val="1056A3">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srgbClr val="1056A3">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269770-A1D7-4253-B560-1FBB5F442EEE}" type="slidenum">
              <a:rPr lang="en-GB" smtClean="0">
                <a:solidFill>
                  <a:srgbClr val="1056A3">
                    <a:tint val="75000"/>
                  </a:srgbClr>
                </a:solidFill>
              </a:rPr>
              <a:pPr/>
              <a:t>‹#›</a:t>
            </a:fld>
            <a:endParaRPr lang="en-GB" dirty="0">
              <a:solidFill>
                <a:srgbClr val="1056A3">
                  <a:tint val="75000"/>
                </a:srgbClr>
              </a:solidFill>
            </a:endParaRPr>
          </a:p>
        </p:txBody>
      </p:sp>
    </p:spTree>
    <p:extLst>
      <p:ext uri="{BB962C8B-B14F-4D97-AF65-F5344CB8AC3E}">
        <p14:creationId xmlns:p14="http://schemas.microsoft.com/office/powerpoint/2010/main" val="146716683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iming>
    <p:tnLst>
      <p:par>
        <p:cTn id="1" dur="indefinite" restart="never" nodeType="tmRoot"/>
      </p:par>
    </p:tnLst>
  </p:timing>
  <p:txStyles>
    <p:titleStyle>
      <a:lvl1pPr algn="ctr" defTabSz="914400" rtl="0" eaLnBrk="1" latinLnBrk="0" hangingPunct="1">
        <a:spcBef>
          <a:spcPct val="0"/>
        </a:spcBef>
        <a:buNone/>
        <a:defRPr sz="3600" b="1" i="0" kern="1200"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600" kern="1200" baseline="0">
          <a:solidFill>
            <a:schemeClr val="bg1">
              <a:lumMod val="50000"/>
            </a:schemeClr>
          </a:solidFill>
          <a:latin typeface="+mj-lt"/>
          <a:ea typeface="+mn-ea"/>
          <a:cs typeface="+mn-cs"/>
        </a:defRPr>
      </a:lvl1pPr>
      <a:lvl2pPr marL="742950" indent="-285750" algn="l" defTabSz="914400" rtl="0" eaLnBrk="1" latinLnBrk="0" hangingPunct="1">
        <a:spcBef>
          <a:spcPct val="20000"/>
        </a:spcBef>
        <a:buFont typeface="Arial" pitchFamily="34" charset="0"/>
        <a:buChar char="–"/>
        <a:defRPr sz="2400" kern="1200" baseline="0">
          <a:solidFill>
            <a:schemeClr val="bg1">
              <a:lumMod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200" kern="1200" baseline="0">
          <a:solidFill>
            <a:schemeClr val="bg1">
              <a:lumMod val="50000"/>
            </a:schemeClr>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bg1">
              <a:lumMod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800" kern="1200" baseline="0">
          <a:solidFill>
            <a:schemeClr val="bg1">
              <a:lumMod val="5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709E40D-B830-44B9-ADE8-E82128701E7D}" type="datetimeFigureOut">
              <a:rPr lang="en-GB">
                <a:solidFill>
                  <a:srgbClr val="1056A3">
                    <a:tint val="75000"/>
                  </a:srgbClr>
                </a:solidFill>
              </a:rPr>
              <a:pPr>
                <a:defRPr/>
              </a:pPr>
              <a:t>24/01/2017</a:t>
            </a:fld>
            <a:endParaRPr lang="en-GB" dirty="0">
              <a:solidFill>
                <a:srgbClr val="1056A3">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GB">
              <a:solidFill>
                <a:srgbClr val="1056A3">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CB5A8CC-FCF2-4244-9BBC-950EF5F935BE}" type="slidenum">
              <a:rPr lang="en-GB">
                <a:solidFill>
                  <a:srgbClr val="1056A3">
                    <a:tint val="75000"/>
                  </a:srgbClr>
                </a:solidFill>
              </a:rPr>
              <a:pPr>
                <a:defRPr/>
              </a:pPr>
              <a:t>‹#›</a:t>
            </a:fld>
            <a:endParaRPr lang="en-GB" dirty="0">
              <a:solidFill>
                <a:srgbClr val="1056A3">
                  <a:tint val="75000"/>
                </a:srgbClr>
              </a:solidFill>
            </a:endParaRPr>
          </a:p>
        </p:txBody>
      </p:sp>
    </p:spTree>
    <p:extLst>
      <p:ext uri="{BB962C8B-B14F-4D97-AF65-F5344CB8AC3E}">
        <p14:creationId xmlns:p14="http://schemas.microsoft.com/office/powerpoint/2010/main" val="270501797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timing>
    <p:tnLst>
      <p:par>
        <p:cTn id="1" dur="indefinite" restart="never" nodeType="tmRoot"/>
      </p:par>
    </p:tnLst>
  </p:timing>
  <p:txStyles>
    <p:titleStyle>
      <a:lvl1pPr algn="ctr" rtl="0" eaLnBrk="0" fontAlgn="base" hangingPunct="0">
        <a:spcBef>
          <a:spcPct val="0"/>
        </a:spcBef>
        <a:spcAft>
          <a:spcPct val="0"/>
        </a:spcAft>
        <a:defRPr sz="3600" b="1" kern="1200">
          <a:solidFill>
            <a:schemeClr val="tx1"/>
          </a:solidFill>
          <a:latin typeface="+mj-lt"/>
          <a:ea typeface="+mj-ea"/>
          <a:cs typeface="+mj-cs"/>
        </a:defRPr>
      </a:lvl1pPr>
      <a:lvl2pPr algn="ctr" rtl="0" eaLnBrk="0" fontAlgn="base" hangingPunct="0">
        <a:spcBef>
          <a:spcPct val="0"/>
        </a:spcBef>
        <a:spcAft>
          <a:spcPct val="0"/>
        </a:spcAft>
        <a:defRPr sz="3600" b="1">
          <a:solidFill>
            <a:schemeClr val="tx1"/>
          </a:solidFill>
          <a:latin typeface="Arial" charset="0"/>
        </a:defRPr>
      </a:lvl2pPr>
      <a:lvl3pPr algn="ctr" rtl="0" eaLnBrk="0" fontAlgn="base" hangingPunct="0">
        <a:spcBef>
          <a:spcPct val="0"/>
        </a:spcBef>
        <a:spcAft>
          <a:spcPct val="0"/>
        </a:spcAft>
        <a:defRPr sz="3600" b="1">
          <a:solidFill>
            <a:schemeClr val="tx1"/>
          </a:solidFill>
          <a:latin typeface="Arial" charset="0"/>
        </a:defRPr>
      </a:lvl3pPr>
      <a:lvl4pPr algn="ctr" rtl="0" eaLnBrk="0" fontAlgn="base" hangingPunct="0">
        <a:spcBef>
          <a:spcPct val="0"/>
        </a:spcBef>
        <a:spcAft>
          <a:spcPct val="0"/>
        </a:spcAft>
        <a:defRPr sz="3600" b="1">
          <a:solidFill>
            <a:schemeClr val="tx1"/>
          </a:solidFill>
          <a:latin typeface="Arial" charset="0"/>
        </a:defRPr>
      </a:lvl4pPr>
      <a:lvl5pPr algn="ctr" rtl="0" eaLnBrk="0" fontAlgn="base" hangingPunct="0">
        <a:spcBef>
          <a:spcPct val="0"/>
        </a:spcBef>
        <a:spcAft>
          <a:spcPct val="0"/>
        </a:spcAft>
        <a:defRPr sz="3600" b="1">
          <a:solidFill>
            <a:schemeClr val="tx1"/>
          </a:solidFill>
          <a:latin typeface="Arial" charset="0"/>
        </a:defRPr>
      </a:lvl5pPr>
      <a:lvl6pPr marL="457200" algn="ctr" rtl="0" fontAlgn="base">
        <a:spcBef>
          <a:spcPct val="0"/>
        </a:spcBef>
        <a:spcAft>
          <a:spcPct val="0"/>
        </a:spcAft>
        <a:defRPr sz="3600" b="1">
          <a:solidFill>
            <a:schemeClr val="tx1"/>
          </a:solidFill>
          <a:latin typeface="Arial" charset="0"/>
        </a:defRPr>
      </a:lvl6pPr>
      <a:lvl7pPr marL="914400" algn="ctr" rtl="0" fontAlgn="base">
        <a:spcBef>
          <a:spcPct val="0"/>
        </a:spcBef>
        <a:spcAft>
          <a:spcPct val="0"/>
        </a:spcAft>
        <a:defRPr sz="3600" b="1">
          <a:solidFill>
            <a:schemeClr val="tx1"/>
          </a:solidFill>
          <a:latin typeface="Arial" charset="0"/>
        </a:defRPr>
      </a:lvl7pPr>
      <a:lvl8pPr marL="1371600" algn="ctr" rtl="0" fontAlgn="base">
        <a:spcBef>
          <a:spcPct val="0"/>
        </a:spcBef>
        <a:spcAft>
          <a:spcPct val="0"/>
        </a:spcAft>
        <a:defRPr sz="3600" b="1">
          <a:solidFill>
            <a:schemeClr val="tx1"/>
          </a:solidFill>
          <a:latin typeface="Arial" charset="0"/>
        </a:defRPr>
      </a:lvl8pPr>
      <a:lvl9pPr marL="1828800" algn="ctr" rtl="0" fontAlgn="base">
        <a:spcBef>
          <a:spcPct val="0"/>
        </a:spcBef>
        <a:spcAft>
          <a:spcPct val="0"/>
        </a:spcAft>
        <a:defRPr sz="3600" b="1">
          <a:solidFill>
            <a:schemeClr val="tx1"/>
          </a:solidFill>
          <a:latin typeface="Arial" charset="0"/>
        </a:defRPr>
      </a:lvl9pPr>
    </p:titleStyle>
    <p:bodyStyle>
      <a:lvl1pPr marL="342900" indent="-342900" algn="l" rtl="0" eaLnBrk="0" fontAlgn="base" hangingPunct="0">
        <a:spcBef>
          <a:spcPct val="20000"/>
        </a:spcBef>
        <a:spcAft>
          <a:spcPct val="0"/>
        </a:spcAft>
        <a:buFont typeface="Arial" charset="0"/>
        <a:buChar char="•"/>
        <a:defRPr sz="2600" kern="1200">
          <a:solidFill>
            <a:srgbClr val="7F7F7F"/>
          </a:solidFill>
          <a:latin typeface="+mj-lt"/>
          <a:ea typeface="+mn-ea"/>
          <a:cs typeface="+mn-cs"/>
        </a:defRPr>
      </a:lvl1pPr>
      <a:lvl2pPr marL="742950" indent="-285750" algn="l" rtl="0" eaLnBrk="0" fontAlgn="base" hangingPunct="0">
        <a:spcBef>
          <a:spcPct val="20000"/>
        </a:spcBef>
        <a:spcAft>
          <a:spcPct val="0"/>
        </a:spcAft>
        <a:buFont typeface="Arial" charset="0"/>
        <a:buChar char="–"/>
        <a:defRPr sz="2400" kern="1200">
          <a:solidFill>
            <a:srgbClr val="7F7F7F"/>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2200" kern="1200">
          <a:solidFill>
            <a:srgbClr val="7F7F7F"/>
          </a:solidFill>
          <a:latin typeface="+mj-lt"/>
          <a:ea typeface="+mn-ea"/>
          <a:cs typeface="+mn-cs"/>
        </a:defRPr>
      </a:lvl3pPr>
      <a:lvl4pPr marL="1600200" indent="-228600" algn="l" rtl="0" eaLnBrk="0" fontAlgn="base" hangingPunct="0">
        <a:spcBef>
          <a:spcPct val="20000"/>
        </a:spcBef>
        <a:spcAft>
          <a:spcPct val="0"/>
        </a:spcAft>
        <a:buFont typeface="Arial" charset="0"/>
        <a:buChar char="–"/>
        <a:defRPr sz="2000" kern="1200">
          <a:solidFill>
            <a:srgbClr val="7F7F7F"/>
          </a:solidFill>
          <a:latin typeface="+mj-lt"/>
          <a:ea typeface="+mn-ea"/>
          <a:cs typeface="+mn-cs"/>
        </a:defRPr>
      </a:lvl4pPr>
      <a:lvl5pPr marL="2057400" indent="-228600" algn="l" rtl="0" eaLnBrk="0" fontAlgn="base" hangingPunct="0">
        <a:spcBef>
          <a:spcPct val="20000"/>
        </a:spcBef>
        <a:spcAft>
          <a:spcPct val="0"/>
        </a:spcAft>
        <a:buFont typeface="Arial" charset="0"/>
        <a:buChar char="»"/>
        <a:defRPr kern="1200">
          <a:solidFill>
            <a:srgbClr val="7F7F7F"/>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5.xml"/><Relationship Id="rId6" Type="http://schemas.openxmlformats.org/officeDocument/2006/relationships/image" Target="../media/image15.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E83PSa-QHOo" TargetMode="External"/><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20.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36.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image" Target="../media/image21.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2.xml"/><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0.png"/></Relationships>
</file>

<file path=ppt/slides/_rels/slide4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image" Target="../media/image33.jpeg"/><Relationship Id="rId9" Type="http://schemas.openxmlformats.org/officeDocument/2006/relationships/image" Target="../media/image38.png"/></Relationships>
</file>

<file path=ppt/slides/_rels/slide4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
            </a:r>
            <a:br>
              <a:rPr lang="en-GB" dirty="0" smtClean="0"/>
            </a:br>
            <a:r>
              <a:rPr lang="en-GB" dirty="0" smtClean="0"/>
              <a:t>NHMF – Conference 2017</a:t>
            </a:r>
            <a:endParaRPr lang="en-GB" dirty="0"/>
          </a:p>
        </p:txBody>
      </p:sp>
      <p:sp>
        <p:nvSpPr>
          <p:cNvPr id="3" name="Content Placeholder 2"/>
          <p:cNvSpPr>
            <a:spLocks noGrp="1"/>
          </p:cNvSpPr>
          <p:nvPr>
            <p:ph idx="1"/>
          </p:nvPr>
        </p:nvSpPr>
        <p:spPr/>
        <p:txBody>
          <a:bodyPr>
            <a:normAutofit/>
          </a:bodyPr>
          <a:lstStyle/>
          <a:p>
            <a:endParaRPr lang="en-GB" dirty="0" smtClean="0"/>
          </a:p>
          <a:p>
            <a:pPr marL="0" indent="0" algn="ctr">
              <a:buNone/>
            </a:pPr>
            <a:r>
              <a:rPr lang="en-GB" sz="4400" b="1" dirty="0" smtClean="0">
                <a:solidFill>
                  <a:srgbClr val="0070C0"/>
                </a:solidFill>
              </a:rPr>
              <a:t>Building Our Future</a:t>
            </a:r>
          </a:p>
          <a:p>
            <a:endParaRPr lang="en-GB" dirty="0"/>
          </a:p>
          <a:p>
            <a:pPr marL="0" indent="0">
              <a:buNone/>
            </a:pPr>
            <a:endParaRPr lang="en-GB" sz="2400" dirty="0" smtClean="0"/>
          </a:p>
          <a:p>
            <a:pPr marL="0" indent="0">
              <a:buNone/>
            </a:pPr>
            <a:endParaRPr lang="en-GB" sz="2400" dirty="0"/>
          </a:p>
          <a:p>
            <a:pPr marL="0" indent="0">
              <a:buNone/>
            </a:pPr>
            <a:r>
              <a:rPr lang="en-GB" sz="2400" dirty="0" smtClean="0"/>
              <a:t>Paul Wenham</a:t>
            </a:r>
          </a:p>
          <a:p>
            <a:pPr marL="0" indent="0">
              <a:buNone/>
            </a:pPr>
            <a:r>
              <a:rPr lang="en-GB" sz="2400" dirty="0" smtClean="0"/>
              <a:t>Southern Housing Group</a:t>
            </a:r>
            <a:endParaRPr lang="en-GB" sz="2400" dirty="0"/>
          </a:p>
        </p:txBody>
      </p:sp>
    </p:spTree>
    <p:extLst>
      <p:ext uri="{BB962C8B-B14F-4D97-AF65-F5344CB8AC3E}">
        <p14:creationId xmlns:p14="http://schemas.microsoft.com/office/powerpoint/2010/main" val="37537568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Drivers</a:t>
            </a:r>
            <a:endParaRPr lang="en-GB" dirty="0"/>
          </a:p>
        </p:txBody>
      </p:sp>
      <p:sp>
        <p:nvSpPr>
          <p:cNvPr id="3" name="Content Placeholder 2"/>
          <p:cNvSpPr>
            <a:spLocks noGrp="1"/>
          </p:cNvSpPr>
          <p:nvPr>
            <p:ph idx="1"/>
          </p:nvPr>
        </p:nvSpPr>
        <p:spPr/>
        <p:txBody>
          <a:bodyPr/>
          <a:lstStyle/>
          <a:p>
            <a:r>
              <a:rPr lang="en-GB" dirty="0" smtClean="0"/>
              <a:t>Flexible Service that is customer focussed</a:t>
            </a:r>
          </a:p>
          <a:p>
            <a:r>
              <a:rPr lang="en-GB" dirty="0" smtClean="0"/>
              <a:t>Improved Standards</a:t>
            </a:r>
          </a:p>
          <a:p>
            <a:r>
              <a:rPr lang="en-GB" dirty="0" smtClean="0"/>
              <a:t>Consistency good service that is flexible, dynamic and creates an excellent customer experience</a:t>
            </a:r>
          </a:p>
          <a:p>
            <a:r>
              <a:rPr lang="en-GB" dirty="0" smtClean="0"/>
              <a:t>Better access to senior staff and improved staff empowerment</a:t>
            </a:r>
          </a:p>
          <a:p>
            <a:r>
              <a:rPr lang="en-GB" dirty="0" smtClean="0"/>
              <a:t>Improved operating costs </a:t>
            </a:r>
          </a:p>
          <a:p>
            <a:r>
              <a:rPr lang="en-GB" dirty="0" smtClean="0"/>
              <a:t>Clear ownership and responsibility</a:t>
            </a:r>
          </a:p>
          <a:p>
            <a:r>
              <a:rPr lang="en-GB" dirty="0" smtClean="0"/>
              <a:t>No role/function duplication</a:t>
            </a:r>
          </a:p>
          <a:p>
            <a:r>
              <a:rPr lang="en-GB" dirty="0" smtClean="0"/>
              <a:t>Known and understood operating model </a:t>
            </a:r>
            <a:endParaRPr lang="en-GB" dirty="0"/>
          </a:p>
        </p:txBody>
      </p:sp>
    </p:spTree>
    <p:extLst>
      <p:ext uri="{BB962C8B-B14F-4D97-AF65-F5344CB8AC3E}">
        <p14:creationId xmlns:p14="http://schemas.microsoft.com/office/powerpoint/2010/main" val="9553550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6"/>
          <p:cNvSpPr txBox="1">
            <a:spLocks noChangeArrowheads="1"/>
          </p:cNvSpPr>
          <p:nvPr/>
        </p:nvSpPr>
        <p:spPr bwMode="auto">
          <a:xfrm>
            <a:off x="250825" y="549275"/>
            <a:ext cx="6413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a:solidFill>
                  <a:srgbClr val="0C57A3"/>
                </a:solidFill>
                <a:latin typeface="Arial" charset="0"/>
                <a:ea typeface="MS PGothic" pitchFamily="34" charset="-128"/>
              </a:defRPr>
            </a:lvl1pPr>
            <a:lvl2pPr marL="742950" indent="-285750" eaLnBrk="0" hangingPunct="0">
              <a:spcBef>
                <a:spcPct val="20000"/>
              </a:spcBef>
              <a:buChar char="–"/>
              <a:defRPr sz="1500">
                <a:solidFill>
                  <a:srgbClr val="0C57A3"/>
                </a:solidFill>
                <a:latin typeface="Arial" charset="0"/>
                <a:ea typeface="MS PGothic" pitchFamily="34" charset="-128"/>
              </a:defRPr>
            </a:lvl2pPr>
            <a:lvl3pPr marL="1143000" indent="-228600" eaLnBrk="0" hangingPunct="0">
              <a:spcBef>
                <a:spcPct val="20000"/>
              </a:spcBef>
              <a:buChar char="•"/>
              <a:defRPr sz="1200">
                <a:solidFill>
                  <a:srgbClr val="0C57A3"/>
                </a:solidFill>
                <a:latin typeface="Arial" charset="0"/>
                <a:ea typeface="MS PGothic" pitchFamily="34" charset="-128"/>
              </a:defRPr>
            </a:lvl3pPr>
            <a:lvl4pPr marL="1600200" indent="-228600" eaLnBrk="0" hangingPunct="0">
              <a:spcBef>
                <a:spcPct val="20000"/>
              </a:spcBef>
              <a:buChar char="–"/>
              <a:defRPr sz="1000">
                <a:solidFill>
                  <a:srgbClr val="0C57A3"/>
                </a:solidFill>
                <a:latin typeface="Arial" charset="0"/>
                <a:ea typeface="MS PGothic" pitchFamily="34" charset="-128"/>
              </a:defRPr>
            </a:lvl4pPr>
            <a:lvl5pPr marL="2057400" indent="-228600" eaLnBrk="0" hangingPunct="0">
              <a:spcBef>
                <a:spcPct val="20000"/>
              </a:spcBef>
              <a:buChar char="»"/>
              <a:defRPr sz="800">
                <a:solidFill>
                  <a:srgbClr val="0C57A3"/>
                </a:solidFill>
                <a:latin typeface="Arial" charset="0"/>
                <a:ea typeface="MS PGothic" pitchFamily="34" charset="-128"/>
              </a:defRPr>
            </a:lvl5pPr>
            <a:lvl6pPr marL="2514600" indent="-228600" eaLnBrk="0" fontAlgn="base" hangingPunct="0">
              <a:spcBef>
                <a:spcPct val="20000"/>
              </a:spcBef>
              <a:spcAft>
                <a:spcPct val="0"/>
              </a:spcAft>
              <a:buChar char="»"/>
              <a:defRPr sz="800">
                <a:solidFill>
                  <a:srgbClr val="0C57A3"/>
                </a:solidFill>
                <a:latin typeface="Arial" charset="0"/>
                <a:ea typeface="MS PGothic" pitchFamily="34" charset="-128"/>
              </a:defRPr>
            </a:lvl6pPr>
            <a:lvl7pPr marL="2971800" indent="-228600" eaLnBrk="0" fontAlgn="base" hangingPunct="0">
              <a:spcBef>
                <a:spcPct val="20000"/>
              </a:spcBef>
              <a:spcAft>
                <a:spcPct val="0"/>
              </a:spcAft>
              <a:buChar char="»"/>
              <a:defRPr sz="800">
                <a:solidFill>
                  <a:srgbClr val="0C57A3"/>
                </a:solidFill>
                <a:latin typeface="Arial" charset="0"/>
                <a:ea typeface="MS PGothic" pitchFamily="34" charset="-128"/>
              </a:defRPr>
            </a:lvl7pPr>
            <a:lvl8pPr marL="3429000" indent="-228600" eaLnBrk="0" fontAlgn="base" hangingPunct="0">
              <a:spcBef>
                <a:spcPct val="20000"/>
              </a:spcBef>
              <a:spcAft>
                <a:spcPct val="0"/>
              </a:spcAft>
              <a:buChar char="»"/>
              <a:defRPr sz="800">
                <a:solidFill>
                  <a:srgbClr val="0C57A3"/>
                </a:solidFill>
                <a:latin typeface="Arial" charset="0"/>
                <a:ea typeface="MS PGothic" pitchFamily="34" charset="-128"/>
              </a:defRPr>
            </a:lvl8pPr>
            <a:lvl9pPr marL="3886200" indent="-228600" eaLnBrk="0" fontAlgn="base" hangingPunct="0">
              <a:spcBef>
                <a:spcPct val="20000"/>
              </a:spcBef>
              <a:spcAft>
                <a:spcPct val="0"/>
              </a:spcAft>
              <a:buChar char="»"/>
              <a:defRPr sz="800">
                <a:solidFill>
                  <a:srgbClr val="0C57A3"/>
                </a:solidFill>
                <a:latin typeface="Arial" charset="0"/>
                <a:ea typeface="MS PGothic" pitchFamily="34" charset="-128"/>
              </a:defRPr>
            </a:lvl9pPr>
          </a:lstStyle>
          <a:p>
            <a:pPr eaLnBrk="1" hangingPunct="1">
              <a:spcBef>
                <a:spcPct val="0"/>
              </a:spcBef>
              <a:buFontTx/>
              <a:buNone/>
              <a:defRPr/>
            </a:pPr>
            <a:r>
              <a:rPr lang="en-GB" altLang="en-US" dirty="0" smtClean="0">
                <a:solidFill>
                  <a:schemeClr val="tx1"/>
                </a:solidFill>
                <a:latin typeface="Calibri" pitchFamily="34" charset="0"/>
              </a:rPr>
              <a:t>Ownership and </a:t>
            </a:r>
            <a:r>
              <a:rPr lang="en-GB" altLang="en-US" dirty="0" smtClean="0">
                <a:latin typeface="Calibri" pitchFamily="34" charset="0"/>
              </a:rPr>
              <a:t>Responsibility</a:t>
            </a:r>
            <a:endParaRPr lang="en-GB" altLang="en-US" strike="dblStrike" dirty="0" smtClean="0">
              <a:solidFill>
                <a:srgbClr val="FF0000"/>
              </a:solidFill>
              <a:latin typeface="Calibri" pitchFamily="34" charset="0"/>
            </a:endParaRPr>
          </a:p>
        </p:txBody>
      </p:sp>
      <p:pic>
        <p:nvPicPr>
          <p:cNvPr id="614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2963" y="1844675"/>
            <a:ext cx="4918075"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ext Box 2"/>
          <p:cNvSpPr txBox="1">
            <a:spLocks noChangeArrowheads="1"/>
          </p:cNvSpPr>
          <p:nvPr/>
        </p:nvSpPr>
        <p:spPr bwMode="auto">
          <a:xfrm>
            <a:off x="2625725" y="1268413"/>
            <a:ext cx="3892550" cy="295275"/>
          </a:xfrm>
          <a:prstGeom prst="rect">
            <a:avLst/>
          </a:prstGeom>
          <a:solidFill>
            <a:srgbClr val="FFFFFF"/>
          </a:solidFill>
          <a:ln w="31750">
            <a:solidFill>
              <a:srgbClr val="8064A2"/>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eaLnBrk="0" hangingPunct="0">
              <a:spcBef>
                <a:spcPct val="20000"/>
              </a:spcBef>
              <a:buChar char="•"/>
              <a:defRPr>
                <a:solidFill>
                  <a:srgbClr val="0C57A3"/>
                </a:solidFill>
                <a:latin typeface="Arial" charset="0"/>
                <a:ea typeface="MS PGothic" pitchFamily="34" charset="-128"/>
              </a:defRPr>
            </a:lvl1pPr>
            <a:lvl2pPr marL="742950" indent="-285750" eaLnBrk="0" hangingPunct="0">
              <a:spcBef>
                <a:spcPct val="20000"/>
              </a:spcBef>
              <a:buChar char="–"/>
              <a:defRPr sz="1500">
                <a:solidFill>
                  <a:srgbClr val="0C57A3"/>
                </a:solidFill>
                <a:latin typeface="Arial" charset="0"/>
                <a:ea typeface="MS PGothic" pitchFamily="34" charset="-128"/>
              </a:defRPr>
            </a:lvl2pPr>
            <a:lvl3pPr marL="1143000" indent="-228600" eaLnBrk="0" hangingPunct="0">
              <a:spcBef>
                <a:spcPct val="20000"/>
              </a:spcBef>
              <a:buChar char="•"/>
              <a:defRPr sz="1200">
                <a:solidFill>
                  <a:srgbClr val="0C57A3"/>
                </a:solidFill>
                <a:latin typeface="Arial" charset="0"/>
                <a:ea typeface="MS PGothic" pitchFamily="34" charset="-128"/>
              </a:defRPr>
            </a:lvl3pPr>
            <a:lvl4pPr marL="1600200" indent="-228600" eaLnBrk="0" hangingPunct="0">
              <a:spcBef>
                <a:spcPct val="20000"/>
              </a:spcBef>
              <a:buChar char="–"/>
              <a:defRPr sz="1000">
                <a:solidFill>
                  <a:srgbClr val="0C57A3"/>
                </a:solidFill>
                <a:latin typeface="Arial" charset="0"/>
                <a:ea typeface="MS PGothic" pitchFamily="34" charset="-128"/>
              </a:defRPr>
            </a:lvl4pPr>
            <a:lvl5pPr marL="2057400" indent="-228600" eaLnBrk="0" hangingPunct="0">
              <a:spcBef>
                <a:spcPct val="20000"/>
              </a:spcBef>
              <a:buChar char="»"/>
              <a:defRPr sz="800">
                <a:solidFill>
                  <a:srgbClr val="0C57A3"/>
                </a:solidFill>
                <a:latin typeface="Arial" charset="0"/>
                <a:ea typeface="MS PGothic" pitchFamily="34" charset="-128"/>
              </a:defRPr>
            </a:lvl5pPr>
            <a:lvl6pPr marL="2514600" indent="-228600" eaLnBrk="0" fontAlgn="base" hangingPunct="0">
              <a:spcBef>
                <a:spcPct val="20000"/>
              </a:spcBef>
              <a:spcAft>
                <a:spcPct val="0"/>
              </a:spcAft>
              <a:buChar char="»"/>
              <a:defRPr sz="800">
                <a:solidFill>
                  <a:srgbClr val="0C57A3"/>
                </a:solidFill>
                <a:latin typeface="Arial" charset="0"/>
                <a:ea typeface="MS PGothic" pitchFamily="34" charset="-128"/>
              </a:defRPr>
            </a:lvl6pPr>
            <a:lvl7pPr marL="2971800" indent="-228600" eaLnBrk="0" fontAlgn="base" hangingPunct="0">
              <a:spcBef>
                <a:spcPct val="20000"/>
              </a:spcBef>
              <a:spcAft>
                <a:spcPct val="0"/>
              </a:spcAft>
              <a:buChar char="»"/>
              <a:defRPr sz="800">
                <a:solidFill>
                  <a:srgbClr val="0C57A3"/>
                </a:solidFill>
                <a:latin typeface="Arial" charset="0"/>
                <a:ea typeface="MS PGothic" pitchFamily="34" charset="-128"/>
              </a:defRPr>
            </a:lvl7pPr>
            <a:lvl8pPr marL="3429000" indent="-228600" eaLnBrk="0" fontAlgn="base" hangingPunct="0">
              <a:spcBef>
                <a:spcPct val="20000"/>
              </a:spcBef>
              <a:spcAft>
                <a:spcPct val="0"/>
              </a:spcAft>
              <a:buChar char="»"/>
              <a:defRPr sz="800">
                <a:solidFill>
                  <a:srgbClr val="0C57A3"/>
                </a:solidFill>
                <a:latin typeface="Arial" charset="0"/>
                <a:ea typeface="MS PGothic" pitchFamily="34" charset="-128"/>
              </a:defRPr>
            </a:lvl8pPr>
            <a:lvl9pPr marL="3886200" indent="-228600" eaLnBrk="0" fontAlgn="base" hangingPunct="0">
              <a:spcBef>
                <a:spcPct val="20000"/>
              </a:spcBef>
              <a:spcAft>
                <a:spcPct val="0"/>
              </a:spcAft>
              <a:buChar char="»"/>
              <a:defRPr sz="800">
                <a:solidFill>
                  <a:srgbClr val="0C57A3"/>
                </a:solidFill>
                <a:latin typeface="Arial" charset="0"/>
                <a:ea typeface="MS PGothic" pitchFamily="34" charset="-128"/>
              </a:defRPr>
            </a:lvl9pPr>
          </a:lstStyle>
          <a:p>
            <a:pPr algn="ctr" eaLnBrk="1" hangingPunct="1">
              <a:spcBef>
                <a:spcPct val="0"/>
              </a:spcBef>
              <a:buFontTx/>
              <a:buNone/>
            </a:pPr>
            <a:r>
              <a:rPr lang="en-GB" altLang="en-US" sz="1100" b="1">
                <a:solidFill>
                  <a:schemeClr val="tx1"/>
                </a:solidFill>
                <a:latin typeface="Calibri" pitchFamily="34" charset="0"/>
                <a:cs typeface="Arial" charset="0"/>
              </a:rPr>
              <a:t>Clear Ownership and Responsibility</a:t>
            </a:r>
            <a:endParaRPr lang="en-US" altLang="en-US" sz="1800">
              <a:solidFill>
                <a:schemeClr val="tx1"/>
              </a:solidFill>
              <a:cs typeface="Arial" charset="0"/>
            </a:endParaRPr>
          </a:p>
        </p:txBody>
      </p:sp>
      <p:sp>
        <p:nvSpPr>
          <p:cNvPr id="6149" name="Rectangle 6"/>
          <p:cNvSpPr>
            <a:spLocks noChangeArrowheads="1"/>
          </p:cNvSpPr>
          <p:nvPr/>
        </p:nvSpPr>
        <p:spPr bwMode="auto">
          <a:xfrm>
            <a:off x="323850" y="5949950"/>
            <a:ext cx="1368425" cy="647700"/>
          </a:xfrm>
          <a:prstGeom prst="rect">
            <a:avLst/>
          </a:prstGeom>
          <a:solidFill>
            <a:schemeClr val="bg1"/>
          </a:solidFill>
          <a:ln w="9525" algn="ctr">
            <a:solidFill>
              <a:schemeClr val="bg1"/>
            </a:solidFill>
            <a:round/>
            <a:headEnd/>
            <a:tailEnd/>
          </a:ln>
        </p:spPr>
        <p:txBody>
          <a:bodyPr/>
          <a:lstStyle>
            <a:lvl1pPr eaLnBrk="0" hangingPunct="0">
              <a:spcBef>
                <a:spcPct val="20000"/>
              </a:spcBef>
              <a:buChar char="•"/>
              <a:defRPr>
                <a:solidFill>
                  <a:srgbClr val="0C57A3"/>
                </a:solidFill>
                <a:latin typeface="Arial" charset="0"/>
                <a:ea typeface="MS PGothic" pitchFamily="34" charset="-128"/>
              </a:defRPr>
            </a:lvl1pPr>
            <a:lvl2pPr marL="742950" indent="-285750" eaLnBrk="0" hangingPunct="0">
              <a:spcBef>
                <a:spcPct val="20000"/>
              </a:spcBef>
              <a:buChar char="–"/>
              <a:defRPr sz="1500">
                <a:solidFill>
                  <a:srgbClr val="0C57A3"/>
                </a:solidFill>
                <a:latin typeface="Arial" charset="0"/>
                <a:ea typeface="MS PGothic" pitchFamily="34" charset="-128"/>
              </a:defRPr>
            </a:lvl2pPr>
            <a:lvl3pPr marL="1143000" indent="-228600" eaLnBrk="0" hangingPunct="0">
              <a:spcBef>
                <a:spcPct val="20000"/>
              </a:spcBef>
              <a:buChar char="•"/>
              <a:defRPr sz="1200">
                <a:solidFill>
                  <a:srgbClr val="0C57A3"/>
                </a:solidFill>
                <a:latin typeface="Arial" charset="0"/>
                <a:ea typeface="MS PGothic" pitchFamily="34" charset="-128"/>
              </a:defRPr>
            </a:lvl3pPr>
            <a:lvl4pPr marL="1600200" indent="-228600" eaLnBrk="0" hangingPunct="0">
              <a:spcBef>
                <a:spcPct val="20000"/>
              </a:spcBef>
              <a:buChar char="–"/>
              <a:defRPr sz="1000">
                <a:solidFill>
                  <a:srgbClr val="0C57A3"/>
                </a:solidFill>
                <a:latin typeface="Arial" charset="0"/>
                <a:ea typeface="MS PGothic" pitchFamily="34" charset="-128"/>
              </a:defRPr>
            </a:lvl4pPr>
            <a:lvl5pPr marL="2057400" indent="-228600" eaLnBrk="0" hangingPunct="0">
              <a:spcBef>
                <a:spcPct val="20000"/>
              </a:spcBef>
              <a:buChar char="»"/>
              <a:defRPr sz="800">
                <a:solidFill>
                  <a:srgbClr val="0C57A3"/>
                </a:solidFill>
                <a:latin typeface="Arial" charset="0"/>
                <a:ea typeface="MS PGothic" pitchFamily="34" charset="-128"/>
              </a:defRPr>
            </a:lvl5pPr>
            <a:lvl6pPr marL="2514600" indent="-228600" eaLnBrk="0" fontAlgn="base" hangingPunct="0">
              <a:spcBef>
                <a:spcPct val="20000"/>
              </a:spcBef>
              <a:spcAft>
                <a:spcPct val="0"/>
              </a:spcAft>
              <a:buChar char="»"/>
              <a:defRPr sz="800">
                <a:solidFill>
                  <a:srgbClr val="0C57A3"/>
                </a:solidFill>
                <a:latin typeface="Arial" charset="0"/>
                <a:ea typeface="MS PGothic" pitchFamily="34" charset="-128"/>
              </a:defRPr>
            </a:lvl6pPr>
            <a:lvl7pPr marL="2971800" indent="-228600" eaLnBrk="0" fontAlgn="base" hangingPunct="0">
              <a:spcBef>
                <a:spcPct val="20000"/>
              </a:spcBef>
              <a:spcAft>
                <a:spcPct val="0"/>
              </a:spcAft>
              <a:buChar char="»"/>
              <a:defRPr sz="800">
                <a:solidFill>
                  <a:srgbClr val="0C57A3"/>
                </a:solidFill>
                <a:latin typeface="Arial" charset="0"/>
                <a:ea typeface="MS PGothic" pitchFamily="34" charset="-128"/>
              </a:defRPr>
            </a:lvl7pPr>
            <a:lvl8pPr marL="3429000" indent="-228600" eaLnBrk="0" fontAlgn="base" hangingPunct="0">
              <a:spcBef>
                <a:spcPct val="20000"/>
              </a:spcBef>
              <a:spcAft>
                <a:spcPct val="0"/>
              </a:spcAft>
              <a:buChar char="»"/>
              <a:defRPr sz="800">
                <a:solidFill>
                  <a:srgbClr val="0C57A3"/>
                </a:solidFill>
                <a:latin typeface="Arial" charset="0"/>
                <a:ea typeface="MS PGothic" pitchFamily="34" charset="-128"/>
              </a:defRPr>
            </a:lvl8pPr>
            <a:lvl9pPr marL="3886200" indent="-228600" eaLnBrk="0" fontAlgn="base" hangingPunct="0">
              <a:spcBef>
                <a:spcPct val="20000"/>
              </a:spcBef>
              <a:spcAft>
                <a:spcPct val="0"/>
              </a:spcAft>
              <a:buChar char="»"/>
              <a:defRPr sz="800">
                <a:solidFill>
                  <a:srgbClr val="0C57A3"/>
                </a:solidFill>
                <a:latin typeface="Arial" charset="0"/>
                <a:ea typeface="MS PGothic" pitchFamily="34" charset="-128"/>
              </a:defRPr>
            </a:lvl9pPr>
          </a:lstStyle>
          <a:p>
            <a:pPr>
              <a:spcBef>
                <a:spcPct val="0"/>
              </a:spcBef>
              <a:buFontTx/>
              <a:buNone/>
            </a:pPr>
            <a:endParaRPr lang="en-GB" altLang="en-US">
              <a:solidFill>
                <a:schemeClr val="tx1"/>
              </a:solidFill>
            </a:endParaRPr>
          </a:p>
        </p:txBody>
      </p:sp>
      <p:grpSp>
        <p:nvGrpSpPr>
          <p:cNvPr id="6150" name="Group 8"/>
          <p:cNvGrpSpPr>
            <a:grpSpLocks/>
          </p:cNvGrpSpPr>
          <p:nvPr/>
        </p:nvGrpSpPr>
        <p:grpSpPr bwMode="auto">
          <a:xfrm>
            <a:off x="323850" y="5516563"/>
            <a:ext cx="1557338" cy="1081087"/>
            <a:chOff x="323528" y="5517232"/>
            <a:chExt cx="1557988" cy="1080120"/>
          </a:xfrm>
        </p:grpSpPr>
        <p:sp>
          <p:nvSpPr>
            <p:cNvPr id="6152" name="Rectangle 9"/>
            <p:cNvSpPr>
              <a:spLocks noChangeArrowheads="1"/>
            </p:cNvSpPr>
            <p:nvPr/>
          </p:nvSpPr>
          <p:spPr bwMode="auto">
            <a:xfrm>
              <a:off x="323528" y="5949280"/>
              <a:ext cx="1368152" cy="648072"/>
            </a:xfrm>
            <a:prstGeom prst="rect">
              <a:avLst/>
            </a:prstGeom>
            <a:solidFill>
              <a:schemeClr val="bg1"/>
            </a:solidFill>
            <a:ln w="9525" algn="ctr">
              <a:solidFill>
                <a:schemeClr val="bg1"/>
              </a:solidFill>
              <a:round/>
              <a:headEnd/>
              <a:tailEnd/>
            </a:ln>
          </p:spPr>
          <p:txBody>
            <a:bodyPr/>
            <a:lstStyle>
              <a:lvl1pPr eaLnBrk="0" hangingPunct="0">
                <a:spcBef>
                  <a:spcPct val="20000"/>
                </a:spcBef>
                <a:buChar char="•"/>
                <a:defRPr>
                  <a:solidFill>
                    <a:srgbClr val="0C57A3"/>
                  </a:solidFill>
                  <a:latin typeface="Arial" charset="0"/>
                  <a:ea typeface="MS PGothic" pitchFamily="34" charset="-128"/>
                </a:defRPr>
              </a:lvl1pPr>
              <a:lvl2pPr marL="742950" indent="-285750" eaLnBrk="0" hangingPunct="0">
                <a:spcBef>
                  <a:spcPct val="20000"/>
                </a:spcBef>
                <a:buChar char="–"/>
                <a:defRPr sz="1500">
                  <a:solidFill>
                    <a:srgbClr val="0C57A3"/>
                  </a:solidFill>
                  <a:latin typeface="Arial" charset="0"/>
                  <a:ea typeface="MS PGothic" pitchFamily="34" charset="-128"/>
                </a:defRPr>
              </a:lvl2pPr>
              <a:lvl3pPr marL="1143000" indent="-228600" eaLnBrk="0" hangingPunct="0">
                <a:spcBef>
                  <a:spcPct val="20000"/>
                </a:spcBef>
                <a:buChar char="•"/>
                <a:defRPr sz="1200">
                  <a:solidFill>
                    <a:srgbClr val="0C57A3"/>
                  </a:solidFill>
                  <a:latin typeface="Arial" charset="0"/>
                  <a:ea typeface="MS PGothic" pitchFamily="34" charset="-128"/>
                </a:defRPr>
              </a:lvl3pPr>
              <a:lvl4pPr marL="1600200" indent="-228600" eaLnBrk="0" hangingPunct="0">
                <a:spcBef>
                  <a:spcPct val="20000"/>
                </a:spcBef>
                <a:buChar char="–"/>
                <a:defRPr sz="1000">
                  <a:solidFill>
                    <a:srgbClr val="0C57A3"/>
                  </a:solidFill>
                  <a:latin typeface="Arial" charset="0"/>
                  <a:ea typeface="MS PGothic" pitchFamily="34" charset="-128"/>
                </a:defRPr>
              </a:lvl4pPr>
              <a:lvl5pPr marL="2057400" indent="-228600" eaLnBrk="0" hangingPunct="0">
                <a:spcBef>
                  <a:spcPct val="20000"/>
                </a:spcBef>
                <a:buChar char="»"/>
                <a:defRPr sz="800">
                  <a:solidFill>
                    <a:srgbClr val="0C57A3"/>
                  </a:solidFill>
                  <a:latin typeface="Arial" charset="0"/>
                  <a:ea typeface="MS PGothic" pitchFamily="34" charset="-128"/>
                </a:defRPr>
              </a:lvl5pPr>
              <a:lvl6pPr marL="2514600" indent="-228600" eaLnBrk="0" fontAlgn="base" hangingPunct="0">
                <a:spcBef>
                  <a:spcPct val="20000"/>
                </a:spcBef>
                <a:spcAft>
                  <a:spcPct val="0"/>
                </a:spcAft>
                <a:buChar char="»"/>
                <a:defRPr sz="800">
                  <a:solidFill>
                    <a:srgbClr val="0C57A3"/>
                  </a:solidFill>
                  <a:latin typeface="Arial" charset="0"/>
                  <a:ea typeface="MS PGothic" pitchFamily="34" charset="-128"/>
                </a:defRPr>
              </a:lvl6pPr>
              <a:lvl7pPr marL="2971800" indent="-228600" eaLnBrk="0" fontAlgn="base" hangingPunct="0">
                <a:spcBef>
                  <a:spcPct val="20000"/>
                </a:spcBef>
                <a:spcAft>
                  <a:spcPct val="0"/>
                </a:spcAft>
                <a:buChar char="»"/>
                <a:defRPr sz="800">
                  <a:solidFill>
                    <a:srgbClr val="0C57A3"/>
                  </a:solidFill>
                  <a:latin typeface="Arial" charset="0"/>
                  <a:ea typeface="MS PGothic" pitchFamily="34" charset="-128"/>
                </a:defRPr>
              </a:lvl7pPr>
              <a:lvl8pPr marL="3429000" indent="-228600" eaLnBrk="0" fontAlgn="base" hangingPunct="0">
                <a:spcBef>
                  <a:spcPct val="20000"/>
                </a:spcBef>
                <a:spcAft>
                  <a:spcPct val="0"/>
                </a:spcAft>
                <a:buChar char="»"/>
                <a:defRPr sz="800">
                  <a:solidFill>
                    <a:srgbClr val="0C57A3"/>
                  </a:solidFill>
                  <a:latin typeface="Arial" charset="0"/>
                  <a:ea typeface="MS PGothic" pitchFamily="34" charset="-128"/>
                </a:defRPr>
              </a:lvl8pPr>
              <a:lvl9pPr marL="3886200" indent="-228600" eaLnBrk="0" fontAlgn="base" hangingPunct="0">
                <a:spcBef>
                  <a:spcPct val="20000"/>
                </a:spcBef>
                <a:spcAft>
                  <a:spcPct val="0"/>
                </a:spcAft>
                <a:buChar char="»"/>
                <a:defRPr sz="800">
                  <a:solidFill>
                    <a:srgbClr val="0C57A3"/>
                  </a:solidFill>
                  <a:latin typeface="Arial" charset="0"/>
                  <a:ea typeface="MS PGothic" pitchFamily="34" charset="-128"/>
                </a:defRPr>
              </a:lvl9pPr>
            </a:lstStyle>
            <a:p>
              <a:pPr>
                <a:spcBef>
                  <a:spcPct val="0"/>
                </a:spcBef>
                <a:buFontTx/>
                <a:buNone/>
              </a:pPr>
              <a:endParaRPr lang="en-GB" altLang="en-US">
                <a:solidFill>
                  <a:schemeClr val="tx1"/>
                </a:solidFill>
              </a:endParaRPr>
            </a:p>
          </p:txBody>
        </p:sp>
        <p:pic>
          <p:nvPicPr>
            <p:cNvPr id="6153" name="Picture 1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927" y="5517232"/>
              <a:ext cx="1524589" cy="1000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51" name="Rectangle 1"/>
          <p:cNvSpPr>
            <a:spLocks noChangeArrowheads="1"/>
          </p:cNvSpPr>
          <p:nvPr/>
        </p:nvSpPr>
        <p:spPr bwMode="auto">
          <a:xfrm>
            <a:off x="2625725" y="5661025"/>
            <a:ext cx="4178300" cy="720725"/>
          </a:xfrm>
          <a:prstGeom prst="rect">
            <a:avLst/>
          </a:prstGeom>
          <a:solidFill>
            <a:schemeClr val="accent1"/>
          </a:solidFill>
          <a:ln w="9525" algn="ctr">
            <a:solidFill>
              <a:schemeClr val="tx1"/>
            </a:solidFill>
            <a:round/>
            <a:headEnd/>
            <a:tailEnd/>
          </a:ln>
        </p:spPr>
        <p:txBody>
          <a:bodyPr/>
          <a:lstStyle>
            <a:lvl1pPr eaLnBrk="0" hangingPunct="0">
              <a:spcBef>
                <a:spcPct val="20000"/>
              </a:spcBef>
              <a:buChar char="•"/>
              <a:defRPr>
                <a:solidFill>
                  <a:srgbClr val="0C57A3"/>
                </a:solidFill>
                <a:latin typeface="Arial" charset="0"/>
                <a:ea typeface="MS PGothic" pitchFamily="34" charset="-128"/>
              </a:defRPr>
            </a:lvl1pPr>
            <a:lvl2pPr marL="742950" indent="-285750" eaLnBrk="0" hangingPunct="0">
              <a:spcBef>
                <a:spcPct val="20000"/>
              </a:spcBef>
              <a:buChar char="–"/>
              <a:defRPr sz="1500">
                <a:solidFill>
                  <a:srgbClr val="0C57A3"/>
                </a:solidFill>
                <a:latin typeface="Arial" charset="0"/>
                <a:ea typeface="MS PGothic" pitchFamily="34" charset="-128"/>
              </a:defRPr>
            </a:lvl2pPr>
            <a:lvl3pPr marL="1143000" indent="-228600" eaLnBrk="0" hangingPunct="0">
              <a:spcBef>
                <a:spcPct val="20000"/>
              </a:spcBef>
              <a:buChar char="•"/>
              <a:defRPr sz="1200">
                <a:solidFill>
                  <a:srgbClr val="0C57A3"/>
                </a:solidFill>
                <a:latin typeface="Arial" charset="0"/>
                <a:ea typeface="MS PGothic" pitchFamily="34" charset="-128"/>
              </a:defRPr>
            </a:lvl3pPr>
            <a:lvl4pPr marL="1600200" indent="-228600" eaLnBrk="0" hangingPunct="0">
              <a:spcBef>
                <a:spcPct val="20000"/>
              </a:spcBef>
              <a:buChar char="–"/>
              <a:defRPr sz="1000">
                <a:solidFill>
                  <a:srgbClr val="0C57A3"/>
                </a:solidFill>
                <a:latin typeface="Arial" charset="0"/>
                <a:ea typeface="MS PGothic" pitchFamily="34" charset="-128"/>
              </a:defRPr>
            </a:lvl4pPr>
            <a:lvl5pPr marL="2057400" indent="-228600" eaLnBrk="0" hangingPunct="0">
              <a:spcBef>
                <a:spcPct val="20000"/>
              </a:spcBef>
              <a:buChar char="»"/>
              <a:defRPr sz="800">
                <a:solidFill>
                  <a:srgbClr val="0C57A3"/>
                </a:solidFill>
                <a:latin typeface="Arial" charset="0"/>
                <a:ea typeface="MS PGothic" pitchFamily="34" charset="-128"/>
              </a:defRPr>
            </a:lvl5pPr>
            <a:lvl6pPr marL="2514600" indent="-228600" eaLnBrk="0" fontAlgn="base" hangingPunct="0">
              <a:spcBef>
                <a:spcPct val="20000"/>
              </a:spcBef>
              <a:spcAft>
                <a:spcPct val="0"/>
              </a:spcAft>
              <a:buChar char="»"/>
              <a:defRPr sz="800">
                <a:solidFill>
                  <a:srgbClr val="0C57A3"/>
                </a:solidFill>
                <a:latin typeface="Arial" charset="0"/>
                <a:ea typeface="MS PGothic" pitchFamily="34" charset="-128"/>
              </a:defRPr>
            </a:lvl6pPr>
            <a:lvl7pPr marL="2971800" indent="-228600" eaLnBrk="0" fontAlgn="base" hangingPunct="0">
              <a:spcBef>
                <a:spcPct val="20000"/>
              </a:spcBef>
              <a:spcAft>
                <a:spcPct val="0"/>
              </a:spcAft>
              <a:buChar char="»"/>
              <a:defRPr sz="800">
                <a:solidFill>
                  <a:srgbClr val="0C57A3"/>
                </a:solidFill>
                <a:latin typeface="Arial" charset="0"/>
                <a:ea typeface="MS PGothic" pitchFamily="34" charset="-128"/>
              </a:defRPr>
            </a:lvl7pPr>
            <a:lvl8pPr marL="3429000" indent="-228600" eaLnBrk="0" fontAlgn="base" hangingPunct="0">
              <a:spcBef>
                <a:spcPct val="20000"/>
              </a:spcBef>
              <a:spcAft>
                <a:spcPct val="0"/>
              </a:spcAft>
              <a:buChar char="»"/>
              <a:defRPr sz="800">
                <a:solidFill>
                  <a:srgbClr val="0C57A3"/>
                </a:solidFill>
                <a:latin typeface="Arial" charset="0"/>
                <a:ea typeface="MS PGothic" pitchFamily="34" charset="-128"/>
              </a:defRPr>
            </a:lvl8pPr>
            <a:lvl9pPr marL="3886200" indent="-228600" eaLnBrk="0" fontAlgn="base" hangingPunct="0">
              <a:spcBef>
                <a:spcPct val="20000"/>
              </a:spcBef>
              <a:spcAft>
                <a:spcPct val="0"/>
              </a:spcAft>
              <a:buChar char="»"/>
              <a:defRPr sz="800">
                <a:solidFill>
                  <a:srgbClr val="0C57A3"/>
                </a:solidFill>
                <a:latin typeface="Arial" charset="0"/>
                <a:ea typeface="MS PGothic" pitchFamily="34" charset="-128"/>
              </a:defRPr>
            </a:lvl9pPr>
          </a:lstStyle>
          <a:p>
            <a:pPr algn="ctr">
              <a:spcBef>
                <a:spcPct val="0"/>
              </a:spcBef>
              <a:buFontTx/>
              <a:buNone/>
            </a:pPr>
            <a:r>
              <a:rPr lang="en-GB" altLang="en-US" sz="2000">
                <a:solidFill>
                  <a:schemeClr val="tx1"/>
                </a:solidFill>
              </a:rPr>
              <a:t>Customer Services Directorate</a:t>
            </a:r>
          </a:p>
        </p:txBody>
      </p:sp>
    </p:spTree>
    <p:extLst>
      <p:ext uri="{BB962C8B-B14F-4D97-AF65-F5344CB8AC3E}">
        <p14:creationId xmlns:p14="http://schemas.microsoft.com/office/powerpoint/2010/main" val="31201707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Project Structure</a:t>
            </a:r>
            <a:endParaRPr lang="en-GB" dirty="0"/>
          </a:p>
        </p:txBody>
      </p:sp>
      <p:sp>
        <p:nvSpPr>
          <p:cNvPr id="3" name="Content Placeholder 2"/>
          <p:cNvSpPr>
            <a:spLocks noGrp="1"/>
          </p:cNvSpPr>
          <p:nvPr>
            <p:ph idx="1"/>
          </p:nvPr>
        </p:nvSpPr>
        <p:spPr/>
        <p:txBody>
          <a:bodyPr/>
          <a:lstStyle/>
          <a:p>
            <a:r>
              <a:rPr lang="en-GB" sz="3200" dirty="0" smtClean="0">
                <a:solidFill>
                  <a:srgbClr val="00B0F0"/>
                </a:solidFill>
              </a:rPr>
              <a:t>Strategic Change Board </a:t>
            </a:r>
            <a:r>
              <a:rPr lang="en-GB" dirty="0" smtClean="0"/>
              <a:t>– </a:t>
            </a:r>
            <a:r>
              <a:rPr lang="en-GB" sz="2000" dirty="0" smtClean="0"/>
              <a:t>Sponsor, Project Leads, Programme Support Team, Communication Support </a:t>
            </a:r>
          </a:p>
          <a:p>
            <a:endParaRPr lang="en-GB" sz="2000" dirty="0"/>
          </a:p>
          <a:p>
            <a:r>
              <a:rPr lang="en-GB" sz="3200" dirty="0" smtClean="0">
                <a:solidFill>
                  <a:srgbClr val="00B0F0"/>
                </a:solidFill>
              </a:rPr>
              <a:t>Group Projects</a:t>
            </a:r>
          </a:p>
          <a:p>
            <a:pPr>
              <a:buFont typeface="Wingdings" panose="05000000000000000000" pitchFamily="2" charset="2"/>
              <a:buChar char="ü"/>
            </a:pPr>
            <a:r>
              <a:rPr lang="en-GB" sz="2000" dirty="0" smtClean="0">
                <a:solidFill>
                  <a:schemeClr val="tx2"/>
                </a:solidFill>
              </a:rPr>
              <a:t>Technology</a:t>
            </a:r>
            <a:r>
              <a:rPr lang="en-GB" sz="2000" dirty="0" smtClean="0"/>
              <a:t>: Technological enablement and integration via digital/mobile, IT Infrastructure, internet, intranet and telephony</a:t>
            </a:r>
          </a:p>
          <a:p>
            <a:pPr>
              <a:buFont typeface="Wingdings" panose="05000000000000000000" pitchFamily="2" charset="2"/>
              <a:buChar char="ü"/>
            </a:pPr>
            <a:r>
              <a:rPr lang="en-GB" sz="2000" dirty="0" smtClean="0">
                <a:solidFill>
                  <a:schemeClr val="tx2"/>
                </a:solidFill>
              </a:rPr>
              <a:t>Services and Processes</a:t>
            </a:r>
            <a:r>
              <a:rPr lang="en-GB" sz="2000" dirty="0" smtClean="0"/>
              <a:t>: Simplification and modernisation of services and processes enabling staff to excel at customer service</a:t>
            </a:r>
          </a:p>
          <a:p>
            <a:pPr>
              <a:buFont typeface="Wingdings" panose="05000000000000000000" pitchFamily="2" charset="2"/>
              <a:buChar char="ü"/>
            </a:pPr>
            <a:r>
              <a:rPr lang="en-GB" sz="2000" dirty="0" smtClean="0">
                <a:solidFill>
                  <a:schemeClr val="tx2"/>
                </a:solidFill>
              </a:rPr>
              <a:t>Resources and Service Structure</a:t>
            </a:r>
            <a:r>
              <a:rPr lang="en-GB" sz="2000" dirty="0" smtClean="0"/>
              <a:t>: Making it easy to do business with</a:t>
            </a:r>
          </a:p>
          <a:p>
            <a:pPr>
              <a:buFont typeface="Wingdings" panose="05000000000000000000" pitchFamily="2" charset="2"/>
              <a:buChar char="ü"/>
            </a:pPr>
            <a:r>
              <a:rPr lang="en-GB" sz="2000" dirty="0" smtClean="0">
                <a:solidFill>
                  <a:schemeClr val="tx2"/>
                </a:solidFill>
              </a:rPr>
              <a:t>Data and reporting</a:t>
            </a:r>
            <a:r>
              <a:rPr lang="en-GB" sz="2000" dirty="0" smtClean="0"/>
              <a:t>: Data cleansing, storage and use – single view of the customer </a:t>
            </a:r>
            <a:endParaRPr lang="en-GB" sz="2000" dirty="0"/>
          </a:p>
        </p:txBody>
      </p:sp>
    </p:spTree>
    <p:extLst>
      <p:ext uri="{BB962C8B-B14F-4D97-AF65-F5344CB8AC3E}">
        <p14:creationId xmlns:p14="http://schemas.microsoft.com/office/powerpoint/2010/main" val="11883573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Project Structure</a:t>
            </a:r>
            <a:endParaRPr lang="en-GB" dirty="0"/>
          </a:p>
        </p:txBody>
      </p:sp>
      <p:sp>
        <p:nvSpPr>
          <p:cNvPr id="3" name="Content Placeholder 2"/>
          <p:cNvSpPr>
            <a:spLocks noGrp="1"/>
          </p:cNvSpPr>
          <p:nvPr>
            <p:ph idx="1"/>
          </p:nvPr>
        </p:nvSpPr>
        <p:spPr/>
        <p:txBody>
          <a:bodyPr/>
          <a:lstStyle/>
          <a:p>
            <a:r>
              <a:rPr lang="en-GB" sz="3200" dirty="0" smtClean="0">
                <a:solidFill>
                  <a:srgbClr val="00B0F0"/>
                </a:solidFill>
              </a:rPr>
              <a:t>Group Projects ….continued</a:t>
            </a:r>
          </a:p>
          <a:p>
            <a:pPr>
              <a:buFont typeface="Wingdings" panose="05000000000000000000" pitchFamily="2" charset="2"/>
              <a:buChar char="ü"/>
            </a:pPr>
            <a:r>
              <a:rPr lang="en-GB" sz="2000" dirty="0" smtClean="0">
                <a:solidFill>
                  <a:schemeClr val="tx2"/>
                </a:solidFill>
              </a:rPr>
              <a:t>Communication</a:t>
            </a:r>
            <a:r>
              <a:rPr lang="en-GB" sz="2000" dirty="0" smtClean="0"/>
              <a:t>: Simple access to information that enables and enhances the impact and clarity of service offer to customers</a:t>
            </a:r>
          </a:p>
          <a:p>
            <a:pPr>
              <a:buFont typeface="Wingdings" panose="05000000000000000000" pitchFamily="2" charset="2"/>
              <a:buChar char="ü"/>
            </a:pPr>
            <a:r>
              <a:rPr lang="en-GB" sz="2000" dirty="0" smtClean="0">
                <a:solidFill>
                  <a:schemeClr val="tx2"/>
                </a:solidFill>
              </a:rPr>
              <a:t>Performance Management</a:t>
            </a:r>
            <a:r>
              <a:rPr lang="en-GB" sz="2000" dirty="0" smtClean="0"/>
              <a:t>: Performance manage at all levels with dashboard reporting providing common and consistent management</a:t>
            </a:r>
          </a:p>
          <a:p>
            <a:pPr>
              <a:buFont typeface="Wingdings" panose="05000000000000000000" pitchFamily="2" charset="2"/>
              <a:buChar char="ü"/>
            </a:pPr>
            <a:r>
              <a:rPr lang="en-GB" sz="2000" dirty="0" smtClean="0">
                <a:solidFill>
                  <a:schemeClr val="accent1"/>
                </a:solidFill>
              </a:rPr>
              <a:t>Third Party Management</a:t>
            </a:r>
            <a:r>
              <a:rPr lang="en-GB" sz="2000" dirty="0" smtClean="0"/>
              <a:t>: Ensuring our contractors are “on-boarded” with transformation and systems/processes</a:t>
            </a:r>
          </a:p>
          <a:p>
            <a:pPr>
              <a:buFont typeface="Wingdings" panose="05000000000000000000" pitchFamily="2" charset="2"/>
              <a:buChar char="ü"/>
            </a:pPr>
            <a:r>
              <a:rPr lang="en-GB" sz="2000" dirty="0" smtClean="0">
                <a:solidFill>
                  <a:schemeClr val="tx2"/>
                </a:solidFill>
              </a:rPr>
              <a:t>People and Organisational Development</a:t>
            </a:r>
            <a:r>
              <a:rPr lang="en-GB" sz="2000" dirty="0" smtClean="0"/>
              <a:t>: Translating customer excellence – a common language and culture, a balance of people and technical skills with staff who are fluent in a multi-channel communication environment  </a:t>
            </a:r>
            <a:endParaRPr lang="en-GB" sz="2000" dirty="0"/>
          </a:p>
        </p:txBody>
      </p:sp>
    </p:spTree>
    <p:extLst>
      <p:ext uri="{BB962C8B-B14F-4D97-AF65-F5344CB8AC3E}">
        <p14:creationId xmlns:p14="http://schemas.microsoft.com/office/powerpoint/2010/main" val="8458109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5"/>
          <p:cNvSpPr txBox="1">
            <a:spLocks noChangeArrowheads="1"/>
          </p:cNvSpPr>
          <p:nvPr/>
        </p:nvSpPr>
        <p:spPr bwMode="auto">
          <a:xfrm>
            <a:off x="439376" y="380871"/>
            <a:ext cx="878567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a:solidFill>
                  <a:srgbClr val="0C57A3"/>
                </a:solidFill>
                <a:latin typeface="Arial" charset="0"/>
                <a:ea typeface="ＭＳ Ｐゴシック" pitchFamily="34" charset="-128"/>
              </a:defRPr>
            </a:lvl1pPr>
            <a:lvl2pPr marL="742950" indent="-285750" eaLnBrk="0" hangingPunct="0">
              <a:spcBef>
                <a:spcPct val="20000"/>
              </a:spcBef>
              <a:buChar char="–"/>
              <a:defRPr sz="1500">
                <a:solidFill>
                  <a:srgbClr val="0C57A3"/>
                </a:solidFill>
                <a:latin typeface="Arial" charset="0"/>
                <a:ea typeface="ＭＳ Ｐゴシック" pitchFamily="34" charset="-128"/>
              </a:defRPr>
            </a:lvl2pPr>
            <a:lvl3pPr marL="1143000" indent="-228600" eaLnBrk="0" hangingPunct="0">
              <a:spcBef>
                <a:spcPct val="20000"/>
              </a:spcBef>
              <a:buChar char="•"/>
              <a:defRPr sz="1200">
                <a:solidFill>
                  <a:srgbClr val="0C57A3"/>
                </a:solidFill>
                <a:latin typeface="Arial" charset="0"/>
                <a:ea typeface="ＭＳ Ｐゴシック" pitchFamily="34" charset="-128"/>
              </a:defRPr>
            </a:lvl3pPr>
            <a:lvl4pPr marL="1600200" indent="-228600" eaLnBrk="0" hangingPunct="0">
              <a:spcBef>
                <a:spcPct val="20000"/>
              </a:spcBef>
              <a:buChar char="–"/>
              <a:defRPr sz="1000">
                <a:solidFill>
                  <a:srgbClr val="0C57A3"/>
                </a:solidFill>
                <a:latin typeface="Arial" charset="0"/>
                <a:ea typeface="ＭＳ Ｐゴシック" pitchFamily="34" charset="-128"/>
              </a:defRPr>
            </a:lvl4pPr>
            <a:lvl5pPr marL="2057400" indent="-228600" eaLnBrk="0" hangingPunct="0">
              <a:spcBef>
                <a:spcPct val="20000"/>
              </a:spcBef>
              <a:buChar char="»"/>
              <a:defRPr sz="800">
                <a:solidFill>
                  <a:srgbClr val="0C57A3"/>
                </a:solidFill>
                <a:latin typeface="Arial" charset="0"/>
                <a:ea typeface="ＭＳ Ｐゴシック" pitchFamily="34" charset="-128"/>
              </a:defRPr>
            </a:lvl5pPr>
            <a:lvl6pPr marL="2514600" indent="-228600" eaLnBrk="0" fontAlgn="base" hangingPunct="0">
              <a:spcBef>
                <a:spcPct val="20000"/>
              </a:spcBef>
              <a:spcAft>
                <a:spcPct val="0"/>
              </a:spcAft>
              <a:buChar char="»"/>
              <a:defRPr sz="800">
                <a:solidFill>
                  <a:srgbClr val="0C57A3"/>
                </a:solidFill>
                <a:latin typeface="Arial" charset="0"/>
                <a:ea typeface="ＭＳ Ｐゴシック" pitchFamily="34" charset="-128"/>
              </a:defRPr>
            </a:lvl6pPr>
            <a:lvl7pPr marL="2971800" indent="-228600" eaLnBrk="0" fontAlgn="base" hangingPunct="0">
              <a:spcBef>
                <a:spcPct val="20000"/>
              </a:spcBef>
              <a:spcAft>
                <a:spcPct val="0"/>
              </a:spcAft>
              <a:buChar char="»"/>
              <a:defRPr sz="800">
                <a:solidFill>
                  <a:srgbClr val="0C57A3"/>
                </a:solidFill>
                <a:latin typeface="Arial" charset="0"/>
                <a:ea typeface="ＭＳ Ｐゴシック" pitchFamily="34" charset="-128"/>
              </a:defRPr>
            </a:lvl7pPr>
            <a:lvl8pPr marL="3429000" indent="-228600" eaLnBrk="0" fontAlgn="base" hangingPunct="0">
              <a:spcBef>
                <a:spcPct val="20000"/>
              </a:spcBef>
              <a:spcAft>
                <a:spcPct val="0"/>
              </a:spcAft>
              <a:buChar char="»"/>
              <a:defRPr sz="800">
                <a:solidFill>
                  <a:srgbClr val="0C57A3"/>
                </a:solidFill>
                <a:latin typeface="Arial" charset="0"/>
                <a:ea typeface="ＭＳ Ｐゴシック" pitchFamily="34" charset="-128"/>
              </a:defRPr>
            </a:lvl8pPr>
            <a:lvl9pPr marL="3886200" indent="-228600" eaLnBrk="0" fontAlgn="base" hangingPunct="0">
              <a:spcBef>
                <a:spcPct val="20000"/>
              </a:spcBef>
              <a:spcAft>
                <a:spcPct val="0"/>
              </a:spcAft>
              <a:buChar char="»"/>
              <a:defRPr sz="800">
                <a:solidFill>
                  <a:srgbClr val="0C57A3"/>
                </a:solidFill>
                <a:latin typeface="Arial" charset="0"/>
                <a:ea typeface="ＭＳ Ｐゴシック" pitchFamily="34" charset="-128"/>
              </a:defRPr>
            </a:lvl9pPr>
          </a:lstStyle>
          <a:p>
            <a:pPr eaLnBrk="1" hangingPunct="1">
              <a:spcBef>
                <a:spcPct val="0"/>
              </a:spcBef>
              <a:buFontTx/>
              <a:buNone/>
            </a:pPr>
            <a:r>
              <a:rPr lang="en-GB" altLang="en-US" sz="3200" b="1" dirty="0" smtClean="0">
                <a:solidFill>
                  <a:schemeClr val="tx1"/>
                </a:solidFill>
                <a:latin typeface="+mj-lt"/>
              </a:rPr>
              <a:t>Project principles - </a:t>
            </a:r>
          </a:p>
          <a:p>
            <a:pPr eaLnBrk="1" hangingPunct="1">
              <a:spcBef>
                <a:spcPct val="0"/>
              </a:spcBef>
              <a:buFontTx/>
              <a:buNone/>
            </a:pPr>
            <a:r>
              <a:rPr lang="en-GB" altLang="en-US" sz="3200" b="1" dirty="0" smtClean="0">
                <a:solidFill>
                  <a:schemeClr val="tx1"/>
                </a:solidFill>
                <a:latin typeface="+mj-lt"/>
              </a:rPr>
              <a:t>Excelling at customer </a:t>
            </a:r>
            <a:r>
              <a:rPr lang="en-GB" altLang="en-US" sz="3200" b="1" dirty="0">
                <a:solidFill>
                  <a:schemeClr val="tx1"/>
                </a:solidFill>
                <a:latin typeface="+mj-lt"/>
              </a:rPr>
              <a:t>s</a:t>
            </a:r>
            <a:r>
              <a:rPr lang="en-GB" altLang="en-US" sz="3200" b="1" dirty="0" smtClean="0">
                <a:solidFill>
                  <a:schemeClr val="tx1"/>
                </a:solidFill>
                <a:latin typeface="+mj-lt"/>
              </a:rPr>
              <a:t>ervice</a:t>
            </a:r>
            <a:endParaRPr lang="en-GB" altLang="en-US" sz="3200" b="1" dirty="0">
              <a:solidFill>
                <a:schemeClr val="tx1"/>
              </a:solidFill>
              <a:latin typeface="+mj-lt"/>
            </a:endParaRPr>
          </a:p>
        </p:txBody>
      </p:sp>
      <p:sp>
        <p:nvSpPr>
          <p:cNvPr id="2" name="Rectangle 1"/>
          <p:cNvSpPr/>
          <p:nvPr/>
        </p:nvSpPr>
        <p:spPr>
          <a:xfrm>
            <a:off x="494197" y="1959320"/>
            <a:ext cx="3816424" cy="3785652"/>
          </a:xfrm>
          <a:prstGeom prst="rect">
            <a:avLst/>
          </a:prstGeom>
        </p:spPr>
        <p:txBody>
          <a:bodyPr wrap="square">
            <a:spAutoFit/>
          </a:bodyPr>
          <a:lstStyle/>
          <a:p>
            <a:pPr marL="285750" indent="-285750">
              <a:buFont typeface="Arial" panose="020B0604020202020204" pitchFamily="34" charset="0"/>
              <a:buChar char="•"/>
            </a:pPr>
            <a:r>
              <a:rPr lang="en-GB" sz="1600" b="1" dirty="0">
                <a:solidFill>
                  <a:schemeClr val="bg1">
                    <a:lumMod val="50000"/>
                  </a:schemeClr>
                </a:solidFill>
                <a:latin typeface="+mn-lt"/>
              </a:rPr>
              <a:t>Digital by design</a:t>
            </a:r>
          </a:p>
          <a:p>
            <a:pPr marL="285750" indent="-285750">
              <a:buFont typeface="Arial" panose="020B0604020202020204" pitchFamily="34" charset="0"/>
              <a:buChar char="•"/>
            </a:pPr>
            <a:r>
              <a:rPr lang="en-GB" sz="1600" b="1" dirty="0">
                <a:solidFill>
                  <a:schemeClr val="bg1">
                    <a:lumMod val="50000"/>
                  </a:schemeClr>
                </a:solidFill>
                <a:latin typeface="+mn-lt"/>
              </a:rPr>
              <a:t>Self serve option, paperless </a:t>
            </a:r>
            <a:r>
              <a:rPr lang="en-GB" sz="1600" b="1" dirty="0" smtClean="0">
                <a:solidFill>
                  <a:schemeClr val="bg1">
                    <a:lumMod val="50000"/>
                  </a:schemeClr>
                </a:solidFill>
                <a:latin typeface="+mn-lt"/>
              </a:rPr>
              <a:t>interactions</a:t>
            </a:r>
          </a:p>
          <a:p>
            <a:pPr marL="285750" indent="-285750">
              <a:buFont typeface="Arial" panose="020B0604020202020204" pitchFamily="34" charset="0"/>
              <a:buChar char="•"/>
            </a:pPr>
            <a:r>
              <a:rPr lang="en-GB" sz="1600" b="1" dirty="0" smtClean="0">
                <a:solidFill>
                  <a:schemeClr val="bg1">
                    <a:lumMod val="50000"/>
                  </a:schemeClr>
                </a:solidFill>
              </a:rPr>
              <a:t>Encouraging channel shift where possible</a:t>
            </a:r>
            <a:endParaRPr lang="en-GB" sz="1600" b="1" dirty="0">
              <a:solidFill>
                <a:schemeClr val="bg1">
                  <a:lumMod val="50000"/>
                </a:schemeClr>
              </a:solidFill>
              <a:latin typeface="+mn-lt"/>
            </a:endParaRPr>
          </a:p>
          <a:p>
            <a:pPr marL="285750" indent="-285750">
              <a:buFont typeface="Arial" panose="020B0604020202020204" pitchFamily="34" charset="0"/>
              <a:buChar char="•"/>
            </a:pPr>
            <a:r>
              <a:rPr lang="en-GB" sz="1600" b="1" dirty="0">
                <a:solidFill>
                  <a:schemeClr val="bg1">
                    <a:lumMod val="50000"/>
                  </a:schemeClr>
                </a:solidFill>
                <a:latin typeface="+mn-lt"/>
              </a:rPr>
              <a:t>Simple and effective customer </a:t>
            </a:r>
            <a:r>
              <a:rPr lang="en-GB" sz="1600" b="1" dirty="0" smtClean="0">
                <a:solidFill>
                  <a:schemeClr val="bg1">
                    <a:lumMod val="50000"/>
                  </a:schemeClr>
                </a:solidFill>
                <a:latin typeface="+mn-lt"/>
              </a:rPr>
              <a:t>experience, easy to do business with</a:t>
            </a:r>
            <a:endParaRPr lang="en-GB" sz="1600" b="1" dirty="0">
              <a:solidFill>
                <a:schemeClr val="bg1">
                  <a:lumMod val="50000"/>
                </a:schemeClr>
              </a:solidFill>
              <a:latin typeface="+mn-lt"/>
            </a:endParaRPr>
          </a:p>
          <a:p>
            <a:pPr marL="285750" indent="-285750">
              <a:buFont typeface="Arial" panose="020B0604020202020204" pitchFamily="34" charset="0"/>
              <a:buChar char="•"/>
            </a:pPr>
            <a:r>
              <a:rPr lang="en-GB" sz="1600" b="1" dirty="0">
                <a:solidFill>
                  <a:schemeClr val="bg1">
                    <a:lumMod val="50000"/>
                  </a:schemeClr>
                </a:solidFill>
                <a:latin typeface="+mn-lt"/>
              </a:rPr>
              <a:t>Customer driven organisation, using customer insight as a key method to deliver services and products</a:t>
            </a:r>
          </a:p>
          <a:p>
            <a:pPr marL="285750" indent="-285750">
              <a:buFont typeface="Arial" panose="020B0604020202020204" pitchFamily="34" charset="0"/>
              <a:buChar char="•"/>
            </a:pPr>
            <a:r>
              <a:rPr lang="en-GB" sz="1600" b="1" dirty="0">
                <a:solidFill>
                  <a:schemeClr val="bg1">
                    <a:lumMod val="50000"/>
                  </a:schemeClr>
                </a:solidFill>
                <a:latin typeface="+mn-lt"/>
              </a:rPr>
              <a:t>Flexible, value driven services that meet the needs of our customers and </a:t>
            </a:r>
            <a:r>
              <a:rPr lang="en-GB" sz="1600" b="1" dirty="0" smtClean="0">
                <a:solidFill>
                  <a:schemeClr val="bg1">
                    <a:lumMod val="50000"/>
                  </a:schemeClr>
                </a:solidFill>
                <a:latin typeface="+mn-lt"/>
              </a:rPr>
              <a:t>communities</a:t>
            </a:r>
          </a:p>
        </p:txBody>
      </p:sp>
      <p:pic>
        <p:nvPicPr>
          <p:cNvPr id="9" name="Picture 11" descr="T:\Internal Comms\Corporate Strategy 2014_17\Revised version 2015\Design\Design elements\Low res for intranet only\Number 4 cropped we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5468" y="2027157"/>
            <a:ext cx="2520280" cy="337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4" descr="C:\Users\Chris.Harris\AppData\Local\Microsoft\Windows\Temporary Internet Files\Content.Outlook\PTAZ8O4C\we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83180" y="1458089"/>
            <a:ext cx="764267" cy="645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5" descr="C:\Users\Chris.Harris\AppData\Local\Microsoft\Windows\Temporary Internet Files\Content.Outlook\PTAZ8O4C\Perso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flipH="1" flipV="1">
            <a:off x="6356506" y="5403488"/>
            <a:ext cx="682967" cy="682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9" descr="C:\Users\Chris.Harris\AppData\Local\Microsoft\Windows\Temporary Internet Files\Content.Outlook\PTAZ8O4C\Letter.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45043" y="2962031"/>
            <a:ext cx="67627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8" descr="C:\Users\Chris.Harris\AppData\Local\Microsoft\Windows\Temporary Internet Files\Content.Outlook\PTAZ8O4C\Text.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88163" y="4436191"/>
            <a:ext cx="701675"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0" descr="C:\Users\Chris.Harris\AppData\Local\Microsoft\Windows\Temporary Internet Files\Content.Outlook\PTAZ8O4C\email icon.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12360" y="4579860"/>
            <a:ext cx="7493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7" descr="C:\Users\Chris.Harris\AppData\Local\Microsoft\Windows\Temporary Internet Files\Content.Outlook\PTAZ8O4C\Telephone.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36300" y="3397822"/>
            <a:ext cx="63341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6" descr="C:\Users\Chris.Harris\AppData\Local\Microsoft\Windows\Temporary Internet Files\Content.Outlook\PTAZ8O4C\social media icon.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635133" y="2103299"/>
            <a:ext cx="5762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02898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About Building our Future</a:t>
            </a:r>
            <a:endParaRPr lang="en-GB" dirty="0"/>
          </a:p>
        </p:txBody>
      </p:sp>
      <p:sp>
        <p:nvSpPr>
          <p:cNvPr id="3" name="Content Placeholder 2"/>
          <p:cNvSpPr>
            <a:spLocks noGrp="1"/>
          </p:cNvSpPr>
          <p:nvPr>
            <p:ph idx="1"/>
          </p:nvPr>
        </p:nvSpPr>
        <p:spPr/>
        <p:txBody>
          <a:bodyPr/>
          <a:lstStyle/>
          <a:p>
            <a:r>
              <a:rPr lang="en-GB" dirty="0" smtClean="0">
                <a:solidFill>
                  <a:srgbClr val="0455A4"/>
                </a:solidFill>
              </a:rPr>
              <a:t>Cannot be done in isolation </a:t>
            </a:r>
            <a:r>
              <a:rPr lang="en-GB" i="1" dirty="0" smtClean="0"/>
              <a:t>(Group wide transformation)</a:t>
            </a:r>
          </a:p>
          <a:p>
            <a:r>
              <a:rPr lang="en-GB" dirty="0" smtClean="0">
                <a:solidFill>
                  <a:srgbClr val="0455A4"/>
                </a:solidFill>
              </a:rPr>
              <a:t>Openness and honesty</a:t>
            </a:r>
          </a:p>
          <a:p>
            <a:r>
              <a:rPr lang="en-GB" dirty="0" smtClean="0">
                <a:solidFill>
                  <a:srgbClr val="0455A4"/>
                </a:solidFill>
              </a:rPr>
              <a:t>Group Board buy in</a:t>
            </a:r>
          </a:p>
          <a:p>
            <a:r>
              <a:rPr lang="en-GB" dirty="0" smtClean="0">
                <a:solidFill>
                  <a:srgbClr val="0455A4"/>
                </a:solidFill>
              </a:rPr>
              <a:t>Track record of projects </a:t>
            </a:r>
            <a:r>
              <a:rPr lang="en-GB" dirty="0" smtClean="0"/>
              <a:t>– </a:t>
            </a:r>
            <a:r>
              <a:rPr lang="en-GB" i="1" dirty="0" smtClean="0"/>
              <a:t>some good, some poor – some not finished!!</a:t>
            </a:r>
          </a:p>
          <a:p>
            <a:r>
              <a:rPr lang="en-GB" dirty="0" smtClean="0">
                <a:solidFill>
                  <a:srgbClr val="0455A4"/>
                </a:solidFill>
              </a:rPr>
              <a:t>A project isn't a solution it’s the beginning of a journey…..</a:t>
            </a:r>
          </a:p>
          <a:p>
            <a:r>
              <a:rPr lang="en-GB" dirty="0" smtClean="0">
                <a:solidFill>
                  <a:srgbClr val="0455A4"/>
                </a:solidFill>
              </a:rPr>
              <a:t>How does the Resident bit work?</a:t>
            </a:r>
            <a:endParaRPr lang="en-GB" dirty="0">
              <a:solidFill>
                <a:srgbClr val="0455A4"/>
              </a:solidFill>
            </a:endParaRPr>
          </a:p>
        </p:txBody>
      </p:sp>
    </p:spTree>
    <p:extLst>
      <p:ext uri="{BB962C8B-B14F-4D97-AF65-F5344CB8AC3E}">
        <p14:creationId xmlns:p14="http://schemas.microsoft.com/office/powerpoint/2010/main" val="29651264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About Building our Future</a:t>
            </a:r>
            <a:endParaRPr lang="en-GB" dirty="0"/>
          </a:p>
        </p:txBody>
      </p:sp>
      <p:sp>
        <p:nvSpPr>
          <p:cNvPr id="3" name="Content Placeholder 2"/>
          <p:cNvSpPr>
            <a:spLocks noGrp="1"/>
          </p:cNvSpPr>
          <p:nvPr>
            <p:ph idx="1"/>
          </p:nvPr>
        </p:nvSpPr>
        <p:spPr>
          <a:xfrm>
            <a:off x="395536" y="1628800"/>
            <a:ext cx="8229600" cy="3845023"/>
          </a:xfrm>
        </p:spPr>
        <p:txBody>
          <a:bodyPr/>
          <a:lstStyle/>
          <a:p>
            <a:r>
              <a:rPr lang="en-GB" dirty="0" smtClean="0">
                <a:solidFill>
                  <a:srgbClr val="0455A4"/>
                </a:solidFill>
              </a:rPr>
              <a:t>Project structure </a:t>
            </a:r>
            <a:r>
              <a:rPr lang="en-GB" dirty="0" smtClean="0"/>
              <a:t>– </a:t>
            </a:r>
            <a:r>
              <a:rPr lang="en-GB" i="1" dirty="0" smtClean="0"/>
              <a:t>buy in from each department</a:t>
            </a:r>
          </a:p>
          <a:p>
            <a:r>
              <a:rPr lang="en-GB" dirty="0" smtClean="0">
                <a:solidFill>
                  <a:srgbClr val="0455A4"/>
                </a:solidFill>
              </a:rPr>
              <a:t>Resource project </a:t>
            </a:r>
            <a:r>
              <a:rPr lang="en-GB" dirty="0" smtClean="0"/>
              <a:t>– </a:t>
            </a:r>
            <a:r>
              <a:rPr lang="en-GB" i="1" dirty="0" smtClean="0"/>
              <a:t>Project support, backfill posts…</a:t>
            </a:r>
          </a:p>
          <a:p>
            <a:r>
              <a:rPr lang="en-GB" dirty="0" smtClean="0">
                <a:solidFill>
                  <a:srgbClr val="0455A4"/>
                </a:solidFill>
              </a:rPr>
              <a:t>Business as usual wherever possible! </a:t>
            </a:r>
            <a:r>
              <a:rPr lang="en-GB" i="1" dirty="0" smtClean="0"/>
              <a:t>The day job must continue but Group awareness and prioritise performance areas</a:t>
            </a:r>
          </a:p>
          <a:p>
            <a:r>
              <a:rPr lang="en-GB" dirty="0" smtClean="0">
                <a:solidFill>
                  <a:srgbClr val="0455A4"/>
                </a:solidFill>
              </a:rPr>
              <a:t>Project teams </a:t>
            </a:r>
            <a:r>
              <a:rPr lang="en-GB" dirty="0" smtClean="0"/>
              <a:t>– </a:t>
            </a:r>
            <a:r>
              <a:rPr lang="en-GB" i="1" dirty="0" smtClean="0"/>
              <a:t>new people and not “my” team…Group volunteers. Different job levels and specialisms. If you do what you’ve always done…</a:t>
            </a:r>
            <a:endParaRPr lang="en-GB" i="1" dirty="0"/>
          </a:p>
        </p:txBody>
      </p:sp>
    </p:spTree>
    <p:extLst>
      <p:ext uri="{BB962C8B-B14F-4D97-AF65-F5344CB8AC3E}">
        <p14:creationId xmlns:p14="http://schemas.microsoft.com/office/powerpoint/2010/main" val="6881574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About Building our Future</a:t>
            </a:r>
            <a:endParaRPr lang="en-GB" dirty="0"/>
          </a:p>
        </p:txBody>
      </p:sp>
      <p:sp>
        <p:nvSpPr>
          <p:cNvPr id="3" name="Content Placeholder 2"/>
          <p:cNvSpPr>
            <a:spLocks noGrp="1"/>
          </p:cNvSpPr>
          <p:nvPr>
            <p:ph idx="1"/>
          </p:nvPr>
        </p:nvSpPr>
        <p:spPr/>
        <p:txBody>
          <a:bodyPr/>
          <a:lstStyle/>
          <a:p>
            <a:r>
              <a:rPr lang="en-GB" dirty="0" smtClean="0">
                <a:solidFill>
                  <a:srgbClr val="0455A4"/>
                </a:solidFill>
              </a:rPr>
              <a:t>Project teams have to gel. They need to get to know each other </a:t>
            </a:r>
            <a:r>
              <a:rPr lang="en-GB" dirty="0" smtClean="0"/>
              <a:t>(</a:t>
            </a:r>
            <a:r>
              <a:rPr lang="en-GB" i="1" dirty="0" smtClean="0"/>
              <a:t>workshops</a:t>
            </a:r>
            <a:r>
              <a:rPr lang="en-GB" dirty="0" smtClean="0"/>
              <a:t>)</a:t>
            </a:r>
          </a:p>
          <a:p>
            <a:r>
              <a:rPr lang="en-GB" dirty="0" smtClean="0">
                <a:solidFill>
                  <a:srgbClr val="0455A4"/>
                </a:solidFill>
              </a:rPr>
              <a:t>Specific responsibilities for teams with clear deadlines</a:t>
            </a:r>
          </a:p>
          <a:p>
            <a:r>
              <a:rPr lang="en-GB" dirty="0" smtClean="0">
                <a:solidFill>
                  <a:srgbClr val="0455A4"/>
                </a:solidFill>
              </a:rPr>
              <a:t>Be aware – some like to talk, consider </a:t>
            </a:r>
            <a:r>
              <a:rPr lang="en-GB" i="1" dirty="0" smtClean="0"/>
              <a:t>(which is good </a:t>
            </a:r>
            <a:r>
              <a:rPr lang="en-GB" i="1" dirty="0" err="1" smtClean="0"/>
              <a:t>upto</a:t>
            </a:r>
            <a:r>
              <a:rPr lang="en-GB" i="1" dirty="0" smtClean="0"/>
              <a:t> a point..)</a:t>
            </a:r>
          </a:p>
          <a:p>
            <a:r>
              <a:rPr lang="en-GB" dirty="0" smtClean="0">
                <a:solidFill>
                  <a:srgbClr val="0455A4"/>
                </a:solidFill>
              </a:rPr>
              <a:t>Delivery is better!</a:t>
            </a:r>
            <a:endParaRPr lang="en-GB" dirty="0">
              <a:solidFill>
                <a:srgbClr val="0455A4"/>
              </a:solidFill>
            </a:endParaRPr>
          </a:p>
        </p:txBody>
      </p:sp>
    </p:spTree>
    <p:extLst>
      <p:ext uri="{BB962C8B-B14F-4D97-AF65-F5344CB8AC3E}">
        <p14:creationId xmlns:p14="http://schemas.microsoft.com/office/powerpoint/2010/main" val="32708000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About Building our Future</a:t>
            </a:r>
            <a:endParaRPr lang="en-GB" dirty="0"/>
          </a:p>
        </p:txBody>
      </p:sp>
      <p:sp>
        <p:nvSpPr>
          <p:cNvPr id="3" name="Content Placeholder 2"/>
          <p:cNvSpPr>
            <a:spLocks noGrp="1"/>
          </p:cNvSpPr>
          <p:nvPr>
            <p:ph idx="1"/>
          </p:nvPr>
        </p:nvSpPr>
        <p:spPr/>
        <p:txBody>
          <a:bodyPr/>
          <a:lstStyle/>
          <a:p>
            <a:pPr marL="0" indent="0">
              <a:buNone/>
            </a:pPr>
            <a:r>
              <a:rPr lang="en-GB" dirty="0" smtClean="0"/>
              <a:t>Third Party Management</a:t>
            </a:r>
          </a:p>
          <a:p>
            <a:r>
              <a:rPr lang="en-GB" dirty="0" smtClean="0">
                <a:solidFill>
                  <a:srgbClr val="0455A4"/>
                </a:solidFill>
              </a:rPr>
              <a:t>Understand what it means</a:t>
            </a:r>
          </a:p>
          <a:p>
            <a:r>
              <a:rPr lang="en-GB" dirty="0" smtClean="0">
                <a:solidFill>
                  <a:srgbClr val="0455A4"/>
                </a:solidFill>
              </a:rPr>
              <a:t>Don’t over complicate</a:t>
            </a:r>
            <a:r>
              <a:rPr lang="en-GB" dirty="0" smtClean="0"/>
              <a:t> – our business is already complicated!</a:t>
            </a:r>
          </a:p>
          <a:p>
            <a:r>
              <a:rPr lang="en-GB" dirty="0" smtClean="0">
                <a:solidFill>
                  <a:srgbClr val="0455A4"/>
                </a:solidFill>
              </a:rPr>
              <a:t>An opportunity to step back</a:t>
            </a:r>
            <a:r>
              <a:rPr lang="en-GB" dirty="0" smtClean="0"/>
              <a:t>. </a:t>
            </a:r>
            <a:r>
              <a:rPr lang="en-GB" i="1" dirty="0" smtClean="0"/>
              <a:t>Consider what works well and why, volume, value of work/relationships</a:t>
            </a:r>
            <a:r>
              <a:rPr lang="en-GB" dirty="0" smtClean="0"/>
              <a:t>.</a:t>
            </a:r>
          </a:p>
          <a:p>
            <a:r>
              <a:rPr lang="en-GB" dirty="0" smtClean="0">
                <a:solidFill>
                  <a:srgbClr val="0455A4"/>
                </a:solidFill>
              </a:rPr>
              <a:t>What do others do? </a:t>
            </a:r>
          </a:p>
          <a:p>
            <a:endParaRPr lang="en-GB" dirty="0"/>
          </a:p>
        </p:txBody>
      </p:sp>
    </p:spTree>
    <p:extLst>
      <p:ext uri="{BB962C8B-B14F-4D97-AF65-F5344CB8AC3E}">
        <p14:creationId xmlns:p14="http://schemas.microsoft.com/office/powerpoint/2010/main" val="12681749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About Building our Future</a:t>
            </a:r>
            <a:endParaRPr lang="en-GB" dirty="0"/>
          </a:p>
        </p:txBody>
      </p:sp>
      <p:sp>
        <p:nvSpPr>
          <p:cNvPr id="3" name="Content Placeholder 2"/>
          <p:cNvSpPr>
            <a:spLocks noGrp="1"/>
          </p:cNvSpPr>
          <p:nvPr>
            <p:ph idx="1"/>
          </p:nvPr>
        </p:nvSpPr>
        <p:spPr>
          <a:xfrm>
            <a:off x="467544" y="1628800"/>
            <a:ext cx="8229600" cy="3845023"/>
          </a:xfrm>
        </p:spPr>
        <p:txBody>
          <a:bodyPr/>
          <a:lstStyle/>
          <a:p>
            <a:pPr marL="0" indent="0">
              <a:buNone/>
            </a:pPr>
            <a:r>
              <a:rPr lang="en-GB" dirty="0" smtClean="0"/>
              <a:t>Third Party Management</a:t>
            </a:r>
          </a:p>
          <a:p>
            <a:r>
              <a:rPr lang="en-GB" dirty="0" smtClean="0">
                <a:solidFill>
                  <a:srgbClr val="0455A4"/>
                </a:solidFill>
              </a:rPr>
              <a:t>What do others think within your own organisation?</a:t>
            </a:r>
          </a:p>
          <a:p>
            <a:r>
              <a:rPr lang="en-GB" dirty="0" smtClean="0">
                <a:solidFill>
                  <a:srgbClr val="0455A4"/>
                </a:solidFill>
              </a:rPr>
              <a:t>Reduce complicated systems </a:t>
            </a:r>
            <a:r>
              <a:rPr lang="en-GB" dirty="0" smtClean="0"/>
              <a:t>– </a:t>
            </a:r>
            <a:r>
              <a:rPr lang="en-GB" i="1" dirty="0" smtClean="0"/>
              <a:t>perhaps you already have a good process…you don’t follow!</a:t>
            </a:r>
          </a:p>
          <a:p>
            <a:r>
              <a:rPr lang="en-GB" dirty="0" smtClean="0">
                <a:solidFill>
                  <a:srgbClr val="0455A4"/>
                </a:solidFill>
              </a:rPr>
              <a:t>System thinking is good but don’t let it cloud common sense!</a:t>
            </a:r>
          </a:p>
          <a:p>
            <a:r>
              <a:rPr lang="en-GB" dirty="0" smtClean="0">
                <a:solidFill>
                  <a:srgbClr val="0455A4"/>
                </a:solidFill>
              </a:rPr>
              <a:t>Link in and modify BAU if possible </a:t>
            </a:r>
            <a:r>
              <a:rPr lang="en-GB" dirty="0" smtClean="0"/>
              <a:t>– </a:t>
            </a:r>
            <a:r>
              <a:rPr lang="en-GB" i="1" dirty="0" smtClean="0"/>
              <a:t>small steps big outcomes</a:t>
            </a:r>
          </a:p>
          <a:p>
            <a:r>
              <a:rPr lang="en-GB" b="1" dirty="0" smtClean="0">
                <a:solidFill>
                  <a:srgbClr val="0455A4"/>
                </a:solidFill>
              </a:rPr>
              <a:t>Don’t lose sight of what you're trying to achieve!</a:t>
            </a:r>
          </a:p>
          <a:p>
            <a:pPr marL="0" indent="0">
              <a:buNone/>
            </a:pPr>
            <a:endParaRPr lang="en-GB" dirty="0"/>
          </a:p>
        </p:txBody>
      </p:sp>
    </p:spTree>
    <p:extLst>
      <p:ext uri="{BB962C8B-B14F-4D97-AF65-F5344CB8AC3E}">
        <p14:creationId xmlns:p14="http://schemas.microsoft.com/office/powerpoint/2010/main" val="35085451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8640"/>
            <a:ext cx="9528094"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17937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Third Party Management</a:t>
            </a:r>
            <a:endParaRPr lang="en-GB" dirty="0"/>
          </a:p>
        </p:txBody>
      </p:sp>
      <p:sp>
        <p:nvSpPr>
          <p:cNvPr id="3" name="Content Placeholder 2"/>
          <p:cNvSpPr>
            <a:spLocks noGrp="1"/>
          </p:cNvSpPr>
          <p:nvPr>
            <p:ph idx="1"/>
          </p:nvPr>
        </p:nvSpPr>
        <p:spPr>
          <a:xfrm>
            <a:off x="395536" y="1556792"/>
            <a:ext cx="8229600" cy="3845023"/>
          </a:xfrm>
        </p:spPr>
        <p:txBody>
          <a:bodyPr/>
          <a:lstStyle/>
          <a:p>
            <a:r>
              <a:rPr lang="en-GB" dirty="0" smtClean="0"/>
              <a:t>The process – Phase 1</a:t>
            </a:r>
          </a:p>
          <a:p>
            <a:r>
              <a:rPr lang="en-GB" dirty="0" smtClean="0"/>
              <a:t>Workshop</a:t>
            </a:r>
          </a:p>
          <a:p>
            <a:r>
              <a:rPr lang="en-GB" dirty="0" smtClean="0"/>
              <a:t>Terms of reference</a:t>
            </a:r>
          </a:p>
          <a:p>
            <a:r>
              <a:rPr lang="en-GB" dirty="0" smtClean="0"/>
              <a:t>Data – costs/experience/</a:t>
            </a:r>
          </a:p>
          <a:p>
            <a:r>
              <a:rPr lang="en-GB" dirty="0" smtClean="0"/>
              <a:t>Interviews</a:t>
            </a:r>
          </a:p>
          <a:p>
            <a:r>
              <a:rPr lang="en-GB" dirty="0" smtClean="0"/>
              <a:t>Workshops</a:t>
            </a:r>
          </a:p>
          <a:p>
            <a:r>
              <a:rPr lang="en-GB" dirty="0" smtClean="0"/>
              <a:t>External &amp; Internal providers</a:t>
            </a:r>
          </a:p>
          <a:p>
            <a:endParaRPr lang="en-GB" dirty="0" smtClean="0"/>
          </a:p>
          <a:p>
            <a:r>
              <a:rPr lang="en-GB" dirty="0" smtClean="0">
                <a:solidFill>
                  <a:schemeClr val="accent1"/>
                </a:solidFill>
              </a:rPr>
              <a:t>Findings</a:t>
            </a:r>
          </a:p>
          <a:p>
            <a:r>
              <a:rPr lang="en-GB" dirty="0" smtClean="0">
                <a:solidFill>
                  <a:schemeClr val="accent1"/>
                </a:solidFill>
              </a:rPr>
              <a:t>Outcomes</a:t>
            </a:r>
          </a:p>
          <a:p>
            <a:r>
              <a:rPr lang="en-GB" dirty="0" smtClean="0">
                <a:solidFill>
                  <a:schemeClr val="accent1"/>
                </a:solidFill>
              </a:rPr>
              <a:t>Phase 2</a:t>
            </a:r>
          </a:p>
        </p:txBody>
      </p:sp>
    </p:spTree>
    <p:extLst>
      <p:ext uri="{BB962C8B-B14F-4D97-AF65-F5344CB8AC3E}">
        <p14:creationId xmlns:p14="http://schemas.microsoft.com/office/powerpoint/2010/main" val="8949966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altLang="en-US" smtClean="0"/>
              <a:t>Third Party Management  </a:t>
            </a:r>
          </a:p>
        </p:txBody>
      </p:sp>
      <p:sp>
        <p:nvSpPr>
          <p:cNvPr id="3075" name="Rectangle 3"/>
          <p:cNvSpPr>
            <a:spLocks noGrp="1" noChangeArrowheads="1"/>
          </p:cNvSpPr>
          <p:nvPr>
            <p:ph type="subTitle" idx="1"/>
          </p:nvPr>
        </p:nvSpPr>
        <p:spPr/>
        <p:txBody>
          <a:bodyPr/>
          <a:lstStyle/>
          <a:p>
            <a:pPr eaLnBrk="1" hangingPunct="1"/>
            <a:r>
              <a:rPr lang="en-US" altLang="en-US" smtClean="0"/>
              <a:t>Moving Forward </a:t>
            </a:r>
          </a:p>
        </p:txBody>
      </p:sp>
    </p:spTree>
    <p:extLst>
      <p:ext uri="{BB962C8B-B14F-4D97-AF65-F5344CB8AC3E}">
        <p14:creationId xmlns:p14="http://schemas.microsoft.com/office/powerpoint/2010/main" val="28079901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90600" y="2882900"/>
            <a:ext cx="7162800" cy="762000"/>
          </a:xfrm>
        </p:spPr>
        <p:txBody>
          <a:bodyPr>
            <a:normAutofit fontScale="90000"/>
          </a:bodyPr>
          <a:lstStyle/>
          <a:p>
            <a:pPr algn="ctr" eaLnBrk="1" hangingPunct="1"/>
            <a:r>
              <a:rPr lang="en-US" altLang="en-US" smtClean="0"/>
              <a:t>Its all about the customer! </a:t>
            </a:r>
            <a:br>
              <a:rPr lang="en-US" altLang="en-US" smtClean="0"/>
            </a:br>
            <a:endParaRPr lang="en-US" altLang="en-US" smtClean="0"/>
          </a:p>
        </p:txBody>
      </p:sp>
      <p:sp>
        <p:nvSpPr>
          <p:cNvPr id="5123" name="Rectangle 3"/>
          <p:cNvSpPr>
            <a:spLocks noGrp="1" noChangeArrowheads="1"/>
          </p:cNvSpPr>
          <p:nvPr>
            <p:ph type="body" sz="half" idx="1"/>
          </p:nvPr>
        </p:nvSpPr>
        <p:spPr>
          <a:xfrm>
            <a:off x="990600" y="1981200"/>
            <a:ext cx="7253288" cy="3733800"/>
          </a:xfrm>
        </p:spPr>
        <p:txBody>
          <a:bodyPr/>
          <a:lstStyle/>
          <a:p>
            <a:pPr marL="0" indent="0" eaLnBrk="1" hangingPunct="1">
              <a:buFontTx/>
              <a:buNone/>
            </a:pPr>
            <a:endParaRPr lang="en-US" altLang="en-US" sz="1600" smtClean="0"/>
          </a:p>
          <a:p>
            <a:pPr marL="0" indent="0" algn="ctr" eaLnBrk="1" hangingPunct="1">
              <a:buFontTx/>
              <a:buNone/>
            </a:pPr>
            <a:r>
              <a:rPr lang="en-GB" altLang="en-US" sz="1600" smtClean="0">
                <a:solidFill>
                  <a:schemeClr val="bg1"/>
                </a:solidFill>
                <a:hlinkClick r:id="rId3"/>
              </a:rPr>
              <a:t>https://www.youtube.com/watch?v=E83PSa-QHOo</a:t>
            </a:r>
            <a:endParaRPr lang="en-GB" altLang="en-US" sz="1600" smtClean="0">
              <a:solidFill>
                <a:schemeClr val="bg1"/>
              </a:solidFill>
            </a:endParaRPr>
          </a:p>
          <a:p>
            <a:pPr marL="0" indent="0" eaLnBrk="1" hangingPunct="1">
              <a:buFontTx/>
              <a:buNone/>
            </a:pPr>
            <a:endParaRPr lang="en-GB" altLang="en-US" sz="1600" u="sng" smtClean="0"/>
          </a:p>
          <a:p>
            <a:pPr marL="0" indent="0" eaLnBrk="1" hangingPunct="1">
              <a:buFontTx/>
              <a:buNone/>
            </a:pPr>
            <a:endParaRPr lang="en-US" altLang="en-US" sz="1600" smtClean="0"/>
          </a:p>
        </p:txBody>
      </p:sp>
    </p:spTree>
    <p:extLst>
      <p:ext uri="{BB962C8B-B14F-4D97-AF65-F5344CB8AC3E}">
        <p14:creationId xmlns:p14="http://schemas.microsoft.com/office/powerpoint/2010/main" val="18150812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971550" y="1052513"/>
            <a:ext cx="7162800" cy="762000"/>
          </a:xfrm>
        </p:spPr>
        <p:txBody>
          <a:bodyPr/>
          <a:lstStyle/>
          <a:p>
            <a:pPr algn="ctr" eaLnBrk="1" hangingPunct="1"/>
            <a:r>
              <a:rPr lang="en-US" altLang="en-US" smtClean="0"/>
              <a:t>Third Party management work stream </a:t>
            </a:r>
            <a:br>
              <a:rPr lang="en-US" altLang="en-US" smtClean="0"/>
            </a:br>
            <a:r>
              <a:rPr lang="en-US" altLang="en-US" smtClean="0"/>
              <a:t/>
            </a:r>
            <a:br>
              <a:rPr lang="en-US" altLang="en-US" smtClean="0"/>
            </a:br>
            <a:r>
              <a:rPr lang="en-US" altLang="en-US" smtClean="0"/>
              <a:t>What's its purpose? </a:t>
            </a:r>
            <a:br>
              <a:rPr lang="en-US" altLang="en-US" smtClean="0"/>
            </a:br>
            <a:endParaRPr lang="en-US" altLang="en-US" smtClean="0"/>
          </a:p>
        </p:txBody>
      </p:sp>
      <p:sp>
        <p:nvSpPr>
          <p:cNvPr id="6147" name="Rectangle 4"/>
          <p:cNvSpPr>
            <a:spLocks noGrp="1" noChangeArrowheads="1"/>
          </p:cNvSpPr>
          <p:nvPr>
            <p:ph sz="half" idx="2"/>
          </p:nvPr>
        </p:nvSpPr>
        <p:spPr>
          <a:xfrm>
            <a:off x="684213" y="2492375"/>
            <a:ext cx="5400675" cy="1584325"/>
          </a:xfrm>
        </p:spPr>
        <p:txBody>
          <a:bodyPr/>
          <a:lstStyle/>
          <a:p>
            <a:pPr eaLnBrk="1" hangingPunct="1">
              <a:buFont typeface="Arial" pitchFamily="34" charset="0"/>
              <a:buAutoNum type="arabicPeriod"/>
            </a:pPr>
            <a:endParaRPr lang="en-US" altLang="en-US" sz="1600" smtClean="0"/>
          </a:p>
          <a:p>
            <a:pPr eaLnBrk="1" hangingPunct="1">
              <a:buFont typeface="Arial" pitchFamily="34" charset="0"/>
              <a:buAutoNum type="arabicPeriod"/>
            </a:pPr>
            <a:r>
              <a:rPr lang="en-US" altLang="en-US" sz="1600" smtClean="0"/>
              <a:t>Create a purpose statement </a:t>
            </a:r>
          </a:p>
          <a:p>
            <a:pPr eaLnBrk="1" hangingPunct="1">
              <a:buFont typeface="Arial" pitchFamily="34" charset="0"/>
              <a:buAutoNum type="arabicPeriod"/>
            </a:pPr>
            <a:r>
              <a:rPr lang="en-US" altLang="en-US" sz="1600" smtClean="0"/>
              <a:t>Each group present back to team</a:t>
            </a:r>
          </a:p>
          <a:p>
            <a:pPr eaLnBrk="1" hangingPunct="1">
              <a:buFont typeface="Arial" pitchFamily="34" charset="0"/>
              <a:buAutoNum type="arabicPeriod"/>
            </a:pPr>
            <a:r>
              <a:rPr lang="en-US" altLang="en-US" sz="1600" smtClean="0"/>
              <a:t>Team vote on best statement</a:t>
            </a:r>
          </a:p>
          <a:p>
            <a:pPr eaLnBrk="1" hangingPunct="1">
              <a:buFont typeface="Arial" pitchFamily="34" charset="0"/>
              <a:buAutoNum type="arabicPeriod"/>
            </a:pPr>
            <a:r>
              <a:rPr lang="en-US" altLang="en-US" sz="1600" smtClean="0"/>
              <a:t>Team flip chart what should be done with statement</a:t>
            </a:r>
          </a:p>
        </p:txBody>
      </p:sp>
      <p:sp>
        <p:nvSpPr>
          <p:cNvPr id="6148" name="TextBox 2"/>
          <p:cNvSpPr txBox="1">
            <a:spLocks noChangeArrowheads="1"/>
          </p:cNvSpPr>
          <p:nvPr/>
        </p:nvSpPr>
        <p:spPr bwMode="auto">
          <a:xfrm>
            <a:off x="611188" y="4437063"/>
            <a:ext cx="64087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a:solidFill>
                  <a:srgbClr val="0C57A3"/>
                </a:solidFill>
                <a:latin typeface="Arial" pitchFamily="34" charset="0"/>
                <a:ea typeface="ＭＳ Ｐゴシック" pitchFamily="34" charset="-128"/>
              </a:defRPr>
            </a:lvl1pPr>
            <a:lvl2pPr marL="742950" indent="-285750" eaLnBrk="0" hangingPunct="0">
              <a:spcBef>
                <a:spcPct val="20000"/>
              </a:spcBef>
              <a:buChar char="–"/>
              <a:defRPr sz="1500">
                <a:solidFill>
                  <a:srgbClr val="0C57A3"/>
                </a:solidFill>
                <a:latin typeface="Arial" pitchFamily="34" charset="0"/>
                <a:ea typeface="ＭＳ Ｐゴシック" pitchFamily="34" charset="-128"/>
              </a:defRPr>
            </a:lvl2pPr>
            <a:lvl3pPr marL="1143000" indent="-228600" eaLnBrk="0" hangingPunct="0">
              <a:spcBef>
                <a:spcPct val="20000"/>
              </a:spcBef>
              <a:buChar char="•"/>
              <a:defRPr sz="1200">
                <a:solidFill>
                  <a:srgbClr val="0C57A3"/>
                </a:solidFill>
                <a:latin typeface="Arial" pitchFamily="34" charset="0"/>
                <a:ea typeface="ＭＳ Ｐゴシック" pitchFamily="34" charset="-128"/>
              </a:defRPr>
            </a:lvl3pPr>
            <a:lvl4pPr marL="1600200" indent="-228600" eaLnBrk="0" hangingPunct="0">
              <a:spcBef>
                <a:spcPct val="20000"/>
              </a:spcBef>
              <a:buChar char="–"/>
              <a:defRPr sz="1000">
                <a:solidFill>
                  <a:srgbClr val="0C57A3"/>
                </a:solidFill>
                <a:latin typeface="Arial" pitchFamily="34" charset="0"/>
                <a:ea typeface="ＭＳ Ｐゴシック" pitchFamily="34" charset="-128"/>
              </a:defRPr>
            </a:lvl4pPr>
            <a:lvl5pPr marL="2057400" indent="-228600" eaLnBrk="0" hangingPunct="0">
              <a:spcBef>
                <a:spcPct val="20000"/>
              </a:spcBef>
              <a:buChar char="»"/>
              <a:defRPr sz="800">
                <a:solidFill>
                  <a:srgbClr val="0C57A3"/>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800">
                <a:solidFill>
                  <a:srgbClr val="0C57A3"/>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800">
                <a:solidFill>
                  <a:srgbClr val="0C57A3"/>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800">
                <a:solidFill>
                  <a:srgbClr val="0C57A3"/>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800">
                <a:solidFill>
                  <a:srgbClr val="0C57A3"/>
                </a:solidFill>
                <a:latin typeface="Arial" pitchFamily="34" charset="0"/>
                <a:ea typeface="ＭＳ Ｐゴシック" pitchFamily="34" charset="-128"/>
              </a:defRPr>
            </a:lvl9pPr>
          </a:lstStyle>
          <a:p>
            <a:pPr eaLnBrk="1" hangingPunct="1">
              <a:spcBef>
                <a:spcPct val="0"/>
              </a:spcBef>
              <a:buFontTx/>
              <a:buNone/>
            </a:pPr>
            <a:r>
              <a:rPr lang="en-GB" altLang="en-US" sz="1600">
                <a:solidFill>
                  <a:schemeClr val="tx1"/>
                </a:solidFill>
              </a:rPr>
              <a:t>A </a:t>
            </a:r>
            <a:r>
              <a:rPr lang="en-GB" altLang="en-US" sz="1600" b="1">
                <a:solidFill>
                  <a:schemeClr val="tx1"/>
                </a:solidFill>
              </a:rPr>
              <a:t>purpose statement</a:t>
            </a:r>
            <a:r>
              <a:rPr lang="en-GB" altLang="en-US" sz="1600">
                <a:solidFill>
                  <a:schemeClr val="tx1"/>
                </a:solidFill>
              </a:rPr>
              <a:t> is a sentence which summarises something specific and its reason for existing.</a:t>
            </a:r>
          </a:p>
        </p:txBody>
      </p:sp>
    </p:spTree>
    <p:extLst>
      <p:ext uri="{BB962C8B-B14F-4D97-AF65-F5344CB8AC3E}">
        <p14:creationId xmlns:p14="http://schemas.microsoft.com/office/powerpoint/2010/main" val="21502940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990600" y="2362200"/>
            <a:ext cx="7162800" cy="1354138"/>
          </a:xfrm>
        </p:spPr>
        <p:txBody>
          <a:bodyPr/>
          <a:lstStyle/>
          <a:p>
            <a:pPr algn="ctr"/>
            <a:r>
              <a:rPr lang="en-US" altLang="en-US" smtClean="0"/>
              <a:t>3</a:t>
            </a:r>
            <a:r>
              <a:rPr lang="en-US" altLang="en-US" baseline="30000" smtClean="0"/>
              <a:t>rd</a:t>
            </a:r>
            <a:r>
              <a:rPr lang="en-US" altLang="en-US" smtClean="0"/>
              <a:t> Party</a:t>
            </a:r>
            <a:br>
              <a:rPr lang="en-US" altLang="en-US" smtClean="0"/>
            </a:br>
            <a:r>
              <a:rPr lang="en-US" altLang="en-US" smtClean="0"/>
              <a:t/>
            </a:r>
            <a:br>
              <a:rPr lang="en-US" altLang="en-US" smtClean="0"/>
            </a:br>
            <a:r>
              <a:rPr lang="en-US" altLang="en-US" smtClean="0"/>
              <a:t>How is it defined?  </a:t>
            </a:r>
            <a:br>
              <a:rPr lang="en-US" altLang="en-US" smtClean="0"/>
            </a:br>
            <a:endParaRPr lang="en-GB" altLang="en-US" smtClean="0"/>
          </a:p>
        </p:txBody>
      </p:sp>
    </p:spTree>
    <p:extLst>
      <p:ext uri="{BB962C8B-B14F-4D97-AF65-F5344CB8AC3E}">
        <p14:creationId xmlns:p14="http://schemas.microsoft.com/office/powerpoint/2010/main" val="549700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sosceles Triangle 4"/>
          <p:cNvSpPr/>
          <p:nvPr/>
        </p:nvSpPr>
        <p:spPr bwMode="auto">
          <a:xfrm>
            <a:off x="323850" y="476250"/>
            <a:ext cx="8531225" cy="1428750"/>
          </a:xfrm>
          <a:prstGeom prst="triangle">
            <a:avLst/>
          </a:prstGeom>
          <a:solidFill>
            <a:schemeClr val="tx1">
              <a:lumMod val="20000"/>
              <a:lumOff val="80000"/>
            </a:schemeClr>
          </a:solidFill>
          <a:ln w="9525" cap="flat" cmpd="sng" algn="ctr">
            <a:solidFill>
              <a:schemeClr val="tx1"/>
            </a:solidFill>
            <a:prstDash val="solid"/>
            <a:round/>
            <a:headEnd type="none" w="med" len="med"/>
            <a:tailEnd type="none" w="med" len="med"/>
          </a:ln>
          <a:effectLst/>
        </p:spPr>
        <p:txBody>
          <a:bodyPr anchor="ctr" anchorCtr="1"/>
          <a:lstStyle/>
          <a:p>
            <a:pPr algn="ctr" eaLnBrk="0" hangingPunct="0">
              <a:defRPr/>
            </a:pPr>
            <a:r>
              <a:rPr lang="en-GB" b="1" dirty="0">
                <a:solidFill>
                  <a:srgbClr val="002060"/>
                </a:solidFill>
                <a:latin typeface="Arial" charset="0"/>
                <a:ea typeface="ＭＳ Ｐゴシック" charset="-128"/>
              </a:rPr>
              <a:t>Third Party Management </a:t>
            </a:r>
          </a:p>
        </p:txBody>
      </p:sp>
      <p:sp>
        <p:nvSpPr>
          <p:cNvPr id="6" name="Rectangle 5"/>
          <p:cNvSpPr>
            <a:spLocks noChangeArrowheads="1"/>
          </p:cNvSpPr>
          <p:nvPr/>
        </p:nvSpPr>
        <p:spPr bwMode="auto">
          <a:xfrm>
            <a:off x="323850" y="1989138"/>
            <a:ext cx="8531225" cy="647700"/>
          </a:xfrm>
          <a:prstGeom prst="rect">
            <a:avLst/>
          </a:prstGeom>
          <a:solidFill>
            <a:schemeClr val="bg1"/>
          </a:solidFill>
          <a:ln w="9525" algn="ctr">
            <a:solidFill>
              <a:schemeClr val="tx1"/>
            </a:solidFill>
            <a:round/>
            <a:headEnd/>
            <a:tailEnd/>
          </a:ln>
        </p:spPr>
        <p:txBody>
          <a:bodyPr anchor="ctr" anchorCtr="1"/>
          <a:lstStyle>
            <a:lvl1pPr eaLnBrk="0" hangingPunct="0">
              <a:spcBef>
                <a:spcPct val="20000"/>
              </a:spcBef>
              <a:buChar char="•"/>
              <a:defRPr>
                <a:solidFill>
                  <a:srgbClr val="0C57A3"/>
                </a:solidFill>
                <a:latin typeface="Arial" pitchFamily="34" charset="0"/>
                <a:ea typeface="ＭＳ Ｐゴシック" pitchFamily="34" charset="-128"/>
              </a:defRPr>
            </a:lvl1pPr>
            <a:lvl2pPr marL="742950" indent="-285750" eaLnBrk="0" hangingPunct="0">
              <a:spcBef>
                <a:spcPct val="20000"/>
              </a:spcBef>
              <a:buChar char="–"/>
              <a:defRPr sz="1500">
                <a:solidFill>
                  <a:srgbClr val="0C57A3"/>
                </a:solidFill>
                <a:latin typeface="Arial" pitchFamily="34" charset="0"/>
                <a:ea typeface="ＭＳ Ｐゴシック" pitchFamily="34" charset="-128"/>
              </a:defRPr>
            </a:lvl2pPr>
            <a:lvl3pPr marL="1143000" indent="-228600" eaLnBrk="0" hangingPunct="0">
              <a:spcBef>
                <a:spcPct val="20000"/>
              </a:spcBef>
              <a:buChar char="•"/>
              <a:defRPr sz="1200">
                <a:solidFill>
                  <a:srgbClr val="0C57A3"/>
                </a:solidFill>
                <a:latin typeface="Arial" pitchFamily="34" charset="0"/>
                <a:ea typeface="ＭＳ Ｐゴシック" pitchFamily="34" charset="-128"/>
              </a:defRPr>
            </a:lvl3pPr>
            <a:lvl4pPr marL="1600200" indent="-228600" eaLnBrk="0" hangingPunct="0">
              <a:spcBef>
                <a:spcPct val="20000"/>
              </a:spcBef>
              <a:buChar char="–"/>
              <a:defRPr sz="1000">
                <a:solidFill>
                  <a:srgbClr val="0C57A3"/>
                </a:solidFill>
                <a:latin typeface="Arial" pitchFamily="34" charset="0"/>
                <a:ea typeface="ＭＳ Ｐゴシック" pitchFamily="34" charset="-128"/>
              </a:defRPr>
            </a:lvl4pPr>
            <a:lvl5pPr marL="2057400" indent="-228600" eaLnBrk="0" hangingPunct="0">
              <a:spcBef>
                <a:spcPct val="20000"/>
              </a:spcBef>
              <a:buChar char="»"/>
              <a:defRPr sz="800">
                <a:solidFill>
                  <a:srgbClr val="0C57A3"/>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800">
                <a:solidFill>
                  <a:srgbClr val="0C57A3"/>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800">
                <a:solidFill>
                  <a:srgbClr val="0C57A3"/>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800">
                <a:solidFill>
                  <a:srgbClr val="0C57A3"/>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800">
                <a:solidFill>
                  <a:srgbClr val="0C57A3"/>
                </a:solidFill>
                <a:latin typeface="Arial" pitchFamily="34" charset="0"/>
                <a:ea typeface="ＭＳ Ｐゴシック" pitchFamily="34" charset="-128"/>
              </a:defRPr>
            </a:lvl9pPr>
          </a:lstStyle>
          <a:p>
            <a:pPr algn="ctr">
              <a:spcBef>
                <a:spcPct val="0"/>
              </a:spcBef>
              <a:buFontTx/>
              <a:buNone/>
            </a:pPr>
            <a:r>
              <a:rPr lang="en-GB" altLang="en-US" b="1">
                <a:solidFill>
                  <a:srgbClr val="002060"/>
                </a:solidFill>
              </a:rPr>
              <a:t>Strategy</a:t>
            </a:r>
            <a:r>
              <a:rPr lang="en-GB" altLang="en-US">
                <a:solidFill>
                  <a:srgbClr val="002060"/>
                </a:solidFill>
              </a:rPr>
              <a:t> </a:t>
            </a:r>
          </a:p>
        </p:txBody>
      </p:sp>
      <p:sp>
        <p:nvSpPr>
          <p:cNvPr id="7" name="Rectangle 6"/>
          <p:cNvSpPr>
            <a:spLocks noChangeArrowheads="1"/>
          </p:cNvSpPr>
          <p:nvPr/>
        </p:nvSpPr>
        <p:spPr bwMode="auto">
          <a:xfrm>
            <a:off x="323850" y="2781300"/>
            <a:ext cx="1655763" cy="2819400"/>
          </a:xfrm>
          <a:prstGeom prst="rect">
            <a:avLst/>
          </a:prstGeom>
          <a:solidFill>
            <a:schemeClr val="bg1"/>
          </a:solidFill>
          <a:ln w="9525" algn="ctr">
            <a:solidFill>
              <a:schemeClr val="tx1"/>
            </a:solidFill>
            <a:round/>
            <a:headEnd/>
            <a:tailEnd/>
          </a:ln>
        </p:spPr>
        <p:txBody>
          <a:bodyPr anchor="b"/>
          <a:lstStyle>
            <a:lvl1pPr eaLnBrk="0" hangingPunct="0">
              <a:spcBef>
                <a:spcPct val="20000"/>
              </a:spcBef>
              <a:buChar char="•"/>
              <a:defRPr>
                <a:solidFill>
                  <a:srgbClr val="0C57A3"/>
                </a:solidFill>
                <a:latin typeface="Arial" pitchFamily="34" charset="0"/>
                <a:ea typeface="ＭＳ Ｐゴシック" pitchFamily="34" charset="-128"/>
              </a:defRPr>
            </a:lvl1pPr>
            <a:lvl2pPr marL="742950" indent="-285750" eaLnBrk="0" hangingPunct="0">
              <a:spcBef>
                <a:spcPct val="20000"/>
              </a:spcBef>
              <a:buChar char="–"/>
              <a:defRPr sz="1500">
                <a:solidFill>
                  <a:srgbClr val="0C57A3"/>
                </a:solidFill>
                <a:latin typeface="Arial" pitchFamily="34" charset="0"/>
                <a:ea typeface="ＭＳ Ｐゴシック" pitchFamily="34" charset="-128"/>
              </a:defRPr>
            </a:lvl2pPr>
            <a:lvl3pPr marL="1143000" indent="-228600" eaLnBrk="0" hangingPunct="0">
              <a:spcBef>
                <a:spcPct val="20000"/>
              </a:spcBef>
              <a:buChar char="•"/>
              <a:defRPr sz="1200">
                <a:solidFill>
                  <a:srgbClr val="0C57A3"/>
                </a:solidFill>
                <a:latin typeface="Arial" pitchFamily="34" charset="0"/>
                <a:ea typeface="ＭＳ Ｐゴシック" pitchFamily="34" charset="-128"/>
              </a:defRPr>
            </a:lvl3pPr>
            <a:lvl4pPr marL="1600200" indent="-228600" eaLnBrk="0" hangingPunct="0">
              <a:spcBef>
                <a:spcPct val="20000"/>
              </a:spcBef>
              <a:buChar char="–"/>
              <a:defRPr sz="1000">
                <a:solidFill>
                  <a:srgbClr val="0C57A3"/>
                </a:solidFill>
                <a:latin typeface="Arial" pitchFamily="34" charset="0"/>
                <a:ea typeface="ＭＳ Ｐゴシック" pitchFamily="34" charset="-128"/>
              </a:defRPr>
            </a:lvl4pPr>
            <a:lvl5pPr marL="2057400" indent="-228600" eaLnBrk="0" hangingPunct="0">
              <a:spcBef>
                <a:spcPct val="20000"/>
              </a:spcBef>
              <a:buChar char="»"/>
              <a:defRPr sz="800">
                <a:solidFill>
                  <a:srgbClr val="0C57A3"/>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800">
                <a:solidFill>
                  <a:srgbClr val="0C57A3"/>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800">
                <a:solidFill>
                  <a:srgbClr val="0C57A3"/>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800">
                <a:solidFill>
                  <a:srgbClr val="0C57A3"/>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800">
                <a:solidFill>
                  <a:srgbClr val="0C57A3"/>
                </a:solidFill>
                <a:latin typeface="Arial" pitchFamily="34" charset="0"/>
                <a:ea typeface="ＭＳ Ｐゴシック" pitchFamily="34" charset="-128"/>
              </a:defRPr>
            </a:lvl9pPr>
          </a:lstStyle>
          <a:p>
            <a:pPr algn="ctr">
              <a:spcBef>
                <a:spcPct val="0"/>
              </a:spcBef>
              <a:buFontTx/>
              <a:buNone/>
            </a:pPr>
            <a:endParaRPr lang="en-GB" altLang="en-US" sz="1400" b="1">
              <a:solidFill>
                <a:srgbClr val="002060"/>
              </a:solidFill>
            </a:endParaRPr>
          </a:p>
          <a:p>
            <a:pPr algn="ctr">
              <a:spcBef>
                <a:spcPct val="0"/>
              </a:spcBef>
              <a:buFontTx/>
              <a:buNone/>
            </a:pPr>
            <a:r>
              <a:rPr lang="en-GB" altLang="en-US" sz="1400" b="1">
                <a:solidFill>
                  <a:srgbClr val="002060"/>
                </a:solidFill>
              </a:rPr>
              <a:t>Review Operations </a:t>
            </a:r>
          </a:p>
        </p:txBody>
      </p:sp>
      <p:sp>
        <p:nvSpPr>
          <p:cNvPr id="8" name="Rectangle 7"/>
          <p:cNvSpPr>
            <a:spLocks noChangeArrowheads="1"/>
          </p:cNvSpPr>
          <p:nvPr/>
        </p:nvSpPr>
        <p:spPr bwMode="auto">
          <a:xfrm>
            <a:off x="2536825" y="2781300"/>
            <a:ext cx="1706563" cy="2814638"/>
          </a:xfrm>
          <a:prstGeom prst="rect">
            <a:avLst/>
          </a:prstGeom>
          <a:solidFill>
            <a:schemeClr val="bg1"/>
          </a:solidFill>
          <a:ln w="9525" algn="ctr">
            <a:solidFill>
              <a:schemeClr val="tx1"/>
            </a:solidFill>
            <a:round/>
            <a:headEnd/>
            <a:tailEnd/>
          </a:ln>
        </p:spPr>
        <p:txBody>
          <a:bodyPr anchor="b"/>
          <a:lstStyle>
            <a:lvl1pPr eaLnBrk="0" hangingPunct="0">
              <a:spcBef>
                <a:spcPct val="20000"/>
              </a:spcBef>
              <a:buChar char="•"/>
              <a:defRPr>
                <a:solidFill>
                  <a:srgbClr val="0C57A3"/>
                </a:solidFill>
                <a:latin typeface="Arial" pitchFamily="34" charset="0"/>
                <a:ea typeface="ＭＳ Ｐゴシック" pitchFamily="34" charset="-128"/>
              </a:defRPr>
            </a:lvl1pPr>
            <a:lvl2pPr marL="742950" indent="-285750" eaLnBrk="0" hangingPunct="0">
              <a:spcBef>
                <a:spcPct val="20000"/>
              </a:spcBef>
              <a:buChar char="–"/>
              <a:defRPr sz="1500">
                <a:solidFill>
                  <a:srgbClr val="0C57A3"/>
                </a:solidFill>
                <a:latin typeface="Arial" pitchFamily="34" charset="0"/>
                <a:ea typeface="ＭＳ Ｐゴシック" pitchFamily="34" charset="-128"/>
              </a:defRPr>
            </a:lvl2pPr>
            <a:lvl3pPr marL="1143000" indent="-228600" eaLnBrk="0" hangingPunct="0">
              <a:spcBef>
                <a:spcPct val="20000"/>
              </a:spcBef>
              <a:buChar char="•"/>
              <a:defRPr sz="1200">
                <a:solidFill>
                  <a:srgbClr val="0C57A3"/>
                </a:solidFill>
                <a:latin typeface="Arial" pitchFamily="34" charset="0"/>
                <a:ea typeface="ＭＳ Ｐゴシック" pitchFamily="34" charset="-128"/>
              </a:defRPr>
            </a:lvl3pPr>
            <a:lvl4pPr marL="1600200" indent="-228600" eaLnBrk="0" hangingPunct="0">
              <a:spcBef>
                <a:spcPct val="20000"/>
              </a:spcBef>
              <a:buChar char="–"/>
              <a:defRPr sz="1000">
                <a:solidFill>
                  <a:srgbClr val="0C57A3"/>
                </a:solidFill>
                <a:latin typeface="Arial" pitchFamily="34" charset="0"/>
                <a:ea typeface="ＭＳ Ｐゴシック" pitchFamily="34" charset="-128"/>
              </a:defRPr>
            </a:lvl4pPr>
            <a:lvl5pPr marL="2057400" indent="-228600" eaLnBrk="0" hangingPunct="0">
              <a:spcBef>
                <a:spcPct val="20000"/>
              </a:spcBef>
              <a:buChar char="»"/>
              <a:defRPr sz="800">
                <a:solidFill>
                  <a:srgbClr val="0C57A3"/>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800">
                <a:solidFill>
                  <a:srgbClr val="0C57A3"/>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800">
                <a:solidFill>
                  <a:srgbClr val="0C57A3"/>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800">
                <a:solidFill>
                  <a:srgbClr val="0C57A3"/>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800">
                <a:solidFill>
                  <a:srgbClr val="0C57A3"/>
                </a:solidFill>
                <a:latin typeface="Arial" pitchFamily="34" charset="0"/>
                <a:ea typeface="ＭＳ Ｐゴシック" pitchFamily="34" charset="-128"/>
              </a:defRPr>
            </a:lvl9pPr>
          </a:lstStyle>
          <a:p>
            <a:pPr algn="ctr">
              <a:spcBef>
                <a:spcPct val="0"/>
              </a:spcBef>
              <a:buFontTx/>
              <a:buNone/>
            </a:pPr>
            <a:endParaRPr lang="en-GB" altLang="en-US" sz="1400" b="1">
              <a:solidFill>
                <a:srgbClr val="002060"/>
              </a:solidFill>
            </a:endParaRPr>
          </a:p>
          <a:p>
            <a:pPr algn="ctr">
              <a:spcBef>
                <a:spcPct val="0"/>
              </a:spcBef>
              <a:buFontTx/>
              <a:buNone/>
            </a:pPr>
            <a:endParaRPr lang="en-GB" altLang="en-US" sz="1400" b="1">
              <a:solidFill>
                <a:srgbClr val="002060"/>
              </a:solidFill>
            </a:endParaRPr>
          </a:p>
          <a:p>
            <a:pPr algn="ctr">
              <a:spcBef>
                <a:spcPct val="0"/>
              </a:spcBef>
              <a:buFontTx/>
              <a:buNone/>
            </a:pPr>
            <a:endParaRPr lang="en-GB" altLang="en-US" sz="1400" b="1">
              <a:solidFill>
                <a:srgbClr val="002060"/>
              </a:solidFill>
            </a:endParaRPr>
          </a:p>
          <a:p>
            <a:pPr algn="ctr">
              <a:spcBef>
                <a:spcPct val="0"/>
              </a:spcBef>
              <a:buFontTx/>
              <a:buNone/>
            </a:pPr>
            <a:endParaRPr lang="en-GB" altLang="en-US" sz="1400" b="1">
              <a:solidFill>
                <a:srgbClr val="002060"/>
              </a:solidFill>
            </a:endParaRPr>
          </a:p>
          <a:p>
            <a:pPr algn="ctr">
              <a:spcBef>
                <a:spcPct val="0"/>
              </a:spcBef>
              <a:buFontTx/>
              <a:buNone/>
            </a:pPr>
            <a:endParaRPr lang="en-GB" altLang="en-US" sz="1400" b="1">
              <a:solidFill>
                <a:srgbClr val="002060"/>
              </a:solidFill>
            </a:endParaRPr>
          </a:p>
          <a:p>
            <a:pPr algn="ctr">
              <a:spcBef>
                <a:spcPct val="0"/>
              </a:spcBef>
              <a:buFontTx/>
              <a:buNone/>
            </a:pPr>
            <a:endParaRPr lang="en-GB" altLang="en-US" sz="1400" b="1">
              <a:solidFill>
                <a:srgbClr val="002060"/>
              </a:solidFill>
            </a:endParaRPr>
          </a:p>
          <a:p>
            <a:pPr algn="ctr">
              <a:spcBef>
                <a:spcPct val="0"/>
              </a:spcBef>
              <a:buFontTx/>
              <a:buNone/>
            </a:pPr>
            <a:r>
              <a:rPr lang="en-GB" altLang="en-US" sz="1400" b="1">
                <a:solidFill>
                  <a:srgbClr val="002060"/>
                </a:solidFill>
              </a:rPr>
              <a:t>Performance &amp; Direction </a:t>
            </a:r>
          </a:p>
        </p:txBody>
      </p:sp>
      <p:sp>
        <p:nvSpPr>
          <p:cNvPr id="9" name="Rectangle 8"/>
          <p:cNvSpPr>
            <a:spLocks noChangeArrowheads="1"/>
          </p:cNvSpPr>
          <p:nvPr/>
        </p:nvSpPr>
        <p:spPr bwMode="auto">
          <a:xfrm>
            <a:off x="4800600" y="2781300"/>
            <a:ext cx="1733550" cy="2822575"/>
          </a:xfrm>
          <a:prstGeom prst="rect">
            <a:avLst/>
          </a:prstGeom>
          <a:solidFill>
            <a:schemeClr val="bg1"/>
          </a:solidFill>
          <a:ln w="9525" algn="ctr">
            <a:solidFill>
              <a:schemeClr val="tx1"/>
            </a:solidFill>
            <a:round/>
            <a:headEnd/>
            <a:tailEnd/>
          </a:ln>
        </p:spPr>
        <p:txBody>
          <a:bodyPr anchor="b"/>
          <a:lstStyle>
            <a:lvl1pPr eaLnBrk="0" hangingPunct="0">
              <a:spcBef>
                <a:spcPct val="20000"/>
              </a:spcBef>
              <a:buChar char="•"/>
              <a:defRPr>
                <a:solidFill>
                  <a:srgbClr val="0C57A3"/>
                </a:solidFill>
                <a:latin typeface="Arial" pitchFamily="34" charset="0"/>
                <a:ea typeface="ＭＳ Ｐゴシック" pitchFamily="34" charset="-128"/>
              </a:defRPr>
            </a:lvl1pPr>
            <a:lvl2pPr marL="742950" indent="-285750" eaLnBrk="0" hangingPunct="0">
              <a:spcBef>
                <a:spcPct val="20000"/>
              </a:spcBef>
              <a:buChar char="–"/>
              <a:defRPr sz="1500">
                <a:solidFill>
                  <a:srgbClr val="0C57A3"/>
                </a:solidFill>
                <a:latin typeface="Arial" pitchFamily="34" charset="0"/>
                <a:ea typeface="ＭＳ Ｐゴシック" pitchFamily="34" charset="-128"/>
              </a:defRPr>
            </a:lvl2pPr>
            <a:lvl3pPr marL="1143000" indent="-228600" eaLnBrk="0" hangingPunct="0">
              <a:spcBef>
                <a:spcPct val="20000"/>
              </a:spcBef>
              <a:buChar char="•"/>
              <a:defRPr sz="1200">
                <a:solidFill>
                  <a:srgbClr val="0C57A3"/>
                </a:solidFill>
                <a:latin typeface="Arial" pitchFamily="34" charset="0"/>
                <a:ea typeface="ＭＳ Ｐゴシック" pitchFamily="34" charset="-128"/>
              </a:defRPr>
            </a:lvl3pPr>
            <a:lvl4pPr marL="1600200" indent="-228600" eaLnBrk="0" hangingPunct="0">
              <a:spcBef>
                <a:spcPct val="20000"/>
              </a:spcBef>
              <a:buChar char="–"/>
              <a:defRPr sz="1000">
                <a:solidFill>
                  <a:srgbClr val="0C57A3"/>
                </a:solidFill>
                <a:latin typeface="Arial" pitchFamily="34" charset="0"/>
                <a:ea typeface="ＭＳ Ｐゴシック" pitchFamily="34" charset="-128"/>
              </a:defRPr>
            </a:lvl4pPr>
            <a:lvl5pPr marL="2057400" indent="-228600" eaLnBrk="0" hangingPunct="0">
              <a:spcBef>
                <a:spcPct val="20000"/>
              </a:spcBef>
              <a:buChar char="»"/>
              <a:defRPr sz="800">
                <a:solidFill>
                  <a:srgbClr val="0C57A3"/>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800">
                <a:solidFill>
                  <a:srgbClr val="0C57A3"/>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800">
                <a:solidFill>
                  <a:srgbClr val="0C57A3"/>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800">
                <a:solidFill>
                  <a:srgbClr val="0C57A3"/>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800">
                <a:solidFill>
                  <a:srgbClr val="0C57A3"/>
                </a:solidFill>
                <a:latin typeface="Arial" pitchFamily="34" charset="0"/>
                <a:ea typeface="ＭＳ Ｐゴシック" pitchFamily="34" charset="-128"/>
              </a:defRPr>
            </a:lvl9pPr>
          </a:lstStyle>
          <a:p>
            <a:pPr algn="ctr">
              <a:spcBef>
                <a:spcPct val="0"/>
              </a:spcBef>
              <a:buFontTx/>
              <a:buNone/>
            </a:pPr>
            <a:endParaRPr lang="en-GB" altLang="en-US" sz="1400" b="1">
              <a:solidFill>
                <a:srgbClr val="002060"/>
              </a:solidFill>
            </a:endParaRPr>
          </a:p>
          <a:p>
            <a:pPr algn="ctr">
              <a:spcBef>
                <a:spcPct val="0"/>
              </a:spcBef>
              <a:buFontTx/>
              <a:buNone/>
            </a:pPr>
            <a:r>
              <a:rPr lang="en-GB" altLang="en-US" sz="1400" b="1">
                <a:solidFill>
                  <a:srgbClr val="002060"/>
                </a:solidFill>
              </a:rPr>
              <a:t>Standardisation &amp; procurement </a:t>
            </a:r>
          </a:p>
        </p:txBody>
      </p:sp>
      <p:sp>
        <p:nvSpPr>
          <p:cNvPr id="10" name="Rectangle 9"/>
          <p:cNvSpPr>
            <a:spLocks noChangeArrowheads="1"/>
          </p:cNvSpPr>
          <p:nvPr/>
        </p:nvSpPr>
        <p:spPr bwMode="auto">
          <a:xfrm>
            <a:off x="7092950" y="2781300"/>
            <a:ext cx="1762125" cy="2817813"/>
          </a:xfrm>
          <a:prstGeom prst="rect">
            <a:avLst/>
          </a:prstGeom>
          <a:solidFill>
            <a:schemeClr val="bg1"/>
          </a:solidFill>
          <a:ln w="9525" algn="ctr">
            <a:solidFill>
              <a:schemeClr val="tx1"/>
            </a:solidFill>
            <a:round/>
            <a:headEnd/>
            <a:tailEnd/>
          </a:ln>
        </p:spPr>
        <p:txBody>
          <a:bodyPr anchor="b"/>
          <a:lstStyle>
            <a:lvl1pPr eaLnBrk="0" hangingPunct="0">
              <a:spcBef>
                <a:spcPct val="20000"/>
              </a:spcBef>
              <a:buChar char="•"/>
              <a:defRPr>
                <a:solidFill>
                  <a:srgbClr val="0C57A3"/>
                </a:solidFill>
                <a:latin typeface="Arial" pitchFamily="34" charset="0"/>
                <a:ea typeface="ＭＳ Ｐゴシック" pitchFamily="34" charset="-128"/>
              </a:defRPr>
            </a:lvl1pPr>
            <a:lvl2pPr marL="742950" indent="-285750" eaLnBrk="0" hangingPunct="0">
              <a:spcBef>
                <a:spcPct val="20000"/>
              </a:spcBef>
              <a:buChar char="–"/>
              <a:defRPr sz="1500">
                <a:solidFill>
                  <a:srgbClr val="0C57A3"/>
                </a:solidFill>
                <a:latin typeface="Arial" pitchFamily="34" charset="0"/>
                <a:ea typeface="ＭＳ Ｐゴシック" pitchFamily="34" charset="-128"/>
              </a:defRPr>
            </a:lvl2pPr>
            <a:lvl3pPr marL="1143000" indent="-228600" eaLnBrk="0" hangingPunct="0">
              <a:spcBef>
                <a:spcPct val="20000"/>
              </a:spcBef>
              <a:buChar char="•"/>
              <a:defRPr sz="1200">
                <a:solidFill>
                  <a:srgbClr val="0C57A3"/>
                </a:solidFill>
                <a:latin typeface="Arial" pitchFamily="34" charset="0"/>
                <a:ea typeface="ＭＳ Ｐゴシック" pitchFamily="34" charset="-128"/>
              </a:defRPr>
            </a:lvl3pPr>
            <a:lvl4pPr marL="1600200" indent="-228600" eaLnBrk="0" hangingPunct="0">
              <a:spcBef>
                <a:spcPct val="20000"/>
              </a:spcBef>
              <a:buChar char="–"/>
              <a:defRPr sz="1000">
                <a:solidFill>
                  <a:srgbClr val="0C57A3"/>
                </a:solidFill>
                <a:latin typeface="Arial" pitchFamily="34" charset="0"/>
                <a:ea typeface="ＭＳ Ｐゴシック" pitchFamily="34" charset="-128"/>
              </a:defRPr>
            </a:lvl4pPr>
            <a:lvl5pPr marL="2057400" indent="-228600" eaLnBrk="0" hangingPunct="0">
              <a:spcBef>
                <a:spcPct val="20000"/>
              </a:spcBef>
              <a:buChar char="»"/>
              <a:defRPr sz="800">
                <a:solidFill>
                  <a:srgbClr val="0C57A3"/>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800">
                <a:solidFill>
                  <a:srgbClr val="0C57A3"/>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800">
                <a:solidFill>
                  <a:srgbClr val="0C57A3"/>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800">
                <a:solidFill>
                  <a:srgbClr val="0C57A3"/>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800">
                <a:solidFill>
                  <a:srgbClr val="0C57A3"/>
                </a:solidFill>
                <a:latin typeface="Arial" pitchFamily="34" charset="0"/>
                <a:ea typeface="ＭＳ Ｐゴシック" pitchFamily="34" charset="-128"/>
              </a:defRPr>
            </a:lvl9pPr>
          </a:lstStyle>
          <a:p>
            <a:pPr algn="ctr">
              <a:spcBef>
                <a:spcPct val="0"/>
              </a:spcBef>
              <a:buFontTx/>
              <a:buNone/>
            </a:pPr>
            <a:endParaRPr lang="en-GB" altLang="en-US" sz="1400" b="1">
              <a:solidFill>
                <a:srgbClr val="002060"/>
              </a:solidFill>
            </a:endParaRPr>
          </a:p>
          <a:p>
            <a:pPr algn="ctr">
              <a:spcBef>
                <a:spcPct val="0"/>
              </a:spcBef>
              <a:buFontTx/>
              <a:buNone/>
            </a:pPr>
            <a:r>
              <a:rPr lang="en-GB" altLang="en-US" sz="1400" b="1">
                <a:solidFill>
                  <a:srgbClr val="002060"/>
                </a:solidFill>
              </a:rPr>
              <a:t>Accommodation</a:t>
            </a:r>
          </a:p>
        </p:txBody>
      </p:sp>
      <p:sp>
        <p:nvSpPr>
          <p:cNvPr id="11" name="Rectangle 10"/>
          <p:cNvSpPr>
            <a:spLocks noChangeArrowheads="1"/>
          </p:cNvSpPr>
          <p:nvPr/>
        </p:nvSpPr>
        <p:spPr bwMode="auto">
          <a:xfrm>
            <a:off x="323850" y="5732463"/>
            <a:ext cx="8531225" cy="792162"/>
          </a:xfrm>
          <a:prstGeom prst="rect">
            <a:avLst/>
          </a:prstGeom>
          <a:solidFill>
            <a:schemeClr val="bg1"/>
          </a:solidFill>
          <a:ln w="9525" algn="ctr">
            <a:solidFill>
              <a:schemeClr val="tx1"/>
            </a:solidFill>
            <a:round/>
            <a:headEnd/>
            <a:tailEnd/>
          </a:ln>
        </p:spPr>
        <p:txBody>
          <a:bodyPr anchor="ctr" anchorCtr="1"/>
          <a:lstStyle>
            <a:lvl1pPr eaLnBrk="0" hangingPunct="0">
              <a:spcBef>
                <a:spcPct val="20000"/>
              </a:spcBef>
              <a:buChar char="•"/>
              <a:defRPr>
                <a:solidFill>
                  <a:srgbClr val="0C57A3"/>
                </a:solidFill>
                <a:latin typeface="Arial" pitchFamily="34" charset="0"/>
                <a:ea typeface="ＭＳ Ｐゴシック" pitchFamily="34" charset="-128"/>
              </a:defRPr>
            </a:lvl1pPr>
            <a:lvl2pPr marL="742950" indent="-285750" eaLnBrk="0" hangingPunct="0">
              <a:spcBef>
                <a:spcPct val="20000"/>
              </a:spcBef>
              <a:buChar char="–"/>
              <a:defRPr sz="1500">
                <a:solidFill>
                  <a:srgbClr val="0C57A3"/>
                </a:solidFill>
                <a:latin typeface="Arial" pitchFamily="34" charset="0"/>
                <a:ea typeface="ＭＳ Ｐゴシック" pitchFamily="34" charset="-128"/>
              </a:defRPr>
            </a:lvl2pPr>
            <a:lvl3pPr marL="1143000" indent="-228600" eaLnBrk="0" hangingPunct="0">
              <a:spcBef>
                <a:spcPct val="20000"/>
              </a:spcBef>
              <a:buChar char="•"/>
              <a:defRPr sz="1200">
                <a:solidFill>
                  <a:srgbClr val="0C57A3"/>
                </a:solidFill>
                <a:latin typeface="Arial" pitchFamily="34" charset="0"/>
                <a:ea typeface="ＭＳ Ｐゴシック" pitchFamily="34" charset="-128"/>
              </a:defRPr>
            </a:lvl3pPr>
            <a:lvl4pPr marL="1600200" indent="-228600" eaLnBrk="0" hangingPunct="0">
              <a:spcBef>
                <a:spcPct val="20000"/>
              </a:spcBef>
              <a:buChar char="–"/>
              <a:defRPr sz="1000">
                <a:solidFill>
                  <a:srgbClr val="0C57A3"/>
                </a:solidFill>
                <a:latin typeface="Arial" pitchFamily="34" charset="0"/>
                <a:ea typeface="ＭＳ Ｐゴシック" pitchFamily="34" charset="-128"/>
              </a:defRPr>
            </a:lvl4pPr>
            <a:lvl5pPr marL="2057400" indent="-228600" eaLnBrk="0" hangingPunct="0">
              <a:spcBef>
                <a:spcPct val="20000"/>
              </a:spcBef>
              <a:buChar char="»"/>
              <a:defRPr sz="800">
                <a:solidFill>
                  <a:srgbClr val="0C57A3"/>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800">
                <a:solidFill>
                  <a:srgbClr val="0C57A3"/>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800">
                <a:solidFill>
                  <a:srgbClr val="0C57A3"/>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800">
                <a:solidFill>
                  <a:srgbClr val="0C57A3"/>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800">
                <a:solidFill>
                  <a:srgbClr val="0C57A3"/>
                </a:solidFill>
                <a:latin typeface="Arial" pitchFamily="34" charset="0"/>
                <a:ea typeface="ＭＳ Ｐゴシック" pitchFamily="34" charset="-128"/>
              </a:defRPr>
            </a:lvl9pPr>
          </a:lstStyle>
          <a:p>
            <a:pPr algn="ctr">
              <a:spcBef>
                <a:spcPct val="0"/>
              </a:spcBef>
              <a:buFontTx/>
              <a:buNone/>
            </a:pPr>
            <a:r>
              <a:rPr lang="en-GB" altLang="en-US" b="1">
                <a:solidFill>
                  <a:srgbClr val="002060"/>
                </a:solidFill>
              </a:rPr>
              <a:t>Purpose   </a:t>
            </a:r>
          </a:p>
        </p:txBody>
      </p:sp>
      <p:sp>
        <p:nvSpPr>
          <p:cNvPr id="22" name="Rectangle 21"/>
          <p:cNvSpPr/>
          <p:nvPr/>
        </p:nvSpPr>
        <p:spPr bwMode="auto">
          <a:xfrm>
            <a:off x="514350" y="2971800"/>
            <a:ext cx="1320800" cy="1216025"/>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a:lstStyle/>
          <a:p>
            <a:pPr eaLnBrk="0" hangingPunct="0">
              <a:defRPr/>
            </a:pPr>
            <a:r>
              <a:rPr lang="en-GB" sz="1400" dirty="0">
                <a:latin typeface="Arial" charset="0"/>
                <a:ea typeface="ＭＳ Ｐゴシック" charset="-128"/>
              </a:rPr>
              <a:t>Ashley O`Garro</a:t>
            </a:r>
          </a:p>
          <a:p>
            <a:pPr eaLnBrk="0" hangingPunct="0">
              <a:defRPr/>
            </a:pPr>
            <a:r>
              <a:rPr lang="en-GB" sz="1400">
                <a:latin typeface="Arial" charset="0"/>
                <a:ea typeface="ＭＳ Ｐゴシック" charset="-128"/>
              </a:rPr>
              <a:t>Matteo Righetti</a:t>
            </a:r>
            <a:endParaRPr lang="en-GB" sz="1400" dirty="0">
              <a:latin typeface="Arial" charset="0"/>
              <a:ea typeface="ＭＳ Ｐゴシック" charset="-128"/>
            </a:endParaRPr>
          </a:p>
          <a:p>
            <a:pPr eaLnBrk="0" hangingPunct="0">
              <a:defRPr/>
            </a:pPr>
            <a:r>
              <a:rPr lang="en-GB" sz="1400" dirty="0">
                <a:latin typeface="Arial" charset="0"/>
                <a:ea typeface="ＭＳ Ｐゴシック" charset="-128"/>
              </a:rPr>
              <a:t>Colin Thomas</a:t>
            </a:r>
          </a:p>
          <a:p>
            <a:pPr eaLnBrk="0" hangingPunct="0">
              <a:defRPr/>
            </a:pPr>
            <a:endParaRPr lang="en-GB" sz="1400" dirty="0">
              <a:latin typeface="Arial" charset="0"/>
              <a:ea typeface="ＭＳ Ｐゴシック" charset="-128"/>
            </a:endParaRPr>
          </a:p>
        </p:txBody>
      </p:sp>
      <p:sp>
        <p:nvSpPr>
          <p:cNvPr id="28" name="Rectangle 27"/>
          <p:cNvSpPr/>
          <p:nvPr/>
        </p:nvSpPr>
        <p:spPr bwMode="auto">
          <a:xfrm>
            <a:off x="2741613" y="2971800"/>
            <a:ext cx="1296987" cy="1216025"/>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a:lstStyle/>
          <a:p>
            <a:pPr eaLnBrk="0" hangingPunct="0">
              <a:defRPr/>
            </a:pPr>
            <a:r>
              <a:rPr lang="en-GB" sz="1400" dirty="0">
                <a:latin typeface="Arial" charset="0"/>
                <a:ea typeface="ＭＳ Ｐゴシック" charset="-128"/>
              </a:rPr>
              <a:t>Mohit Jain</a:t>
            </a:r>
          </a:p>
          <a:p>
            <a:pPr eaLnBrk="0" hangingPunct="0">
              <a:defRPr/>
            </a:pPr>
            <a:endParaRPr lang="en-GB" sz="1400" dirty="0">
              <a:latin typeface="Arial" charset="0"/>
              <a:ea typeface="ＭＳ Ｐゴシック" charset="-128"/>
            </a:endParaRPr>
          </a:p>
          <a:p>
            <a:pPr eaLnBrk="0" hangingPunct="0">
              <a:defRPr/>
            </a:pPr>
            <a:r>
              <a:rPr lang="en-GB" sz="1400" dirty="0">
                <a:latin typeface="Arial" charset="0"/>
                <a:ea typeface="ＭＳ Ｐゴシック" charset="-128"/>
              </a:rPr>
              <a:t>Elizabeth Williams</a:t>
            </a:r>
          </a:p>
          <a:p>
            <a:pPr eaLnBrk="0" hangingPunct="0">
              <a:defRPr/>
            </a:pPr>
            <a:endParaRPr lang="en-GB" sz="1400" dirty="0">
              <a:latin typeface="Arial" charset="0"/>
              <a:ea typeface="ＭＳ Ｐゴシック" charset="-128"/>
            </a:endParaRPr>
          </a:p>
        </p:txBody>
      </p:sp>
      <p:sp>
        <p:nvSpPr>
          <p:cNvPr id="29" name="Rectangle 28"/>
          <p:cNvSpPr/>
          <p:nvPr/>
        </p:nvSpPr>
        <p:spPr bwMode="auto">
          <a:xfrm>
            <a:off x="5019675" y="2971800"/>
            <a:ext cx="1295400" cy="1216025"/>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a:lstStyle/>
          <a:p>
            <a:pPr eaLnBrk="0" hangingPunct="0">
              <a:defRPr/>
            </a:pPr>
            <a:r>
              <a:rPr lang="en-GB" sz="1400" dirty="0">
                <a:latin typeface="Arial" charset="0"/>
                <a:ea typeface="ＭＳ Ｐゴシック" charset="-128"/>
              </a:rPr>
              <a:t>Stuart Clark</a:t>
            </a:r>
          </a:p>
          <a:p>
            <a:pPr eaLnBrk="0" hangingPunct="0">
              <a:defRPr/>
            </a:pPr>
            <a:endParaRPr lang="en-GB" sz="1400" dirty="0">
              <a:latin typeface="Arial" charset="0"/>
              <a:ea typeface="ＭＳ Ｐゴシック" charset="-128"/>
            </a:endParaRPr>
          </a:p>
          <a:p>
            <a:pPr eaLnBrk="0" hangingPunct="0">
              <a:defRPr/>
            </a:pPr>
            <a:r>
              <a:rPr lang="en-GB" sz="1400" dirty="0">
                <a:latin typeface="Arial" charset="0"/>
                <a:ea typeface="ＭＳ Ｐゴシック" charset="-128"/>
              </a:rPr>
              <a:t>Sue Green</a:t>
            </a:r>
          </a:p>
          <a:p>
            <a:pPr eaLnBrk="0" hangingPunct="0">
              <a:defRPr/>
            </a:pPr>
            <a:endParaRPr lang="en-GB" sz="1400" dirty="0">
              <a:latin typeface="Arial" charset="0"/>
              <a:ea typeface="ＭＳ Ｐゴシック" charset="-128"/>
            </a:endParaRPr>
          </a:p>
          <a:p>
            <a:pPr eaLnBrk="0" hangingPunct="0">
              <a:defRPr/>
            </a:pPr>
            <a:r>
              <a:rPr lang="en-GB" sz="1400" dirty="0">
                <a:latin typeface="Arial" charset="0"/>
                <a:ea typeface="ＭＳ Ｐゴシック" charset="-128"/>
              </a:rPr>
              <a:t>Kay Messam</a:t>
            </a:r>
          </a:p>
          <a:p>
            <a:pPr eaLnBrk="0" hangingPunct="0">
              <a:defRPr/>
            </a:pPr>
            <a:endParaRPr lang="en-GB" sz="1400" dirty="0">
              <a:latin typeface="Arial" charset="0"/>
              <a:ea typeface="ＭＳ Ｐゴシック" charset="-128"/>
            </a:endParaRPr>
          </a:p>
        </p:txBody>
      </p:sp>
      <p:sp>
        <p:nvSpPr>
          <p:cNvPr id="30" name="Rectangle 29"/>
          <p:cNvSpPr/>
          <p:nvPr/>
        </p:nvSpPr>
        <p:spPr bwMode="auto">
          <a:xfrm>
            <a:off x="7324725" y="2984500"/>
            <a:ext cx="1296988" cy="1203325"/>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a:lstStyle/>
          <a:p>
            <a:pPr eaLnBrk="0" hangingPunct="0">
              <a:defRPr/>
            </a:pPr>
            <a:r>
              <a:rPr lang="en-GB" sz="1400" dirty="0">
                <a:latin typeface="Arial" charset="0"/>
                <a:ea typeface="ＭＳ Ｐゴシック" charset="-128"/>
              </a:rPr>
              <a:t>Paul Cotton</a:t>
            </a:r>
          </a:p>
          <a:p>
            <a:pPr eaLnBrk="0" hangingPunct="0">
              <a:defRPr/>
            </a:pPr>
            <a:endParaRPr lang="en-GB" sz="1400" dirty="0">
              <a:latin typeface="Arial" charset="0"/>
              <a:ea typeface="ＭＳ Ｐゴシック" charset="-128"/>
            </a:endParaRPr>
          </a:p>
          <a:p>
            <a:pPr eaLnBrk="0" hangingPunct="0">
              <a:defRPr/>
            </a:pPr>
            <a:r>
              <a:rPr lang="en-GB" sz="1400" dirty="0">
                <a:latin typeface="Arial" charset="0"/>
                <a:ea typeface="ＭＳ Ｐゴシック" charset="-128"/>
              </a:rPr>
              <a:t>Dawn Doherty</a:t>
            </a:r>
          </a:p>
          <a:p>
            <a:pPr eaLnBrk="0" hangingPunct="0">
              <a:defRPr/>
            </a:pPr>
            <a:endParaRPr lang="en-GB" sz="1400" dirty="0">
              <a:latin typeface="Arial" charset="0"/>
              <a:ea typeface="ＭＳ Ｐゴシック" charset="-128"/>
            </a:endParaRPr>
          </a:p>
        </p:txBody>
      </p:sp>
      <p:cxnSp>
        <p:nvCxnSpPr>
          <p:cNvPr id="3" name="Straight Arrow Connector 2"/>
          <p:cNvCxnSpPr>
            <a:cxnSpLocks noChangeShapeType="1"/>
          </p:cNvCxnSpPr>
          <p:nvPr/>
        </p:nvCxnSpPr>
        <p:spPr bwMode="auto">
          <a:xfrm flipV="1">
            <a:off x="8748713" y="2636838"/>
            <a:ext cx="0" cy="504825"/>
          </a:xfrm>
          <a:prstGeom prst="straightConnector1">
            <a:avLst/>
          </a:prstGeom>
          <a:noFill/>
          <a:ln w="28575" algn="ctr">
            <a:solidFill>
              <a:srgbClr val="00B050"/>
            </a:solidFill>
            <a:prstDash val="dash"/>
            <a:round/>
            <a:headEnd/>
            <a:tailEnd type="arrow" w="med" len="med"/>
          </a:ln>
          <a:extLst>
            <a:ext uri="{909E8E84-426E-40DD-AFC4-6F175D3DCCD1}">
              <a14:hiddenFill xmlns:a14="http://schemas.microsoft.com/office/drawing/2010/main">
                <a:noFill/>
              </a14:hiddenFill>
            </a:ext>
          </a:extLst>
        </p:spPr>
      </p:cxnSp>
      <p:cxnSp>
        <p:nvCxnSpPr>
          <p:cNvPr id="18" name="Straight Arrow Connector 17"/>
          <p:cNvCxnSpPr>
            <a:cxnSpLocks noChangeShapeType="1"/>
          </p:cNvCxnSpPr>
          <p:nvPr/>
        </p:nvCxnSpPr>
        <p:spPr bwMode="auto">
          <a:xfrm flipV="1">
            <a:off x="7235825" y="2636838"/>
            <a:ext cx="0" cy="504825"/>
          </a:xfrm>
          <a:prstGeom prst="straightConnector1">
            <a:avLst/>
          </a:prstGeom>
          <a:noFill/>
          <a:ln w="28575" algn="ctr">
            <a:solidFill>
              <a:srgbClr val="00B050"/>
            </a:solidFill>
            <a:prstDash val="dash"/>
            <a:round/>
            <a:headEnd/>
            <a:tailEnd type="arrow" w="med" len="med"/>
          </a:ln>
          <a:extLst>
            <a:ext uri="{909E8E84-426E-40DD-AFC4-6F175D3DCCD1}">
              <a14:hiddenFill xmlns:a14="http://schemas.microsoft.com/office/drawing/2010/main">
                <a:noFill/>
              </a14:hiddenFill>
            </a:ext>
          </a:extLst>
        </p:spPr>
      </p:cxnSp>
      <p:cxnSp>
        <p:nvCxnSpPr>
          <p:cNvPr id="19" name="Straight Arrow Connector 18"/>
          <p:cNvCxnSpPr>
            <a:cxnSpLocks noChangeShapeType="1"/>
          </p:cNvCxnSpPr>
          <p:nvPr/>
        </p:nvCxnSpPr>
        <p:spPr bwMode="auto">
          <a:xfrm flipV="1">
            <a:off x="6443663" y="2636838"/>
            <a:ext cx="0" cy="504825"/>
          </a:xfrm>
          <a:prstGeom prst="straightConnector1">
            <a:avLst/>
          </a:prstGeom>
          <a:noFill/>
          <a:ln w="28575" algn="ctr">
            <a:solidFill>
              <a:srgbClr val="00B050"/>
            </a:solidFill>
            <a:prstDash val="dash"/>
            <a:round/>
            <a:headEnd/>
            <a:tailEnd type="arrow" w="med" len="med"/>
          </a:ln>
          <a:extLst>
            <a:ext uri="{909E8E84-426E-40DD-AFC4-6F175D3DCCD1}">
              <a14:hiddenFill xmlns:a14="http://schemas.microsoft.com/office/drawing/2010/main">
                <a:noFill/>
              </a14:hiddenFill>
            </a:ext>
          </a:extLst>
        </p:spPr>
      </p:cxnSp>
      <p:cxnSp>
        <p:nvCxnSpPr>
          <p:cNvPr id="20" name="Straight Arrow Connector 19"/>
          <p:cNvCxnSpPr>
            <a:cxnSpLocks noChangeShapeType="1"/>
          </p:cNvCxnSpPr>
          <p:nvPr/>
        </p:nvCxnSpPr>
        <p:spPr bwMode="auto">
          <a:xfrm flipV="1">
            <a:off x="4932363" y="2636838"/>
            <a:ext cx="0" cy="504825"/>
          </a:xfrm>
          <a:prstGeom prst="straightConnector1">
            <a:avLst/>
          </a:prstGeom>
          <a:noFill/>
          <a:ln w="28575" algn="ctr">
            <a:solidFill>
              <a:srgbClr val="00B050"/>
            </a:solidFill>
            <a:prstDash val="dash"/>
            <a:round/>
            <a:headEnd/>
            <a:tailEnd type="arrow" w="med" len="med"/>
          </a:ln>
          <a:extLst>
            <a:ext uri="{909E8E84-426E-40DD-AFC4-6F175D3DCCD1}">
              <a14:hiddenFill xmlns:a14="http://schemas.microsoft.com/office/drawing/2010/main">
                <a:noFill/>
              </a14:hiddenFill>
            </a:ext>
          </a:extLst>
        </p:spPr>
      </p:cxnSp>
      <p:cxnSp>
        <p:nvCxnSpPr>
          <p:cNvPr id="21" name="Straight Arrow Connector 20"/>
          <p:cNvCxnSpPr>
            <a:cxnSpLocks noChangeShapeType="1"/>
          </p:cNvCxnSpPr>
          <p:nvPr/>
        </p:nvCxnSpPr>
        <p:spPr bwMode="auto">
          <a:xfrm flipV="1">
            <a:off x="4140200" y="2636838"/>
            <a:ext cx="0" cy="504825"/>
          </a:xfrm>
          <a:prstGeom prst="straightConnector1">
            <a:avLst/>
          </a:prstGeom>
          <a:noFill/>
          <a:ln w="28575" algn="ctr">
            <a:solidFill>
              <a:srgbClr val="00B050"/>
            </a:solidFill>
            <a:prstDash val="dash"/>
            <a:round/>
            <a:headEnd/>
            <a:tailEnd type="arrow" w="med" len="med"/>
          </a:ln>
          <a:extLst>
            <a:ext uri="{909E8E84-426E-40DD-AFC4-6F175D3DCCD1}">
              <a14:hiddenFill xmlns:a14="http://schemas.microsoft.com/office/drawing/2010/main">
                <a:noFill/>
              </a14:hiddenFill>
            </a:ext>
          </a:extLst>
        </p:spPr>
      </p:cxnSp>
      <p:cxnSp>
        <p:nvCxnSpPr>
          <p:cNvPr id="23" name="Straight Arrow Connector 22"/>
          <p:cNvCxnSpPr>
            <a:cxnSpLocks noChangeShapeType="1"/>
          </p:cNvCxnSpPr>
          <p:nvPr/>
        </p:nvCxnSpPr>
        <p:spPr bwMode="auto">
          <a:xfrm flipV="1">
            <a:off x="2627313" y="2636838"/>
            <a:ext cx="0" cy="504825"/>
          </a:xfrm>
          <a:prstGeom prst="straightConnector1">
            <a:avLst/>
          </a:prstGeom>
          <a:noFill/>
          <a:ln w="28575" algn="ctr">
            <a:solidFill>
              <a:srgbClr val="00B050"/>
            </a:solidFill>
            <a:prstDash val="dash"/>
            <a:round/>
            <a:headEnd/>
            <a:tailEnd type="arrow" w="med" len="med"/>
          </a:ln>
          <a:extLst>
            <a:ext uri="{909E8E84-426E-40DD-AFC4-6F175D3DCCD1}">
              <a14:hiddenFill xmlns:a14="http://schemas.microsoft.com/office/drawing/2010/main">
                <a:noFill/>
              </a14:hiddenFill>
            </a:ext>
          </a:extLst>
        </p:spPr>
      </p:cxnSp>
      <p:cxnSp>
        <p:nvCxnSpPr>
          <p:cNvPr id="24" name="Straight Arrow Connector 23"/>
          <p:cNvCxnSpPr>
            <a:cxnSpLocks noChangeShapeType="1"/>
          </p:cNvCxnSpPr>
          <p:nvPr/>
        </p:nvCxnSpPr>
        <p:spPr bwMode="auto">
          <a:xfrm flipV="1">
            <a:off x="1908175" y="2636838"/>
            <a:ext cx="0" cy="504825"/>
          </a:xfrm>
          <a:prstGeom prst="straightConnector1">
            <a:avLst/>
          </a:prstGeom>
          <a:noFill/>
          <a:ln w="28575" algn="ctr">
            <a:solidFill>
              <a:srgbClr val="00B050"/>
            </a:solidFill>
            <a:prstDash val="dash"/>
            <a:round/>
            <a:headEnd/>
            <a:tailEnd type="arrow" w="med" len="med"/>
          </a:ln>
          <a:extLst>
            <a:ext uri="{909E8E84-426E-40DD-AFC4-6F175D3DCCD1}">
              <a14:hiddenFill xmlns:a14="http://schemas.microsoft.com/office/drawing/2010/main">
                <a:noFill/>
              </a14:hiddenFill>
            </a:ext>
          </a:extLst>
        </p:spPr>
      </p:cxnSp>
      <p:cxnSp>
        <p:nvCxnSpPr>
          <p:cNvPr id="25" name="Straight Arrow Connector 24"/>
          <p:cNvCxnSpPr>
            <a:cxnSpLocks noChangeShapeType="1"/>
          </p:cNvCxnSpPr>
          <p:nvPr/>
        </p:nvCxnSpPr>
        <p:spPr bwMode="auto">
          <a:xfrm flipV="1">
            <a:off x="468313" y="2636838"/>
            <a:ext cx="0" cy="504825"/>
          </a:xfrm>
          <a:prstGeom prst="straightConnector1">
            <a:avLst/>
          </a:prstGeom>
          <a:noFill/>
          <a:ln w="28575" algn="ctr">
            <a:solidFill>
              <a:srgbClr val="00B050"/>
            </a:solidFill>
            <a:prstDash val="dash"/>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787088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175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25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1250"/>
                                        <p:tgtEl>
                                          <p:spTgt spid="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1250"/>
                                        <p:tgtEl>
                                          <p:spTgt spid="1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2"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3500"/>
                                        <p:tgtEl>
                                          <p:spTgt spid="3"/>
                                        </p:tgtEl>
                                      </p:cBhvr>
                                    </p:animEffect>
                                    <p:anim calcmode="lin" valueType="num">
                                      <p:cBhvr>
                                        <p:cTn id="33" dur="3500" fill="hold"/>
                                        <p:tgtEl>
                                          <p:spTgt spid="3"/>
                                        </p:tgtEl>
                                        <p:attrNameLst>
                                          <p:attrName>ppt_x</p:attrName>
                                        </p:attrNameLst>
                                      </p:cBhvr>
                                      <p:tavLst>
                                        <p:tav tm="0">
                                          <p:val>
                                            <p:strVal val="#ppt_x"/>
                                          </p:val>
                                        </p:tav>
                                        <p:tav tm="100000">
                                          <p:val>
                                            <p:strVal val="#ppt_x"/>
                                          </p:val>
                                        </p:tav>
                                      </p:tavLst>
                                    </p:anim>
                                    <p:anim calcmode="lin" valueType="num">
                                      <p:cBhvr>
                                        <p:cTn id="34" dur="3500" fill="hold"/>
                                        <p:tgtEl>
                                          <p:spTgt spid="3"/>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3500"/>
                                        <p:tgtEl>
                                          <p:spTgt spid="18"/>
                                        </p:tgtEl>
                                      </p:cBhvr>
                                    </p:animEffect>
                                    <p:anim calcmode="lin" valueType="num">
                                      <p:cBhvr>
                                        <p:cTn id="38" dur="3500" fill="hold"/>
                                        <p:tgtEl>
                                          <p:spTgt spid="18"/>
                                        </p:tgtEl>
                                        <p:attrNameLst>
                                          <p:attrName>ppt_x</p:attrName>
                                        </p:attrNameLst>
                                      </p:cBhvr>
                                      <p:tavLst>
                                        <p:tav tm="0">
                                          <p:val>
                                            <p:strVal val="#ppt_x"/>
                                          </p:val>
                                        </p:tav>
                                        <p:tav tm="100000">
                                          <p:val>
                                            <p:strVal val="#ppt_x"/>
                                          </p:val>
                                        </p:tav>
                                      </p:tavLst>
                                    </p:anim>
                                    <p:anim calcmode="lin" valueType="num">
                                      <p:cBhvr>
                                        <p:cTn id="39" dur="3500" fill="hold"/>
                                        <p:tgtEl>
                                          <p:spTgt spid="18"/>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3500"/>
                                        <p:tgtEl>
                                          <p:spTgt spid="19"/>
                                        </p:tgtEl>
                                      </p:cBhvr>
                                    </p:animEffect>
                                    <p:anim calcmode="lin" valueType="num">
                                      <p:cBhvr>
                                        <p:cTn id="43" dur="3500" fill="hold"/>
                                        <p:tgtEl>
                                          <p:spTgt spid="19"/>
                                        </p:tgtEl>
                                        <p:attrNameLst>
                                          <p:attrName>ppt_x</p:attrName>
                                        </p:attrNameLst>
                                      </p:cBhvr>
                                      <p:tavLst>
                                        <p:tav tm="0">
                                          <p:val>
                                            <p:strVal val="#ppt_x"/>
                                          </p:val>
                                        </p:tav>
                                        <p:tav tm="100000">
                                          <p:val>
                                            <p:strVal val="#ppt_x"/>
                                          </p:val>
                                        </p:tav>
                                      </p:tavLst>
                                    </p:anim>
                                    <p:anim calcmode="lin" valueType="num">
                                      <p:cBhvr>
                                        <p:cTn id="44" dur="3500" fill="hold"/>
                                        <p:tgtEl>
                                          <p:spTgt spid="19"/>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3500"/>
                                        <p:tgtEl>
                                          <p:spTgt spid="20"/>
                                        </p:tgtEl>
                                      </p:cBhvr>
                                    </p:animEffect>
                                    <p:anim calcmode="lin" valueType="num">
                                      <p:cBhvr>
                                        <p:cTn id="48" dur="3500" fill="hold"/>
                                        <p:tgtEl>
                                          <p:spTgt spid="20"/>
                                        </p:tgtEl>
                                        <p:attrNameLst>
                                          <p:attrName>ppt_x</p:attrName>
                                        </p:attrNameLst>
                                      </p:cBhvr>
                                      <p:tavLst>
                                        <p:tav tm="0">
                                          <p:val>
                                            <p:strVal val="#ppt_x"/>
                                          </p:val>
                                        </p:tav>
                                        <p:tav tm="100000">
                                          <p:val>
                                            <p:strVal val="#ppt_x"/>
                                          </p:val>
                                        </p:tav>
                                      </p:tavLst>
                                    </p:anim>
                                    <p:anim calcmode="lin" valueType="num">
                                      <p:cBhvr>
                                        <p:cTn id="49" dur="3500" fill="hold"/>
                                        <p:tgtEl>
                                          <p:spTgt spid="20"/>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3500"/>
                                        <p:tgtEl>
                                          <p:spTgt spid="21"/>
                                        </p:tgtEl>
                                      </p:cBhvr>
                                    </p:animEffect>
                                    <p:anim calcmode="lin" valueType="num">
                                      <p:cBhvr>
                                        <p:cTn id="53" dur="3500" fill="hold"/>
                                        <p:tgtEl>
                                          <p:spTgt spid="21"/>
                                        </p:tgtEl>
                                        <p:attrNameLst>
                                          <p:attrName>ppt_x</p:attrName>
                                        </p:attrNameLst>
                                      </p:cBhvr>
                                      <p:tavLst>
                                        <p:tav tm="0">
                                          <p:val>
                                            <p:strVal val="#ppt_x"/>
                                          </p:val>
                                        </p:tav>
                                        <p:tav tm="100000">
                                          <p:val>
                                            <p:strVal val="#ppt_x"/>
                                          </p:val>
                                        </p:tav>
                                      </p:tavLst>
                                    </p:anim>
                                    <p:anim calcmode="lin" valueType="num">
                                      <p:cBhvr>
                                        <p:cTn id="54" dur="3500" fill="hold"/>
                                        <p:tgtEl>
                                          <p:spTgt spid="21"/>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3500"/>
                                        <p:tgtEl>
                                          <p:spTgt spid="23"/>
                                        </p:tgtEl>
                                      </p:cBhvr>
                                    </p:animEffect>
                                    <p:anim calcmode="lin" valueType="num">
                                      <p:cBhvr>
                                        <p:cTn id="58" dur="3500" fill="hold"/>
                                        <p:tgtEl>
                                          <p:spTgt spid="23"/>
                                        </p:tgtEl>
                                        <p:attrNameLst>
                                          <p:attrName>ppt_x</p:attrName>
                                        </p:attrNameLst>
                                      </p:cBhvr>
                                      <p:tavLst>
                                        <p:tav tm="0">
                                          <p:val>
                                            <p:strVal val="#ppt_x"/>
                                          </p:val>
                                        </p:tav>
                                        <p:tav tm="100000">
                                          <p:val>
                                            <p:strVal val="#ppt_x"/>
                                          </p:val>
                                        </p:tav>
                                      </p:tavLst>
                                    </p:anim>
                                    <p:anim calcmode="lin" valueType="num">
                                      <p:cBhvr>
                                        <p:cTn id="59" dur="3500" fill="hold"/>
                                        <p:tgtEl>
                                          <p:spTgt spid="23"/>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3500"/>
                                        <p:tgtEl>
                                          <p:spTgt spid="24"/>
                                        </p:tgtEl>
                                      </p:cBhvr>
                                    </p:animEffect>
                                    <p:anim calcmode="lin" valueType="num">
                                      <p:cBhvr>
                                        <p:cTn id="63" dur="3500" fill="hold"/>
                                        <p:tgtEl>
                                          <p:spTgt spid="24"/>
                                        </p:tgtEl>
                                        <p:attrNameLst>
                                          <p:attrName>ppt_x</p:attrName>
                                        </p:attrNameLst>
                                      </p:cBhvr>
                                      <p:tavLst>
                                        <p:tav tm="0">
                                          <p:val>
                                            <p:strVal val="#ppt_x"/>
                                          </p:val>
                                        </p:tav>
                                        <p:tav tm="100000">
                                          <p:val>
                                            <p:strVal val="#ppt_x"/>
                                          </p:val>
                                        </p:tav>
                                      </p:tavLst>
                                    </p:anim>
                                    <p:anim calcmode="lin" valueType="num">
                                      <p:cBhvr>
                                        <p:cTn id="64" dur="3500" fill="hold"/>
                                        <p:tgtEl>
                                          <p:spTgt spid="24"/>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3500"/>
                                        <p:tgtEl>
                                          <p:spTgt spid="25"/>
                                        </p:tgtEl>
                                      </p:cBhvr>
                                    </p:animEffect>
                                    <p:anim calcmode="lin" valueType="num">
                                      <p:cBhvr>
                                        <p:cTn id="68" dur="3500" fill="hold"/>
                                        <p:tgtEl>
                                          <p:spTgt spid="25"/>
                                        </p:tgtEl>
                                        <p:attrNameLst>
                                          <p:attrName>ppt_x</p:attrName>
                                        </p:attrNameLst>
                                      </p:cBhvr>
                                      <p:tavLst>
                                        <p:tav tm="0">
                                          <p:val>
                                            <p:strVal val="#ppt_x"/>
                                          </p:val>
                                        </p:tav>
                                        <p:tav tm="100000">
                                          <p:val>
                                            <p:strVal val="#ppt_x"/>
                                          </p:val>
                                        </p:tav>
                                      </p:tavLst>
                                    </p:anim>
                                    <p:anim calcmode="lin" valueType="num">
                                      <p:cBhvr>
                                        <p:cTn id="69" dur="35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70" fill="hold" nodeType="clickPar">
                      <p:stCondLst>
                        <p:cond delay="indefinite"/>
                      </p:stCondLst>
                      <p:childTnLst>
                        <p:par>
                          <p:cTn id="71" fill="hold" nodeType="withGroup">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6"/>
                                        </p:tgtEl>
                                        <p:attrNameLst>
                                          <p:attrName>style.visibility</p:attrName>
                                        </p:attrNameLst>
                                      </p:cBhvr>
                                      <p:to>
                                        <p:strVal val="visible"/>
                                      </p:to>
                                    </p:set>
                                    <p:animEffect transition="in" filter="fade">
                                      <p:cBhvr>
                                        <p:cTn id="74" dur="3000"/>
                                        <p:tgtEl>
                                          <p:spTgt spid="6"/>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5"/>
                                        </p:tgtEl>
                                        <p:attrNameLst>
                                          <p:attrName>style.visibility</p:attrName>
                                        </p:attrNameLst>
                                      </p:cBhvr>
                                      <p:to>
                                        <p:strVal val="visible"/>
                                      </p:to>
                                    </p:set>
                                    <p:animEffect transition="in" filter="fade">
                                      <p:cBhvr>
                                        <p:cTn id="79" dur="3000"/>
                                        <p:tgtEl>
                                          <p:spTgt spid="5"/>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22"/>
                                        </p:tgtEl>
                                        <p:attrNameLst>
                                          <p:attrName>style.visibility</p:attrName>
                                        </p:attrNameLst>
                                      </p:cBhvr>
                                      <p:to>
                                        <p:strVal val="visible"/>
                                      </p:to>
                                    </p:set>
                                    <p:anim calcmode="lin" valueType="num">
                                      <p:cBhvr>
                                        <p:cTn id="91" dur="500" fill="hold"/>
                                        <p:tgtEl>
                                          <p:spTgt spid="22"/>
                                        </p:tgtEl>
                                        <p:attrNameLst>
                                          <p:attrName>ppt_w</p:attrName>
                                        </p:attrNameLst>
                                      </p:cBhvr>
                                      <p:tavLst>
                                        <p:tav tm="0">
                                          <p:val>
                                            <p:fltVal val="0"/>
                                          </p:val>
                                        </p:tav>
                                        <p:tav tm="100000">
                                          <p:val>
                                            <p:strVal val="#ppt_w"/>
                                          </p:val>
                                        </p:tav>
                                      </p:tavLst>
                                    </p:anim>
                                    <p:anim calcmode="lin" valueType="num">
                                      <p:cBhvr>
                                        <p:cTn id="92" dur="500" fill="hold"/>
                                        <p:tgtEl>
                                          <p:spTgt spid="22"/>
                                        </p:tgtEl>
                                        <p:attrNameLst>
                                          <p:attrName>ppt_h</p:attrName>
                                        </p:attrNameLst>
                                      </p:cBhvr>
                                      <p:tavLst>
                                        <p:tav tm="0">
                                          <p:val>
                                            <p:fltVal val="0"/>
                                          </p:val>
                                        </p:tav>
                                        <p:tav tm="100000">
                                          <p:val>
                                            <p:strVal val="#ppt_h"/>
                                          </p:val>
                                        </p:tav>
                                      </p:tavLst>
                                    </p:anim>
                                    <p:animEffect transition="in" filter="fade">
                                      <p:cBhvr>
                                        <p:cTn id="93" dur="500"/>
                                        <p:tgtEl>
                                          <p:spTgt spid="22"/>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53" presetClass="entr" presetSubtype="16" fill="hold" grpId="0" nodeType="clickEffect">
                                  <p:stCondLst>
                                    <p:cond delay="0"/>
                                  </p:stCondLst>
                                  <p:childTnLst>
                                    <p:set>
                                      <p:cBhvr>
                                        <p:cTn id="97" dur="1" fill="hold">
                                          <p:stCondLst>
                                            <p:cond delay="0"/>
                                          </p:stCondLst>
                                        </p:cTn>
                                        <p:tgtEl>
                                          <p:spTgt spid="28"/>
                                        </p:tgtEl>
                                        <p:attrNameLst>
                                          <p:attrName>style.visibility</p:attrName>
                                        </p:attrNameLst>
                                      </p:cBhvr>
                                      <p:to>
                                        <p:strVal val="visible"/>
                                      </p:to>
                                    </p:set>
                                    <p:anim calcmode="lin" valueType="num">
                                      <p:cBhvr>
                                        <p:cTn id="98" dur="500" fill="hold"/>
                                        <p:tgtEl>
                                          <p:spTgt spid="28"/>
                                        </p:tgtEl>
                                        <p:attrNameLst>
                                          <p:attrName>ppt_w</p:attrName>
                                        </p:attrNameLst>
                                      </p:cBhvr>
                                      <p:tavLst>
                                        <p:tav tm="0">
                                          <p:val>
                                            <p:fltVal val="0"/>
                                          </p:val>
                                        </p:tav>
                                        <p:tav tm="100000">
                                          <p:val>
                                            <p:strVal val="#ppt_w"/>
                                          </p:val>
                                        </p:tav>
                                      </p:tavLst>
                                    </p:anim>
                                    <p:anim calcmode="lin" valueType="num">
                                      <p:cBhvr>
                                        <p:cTn id="99" dur="500" fill="hold"/>
                                        <p:tgtEl>
                                          <p:spTgt spid="28"/>
                                        </p:tgtEl>
                                        <p:attrNameLst>
                                          <p:attrName>ppt_h</p:attrName>
                                        </p:attrNameLst>
                                      </p:cBhvr>
                                      <p:tavLst>
                                        <p:tav tm="0">
                                          <p:val>
                                            <p:fltVal val="0"/>
                                          </p:val>
                                        </p:tav>
                                        <p:tav tm="100000">
                                          <p:val>
                                            <p:strVal val="#ppt_h"/>
                                          </p:val>
                                        </p:tav>
                                      </p:tavLst>
                                    </p:anim>
                                    <p:animEffect transition="in" filter="fade">
                                      <p:cBhvr>
                                        <p:cTn id="100" dur="500"/>
                                        <p:tgtEl>
                                          <p:spTgt spid="28"/>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53" presetClass="entr" presetSubtype="16" fill="hold" grpId="0" nodeType="clickEffect">
                                  <p:stCondLst>
                                    <p:cond delay="0"/>
                                  </p:stCondLst>
                                  <p:childTnLst>
                                    <p:set>
                                      <p:cBhvr>
                                        <p:cTn id="104" dur="1" fill="hold">
                                          <p:stCondLst>
                                            <p:cond delay="0"/>
                                          </p:stCondLst>
                                        </p:cTn>
                                        <p:tgtEl>
                                          <p:spTgt spid="30"/>
                                        </p:tgtEl>
                                        <p:attrNameLst>
                                          <p:attrName>style.visibility</p:attrName>
                                        </p:attrNameLst>
                                      </p:cBhvr>
                                      <p:to>
                                        <p:strVal val="visible"/>
                                      </p:to>
                                    </p:set>
                                    <p:anim calcmode="lin" valueType="num">
                                      <p:cBhvr>
                                        <p:cTn id="105" dur="500" fill="hold"/>
                                        <p:tgtEl>
                                          <p:spTgt spid="30"/>
                                        </p:tgtEl>
                                        <p:attrNameLst>
                                          <p:attrName>ppt_w</p:attrName>
                                        </p:attrNameLst>
                                      </p:cBhvr>
                                      <p:tavLst>
                                        <p:tav tm="0">
                                          <p:val>
                                            <p:fltVal val="0"/>
                                          </p:val>
                                        </p:tav>
                                        <p:tav tm="100000">
                                          <p:val>
                                            <p:strVal val="#ppt_w"/>
                                          </p:val>
                                        </p:tav>
                                      </p:tavLst>
                                    </p:anim>
                                    <p:anim calcmode="lin" valueType="num">
                                      <p:cBhvr>
                                        <p:cTn id="106" dur="500" fill="hold"/>
                                        <p:tgtEl>
                                          <p:spTgt spid="30"/>
                                        </p:tgtEl>
                                        <p:attrNameLst>
                                          <p:attrName>ppt_h</p:attrName>
                                        </p:attrNameLst>
                                      </p:cBhvr>
                                      <p:tavLst>
                                        <p:tav tm="0">
                                          <p:val>
                                            <p:fltVal val="0"/>
                                          </p:val>
                                        </p:tav>
                                        <p:tav tm="100000">
                                          <p:val>
                                            <p:strVal val="#ppt_h"/>
                                          </p:val>
                                        </p:tav>
                                      </p:tavLst>
                                    </p:anim>
                                    <p:animEffect transition="in" filter="fade">
                                      <p:cBhvr>
                                        <p:cTn id="10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22" grpId="0" animBg="1"/>
      <p:bldP spid="28" grpId="0" animBg="1"/>
      <p:bldP spid="29" grpId="0" animBg="1"/>
      <p:bldP spid="3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990600" y="3068638"/>
            <a:ext cx="7162800" cy="762000"/>
          </a:xfrm>
        </p:spPr>
        <p:txBody>
          <a:bodyPr/>
          <a:lstStyle/>
          <a:p>
            <a:pPr algn="ctr"/>
            <a:r>
              <a:rPr lang="en-US" altLang="en-US" smtClean="0"/>
              <a:t>Introduction to Sub Groups</a:t>
            </a:r>
            <a:br>
              <a:rPr lang="en-US" altLang="en-US" smtClean="0"/>
            </a:br>
            <a:endParaRPr lang="en-GB" altLang="en-US" smtClean="0"/>
          </a:p>
        </p:txBody>
      </p:sp>
    </p:spTree>
    <p:extLst>
      <p:ext uri="{BB962C8B-B14F-4D97-AF65-F5344CB8AC3E}">
        <p14:creationId xmlns:p14="http://schemas.microsoft.com/office/powerpoint/2010/main" val="13409739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938213" y="692150"/>
            <a:ext cx="7162800" cy="762000"/>
          </a:xfrm>
        </p:spPr>
        <p:txBody>
          <a:bodyPr/>
          <a:lstStyle/>
          <a:p>
            <a:pPr algn="ctr"/>
            <a:r>
              <a:rPr lang="en-US" altLang="en-US" smtClean="0"/>
              <a:t>High level ‘To do lists’</a:t>
            </a:r>
            <a:endParaRPr lang="en-GB" altLang="en-US" smtClean="0"/>
          </a:p>
        </p:txBody>
      </p:sp>
      <p:graphicFrame>
        <p:nvGraphicFramePr>
          <p:cNvPr id="5" name="Diagram 4"/>
          <p:cNvGraphicFramePr/>
          <p:nvPr/>
        </p:nvGraphicFramePr>
        <p:xfrm>
          <a:off x="1487996" y="1556792"/>
          <a:ext cx="6096000" cy="16561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nvGraphicFramePr>
        <p:xfrm>
          <a:off x="72008" y="3501008"/>
          <a:ext cx="9036496" cy="165618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0246" name="Picture 6" descr="C:\Users\william.sfakiotakis\AppData\Local\Microsoft\Windows\Temporary Internet Files\Content.IE5\LB61OVD1\16196-illustration-of-a-hot-cup-of-coffee-pv[1].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300788" y="1916113"/>
            <a:ext cx="1008062"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 descr="C:\Users\william.sfakiotakis\AppData\Local\Microsoft\Windows\Temporary Internet Files\Content.IE5\LB61OVD1\16196-illustration-of-a-hot-cup-of-coffee-pv[1].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567738" y="4076700"/>
            <a:ext cx="468312"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p:cNvSpPr>
            <a:spLocks noChangeArrowheads="1"/>
          </p:cNvSpPr>
          <p:nvPr/>
        </p:nvSpPr>
        <p:spPr bwMode="auto">
          <a:xfrm>
            <a:off x="900113" y="1195388"/>
            <a:ext cx="7200900" cy="2449512"/>
          </a:xfrm>
          <a:prstGeom prst="ellipse">
            <a:avLst/>
          </a:prstGeom>
          <a:noFill/>
          <a:ln w="571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a:solidFill>
                  <a:srgbClr val="0C57A3"/>
                </a:solidFill>
                <a:latin typeface="Arial" pitchFamily="34" charset="0"/>
                <a:ea typeface="ＭＳ Ｐゴシック" pitchFamily="34" charset="-128"/>
              </a:defRPr>
            </a:lvl1pPr>
            <a:lvl2pPr marL="742950" indent="-285750" eaLnBrk="0" hangingPunct="0">
              <a:spcBef>
                <a:spcPct val="20000"/>
              </a:spcBef>
              <a:buChar char="–"/>
              <a:defRPr sz="1500">
                <a:solidFill>
                  <a:srgbClr val="0C57A3"/>
                </a:solidFill>
                <a:latin typeface="Arial" pitchFamily="34" charset="0"/>
                <a:ea typeface="ＭＳ Ｐゴシック" pitchFamily="34" charset="-128"/>
              </a:defRPr>
            </a:lvl2pPr>
            <a:lvl3pPr marL="1143000" indent="-228600" eaLnBrk="0" hangingPunct="0">
              <a:spcBef>
                <a:spcPct val="20000"/>
              </a:spcBef>
              <a:buChar char="•"/>
              <a:defRPr sz="1200">
                <a:solidFill>
                  <a:srgbClr val="0C57A3"/>
                </a:solidFill>
                <a:latin typeface="Arial" pitchFamily="34" charset="0"/>
                <a:ea typeface="ＭＳ Ｐゴシック" pitchFamily="34" charset="-128"/>
              </a:defRPr>
            </a:lvl3pPr>
            <a:lvl4pPr marL="1600200" indent="-228600" eaLnBrk="0" hangingPunct="0">
              <a:spcBef>
                <a:spcPct val="20000"/>
              </a:spcBef>
              <a:buChar char="–"/>
              <a:defRPr sz="1000">
                <a:solidFill>
                  <a:srgbClr val="0C57A3"/>
                </a:solidFill>
                <a:latin typeface="Arial" pitchFamily="34" charset="0"/>
                <a:ea typeface="ＭＳ Ｐゴシック" pitchFamily="34" charset="-128"/>
              </a:defRPr>
            </a:lvl4pPr>
            <a:lvl5pPr marL="2057400" indent="-228600" eaLnBrk="0" hangingPunct="0">
              <a:spcBef>
                <a:spcPct val="20000"/>
              </a:spcBef>
              <a:buChar char="»"/>
              <a:defRPr sz="800">
                <a:solidFill>
                  <a:srgbClr val="0C57A3"/>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800">
                <a:solidFill>
                  <a:srgbClr val="0C57A3"/>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800">
                <a:solidFill>
                  <a:srgbClr val="0C57A3"/>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800">
                <a:solidFill>
                  <a:srgbClr val="0C57A3"/>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800">
                <a:solidFill>
                  <a:srgbClr val="0C57A3"/>
                </a:solidFill>
                <a:latin typeface="Arial" pitchFamily="34" charset="0"/>
                <a:ea typeface="ＭＳ Ｐゴシック" pitchFamily="34" charset="-128"/>
              </a:defRPr>
            </a:lvl9pPr>
          </a:lstStyle>
          <a:p>
            <a:pPr>
              <a:spcBef>
                <a:spcPct val="0"/>
              </a:spcBef>
              <a:buFontTx/>
              <a:buNone/>
            </a:pPr>
            <a:endParaRPr lang="en-GB" altLang="en-US">
              <a:solidFill>
                <a:schemeClr val="tx1"/>
              </a:solidFill>
            </a:endParaRPr>
          </a:p>
        </p:txBody>
      </p:sp>
      <p:sp>
        <p:nvSpPr>
          <p:cNvPr id="3" name="TextBox 2"/>
          <p:cNvSpPr txBox="1">
            <a:spLocks noChangeArrowheads="1"/>
          </p:cNvSpPr>
          <p:nvPr/>
        </p:nvSpPr>
        <p:spPr bwMode="auto">
          <a:xfrm rot="2013463">
            <a:off x="7126288" y="1217613"/>
            <a:ext cx="166846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a:solidFill>
                  <a:srgbClr val="0C57A3"/>
                </a:solidFill>
                <a:latin typeface="Arial" pitchFamily="34" charset="0"/>
                <a:ea typeface="ＭＳ Ｐゴシック" pitchFamily="34" charset="-128"/>
              </a:defRPr>
            </a:lvl1pPr>
            <a:lvl2pPr marL="742950" indent="-285750" eaLnBrk="0" hangingPunct="0">
              <a:spcBef>
                <a:spcPct val="20000"/>
              </a:spcBef>
              <a:buChar char="–"/>
              <a:defRPr sz="1500">
                <a:solidFill>
                  <a:srgbClr val="0C57A3"/>
                </a:solidFill>
                <a:latin typeface="Arial" pitchFamily="34" charset="0"/>
                <a:ea typeface="ＭＳ Ｐゴシック" pitchFamily="34" charset="-128"/>
              </a:defRPr>
            </a:lvl2pPr>
            <a:lvl3pPr marL="1143000" indent="-228600" eaLnBrk="0" hangingPunct="0">
              <a:spcBef>
                <a:spcPct val="20000"/>
              </a:spcBef>
              <a:buChar char="•"/>
              <a:defRPr sz="1200">
                <a:solidFill>
                  <a:srgbClr val="0C57A3"/>
                </a:solidFill>
                <a:latin typeface="Arial" pitchFamily="34" charset="0"/>
                <a:ea typeface="ＭＳ Ｐゴシック" pitchFamily="34" charset="-128"/>
              </a:defRPr>
            </a:lvl3pPr>
            <a:lvl4pPr marL="1600200" indent="-228600" eaLnBrk="0" hangingPunct="0">
              <a:spcBef>
                <a:spcPct val="20000"/>
              </a:spcBef>
              <a:buChar char="–"/>
              <a:defRPr sz="1000">
                <a:solidFill>
                  <a:srgbClr val="0C57A3"/>
                </a:solidFill>
                <a:latin typeface="Arial" pitchFamily="34" charset="0"/>
                <a:ea typeface="ＭＳ Ｐゴシック" pitchFamily="34" charset="-128"/>
              </a:defRPr>
            </a:lvl4pPr>
            <a:lvl5pPr marL="2057400" indent="-228600" eaLnBrk="0" hangingPunct="0">
              <a:spcBef>
                <a:spcPct val="20000"/>
              </a:spcBef>
              <a:buChar char="»"/>
              <a:defRPr sz="800">
                <a:solidFill>
                  <a:srgbClr val="0C57A3"/>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800">
                <a:solidFill>
                  <a:srgbClr val="0C57A3"/>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800">
                <a:solidFill>
                  <a:srgbClr val="0C57A3"/>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800">
                <a:solidFill>
                  <a:srgbClr val="0C57A3"/>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800">
                <a:solidFill>
                  <a:srgbClr val="0C57A3"/>
                </a:solidFill>
                <a:latin typeface="Arial" pitchFamily="34" charset="0"/>
                <a:ea typeface="ＭＳ Ｐゴシック" pitchFamily="34" charset="-128"/>
              </a:defRPr>
            </a:lvl9pPr>
          </a:lstStyle>
          <a:p>
            <a:pPr algn="ctr" eaLnBrk="1" hangingPunct="1">
              <a:spcBef>
                <a:spcPct val="0"/>
              </a:spcBef>
              <a:buFontTx/>
              <a:buNone/>
            </a:pPr>
            <a:r>
              <a:rPr lang="en-GB" altLang="en-US" sz="3200" b="1">
                <a:solidFill>
                  <a:schemeClr val="tx1"/>
                </a:solidFill>
                <a:latin typeface="Segoe Script" pitchFamily="34" charset="0"/>
              </a:rPr>
              <a:t>Today</a:t>
            </a:r>
          </a:p>
        </p:txBody>
      </p:sp>
    </p:spTree>
    <p:extLst>
      <p:ext uri="{BB962C8B-B14F-4D97-AF65-F5344CB8AC3E}">
        <p14:creationId xmlns:p14="http://schemas.microsoft.com/office/powerpoint/2010/main" val="3579911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0246"/>
                                        </p:tgtEl>
                                        <p:attrNameLst>
                                          <p:attrName>style.visibility</p:attrName>
                                        </p:attrNameLst>
                                      </p:cBhvr>
                                      <p:to>
                                        <p:strVal val="visible"/>
                                      </p:to>
                                    </p:set>
                                    <p:animEffect transition="in" filter="fade">
                                      <p:cBhvr>
                                        <p:cTn id="10" dur="500"/>
                                        <p:tgtEl>
                                          <p:spTgt spid="1024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7" grpId="0">
        <p:bldAsOne/>
      </p:bldGraphic>
      <p:bldP spid="8" grpId="0" animBg="1"/>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990600" y="3027363"/>
            <a:ext cx="7162800" cy="762000"/>
          </a:xfrm>
        </p:spPr>
        <p:txBody>
          <a:bodyPr/>
          <a:lstStyle/>
          <a:p>
            <a:pPr algn="ctr"/>
            <a:r>
              <a:rPr lang="en-US" altLang="en-US" smtClean="0"/>
              <a:t>Standard project administration </a:t>
            </a:r>
            <a:br>
              <a:rPr lang="en-US" altLang="en-US" smtClean="0"/>
            </a:br>
            <a:endParaRPr lang="en-GB" altLang="en-US" smtClean="0"/>
          </a:p>
        </p:txBody>
      </p:sp>
    </p:spTree>
    <p:extLst>
      <p:ext uri="{BB962C8B-B14F-4D97-AF65-F5344CB8AC3E}">
        <p14:creationId xmlns:p14="http://schemas.microsoft.com/office/powerpoint/2010/main" val="36735817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Third Party Management – What does this mean?</a:t>
            </a:r>
            <a:endParaRPr lang="en-GB" dirty="0"/>
          </a:p>
        </p:txBody>
      </p:sp>
      <p:sp>
        <p:nvSpPr>
          <p:cNvPr id="3" name="Content Placeholder 2"/>
          <p:cNvSpPr>
            <a:spLocks noGrp="1"/>
          </p:cNvSpPr>
          <p:nvPr>
            <p:ph idx="1"/>
          </p:nvPr>
        </p:nvSpPr>
        <p:spPr>
          <a:xfrm>
            <a:off x="395536" y="1556792"/>
            <a:ext cx="8229600" cy="3845023"/>
          </a:xfrm>
        </p:spPr>
        <p:txBody>
          <a:bodyPr/>
          <a:lstStyle/>
          <a:p>
            <a:pPr marL="0" indent="0">
              <a:buNone/>
            </a:pPr>
            <a:r>
              <a:rPr lang="en-GB" dirty="0" smtClean="0">
                <a:solidFill>
                  <a:schemeClr val="bg1">
                    <a:lumMod val="65000"/>
                  </a:schemeClr>
                </a:solidFill>
              </a:rPr>
              <a:t>Purpose Statement:</a:t>
            </a:r>
          </a:p>
          <a:p>
            <a:pPr marL="0" indent="0">
              <a:buNone/>
            </a:pPr>
            <a:r>
              <a:rPr lang="en-GB" dirty="0" smtClean="0">
                <a:solidFill>
                  <a:srgbClr val="0455A4"/>
                </a:solidFill>
              </a:rPr>
              <a:t>“Enable our staff and service providers to work together seamlessly and consistently to exceed our customer`s expectations”</a:t>
            </a:r>
          </a:p>
          <a:p>
            <a:pPr marL="0" indent="0">
              <a:buNone/>
            </a:pPr>
            <a:endParaRPr lang="en-GB" dirty="0">
              <a:solidFill>
                <a:schemeClr val="bg1">
                  <a:lumMod val="65000"/>
                </a:schemeClr>
              </a:solidFill>
            </a:endParaRPr>
          </a:p>
          <a:p>
            <a:pPr marL="0" indent="0">
              <a:buNone/>
            </a:pPr>
            <a:r>
              <a:rPr lang="en-GB" dirty="0" smtClean="0">
                <a:solidFill>
                  <a:schemeClr val="bg1">
                    <a:lumMod val="65000"/>
                  </a:schemeClr>
                </a:solidFill>
              </a:rPr>
              <a:t>Definition Statement:</a:t>
            </a:r>
          </a:p>
          <a:p>
            <a:pPr marL="0" indent="0">
              <a:buNone/>
            </a:pPr>
            <a:r>
              <a:rPr lang="en-GB" dirty="0" smtClean="0">
                <a:solidFill>
                  <a:srgbClr val="0455A4"/>
                </a:solidFill>
              </a:rPr>
              <a:t>“Anyone external to the Group who provides service to our customers”</a:t>
            </a:r>
          </a:p>
        </p:txBody>
      </p:sp>
    </p:spTree>
    <p:extLst>
      <p:ext uri="{BB962C8B-B14F-4D97-AF65-F5344CB8AC3E}">
        <p14:creationId xmlns:p14="http://schemas.microsoft.com/office/powerpoint/2010/main" val="30178345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a:r>
            <a:br>
              <a:rPr lang="en-GB" dirty="0" smtClean="0"/>
            </a:br>
            <a:r>
              <a:rPr lang="en-GB" dirty="0" smtClean="0"/>
              <a:t>Southern Housing Group – Who are we?</a:t>
            </a:r>
            <a:endParaRPr lang="en-GB" dirty="0"/>
          </a:p>
        </p:txBody>
      </p:sp>
      <p:sp>
        <p:nvSpPr>
          <p:cNvPr id="3" name="Content Placeholder 2"/>
          <p:cNvSpPr>
            <a:spLocks noGrp="1"/>
          </p:cNvSpPr>
          <p:nvPr>
            <p:ph idx="1"/>
          </p:nvPr>
        </p:nvSpPr>
        <p:spPr/>
        <p:txBody>
          <a:bodyPr>
            <a:normAutofit fontScale="77500" lnSpcReduction="20000"/>
          </a:bodyPr>
          <a:lstStyle/>
          <a:p>
            <a:r>
              <a:rPr lang="en-GB" dirty="0" smtClean="0"/>
              <a:t>In </a:t>
            </a:r>
            <a:r>
              <a:rPr lang="en-GB" dirty="0"/>
              <a:t>1901, a charitable trust was set up to provide housing for the working poor in London.</a:t>
            </a:r>
            <a:br>
              <a:rPr lang="en-GB" dirty="0"/>
            </a:br>
            <a:r>
              <a:rPr lang="en-GB" dirty="0"/>
              <a:t/>
            </a:r>
            <a:br>
              <a:rPr lang="en-GB" dirty="0"/>
            </a:br>
            <a:r>
              <a:rPr lang="en-GB" dirty="0"/>
              <a:t>The first properties were completed in 1910 on Liverpool Road, Islington in </a:t>
            </a:r>
            <a:r>
              <a:rPr lang="en-GB" dirty="0" smtClean="0"/>
              <a:t>London and</a:t>
            </a:r>
            <a:r>
              <a:rPr lang="en-GB" dirty="0"/>
              <a:t>, over the years, many more homes have been built throughout London and the South East of England.</a:t>
            </a:r>
          </a:p>
          <a:p>
            <a:endParaRPr lang="en-GB" dirty="0" smtClean="0"/>
          </a:p>
          <a:p>
            <a:r>
              <a:rPr lang="en-GB" dirty="0" smtClean="0"/>
              <a:t>In </a:t>
            </a:r>
            <a:r>
              <a:rPr lang="en-GB" dirty="0"/>
              <a:t>2001 the Trust changed its name to Southern Housing Group to reflect the changing nature and scope of the organisation.</a:t>
            </a:r>
            <a:br>
              <a:rPr lang="en-GB" dirty="0"/>
            </a:br>
            <a:r>
              <a:rPr lang="en-GB" dirty="0"/>
              <a:t/>
            </a:r>
            <a:br>
              <a:rPr lang="en-GB" dirty="0"/>
            </a:br>
            <a:r>
              <a:rPr lang="en-GB" dirty="0"/>
              <a:t>In October 2010 a single charitable housing association, Southern Housing Group Ltd, was formed from the amalgamation of Southern Housing Group Ltd, James Butcher Housing Association Ltd and South Wight Housing Association Ltd.</a:t>
            </a:r>
          </a:p>
          <a:p>
            <a:endParaRPr lang="en-GB" dirty="0"/>
          </a:p>
        </p:txBody>
      </p:sp>
    </p:spTree>
    <p:extLst>
      <p:ext uri="{BB962C8B-B14F-4D97-AF65-F5344CB8AC3E}">
        <p14:creationId xmlns:p14="http://schemas.microsoft.com/office/powerpoint/2010/main" val="33932734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Third Party Management</a:t>
            </a:r>
            <a:endParaRPr lang="en-GB"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95288" y="1719107"/>
            <a:ext cx="8229600" cy="352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71759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Third Party Management – Phase 1</a:t>
            </a:r>
            <a:endParaRPr lang="en-GB" dirty="0"/>
          </a:p>
        </p:txBody>
      </p:sp>
      <p:sp>
        <p:nvSpPr>
          <p:cNvPr id="3" name="Content Placeholder 2"/>
          <p:cNvSpPr>
            <a:spLocks noGrp="1"/>
          </p:cNvSpPr>
          <p:nvPr>
            <p:ph idx="1"/>
          </p:nvPr>
        </p:nvSpPr>
        <p:spPr>
          <a:xfrm>
            <a:off x="395536" y="1556792"/>
            <a:ext cx="8229600" cy="3845023"/>
          </a:xfrm>
        </p:spPr>
        <p:txBody>
          <a:bodyPr/>
          <a:lstStyle/>
          <a:p>
            <a:pPr marL="0" indent="0">
              <a:buNone/>
            </a:pPr>
            <a:r>
              <a:rPr lang="en-GB" dirty="0" smtClean="0">
                <a:solidFill>
                  <a:schemeClr val="accent1"/>
                </a:solidFill>
              </a:rPr>
              <a:t>Data &amp; Research:</a:t>
            </a:r>
          </a:p>
          <a:p>
            <a:pPr>
              <a:buFont typeface="Wingdings" panose="05000000000000000000" pitchFamily="2" charset="2"/>
              <a:buChar char="Ø"/>
            </a:pPr>
            <a:r>
              <a:rPr lang="en-GB" dirty="0" smtClean="0"/>
              <a:t>Social Value Today – </a:t>
            </a:r>
            <a:r>
              <a:rPr lang="en-GB" dirty="0" err="1" smtClean="0"/>
              <a:t>Housemark</a:t>
            </a:r>
            <a:endParaRPr lang="en-GB" dirty="0" smtClean="0"/>
          </a:p>
          <a:p>
            <a:pPr>
              <a:buFont typeface="Wingdings" panose="05000000000000000000" pitchFamily="2" charset="2"/>
              <a:buChar char="Ø"/>
            </a:pPr>
            <a:r>
              <a:rPr lang="en-GB" dirty="0" smtClean="0"/>
              <a:t>Social Impact of Housing Providers – HACT</a:t>
            </a:r>
          </a:p>
          <a:p>
            <a:pPr>
              <a:buFont typeface="Wingdings" panose="05000000000000000000" pitchFamily="2" charset="2"/>
              <a:buChar char="Ø"/>
            </a:pPr>
            <a:r>
              <a:rPr lang="en-GB" dirty="0" smtClean="0"/>
              <a:t>Communities Count – Orbit</a:t>
            </a:r>
          </a:p>
          <a:p>
            <a:pPr>
              <a:buFont typeface="Wingdings" panose="05000000000000000000" pitchFamily="2" charset="2"/>
              <a:buChar char="Ø"/>
            </a:pPr>
            <a:r>
              <a:rPr lang="en-GB" dirty="0" smtClean="0"/>
              <a:t>Good Practice Contract Management Framework – National Audit Office</a:t>
            </a:r>
          </a:p>
          <a:p>
            <a:pPr>
              <a:buFont typeface="Wingdings" panose="05000000000000000000" pitchFamily="2" charset="2"/>
              <a:buChar char="Ø"/>
            </a:pPr>
            <a:r>
              <a:rPr lang="en-GB" dirty="0" smtClean="0"/>
              <a:t>Understanding Contract Management – Modern </a:t>
            </a:r>
            <a:r>
              <a:rPr lang="en-GB" dirty="0" err="1" smtClean="0"/>
              <a:t>Gov</a:t>
            </a:r>
            <a:endParaRPr lang="en-GB" dirty="0" smtClean="0"/>
          </a:p>
          <a:p>
            <a:pPr>
              <a:buFont typeface="Wingdings" panose="05000000000000000000" pitchFamily="2" charset="2"/>
              <a:buChar char="Ø"/>
            </a:pPr>
            <a:r>
              <a:rPr lang="en-GB" dirty="0" smtClean="0"/>
              <a:t>G15 Questionnaire &amp; Survey</a:t>
            </a:r>
          </a:p>
        </p:txBody>
      </p:sp>
    </p:spTree>
    <p:extLst>
      <p:ext uri="{BB962C8B-B14F-4D97-AF65-F5344CB8AC3E}">
        <p14:creationId xmlns:p14="http://schemas.microsoft.com/office/powerpoint/2010/main" val="9416970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Third Party Management – Phase 1</a:t>
            </a:r>
            <a:endParaRPr lang="en-GB" dirty="0"/>
          </a:p>
        </p:txBody>
      </p:sp>
      <p:sp>
        <p:nvSpPr>
          <p:cNvPr id="3" name="Content Placeholder 2"/>
          <p:cNvSpPr>
            <a:spLocks noGrp="1"/>
          </p:cNvSpPr>
          <p:nvPr>
            <p:ph idx="1"/>
          </p:nvPr>
        </p:nvSpPr>
        <p:spPr>
          <a:xfrm>
            <a:off x="395536" y="1556792"/>
            <a:ext cx="8229600" cy="3845023"/>
          </a:xfrm>
        </p:spPr>
        <p:txBody>
          <a:bodyPr/>
          <a:lstStyle/>
          <a:p>
            <a:pPr marL="0" indent="0">
              <a:buNone/>
            </a:pPr>
            <a:r>
              <a:rPr lang="en-GB" dirty="0" smtClean="0">
                <a:solidFill>
                  <a:schemeClr val="accent1"/>
                </a:solidFill>
              </a:rPr>
              <a:t>Data &amp; Research </a:t>
            </a:r>
            <a:r>
              <a:rPr lang="en-GB" dirty="0" err="1" smtClean="0">
                <a:solidFill>
                  <a:schemeClr val="accent1"/>
                </a:solidFill>
              </a:rPr>
              <a:t>contd</a:t>
            </a:r>
            <a:r>
              <a:rPr lang="en-GB" dirty="0" smtClean="0">
                <a:solidFill>
                  <a:schemeClr val="accent1"/>
                </a:solidFill>
              </a:rPr>
              <a:t>:</a:t>
            </a:r>
          </a:p>
          <a:p>
            <a:pPr>
              <a:buFont typeface="Wingdings" panose="05000000000000000000" pitchFamily="2" charset="2"/>
              <a:buChar char="Ø"/>
            </a:pPr>
            <a:r>
              <a:rPr lang="en-GB" dirty="0" smtClean="0"/>
              <a:t>SHG Staff interviewed (Cross section)</a:t>
            </a:r>
          </a:p>
          <a:p>
            <a:pPr>
              <a:buFont typeface="Wingdings" panose="05000000000000000000" pitchFamily="2" charset="2"/>
              <a:buChar char="Ø"/>
            </a:pPr>
            <a:r>
              <a:rPr lang="en-GB" dirty="0" smtClean="0"/>
              <a:t>Presentations and working Groups with external providers:</a:t>
            </a:r>
          </a:p>
          <a:p>
            <a:pPr lvl="2">
              <a:buFont typeface="Wingdings" panose="05000000000000000000" pitchFamily="2" charset="2"/>
              <a:buChar char="q"/>
            </a:pPr>
            <a:r>
              <a:rPr lang="en-GB" dirty="0" smtClean="0"/>
              <a:t>Fastflow Group (Social Value delivery methods)</a:t>
            </a:r>
          </a:p>
          <a:p>
            <a:pPr lvl="2">
              <a:buFont typeface="Wingdings" panose="05000000000000000000" pitchFamily="2" charset="2"/>
              <a:buChar char="q"/>
            </a:pPr>
            <a:r>
              <a:rPr lang="en-GB" dirty="0" smtClean="0"/>
              <a:t>Chas Berger (Working with SHG as a client)</a:t>
            </a:r>
          </a:p>
          <a:p>
            <a:pPr lvl="2">
              <a:buFont typeface="Wingdings" panose="05000000000000000000" pitchFamily="2" charset="2"/>
              <a:buChar char="q"/>
            </a:pPr>
            <a:r>
              <a:rPr lang="en-GB" dirty="0" smtClean="0"/>
              <a:t>Breyer Group (Working with SHG as a client) </a:t>
            </a:r>
          </a:p>
        </p:txBody>
      </p:sp>
    </p:spTree>
    <p:extLst>
      <p:ext uri="{BB962C8B-B14F-4D97-AF65-F5344CB8AC3E}">
        <p14:creationId xmlns:p14="http://schemas.microsoft.com/office/powerpoint/2010/main" val="12812484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Third Party Management – Phase 1</a:t>
            </a:r>
            <a:endParaRPr lang="en-GB" dirty="0"/>
          </a:p>
        </p:txBody>
      </p:sp>
      <p:sp>
        <p:nvSpPr>
          <p:cNvPr id="3" name="Content Placeholder 2"/>
          <p:cNvSpPr>
            <a:spLocks noGrp="1"/>
          </p:cNvSpPr>
          <p:nvPr>
            <p:ph idx="1"/>
          </p:nvPr>
        </p:nvSpPr>
        <p:spPr>
          <a:xfrm>
            <a:off x="395536" y="1556792"/>
            <a:ext cx="8229600" cy="3845023"/>
          </a:xfrm>
        </p:spPr>
        <p:txBody>
          <a:bodyPr/>
          <a:lstStyle/>
          <a:p>
            <a:pPr marL="0" indent="0">
              <a:buNone/>
            </a:pPr>
            <a:r>
              <a:rPr lang="en-GB" dirty="0" smtClean="0">
                <a:solidFill>
                  <a:schemeClr val="accent1"/>
                </a:solidFill>
              </a:rPr>
              <a:t>Data &amp; Research </a:t>
            </a:r>
            <a:r>
              <a:rPr lang="en-GB" dirty="0" err="1" smtClean="0">
                <a:solidFill>
                  <a:schemeClr val="accent1"/>
                </a:solidFill>
              </a:rPr>
              <a:t>contd</a:t>
            </a:r>
            <a:r>
              <a:rPr lang="en-GB" dirty="0" smtClean="0">
                <a:solidFill>
                  <a:schemeClr val="accent1"/>
                </a:solidFill>
              </a:rPr>
              <a:t>:</a:t>
            </a:r>
          </a:p>
          <a:p>
            <a:pPr>
              <a:buFont typeface="Wingdings" panose="05000000000000000000" pitchFamily="2" charset="2"/>
              <a:buChar char="Ø"/>
            </a:pPr>
            <a:r>
              <a:rPr lang="en-GB" dirty="0" smtClean="0"/>
              <a:t>Third party supplier matrix – SHG suppliers, work value, contract arrangements</a:t>
            </a:r>
          </a:p>
          <a:p>
            <a:pPr>
              <a:buFont typeface="Wingdings" panose="05000000000000000000" pitchFamily="2" charset="2"/>
              <a:buChar char="Ø"/>
            </a:pPr>
            <a:r>
              <a:rPr lang="en-GB" dirty="0" smtClean="0"/>
              <a:t>Third party management arrangements across SHG</a:t>
            </a:r>
          </a:p>
          <a:p>
            <a:pPr>
              <a:buFont typeface="Wingdings" panose="05000000000000000000" pitchFamily="2" charset="2"/>
              <a:buChar char="Ø"/>
            </a:pPr>
            <a:r>
              <a:rPr lang="en-GB" dirty="0" smtClean="0"/>
              <a:t>Group procurement &amp; G15 procurement bodies</a:t>
            </a:r>
          </a:p>
          <a:p>
            <a:pPr lvl="2">
              <a:buFont typeface="Wingdings" panose="05000000000000000000" pitchFamily="2" charset="2"/>
              <a:buChar char="q"/>
            </a:pPr>
            <a:endParaRPr lang="en-GB" dirty="0" smtClean="0"/>
          </a:p>
        </p:txBody>
      </p:sp>
    </p:spTree>
    <p:extLst>
      <p:ext uri="{BB962C8B-B14F-4D97-AF65-F5344CB8AC3E}">
        <p14:creationId xmlns:p14="http://schemas.microsoft.com/office/powerpoint/2010/main" val="42159887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Third Party Management</a:t>
            </a:r>
            <a:endParaRPr lang="en-GB" dirty="0"/>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95537" y="1557338"/>
            <a:ext cx="7920880" cy="4535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23560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Third Party Management</a:t>
            </a:r>
            <a:endParaRPr lang="en-GB" dirty="0"/>
          </a:p>
        </p:txBody>
      </p:sp>
      <p:pic>
        <p:nvPicPr>
          <p:cNvPr id="512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268760"/>
            <a:ext cx="7920880"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36113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Third Party Management</a:t>
            </a:r>
            <a:endParaRPr lang="en-GB" dirty="0"/>
          </a:p>
        </p:txBody>
      </p:sp>
      <p:pic>
        <p:nvPicPr>
          <p:cNvPr id="614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95288" y="1268760"/>
            <a:ext cx="8229600"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74181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Third Party Management</a:t>
            </a:r>
            <a:endParaRPr lang="en-GB" dirty="0"/>
          </a:p>
        </p:txBody>
      </p:sp>
      <p:sp>
        <p:nvSpPr>
          <p:cNvPr id="3" name="Content Placeholder 2"/>
          <p:cNvSpPr>
            <a:spLocks noGrp="1"/>
          </p:cNvSpPr>
          <p:nvPr>
            <p:ph idx="1"/>
          </p:nvPr>
        </p:nvSpPr>
        <p:spPr>
          <a:xfrm>
            <a:off x="395536" y="1556792"/>
            <a:ext cx="8229600" cy="3845023"/>
          </a:xfrm>
        </p:spPr>
        <p:txBody>
          <a:bodyPr/>
          <a:lstStyle/>
          <a:p>
            <a:r>
              <a:rPr lang="en-GB" dirty="0" smtClean="0"/>
              <a:t>Achievements – New structure, agile working, new patches/regions, re-procurements….repairs, gas, major works, repairs strategy, VFM, staffing structures, remove reliance upon Consultants, new opportunities, additional staff, flexible work, new office environment………….   </a:t>
            </a:r>
            <a:endParaRPr lang="en-GB" dirty="0" smtClean="0">
              <a:solidFill>
                <a:schemeClr val="accent1"/>
              </a:solidFill>
            </a:endParaRPr>
          </a:p>
        </p:txBody>
      </p:sp>
    </p:spTree>
    <p:extLst>
      <p:ext uri="{BB962C8B-B14F-4D97-AF65-F5344CB8AC3E}">
        <p14:creationId xmlns:p14="http://schemas.microsoft.com/office/powerpoint/2010/main" val="36271190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97" y="0"/>
            <a:ext cx="9223197"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23043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51412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
            </a:r>
            <a:br>
              <a:rPr lang="en-GB" dirty="0" smtClean="0"/>
            </a:br>
            <a:r>
              <a:rPr lang="en-GB" dirty="0" smtClean="0"/>
              <a:t>Southern Housing Group – Past</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We currently operate across 54 boroughs</a:t>
            </a:r>
          </a:p>
          <a:p>
            <a:r>
              <a:rPr lang="en-GB" dirty="0" smtClean="0"/>
              <a:t>We operate in five regions</a:t>
            </a:r>
          </a:p>
          <a:p>
            <a:r>
              <a:rPr lang="en-GB" dirty="0" smtClean="0"/>
              <a:t>We own and manage approximately 30,000 homes in the South East</a:t>
            </a:r>
          </a:p>
          <a:p>
            <a:r>
              <a:rPr lang="en-GB" dirty="0" smtClean="0"/>
              <a:t>Group turnover £213M (2015/16)</a:t>
            </a:r>
          </a:p>
          <a:p>
            <a:r>
              <a:rPr lang="en-GB" dirty="0" smtClean="0"/>
              <a:t>We spend in the region of:</a:t>
            </a:r>
          </a:p>
          <a:p>
            <a:pPr lvl="2">
              <a:buFont typeface="Wingdings" panose="05000000000000000000" pitchFamily="2" charset="2"/>
              <a:buChar char="Ø"/>
            </a:pPr>
            <a:r>
              <a:rPr lang="en-GB" dirty="0" smtClean="0"/>
              <a:t>£25M per annum on repairs</a:t>
            </a:r>
          </a:p>
          <a:p>
            <a:pPr lvl="2">
              <a:buFont typeface="Wingdings" panose="05000000000000000000" pitchFamily="2" charset="2"/>
              <a:buChar char="Ø"/>
            </a:pPr>
            <a:r>
              <a:rPr lang="en-GB" dirty="0" smtClean="0"/>
              <a:t>£5M per annum planned works</a:t>
            </a:r>
          </a:p>
          <a:p>
            <a:pPr lvl="2">
              <a:buFont typeface="Wingdings" panose="05000000000000000000" pitchFamily="2" charset="2"/>
              <a:buChar char="Ø"/>
            </a:pPr>
            <a:r>
              <a:rPr lang="en-GB" dirty="0" smtClean="0"/>
              <a:t>£4M per annum on cyclical works</a:t>
            </a:r>
          </a:p>
          <a:p>
            <a:pPr lvl="2">
              <a:buFont typeface="Wingdings" panose="05000000000000000000" pitchFamily="2" charset="2"/>
              <a:buChar char="Ø"/>
            </a:pPr>
            <a:r>
              <a:rPr lang="en-GB" dirty="0" smtClean="0"/>
              <a:t>£20M per annum on major works </a:t>
            </a:r>
            <a:endParaRPr lang="en-GB" dirty="0"/>
          </a:p>
        </p:txBody>
      </p:sp>
    </p:spTree>
    <p:extLst>
      <p:ext uri="{BB962C8B-B14F-4D97-AF65-F5344CB8AC3E}">
        <p14:creationId xmlns:p14="http://schemas.microsoft.com/office/powerpoint/2010/main" val="22945331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03" y="14076"/>
            <a:ext cx="9165703" cy="6843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14957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32656"/>
            <a:ext cx="6983184" cy="1009338"/>
          </a:xfrm>
        </p:spPr>
        <p:txBody>
          <a:bodyPr>
            <a:normAutofit/>
          </a:bodyPr>
          <a:lstStyle/>
          <a:p>
            <a:pPr algn="l"/>
            <a:r>
              <a:rPr lang="en-GB" dirty="0" smtClean="0"/>
              <a:t>Working </a:t>
            </a:r>
            <a:r>
              <a:rPr lang="en-GB" dirty="0"/>
              <a:t>t</a:t>
            </a:r>
            <a:r>
              <a:rPr lang="en-GB" dirty="0" smtClean="0"/>
              <a:t>ogether</a:t>
            </a:r>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008" y="1412776"/>
            <a:ext cx="4402009" cy="440200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1573223"/>
            <a:ext cx="4532991" cy="4376057"/>
          </a:xfrm>
          <a:prstGeom prst="rect">
            <a:avLst/>
          </a:prstGeom>
        </p:spPr>
      </p:pic>
      <p:sp>
        <p:nvSpPr>
          <p:cNvPr id="7" name="TextBox 11"/>
          <p:cNvSpPr txBox="1">
            <a:spLocks noChangeArrowheads="1"/>
          </p:cNvSpPr>
          <p:nvPr/>
        </p:nvSpPr>
        <p:spPr bwMode="auto">
          <a:xfrm>
            <a:off x="899592" y="1848178"/>
            <a:ext cx="864420" cy="369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GB" b="1" dirty="0">
                <a:solidFill>
                  <a:schemeClr val="bg1"/>
                </a:solidFill>
              </a:rPr>
              <a:t>Listen</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1800" y="3184525"/>
            <a:ext cx="6588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10"/>
          <p:cNvSpPr txBox="1">
            <a:spLocks noChangeArrowheads="1"/>
          </p:cNvSpPr>
          <p:nvPr/>
        </p:nvSpPr>
        <p:spPr bwMode="auto">
          <a:xfrm>
            <a:off x="3458770" y="1845313"/>
            <a:ext cx="556615" cy="369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GB" b="1">
                <a:solidFill>
                  <a:schemeClr val="bg1"/>
                </a:solidFill>
              </a:rPr>
              <a:t>Act</a:t>
            </a:r>
          </a:p>
        </p:txBody>
      </p:sp>
      <p:sp>
        <p:nvSpPr>
          <p:cNvPr id="10" name="TextBox 12"/>
          <p:cNvSpPr txBox="1">
            <a:spLocks noChangeArrowheads="1"/>
          </p:cNvSpPr>
          <p:nvPr/>
        </p:nvSpPr>
        <p:spPr bwMode="auto">
          <a:xfrm>
            <a:off x="467544" y="3678238"/>
            <a:ext cx="1018323" cy="369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GB" b="1" dirty="0">
                <a:solidFill>
                  <a:schemeClr val="bg1"/>
                </a:solidFill>
              </a:rPr>
              <a:t>Engage</a:t>
            </a:r>
          </a:p>
        </p:txBody>
      </p:sp>
      <p:sp>
        <p:nvSpPr>
          <p:cNvPr id="11" name="TextBox 1"/>
          <p:cNvSpPr txBox="1">
            <a:spLocks noChangeArrowheads="1"/>
          </p:cNvSpPr>
          <p:nvPr/>
        </p:nvSpPr>
        <p:spPr bwMode="auto">
          <a:xfrm>
            <a:off x="3474645" y="3699208"/>
            <a:ext cx="10695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GB" b="1" dirty="0" smtClean="0">
                <a:solidFill>
                  <a:schemeClr val="bg1"/>
                </a:solidFill>
              </a:rPr>
              <a:t>Support</a:t>
            </a:r>
            <a:endParaRPr lang="en-GB" b="1" dirty="0">
              <a:solidFill>
                <a:schemeClr val="bg1"/>
              </a:solidFill>
            </a:endParaRPr>
          </a:p>
        </p:txBody>
      </p:sp>
      <p:sp>
        <p:nvSpPr>
          <p:cNvPr id="12" name="TextBox 13"/>
          <p:cNvSpPr txBox="1">
            <a:spLocks noChangeArrowheads="1"/>
          </p:cNvSpPr>
          <p:nvPr/>
        </p:nvSpPr>
        <p:spPr bwMode="auto">
          <a:xfrm>
            <a:off x="2047373" y="4725144"/>
            <a:ext cx="9412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GB" b="1" dirty="0" smtClean="0">
                <a:solidFill>
                  <a:schemeClr val="bg1"/>
                </a:solidFill>
              </a:rPr>
              <a:t>Enable</a:t>
            </a:r>
            <a:endParaRPr lang="en-GB" b="1" dirty="0">
              <a:solidFill>
                <a:schemeClr val="bg1"/>
              </a:solidFill>
            </a:endParaRPr>
          </a:p>
        </p:txBody>
      </p:sp>
    </p:spTree>
    <p:extLst>
      <p:ext uri="{BB962C8B-B14F-4D97-AF65-F5344CB8AC3E}">
        <p14:creationId xmlns:p14="http://schemas.microsoft.com/office/powerpoint/2010/main" val="9349528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8943" y="3210560"/>
            <a:ext cx="2873865" cy="2450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descr="Image result for ques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6943" y="3326477"/>
            <a:ext cx="1464001" cy="199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3968" y="1697673"/>
            <a:ext cx="4358063"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4" descr="C:\Users\angie.smith\AppData\Local\Microsoft\Windows\Temporary Internet Files\Content.IE5\GSU0P9T5\1209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910" y="3347333"/>
            <a:ext cx="2271641" cy="208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3431" y="1458913"/>
            <a:ext cx="3281362" cy="102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706" name="Title 1"/>
          <p:cNvSpPr>
            <a:spLocks noGrp="1"/>
          </p:cNvSpPr>
          <p:nvPr>
            <p:ph type="title"/>
          </p:nvPr>
        </p:nvSpPr>
        <p:spPr>
          <a:xfrm>
            <a:off x="366584" y="151869"/>
            <a:ext cx="6983184" cy="1009338"/>
          </a:xfrm>
        </p:spPr>
        <p:txBody>
          <a:bodyPr>
            <a:normAutofit/>
          </a:bodyPr>
          <a:lstStyle/>
          <a:p>
            <a:pPr algn="l"/>
            <a:r>
              <a:rPr lang="en-GB" altLang="en-US" sz="3200" dirty="0" smtClean="0"/>
              <a:t>Stay updated and involved</a:t>
            </a:r>
          </a:p>
        </p:txBody>
      </p:sp>
      <p:pic>
        <p:nvPicPr>
          <p:cNvPr id="307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1969" y="3573016"/>
            <a:ext cx="2363844" cy="1935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3431" y="2740660"/>
            <a:ext cx="7848600" cy="469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30131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075"/>
                                        </p:tgtEl>
                                        <p:attrNameLst>
                                          <p:attrName>style.visibility</p:attrName>
                                        </p:attrNameLst>
                                      </p:cBhvr>
                                      <p:to>
                                        <p:strVal val="visible"/>
                                      </p:to>
                                    </p:set>
                                    <p:anim calcmode="lin" valueType="num">
                                      <p:cBhvr>
                                        <p:cTn id="21" dur="500" fill="hold"/>
                                        <p:tgtEl>
                                          <p:spTgt spid="3075"/>
                                        </p:tgtEl>
                                        <p:attrNameLst>
                                          <p:attrName>ppt_w</p:attrName>
                                        </p:attrNameLst>
                                      </p:cBhvr>
                                      <p:tavLst>
                                        <p:tav tm="0">
                                          <p:val>
                                            <p:fltVal val="0"/>
                                          </p:val>
                                        </p:tav>
                                        <p:tav tm="100000">
                                          <p:val>
                                            <p:strVal val="#ppt_w"/>
                                          </p:val>
                                        </p:tav>
                                      </p:tavLst>
                                    </p:anim>
                                    <p:anim calcmode="lin" valueType="num">
                                      <p:cBhvr>
                                        <p:cTn id="22" dur="500" fill="hold"/>
                                        <p:tgtEl>
                                          <p:spTgt spid="3075"/>
                                        </p:tgtEl>
                                        <p:attrNameLst>
                                          <p:attrName>ppt_h</p:attrName>
                                        </p:attrNameLst>
                                      </p:cBhvr>
                                      <p:tavLst>
                                        <p:tav tm="0">
                                          <p:val>
                                            <p:fltVal val="0"/>
                                          </p:val>
                                        </p:tav>
                                        <p:tav tm="100000">
                                          <p:val>
                                            <p:strVal val="#ppt_h"/>
                                          </p:val>
                                        </p:tav>
                                      </p:tavLst>
                                    </p:anim>
                                    <p:animEffect transition="in" filter="fade">
                                      <p:cBhvr>
                                        <p:cTn id="23" dur="500"/>
                                        <p:tgtEl>
                                          <p:spTgt spid="307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074"/>
                                        </p:tgtEl>
                                        <p:attrNameLst>
                                          <p:attrName>style.visibility</p:attrName>
                                        </p:attrNameLst>
                                      </p:cBhvr>
                                      <p:to>
                                        <p:strVal val="visible"/>
                                      </p:to>
                                    </p:set>
                                    <p:anim calcmode="lin" valueType="num">
                                      <p:cBhvr>
                                        <p:cTn id="28" dur="500" fill="hold"/>
                                        <p:tgtEl>
                                          <p:spTgt spid="3074"/>
                                        </p:tgtEl>
                                        <p:attrNameLst>
                                          <p:attrName>ppt_w</p:attrName>
                                        </p:attrNameLst>
                                      </p:cBhvr>
                                      <p:tavLst>
                                        <p:tav tm="0">
                                          <p:val>
                                            <p:fltVal val="0"/>
                                          </p:val>
                                        </p:tav>
                                        <p:tav tm="100000">
                                          <p:val>
                                            <p:strVal val="#ppt_w"/>
                                          </p:val>
                                        </p:tav>
                                      </p:tavLst>
                                    </p:anim>
                                    <p:anim calcmode="lin" valueType="num">
                                      <p:cBhvr>
                                        <p:cTn id="29" dur="500" fill="hold"/>
                                        <p:tgtEl>
                                          <p:spTgt spid="3074"/>
                                        </p:tgtEl>
                                        <p:attrNameLst>
                                          <p:attrName>ppt_h</p:attrName>
                                        </p:attrNameLst>
                                      </p:cBhvr>
                                      <p:tavLst>
                                        <p:tav tm="0">
                                          <p:val>
                                            <p:fltVal val="0"/>
                                          </p:val>
                                        </p:tav>
                                        <p:tav tm="100000">
                                          <p:val>
                                            <p:strVal val="#ppt_h"/>
                                          </p:val>
                                        </p:tav>
                                      </p:tavLst>
                                    </p:anim>
                                    <p:animEffect transition="in" filter="fade">
                                      <p:cBhvr>
                                        <p:cTn id="30" dur="500"/>
                                        <p:tgtEl>
                                          <p:spTgt spid="3074"/>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p:cTn id="49" dur="500" fill="hold"/>
                                        <p:tgtEl>
                                          <p:spTgt spid="7"/>
                                        </p:tgtEl>
                                        <p:attrNameLst>
                                          <p:attrName>ppt_w</p:attrName>
                                        </p:attrNameLst>
                                      </p:cBhvr>
                                      <p:tavLst>
                                        <p:tav tm="0">
                                          <p:val>
                                            <p:fltVal val="0"/>
                                          </p:val>
                                        </p:tav>
                                        <p:tav tm="100000">
                                          <p:val>
                                            <p:strVal val="#ppt_w"/>
                                          </p:val>
                                        </p:tav>
                                      </p:tavLst>
                                    </p:anim>
                                    <p:anim calcmode="lin" valueType="num">
                                      <p:cBhvr>
                                        <p:cTn id="50" dur="500" fill="hold"/>
                                        <p:tgtEl>
                                          <p:spTgt spid="7"/>
                                        </p:tgtEl>
                                        <p:attrNameLst>
                                          <p:attrName>ppt_h</p:attrName>
                                        </p:attrNameLst>
                                      </p:cBhvr>
                                      <p:tavLst>
                                        <p:tav tm="0">
                                          <p:val>
                                            <p:fltVal val="0"/>
                                          </p:val>
                                        </p:tav>
                                        <p:tav tm="100000">
                                          <p:val>
                                            <p:strVal val="#ppt_h"/>
                                          </p:val>
                                        </p:tav>
                                      </p:tavLst>
                                    </p:anim>
                                    <p:animEffect transition="in" filter="fade">
                                      <p:cBhvr>
                                        <p:cTn id="5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51599" y="4749244"/>
            <a:ext cx="4481099" cy="1477328"/>
          </a:xfrm>
          <a:prstGeom prst="rect">
            <a:avLst/>
          </a:prstGeom>
          <a:noFill/>
        </p:spPr>
        <p:txBody>
          <a:bodyPr wrap="none" rtlCol="0">
            <a:spAutoFit/>
          </a:bodyPr>
          <a:lstStyle/>
          <a:p>
            <a:pPr algn="ctr"/>
            <a:r>
              <a:rPr lang="en-GB" dirty="0" smtClean="0">
                <a:solidFill>
                  <a:srgbClr val="0C57A3"/>
                </a:solidFill>
                <a:latin typeface="Arial Black" panose="020B0A04020102020204" pitchFamily="34" charset="0"/>
              </a:rPr>
              <a:t>Paul.wenham@shgroup.org.uk</a:t>
            </a:r>
          </a:p>
          <a:p>
            <a:pPr algn="ctr"/>
            <a:endParaRPr lang="en-GB" dirty="0">
              <a:solidFill>
                <a:srgbClr val="0C57A3"/>
              </a:solidFill>
              <a:latin typeface="Arial Black" panose="020B0A04020102020204" pitchFamily="34" charset="0"/>
            </a:endParaRPr>
          </a:p>
          <a:p>
            <a:pPr algn="ctr"/>
            <a:r>
              <a:rPr lang="en-GB" dirty="0" smtClean="0">
                <a:solidFill>
                  <a:srgbClr val="0C57A3"/>
                </a:solidFill>
                <a:latin typeface="Arial Black" panose="020B0A04020102020204" pitchFamily="34" charset="0"/>
              </a:rPr>
              <a:t>buildingour.future@shgroup.org.uk</a:t>
            </a:r>
          </a:p>
          <a:p>
            <a:pPr algn="ctr"/>
            <a:endParaRPr lang="en-GB" dirty="0" smtClean="0">
              <a:solidFill>
                <a:srgbClr val="0C57A3"/>
              </a:solidFill>
              <a:latin typeface="Arial Black" panose="020B0A04020102020204" pitchFamily="34" charset="0"/>
            </a:endParaRPr>
          </a:p>
          <a:p>
            <a:pPr algn="ctr"/>
            <a:endParaRPr lang="en-GB" dirty="0" smtClean="0">
              <a:solidFill>
                <a:srgbClr val="0C57A3"/>
              </a:solidFill>
              <a:latin typeface="Arial Black" panose="020B0A04020102020204" pitchFamily="34" charset="0"/>
            </a:endParaRPr>
          </a:p>
        </p:txBody>
      </p:sp>
      <p:pic>
        <p:nvPicPr>
          <p:cNvPr id="8" name="Picture 4" descr="Image result for ques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1988840"/>
            <a:ext cx="1944216" cy="265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360328" y="404664"/>
            <a:ext cx="6983184" cy="1009338"/>
          </a:xfrm>
        </p:spPr>
        <p:txBody>
          <a:bodyPr>
            <a:normAutofit/>
          </a:bodyPr>
          <a:lstStyle/>
          <a:p>
            <a:pPr algn="l"/>
            <a:r>
              <a:rPr lang="en-GB" altLang="en-US" sz="3200" dirty="0" smtClean="0"/>
              <a:t>Any questions?</a:t>
            </a:r>
          </a:p>
        </p:txBody>
      </p:sp>
    </p:spTree>
    <p:extLst>
      <p:ext uri="{BB962C8B-B14F-4D97-AF65-F5344CB8AC3E}">
        <p14:creationId xmlns:p14="http://schemas.microsoft.com/office/powerpoint/2010/main" val="2777275197"/>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Southern Housing Group</a:t>
            </a:r>
            <a:endParaRPr lang="en-GB"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55576" y="1196752"/>
            <a:ext cx="7704856" cy="4752528"/>
          </a:xfrm>
        </p:spPr>
      </p:pic>
    </p:spTree>
    <p:extLst>
      <p:ext uri="{BB962C8B-B14F-4D97-AF65-F5344CB8AC3E}">
        <p14:creationId xmlns:p14="http://schemas.microsoft.com/office/powerpoint/2010/main" val="22945331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a:r>
            <a:br>
              <a:rPr lang="en-GB" dirty="0" smtClean="0"/>
            </a:br>
            <a:r>
              <a:rPr lang="en-GB" dirty="0" smtClean="0"/>
              <a:t>Southern Housing Group – Our performance 2014/15………</a:t>
            </a:r>
            <a:endParaRPr lang="en-GB" dirty="0"/>
          </a:p>
        </p:txBody>
      </p:sp>
      <p:sp>
        <p:nvSpPr>
          <p:cNvPr id="3" name="Content Placeholder 2"/>
          <p:cNvSpPr>
            <a:spLocks noGrp="1"/>
          </p:cNvSpPr>
          <p:nvPr>
            <p:ph idx="1"/>
          </p:nvPr>
        </p:nvSpPr>
        <p:spPr/>
        <p:txBody>
          <a:bodyPr>
            <a:normAutofit lnSpcReduction="10000"/>
          </a:bodyPr>
          <a:lstStyle/>
          <a:p>
            <a:endParaRPr lang="en-GB" dirty="0" smtClean="0"/>
          </a:p>
          <a:p>
            <a:r>
              <a:rPr lang="en-GB" dirty="0" smtClean="0"/>
              <a:t>Overall Resident Satisfaction 75%</a:t>
            </a:r>
          </a:p>
          <a:p>
            <a:r>
              <a:rPr lang="en-GB" dirty="0" smtClean="0"/>
              <a:t>Satisfaction with repairs 91%</a:t>
            </a:r>
          </a:p>
          <a:p>
            <a:r>
              <a:rPr lang="en-GB" dirty="0" smtClean="0"/>
              <a:t>Complaints (received) 569</a:t>
            </a:r>
          </a:p>
          <a:p>
            <a:pPr lvl="2">
              <a:buFont typeface="Wingdings" panose="05000000000000000000" pitchFamily="2" charset="2"/>
              <a:buChar char="Ø"/>
            </a:pPr>
            <a:r>
              <a:rPr lang="en-GB" dirty="0" smtClean="0"/>
              <a:t>75% Repairs</a:t>
            </a:r>
          </a:p>
          <a:p>
            <a:pPr lvl="2">
              <a:buFont typeface="Wingdings" panose="05000000000000000000" pitchFamily="2" charset="2"/>
              <a:buChar char="Ø"/>
            </a:pPr>
            <a:r>
              <a:rPr lang="en-GB" dirty="0" smtClean="0"/>
              <a:t>14% Staff Conduct</a:t>
            </a:r>
          </a:p>
          <a:p>
            <a:pPr lvl="2">
              <a:buFont typeface="Wingdings" panose="05000000000000000000" pitchFamily="2" charset="2"/>
              <a:buChar char="Ø"/>
            </a:pPr>
            <a:r>
              <a:rPr lang="en-GB" dirty="0" smtClean="0"/>
              <a:t>4% Estate Services</a:t>
            </a:r>
          </a:p>
          <a:p>
            <a:pPr lvl="2">
              <a:buFont typeface="Wingdings" panose="05000000000000000000" pitchFamily="2" charset="2"/>
              <a:buChar char="Ø"/>
            </a:pPr>
            <a:r>
              <a:rPr lang="en-GB" dirty="0" smtClean="0"/>
              <a:t>4% Tenancy Management</a:t>
            </a:r>
          </a:p>
          <a:p>
            <a:pPr lvl="2">
              <a:buFont typeface="Wingdings" panose="05000000000000000000" pitchFamily="2" charset="2"/>
              <a:buChar char="Ø"/>
            </a:pPr>
            <a:r>
              <a:rPr lang="en-GB" dirty="0" smtClean="0"/>
              <a:t>2% Other </a:t>
            </a:r>
          </a:p>
          <a:p>
            <a:pPr lvl="2">
              <a:buFont typeface="Wingdings" panose="05000000000000000000" pitchFamily="2" charset="2"/>
              <a:buChar char="Ø"/>
            </a:pPr>
            <a:endParaRPr lang="en-GB" dirty="0"/>
          </a:p>
        </p:txBody>
      </p:sp>
    </p:spTree>
    <p:extLst>
      <p:ext uri="{BB962C8B-B14F-4D97-AF65-F5344CB8AC3E}">
        <p14:creationId xmlns:p14="http://schemas.microsoft.com/office/powerpoint/2010/main" val="37537568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a:r>
            <a:br>
              <a:rPr lang="en-GB" dirty="0" smtClean="0"/>
            </a:br>
            <a:r>
              <a:rPr lang="en-GB" dirty="0" smtClean="0"/>
              <a:t>Southern Housing Group – Our performance 2014/15………</a:t>
            </a:r>
            <a:endParaRPr lang="en-GB" dirty="0"/>
          </a:p>
        </p:txBody>
      </p:sp>
      <p:sp>
        <p:nvSpPr>
          <p:cNvPr id="3" name="Content Placeholder 2"/>
          <p:cNvSpPr>
            <a:spLocks noGrp="1"/>
          </p:cNvSpPr>
          <p:nvPr>
            <p:ph idx="1"/>
          </p:nvPr>
        </p:nvSpPr>
        <p:spPr/>
        <p:txBody>
          <a:bodyPr>
            <a:normAutofit/>
          </a:bodyPr>
          <a:lstStyle/>
          <a:p>
            <a:pPr marL="625475" lvl="2" indent="-354013"/>
            <a:endParaRPr lang="en-GB" dirty="0" smtClean="0"/>
          </a:p>
          <a:p>
            <a:pPr marL="625475" lvl="2" indent="-354013"/>
            <a:r>
              <a:rPr lang="en-GB" dirty="0" smtClean="0"/>
              <a:t>Time taken to resolve complaints – (Average) 58 days</a:t>
            </a:r>
          </a:p>
          <a:p>
            <a:pPr marL="625475" lvl="2" indent="-354013"/>
            <a:r>
              <a:rPr lang="en-GB" dirty="0" smtClean="0"/>
              <a:t>Repair Complaints – Top three categories:</a:t>
            </a:r>
          </a:p>
          <a:p>
            <a:pPr marL="1071562" lvl="3" indent="-342900">
              <a:buFont typeface="Wingdings" panose="05000000000000000000" pitchFamily="2" charset="2"/>
              <a:buChar char="Ø"/>
            </a:pPr>
            <a:r>
              <a:rPr lang="en-GB" dirty="0" smtClean="0"/>
              <a:t>Incomplete repairs       26%</a:t>
            </a:r>
          </a:p>
          <a:p>
            <a:pPr marL="1071562" lvl="3" indent="-342900">
              <a:buFont typeface="Wingdings" panose="05000000000000000000" pitchFamily="2" charset="2"/>
              <a:buChar char="Ø"/>
            </a:pPr>
            <a:r>
              <a:rPr lang="en-GB" dirty="0" smtClean="0"/>
              <a:t>Repair delays              41%</a:t>
            </a:r>
          </a:p>
          <a:p>
            <a:pPr marL="1071562" lvl="3" indent="-342900">
              <a:buFont typeface="Wingdings" panose="05000000000000000000" pitchFamily="2" charset="2"/>
              <a:buChar char="Ø"/>
            </a:pPr>
            <a:r>
              <a:rPr lang="en-GB" dirty="0" smtClean="0"/>
              <a:t>Missed appointment    20%</a:t>
            </a:r>
          </a:p>
          <a:p>
            <a:pPr marL="625475" lvl="2" indent="-354013"/>
            <a:r>
              <a:rPr lang="en-GB" dirty="0" smtClean="0"/>
              <a:t>Void loss 1.2%</a:t>
            </a:r>
          </a:p>
          <a:p>
            <a:pPr marL="625475" lvl="2" indent="-354013"/>
            <a:r>
              <a:rPr lang="en-GB" dirty="0" smtClean="0"/>
              <a:t>Lettings (Average) 44 days</a:t>
            </a:r>
          </a:p>
          <a:p>
            <a:pPr marL="625475" lvl="2" indent="-354013"/>
            <a:r>
              <a:rPr lang="en-GB" dirty="0" smtClean="0"/>
              <a:t>Gas compliance 99.97%</a:t>
            </a:r>
            <a:endParaRPr lang="en-GB" dirty="0"/>
          </a:p>
        </p:txBody>
      </p:sp>
    </p:spTree>
    <p:extLst>
      <p:ext uri="{BB962C8B-B14F-4D97-AF65-F5344CB8AC3E}">
        <p14:creationId xmlns:p14="http://schemas.microsoft.com/office/powerpoint/2010/main" val="10080279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change?</a:t>
            </a:r>
            <a:endParaRPr lang="en-GB" dirty="0"/>
          </a:p>
        </p:txBody>
      </p:sp>
      <p:sp>
        <p:nvSpPr>
          <p:cNvPr id="3" name="Content Placeholder 2"/>
          <p:cNvSpPr>
            <a:spLocks noGrp="1"/>
          </p:cNvSpPr>
          <p:nvPr>
            <p:ph idx="1"/>
          </p:nvPr>
        </p:nvSpPr>
        <p:spPr/>
        <p:txBody>
          <a:bodyPr>
            <a:normAutofit/>
          </a:bodyPr>
          <a:lstStyle/>
          <a:p>
            <a:endParaRPr lang="en-GB" dirty="0" smtClean="0"/>
          </a:p>
          <a:p>
            <a:endParaRPr lang="en-GB" sz="2800" dirty="0"/>
          </a:p>
          <a:p>
            <a:pPr marL="0" indent="0">
              <a:buNone/>
            </a:pPr>
            <a:r>
              <a:rPr lang="en-GB" sz="2800" dirty="0" smtClean="0"/>
              <a:t>We are doing ok but…………….</a:t>
            </a:r>
            <a:endParaRPr lang="en-GB" sz="2800" dirty="0"/>
          </a:p>
        </p:txBody>
      </p:sp>
    </p:spTree>
    <p:extLst>
      <p:ext uri="{BB962C8B-B14F-4D97-AF65-F5344CB8AC3E}">
        <p14:creationId xmlns:p14="http://schemas.microsoft.com/office/powerpoint/2010/main" val="544738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p:cNvSpPr>
            <a:spLocks noGrp="1"/>
          </p:cNvSpPr>
          <p:nvPr>
            <p:ph type="title"/>
          </p:nvPr>
        </p:nvSpPr>
        <p:spPr>
          <a:xfrm>
            <a:off x="302124" y="260648"/>
            <a:ext cx="7870276" cy="500732"/>
          </a:xfrm>
        </p:spPr>
        <p:txBody>
          <a:bodyPr anchor="t">
            <a:noAutofit/>
          </a:bodyPr>
          <a:lstStyle/>
          <a:p>
            <a:pPr algn="l" eaLnBrk="1" hangingPunct="1"/>
            <a:r>
              <a:rPr lang="en-GB" altLang="en-US" dirty="0" smtClean="0"/>
              <a:t>Context</a:t>
            </a:r>
          </a:p>
        </p:txBody>
      </p:sp>
      <p:sp>
        <p:nvSpPr>
          <p:cNvPr id="3" name="Content Placeholder 2"/>
          <p:cNvSpPr>
            <a:spLocks noGrp="1"/>
          </p:cNvSpPr>
          <p:nvPr>
            <p:ph idx="1"/>
          </p:nvPr>
        </p:nvSpPr>
        <p:spPr>
          <a:xfrm>
            <a:off x="299789" y="1600200"/>
            <a:ext cx="8229600" cy="3844925"/>
          </a:xfrm>
        </p:spPr>
        <p:txBody>
          <a:bodyPr rtlCol="0">
            <a:normAutofit/>
          </a:bodyPr>
          <a:lstStyle/>
          <a:p>
            <a:pPr marL="0" indent="0" eaLnBrk="1" fontAlgn="auto" hangingPunct="1">
              <a:spcAft>
                <a:spcPts val="0"/>
              </a:spcAft>
              <a:buFont typeface="Arial" pitchFamily="34" charset="0"/>
              <a:buNone/>
              <a:defRPr/>
            </a:pPr>
            <a:endParaRPr lang="en-GB" dirty="0" smtClean="0"/>
          </a:p>
          <a:p>
            <a:pPr marL="0" indent="0" eaLnBrk="1" fontAlgn="auto" hangingPunct="1">
              <a:spcAft>
                <a:spcPts val="0"/>
              </a:spcAft>
              <a:buFont typeface="Arial" pitchFamily="34" charset="0"/>
              <a:buNone/>
              <a:defRPr/>
            </a:pPr>
            <a:endParaRPr lang="en-GB" dirty="0" smtClean="0"/>
          </a:p>
          <a:p>
            <a:pPr eaLnBrk="1" fontAlgn="auto" hangingPunct="1">
              <a:spcAft>
                <a:spcPts val="0"/>
              </a:spcAft>
              <a:buFont typeface="Arial" pitchFamily="34" charset="0"/>
              <a:buChar char="•"/>
              <a:defRPr/>
            </a:pPr>
            <a:endParaRPr lang="en-GB" dirty="0"/>
          </a:p>
        </p:txBody>
      </p:sp>
      <p:sp>
        <p:nvSpPr>
          <p:cNvPr id="4" name="Freeform 3"/>
          <p:cNvSpPr/>
          <p:nvPr/>
        </p:nvSpPr>
        <p:spPr>
          <a:xfrm>
            <a:off x="3455517" y="2901999"/>
            <a:ext cx="1535133" cy="1535133"/>
          </a:xfrm>
          <a:custGeom>
            <a:avLst/>
            <a:gdLst>
              <a:gd name="connsiteX0" fmla="*/ 0 w 1535133"/>
              <a:gd name="connsiteY0" fmla="*/ 767567 h 1535133"/>
              <a:gd name="connsiteX1" fmla="*/ 767567 w 1535133"/>
              <a:gd name="connsiteY1" fmla="*/ 0 h 1535133"/>
              <a:gd name="connsiteX2" fmla="*/ 1535134 w 1535133"/>
              <a:gd name="connsiteY2" fmla="*/ 767567 h 1535133"/>
              <a:gd name="connsiteX3" fmla="*/ 767567 w 1535133"/>
              <a:gd name="connsiteY3" fmla="*/ 1535134 h 1535133"/>
              <a:gd name="connsiteX4" fmla="*/ 0 w 1535133"/>
              <a:gd name="connsiteY4" fmla="*/ 767567 h 153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5133" h="1535133">
                <a:moveTo>
                  <a:pt x="0" y="767567"/>
                </a:moveTo>
                <a:cubicBezTo>
                  <a:pt x="0" y="343651"/>
                  <a:pt x="343651" y="0"/>
                  <a:pt x="767567" y="0"/>
                </a:cubicBezTo>
                <a:cubicBezTo>
                  <a:pt x="1191483" y="0"/>
                  <a:pt x="1535134" y="343651"/>
                  <a:pt x="1535134" y="767567"/>
                </a:cubicBezTo>
                <a:cubicBezTo>
                  <a:pt x="1535134" y="1191483"/>
                  <a:pt x="1191483" y="1535134"/>
                  <a:pt x="767567" y="1535134"/>
                </a:cubicBezTo>
                <a:cubicBezTo>
                  <a:pt x="343651" y="1535134"/>
                  <a:pt x="0" y="1191483"/>
                  <a:pt x="0" y="767567"/>
                </a:cubicBezTo>
                <a:close/>
              </a:path>
            </a:pathLst>
          </a:custGeom>
          <a:solidFill>
            <a:srgbClr val="0054A6"/>
          </a:solidFill>
          <a:ln w="28575">
            <a:solidFill>
              <a:schemeClr val="bg1"/>
            </a:solidFill>
          </a:ln>
          <a:effectLst>
            <a:outerShdw blurRad="50800" dist="38100" dir="5400000" algn="t" rotWithShape="0">
              <a:prstClr val="black">
                <a:alpha val="40000"/>
              </a:prstClr>
            </a:outerShdw>
          </a:effectLst>
        </p:spPr>
        <p:style>
          <a:lnRef idx="2">
            <a:scrgbClr r="0" g="0" b="0"/>
          </a:lnRef>
          <a:fillRef idx="1">
            <a:scrgbClr r="0" g="0" b="0"/>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246405" tIns="246405" rIns="246405" bIns="246405" numCol="1" spcCol="1270" anchor="ctr" anchorCtr="0">
            <a:noAutofit/>
          </a:bodyPr>
          <a:lstStyle/>
          <a:p>
            <a:pPr algn="ctr" defTabSz="1511300" fontAlgn="base">
              <a:lnSpc>
                <a:spcPct val="90000"/>
              </a:lnSpc>
              <a:spcBef>
                <a:spcPct val="0"/>
              </a:spcBef>
              <a:spcAft>
                <a:spcPct val="35000"/>
              </a:spcAft>
            </a:pPr>
            <a:r>
              <a:rPr lang="en-GB" sz="3200" dirty="0" smtClean="0">
                <a:solidFill>
                  <a:prstClr val="white"/>
                </a:solidFill>
              </a:rPr>
              <a:t>Why?</a:t>
            </a:r>
            <a:endParaRPr lang="en-GB" sz="3200" dirty="0">
              <a:solidFill>
                <a:prstClr val="white"/>
              </a:solidFill>
            </a:endParaRPr>
          </a:p>
        </p:txBody>
      </p:sp>
      <p:sp>
        <p:nvSpPr>
          <p:cNvPr id="6" name="Freeform 5"/>
          <p:cNvSpPr/>
          <p:nvPr/>
        </p:nvSpPr>
        <p:spPr>
          <a:xfrm rot="16343167">
            <a:off x="4101285" y="2711021"/>
            <a:ext cx="338567" cy="45719"/>
          </a:xfrm>
          <a:custGeom>
            <a:avLst/>
            <a:gdLst>
              <a:gd name="connsiteX0" fmla="*/ 0 w 289538"/>
              <a:gd name="connsiteY0" fmla="*/ 14370 h 28740"/>
              <a:gd name="connsiteX1" fmla="*/ 289538 w 289538"/>
              <a:gd name="connsiteY1" fmla="*/ 14370 h 28740"/>
            </a:gdLst>
            <a:ahLst/>
            <a:cxnLst>
              <a:cxn ang="0">
                <a:pos x="connsiteX0" y="connsiteY0"/>
              </a:cxn>
              <a:cxn ang="0">
                <a:pos x="connsiteX1" y="connsiteY1"/>
              </a:cxn>
            </a:cxnLst>
            <a:rect l="l" t="t" r="r" b="b"/>
            <a:pathLst>
              <a:path w="289538" h="28740">
                <a:moveTo>
                  <a:pt x="0" y="14370"/>
                </a:moveTo>
                <a:lnTo>
                  <a:pt x="289538" y="14370"/>
                </a:lnTo>
              </a:path>
            </a:pathLst>
          </a:custGeom>
          <a:noFill/>
          <a:ln w="6350">
            <a:solidFill>
              <a:schemeClr val="bg1">
                <a:lumMod val="65000"/>
              </a:schemeClr>
            </a:solidFill>
          </a:ln>
        </p:spPr>
        <p:style>
          <a:lnRef idx="2">
            <a:scrgbClr r="0" g="0" b="0"/>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spcFirstLastPara="0" vert="horz" wrap="square" lIns="150231" tIns="7132" rIns="150231" bIns="7132" numCol="1" spcCol="1270" anchor="ctr" anchorCtr="0">
            <a:noAutofit/>
          </a:bodyPr>
          <a:lstStyle/>
          <a:p>
            <a:pPr algn="ctr" defTabSz="222250" fontAlgn="base">
              <a:lnSpc>
                <a:spcPct val="90000"/>
              </a:lnSpc>
              <a:spcBef>
                <a:spcPct val="0"/>
              </a:spcBef>
              <a:spcAft>
                <a:spcPct val="35000"/>
              </a:spcAft>
            </a:pPr>
            <a:endParaRPr lang="en-GB" sz="500" dirty="0">
              <a:solidFill>
                <a:srgbClr val="1056A3">
                  <a:hueOff val="0"/>
                  <a:satOff val="0"/>
                  <a:lumOff val="0"/>
                  <a:alphaOff val="0"/>
                </a:srgbClr>
              </a:solidFill>
              <a:latin typeface="Calibri" panose="020F0502020204030204" pitchFamily="34" charset="0"/>
            </a:endParaRPr>
          </a:p>
        </p:txBody>
      </p:sp>
      <p:sp>
        <p:nvSpPr>
          <p:cNvPr id="7" name="Freeform 6"/>
          <p:cNvSpPr/>
          <p:nvPr/>
        </p:nvSpPr>
        <p:spPr>
          <a:xfrm>
            <a:off x="3537996" y="1077992"/>
            <a:ext cx="1486912" cy="1486912"/>
          </a:xfrm>
          <a:custGeom>
            <a:avLst/>
            <a:gdLst>
              <a:gd name="connsiteX0" fmla="*/ 0 w 1345192"/>
              <a:gd name="connsiteY0" fmla="*/ 672596 h 1345192"/>
              <a:gd name="connsiteX1" fmla="*/ 672596 w 1345192"/>
              <a:gd name="connsiteY1" fmla="*/ 0 h 1345192"/>
              <a:gd name="connsiteX2" fmla="*/ 1345192 w 1345192"/>
              <a:gd name="connsiteY2" fmla="*/ 672596 h 1345192"/>
              <a:gd name="connsiteX3" fmla="*/ 672596 w 1345192"/>
              <a:gd name="connsiteY3" fmla="*/ 1345192 h 1345192"/>
              <a:gd name="connsiteX4" fmla="*/ 0 w 1345192"/>
              <a:gd name="connsiteY4" fmla="*/ 672596 h 1345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5192" h="1345192">
                <a:moveTo>
                  <a:pt x="0" y="672596"/>
                </a:moveTo>
                <a:cubicBezTo>
                  <a:pt x="0" y="301131"/>
                  <a:pt x="301131" y="0"/>
                  <a:pt x="672596" y="0"/>
                </a:cubicBezTo>
                <a:cubicBezTo>
                  <a:pt x="1044061" y="0"/>
                  <a:pt x="1345192" y="301131"/>
                  <a:pt x="1345192" y="672596"/>
                </a:cubicBezTo>
                <a:cubicBezTo>
                  <a:pt x="1345192" y="1044061"/>
                  <a:pt x="1044061" y="1345192"/>
                  <a:pt x="672596" y="1345192"/>
                </a:cubicBezTo>
                <a:cubicBezTo>
                  <a:pt x="301131" y="1345192"/>
                  <a:pt x="0" y="1044061"/>
                  <a:pt x="0" y="672596"/>
                </a:cubicBezTo>
                <a:close/>
              </a:path>
            </a:pathLst>
          </a:custGeom>
          <a:solidFill>
            <a:schemeClr val="bg1">
              <a:lumMod val="95000"/>
            </a:schemeClr>
          </a:solidFill>
          <a:ln w="38100">
            <a:solidFill>
              <a:srgbClr val="25BEEC"/>
            </a:solidFill>
          </a:ln>
        </p:spPr>
        <p:style>
          <a:lnRef idx="2">
            <a:scrgbClr r="0" g="0" b="0"/>
          </a:lnRef>
          <a:fillRef idx="1">
            <a:scrgbClr r="0" g="0" b="0"/>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203349" tIns="203349" rIns="203349" bIns="203349" numCol="1" spcCol="1270" anchor="ctr" anchorCtr="0">
            <a:noAutofit/>
          </a:bodyPr>
          <a:lstStyle/>
          <a:p>
            <a:pPr algn="ctr" defTabSz="444500" fontAlgn="base">
              <a:lnSpc>
                <a:spcPct val="90000"/>
              </a:lnSpc>
              <a:spcBef>
                <a:spcPct val="0"/>
              </a:spcBef>
              <a:spcAft>
                <a:spcPct val="35000"/>
              </a:spcAft>
            </a:pPr>
            <a:r>
              <a:rPr lang="en-GB" sz="1200" b="1" dirty="0" smtClean="0">
                <a:solidFill>
                  <a:srgbClr val="EEECE1">
                    <a:lumMod val="10000"/>
                  </a:srgbClr>
                </a:solidFill>
              </a:rPr>
              <a:t>Efficiency and value for money</a:t>
            </a:r>
            <a:endParaRPr lang="en-GB" sz="1200" b="1" dirty="0">
              <a:solidFill>
                <a:srgbClr val="EEECE1">
                  <a:lumMod val="10000"/>
                </a:srgbClr>
              </a:solidFill>
            </a:endParaRPr>
          </a:p>
        </p:txBody>
      </p:sp>
      <p:sp>
        <p:nvSpPr>
          <p:cNvPr id="8" name="Freeform 7"/>
          <p:cNvSpPr/>
          <p:nvPr/>
        </p:nvSpPr>
        <p:spPr>
          <a:xfrm rot="21555830">
            <a:off x="4990494" y="3630844"/>
            <a:ext cx="2255514" cy="28740"/>
          </a:xfrm>
          <a:custGeom>
            <a:avLst/>
            <a:gdLst>
              <a:gd name="connsiteX0" fmla="*/ 0 w 2255514"/>
              <a:gd name="connsiteY0" fmla="*/ 14370 h 28740"/>
              <a:gd name="connsiteX1" fmla="*/ 2255514 w 2255514"/>
              <a:gd name="connsiteY1" fmla="*/ 14370 h 28740"/>
            </a:gdLst>
            <a:ahLst/>
            <a:cxnLst>
              <a:cxn ang="0">
                <a:pos x="connsiteX0" y="connsiteY0"/>
              </a:cxn>
              <a:cxn ang="0">
                <a:pos x="connsiteX1" y="connsiteY1"/>
              </a:cxn>
            </a:cxnLst>
            <a:rect l="l" t="t" r="r" b="b"/>
            <a:pathLst>
              <a:path w="2255514" h="28740">
                <a:moveTo>
                  <a:pt x="0" y="14370"/>
                </a:moveTo>
                <a:lnTo>
                  <a:pt x="2255514" y="14370"/>
                </a:lnTo>
              </a:path>
            </a:pathLst>
          </a:custGeom>
          <a:noFill/>
          <a:ln w="6350">
            <a:solidFill>
              <a:schemeClr val="bg1">
                <a:lumMod val="65000"/>
              </a:schemeClr>
            </a:solidFill>
          </a:ln>
        </p:spPr>
        <p:style>
          <a:lnRef idx="2">
            <a:scrgbClr r="0" g="0" b="0"/>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spcFirstLastPara="0" vert="horz" wrap="square" lIns="1084068" tIns="-42018" rIns="1084070" bIns="-42018" numCol="1" spcCol="1270" anchor="ctr" anchorCtr="0">
            <a:noAutofit/>
          </a:bodyPr>
          <a:lstStyle/>
          <a:p>
            <a:pPr algn="ctr" defTabSz="355600" fontAlgn="base">
              <a:lnSpc>
                <a:spcPct val="90000"/>
              </a:lnSpc>
              <a:spcBef>
                <a:spcPct val="0"/>
              </a:spcBef>
              <a:spcAft>
                <a:spcPct val="35000"/>
              </a:spcAft>
            </a:pPr>
            <a:endParaRPr lang="en-GB" sz="800" dirty="0">
              <a:solidFill>
                <a:srgbClr val="1056A3">
                  <a:hueOff val="0"/>
                  <a:satOff val="0"/>
                  <a:lumOff val="0"/>
                  <a:alphaOff val="0"/>
                </a:srgbClr>
              </a:solidFill>
              <a:latin typeface="Calibri" panose="020F0502020204030204" pitchFamily="34" charset="0"/>
            </a:endParaRPr>
          </a:p>
        </p:txBody>
      </p:sp>
      <p:sp>
        <p:nvSpPr>
          <p:cNvPr id="9" name="Freeform 8"/>
          <p:cNvSpPr/>
          <p:nvPr/>
        </p:nvSpPr>
        <p:spPr>
          <a:xfrm>
            <a:off x="7110164" y="2798812"/>
            <a:ext cx="1638300" cy="1638300"/>
          </a:xfrm>
          <a:custGeom>
            <a:avLst/>
            <a:gdLst>
              <a:gd name="connsiteX0" fmla="*/ 0 w 1345192"/>
              <a:gd name="connsiteY0" fmla="*/ 672596 h 1345192"/>
              <a:gd name="connsiteX1" fmla="*/ 672596 w 1345192"/>
              <a:gd name="connsiteY1" fmla="*/ 0 h 1345192"/>
              <a:gd name="connsiteX2" fmla="*/ 1345192 w 1345192"/>
              <a:gd name="connsiteY2" fmla="*/ 672596 h 1345192"/>
              <a:gd name="connsiteX3" fmla="*/ 672596 w 1345192"/>
              <a:gd name="connsiteY3" fmla="*/ 1345192 h 1345192"/>
              <a:gd name="connsiteX4" fmla="*/ 0 w 1345192"/>
              <a:gd name="connsiteY4" fmla="*/ 672596 h 1345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5192" h="1345192">
                <a:moveTo>
                  <a:pt x="0" y="672596"/>
                </a:moveTo>
                <a:cubicBezTo>
                  <a:pt x="0" y="301131"/>
                  <a:pt x="301131" y="0"/>
                  <a:pt x="672596" y="0"/>
                </a:cubicBezTo>
                <a:cubicBezTo>
                  <a:pt x="1044061" y="0"/>
                  <a:pt x="1345192" y="301131"/>
                  <a:pt x="1345192" y="672596"/>
                </a:cubicBezTo>
                <a:cubicBezTo>
                  <a:pt x="1345192" y="1044061"/>
                  <a:pt x="1044061" y="1345192"/>
                  <a:pt x="672596" y="1345192"/>
                </a:cubicBezTo>
                <a:cubicBezTo>
                  <a:pt x="301131" y="1345192"/>
                  <a:pt x="0" y="1044061"/>
                  <a:pt x="0" y="672596"/>
                </a:cubicBezTo>
                <a:close/>
              </a:path>
            </a:pathLst>
          </a:custGeom>
          <a:solidFill>
            <a:schemeClr val="bg1">
              <a:lumMod val="95000"/>
            </a:schemeClr>
          </a:solidFill>
          <a:ln w="38100">
            <a:solidFill>
              <a:srgbClr val="25BEEC"/>
            </a:solidFill>
          </a:ln>
        </p:spPr>
        <p:style>
          <a:lnRef idx="2">
            <a:scrgbClr r="0" g="0" b="0"/>
          </a:lnRef>
          <a:fillRef idx="1">
            <a:scrgbClr r="0" g="0" b="0"/>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203349" tIns="203349" rIns="203349" bIns="203349" numCol="1" spcCol="1270" anchor="ctr" anchorCtr="0">
            <a:noAutofit/>
          </a:bodyPr>
          <a:lstStyle/>
          <a:p>
            <a:pPr algn="ctr" defTabSz="444500" fontAlgn="base">
              <a:lnSpc>
                <a:spcPct val="90000"/>
              </a:lnSpc>
              <a:spcBef>
                <a:spcPct val="0"/>
              </a:spcBef>
              <a:spcAft>
                <a:spcPct val="35000"/>
              </a:spcAft>
            </a:pPr>
            <a:r>
              <a:rPr lang="en-GB" sz="1200" b="1" dirty="0" smtClean="0">
                <a:solidFill>
                  <a:srgbClr val="EEECE1">
                    <a:lumMod val="10000"/>
                  </a:srgbClr>
                </a:solidFill>
              </a:rPr>
              <a:t>Retained social commitment that is complemented by commercial business opportunities</a:t>
            </a:r>
            <a:endParaRPr lang="en-GB" sz="1200" b="1" dirty="0">
              <a:solidFill>
                <a:srgbClr val="EEECE1">
                  <a:lumMod val="10000"/>
                </a:srgbClr>
              </a:solidFill>
            </a:endParaRPr>
          </a:p>
        </p:txBody>
      </p:sp>
      <p:sp>
        <p:nvSpPr>
          <p:cNvPr id="10" name="Freeform 9"/>
          <p:cNvSpPr/>
          <p:nvPr/>
        </p:nvSpPr>
        <p:spPr>
          <a:xfrm rot="2121728">
            <a:off x="4729393" y="4474760"/>
            <a:ext cx="1297089" cy="28740"/>
          </a:xfrm>
          <a:custGeom>
            <a:avLst/>
            <a:gdLst>
              <a:gd name="connsiteX0" fmla="*/ 0 w 1297089"/>
              <a:gd name="connsiteY0" fmla="*/ 14370 h 28740"/>
              <a:gd name="connsiteX1" fmla="*/ 1297089 w 1297089"/>
              <a:gd name="connsiteY1" fmla="*/ 14370 h 28740"/>
            </a:gdLst>
            <a:ahLst/>
            <a:cxnLst>
              <a:cxn ang="0">
                <a:pos x="connsiteX0" y="connsiteY0"/>
              </a:cxn>
              <a:cxn ang="0">
                <a:pos x="connsiteX1" y="connsiteY1"/>
              </a:cxn>
            </a:cxnLst>
            <a:rect l="l" t="t" r="r" b="b"/>
            <a:pathLst>
              <a:path w="1297089" h="28740">
                <a:moveTo>
                  <a:pt x="0" y="14370"/>
                </a:moveTo>
                <a:lnTo>
                  <a:pt x="1297089" y="14370"/>
                </a:lnTo>
              </a:path>
            </a:pathLst>
          </a:custGeom>
          <a:noFill/>
          <a:ln w="6350">
            <a:solidFill>
              <a:schemeClr val="bg1">
                <a:lumMod val="65000"/>
              </a:schemeClr>
            </a:solidFill>
          </a:ln>
        </p:spPr>
        <p:style>
          <a:lnRef idx="2">
            <a:scrgbClr r="0" g="0" b="0"/>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spcFirstLastPara="0" vert="horz" wrap="square" lIns="628816" tIns="-18058" rIns="628818" bIns="-18057" numCol="1" spcCol="1270" anchor="ctr" anchorCtr="0">
            <a:noAutofit/>
          </a:bodyPr>
          <a:lstStyle/>
          <a:p>
            <a:pPr algn="ctr" defTabSz="222250" fontAlgn="base">
              <a:lnSpc>
                <a:spcPct val="90000"/>
              </a:lnSpc>
              <a:spcBef>
                <a:spcPct val="0"/>
              </a:spcBef>
              <a:spcAft>
                <a:spcPct val="35000"/>
              </a:spcAft>
            </a:pPr>
            <a:endParaRPr lang="en-GB" sz="500" dirty="0">
              <a:solidFill>
                <a:srgbClr val="1056A3">
                  <a:hueOff val="0"/>
                  <a:satOff val="0"/>
                  <a:lumOff val="0"/>
                  <a:alphaOff val="0"/>
                </a:srgbClr>
              </a:solidFill>
              <a:latin typeface="Calibri" panose="020F0502020204030204" pitchFamily="34" charset="0"/>
            </a:endParaRPr>
          </a:p>
        </p:txBody>
      </p:sp>
      <p:sp>
        <p:nvSpPr>
          <p:cNvPr id="11" name="Freeform 10"/>
          <p:cNvSpPr/>
          <p:nvPr/>
        </p:nvSpPr>
        <p:spPr>
          <a:xfrm>
            <a:off x="5595072" y="4393460"/>
            <a:ext cx="1532866" cy="1532866"/>
          </a:xfrm>
          <a:custGeom>
            <a:avLst/>
            <a:gdLst>
              <a:gd name="connsiteX0" fmla="*/ 0 w 1345192"/>
              <a:gd name="connsiteY0" fmla="*/ 672596 h 1345192"/>
              <a:gd name="connsiteX1" fmla="*/ 672596 w 1345192"/>
              <a:gd name="connsiteY1" fmla="*/ 0 h 1345192"/>
              <a:gd name="connsiteX2" fmla="*/ 1345192 w 1345192"/>
              <a:gd name="connsiteY2" fmla="*/ 672596 h 1345192"/>
              <a:gd name="connsiteX3" fmla="*/ 672596 w 1345192"/>
              <a:gd name="connsiteY3" fmla="*/ 1345192 h 1345192"/>
              <a:gd name="connsiteX4" fmla="*/ 0 w 1345192"/>
              <a:gd name="connsiteY4" fmla="*/ 672596 h 1345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5192" h="1345192">
                <a:moveTo>
                  <a:pt x="0" y="672596"/>
                </a:moveTo>
                <a:cubicBezTo>
                  <a:pt x="0" y="301131"/>
                  <a:pt x="301131" y="0"/>
                  <a:pt x="672596" y="0"/>
                </a:cubicBezTo>
                <a:cubicBezTo>
                  <a:pt x="1044061" y="0"/>
                  <a:pt x="1345192" y="301131"/>
                  <a:pt x="1345192" y="672596"/>
                </a:cubicBezTo>
                <a:cubicBezTo>
                  <a:pt x="1345192" y="1044061"/>
                  <a:pt x="1044061" y="1345192"/>
                  <a:pt x="672596" y="1345192"/>
                </a:cubicBezTo>
                <a:cubicBezTo>
                  <a:pt x="301131" y="1345192"/>
                  <a:pt x="0" y="1044061"/>
                  <a:pt x="0" y="672596"/>
                </a:cubicBezTo>
                <a:close/>
              </a:path>
            </a:pathLst>
          </a:custGeom>
          <a:solidFill>
            <a:schemeClr val="bg1">
              <a:lumMod val="95000"/>
            </a:schemeClr>
          </a:solidFill>
          <a:ln w="38100">
            <a:solidFill>
              <a:srgbClr val="25BEEC"/>
            </a:solidFill>
          </a:ln>
        </p:spPr>
        <p:style>
          <a:lnRef idx="2">
            <a:scrgbClr r="0" g="0" b="0"/>
          </a:lnRef>
          <a:fillRef idx="1">
            <a:scrgbClr r="0" g="0" b="0"/>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203349" tIns="203349" rIns="203349" bIns="203349" numCol="1" spcCol="1270" anchor="ctr" anchorCtr="0">
            <a:noAutofit/>
          </a:bodyPr>
          <a:lstStyle/>
          <a:p>
            <a:pPr algn="ctr" defTabSz="444500" fontAlgn="base">
              <a:lnSpc>
                <a:spcPct val="90000"/>
              </a:lnSpc>
              <a:spcBef>
                <a:spcPct val="0"/>
              </a:spcBef>
              <a:spcAft>
                <a:spcPct val="35000"/>
              </a:spcAft>
            </a:pPr>
            <a:r>
              <a:rPr lang="en-GB" sz="1200" b="1" dirty="0" smtClean="0">
                <a:solidFill>
                  <a:srgbClr val="EEECE1">
                    <a:lumMod val="10000"/>
                  </a:srgbClr>
                </a:solidFill>
              </a:rPr>
              <a:t>Modern services that offer choice and ease of access</a:t>
            </a:r>
            <a:endParaRPr lang="en-GB" sz="1200" b="1" dirty="0">
              <a:solidFill>
                <a:srgbClr val="EEECE1">
                  <a:lumMod val="10000"/>
                </a:srgbClr>
              </a:solidFill>
            </a:endParaRPr>
          </a:p>
        </p:txBody>
      </p:sp>
      <p:sp>
        <p:nvSpPr>
          <p:cNvPr id="12" name="Freeform 11"/>
          <p:cNvSpPr/>
          <p:nvPr/>
        </p:nvSpPr>
        <p:spPr>
          <a:xfrm rot="16979677">
            <a:off x="3755772" y="4637556"/>
            <a:ext cx="481226" cy="28741"/>
          </a:xfrm>
          <a:custGeom>
            <a:avLst/>
            <a:gdLst>
              <a:gd name="connsiteX0" fmla="*/ 0 w 481225"/>
              <a:gd name="connsiteY0" fmla="*/ 14370 h 28740"/>
              <a:gd name="connsiteX1" fmla="*/ 481225 w 481225"/>
              <a:gd name="connsiteY1" fmla="*/ 14370 h 28740"/>
            </a:gdLst>
            <a:ahLst/>
            <a:cxnLst>
              <a:cxn ang="0">
                <a:pos x="connsiteX0" y="connsiteY0"/>
              </a:cxn>
              <a:cxn ang="0">
                <a:pos x="connsiteX1" y="connsiteY1"/>
              </a:cxn>
            </a:cxnLst>
            <a:rect l="l" t="t" r="r" b="b"/>
            <a:pathLst>
              <a:path w="481225" h="28740">
                <a:moveTo>
                  <a:pt x="481225" y="14370"/>
                </a:moveTo>
                <a:lnTo>
                  <a:pt x="0" y="14370"/>
                </a:lnTo>
              </a:path>
            </a:pathLst>
          </a:custGeom>
          <a:noFill/>
          <a:ln w="6350">
            <a:solidFill>
              <a:schemeClr val="bg1">
                <a:lumMod val="65000"/>
              </a:schemeClr>
            </a:solidFill>
          </a:ln>
        </p:spPr>
        <p:style>
          <a:lnRef idx="2">
            <a:scrgbClr r="0" g="0" b="0"/>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spcFirstLastPara="0" vert="horz" wrap="square" lIns="241280" tIns="2339" rIns="241284" bIns="2340" numCol="1" spcCol="1270" anchor="ctr" anchorCtr="0">
            <a:noAutofit/>
          </a:bodyPr>
          <a:lstStyle/>
          <a:p>
            <a:pPr algn="ctr" defTabSz="222250" fontAlgn="base">
              <a:lnSpc>
                <a:spcPct val="90000"/>
              </a:lnSpc>
              <a:spcBef>
                <a:spcPct val="0"/>
              </a:spcBef>
              <a:spcAft>
                <a:spcPct val="35000"/>
              </a:spcAft>
            </a:pPr>
            <a:endParaRPr lang="en-GB" sz="500" dirty="0">
              <a:solidFill>
                <a:srgbClr val="1056A3">
                  <a:hueOff val="0"/>
                  <a:satOff val="0"/>
                  <a:lumOff val="0"/>
                  <a:alphaOff val="0"/>
                </a:srgbClr>
              </a:solidFill>
              <a:latin typeface="Calibri" panose="020F0502020204030204" pitchFamily="34" charset="0"/>
            </a:endParaRPr>
          </a:p>
        </p:txBody>
      </p:sp>
      <p:sp>
        <p:nvSpPr>
          <p:cNvPr id="13" name="Freeform 12"/>
          <p:cNvSpPr/>
          <p:nvPr/>
        </p:nvSpPr>
        <p:spPr>
          <a:xfrm>
            <a:off x="3046437" y="4877428"/>
            <a:ext cx="1581894" cy="1581894"/>
          </a:xfrm>
          <a:custGeom>
            <a:avLst/>
            <a:gdLst>
              <a:gd name="connsiteX0" fmla="*/ 0 w 1345192"/>
              <a:gd name="connsiteY0" fmla="*/ 672596 h 1345192"/>
              <a:gd name="connsiteX1" fmla="*/ 672596 w 1345192"/>
              <a:gd name="connsiteY1" fmla="*/ 0 h 1345192"/>
              <a:gd name="connsiteX2" fmla="*/ 1345192 w 1345192"/>
              <a:gd name="connsiteY2" fmla="*/ 672596 h 1345192"/>
              <a:gd name="connsiteX3" fmla="*/ 672596 w 1345192"/>
              <a:gd name="connsiteY3" fmla="*/ 1345192 h 1345192"/>
              <a:gd name="connsiteX4" fmla="*/ 0 w 1345192"/>
              <a:gd name="connsiteY4" fmla="*/ 672596 h 1345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5192" h="1345192">
                <a:moveTo>
                  <a:pt x="0" y="672596"/>
                </a:moveTo>
                <a:cubicBezTo>
                  <a:pt x="0" y="301131"/>
                  <a:pt x="301131" y="0"/>
                  <a:pt x="672596" y="0"/>
                </a:cubicBezTo>
                <a:cubicBezTo>
                  <a:pt x="1044061" y="0"/>
                  <a:pt x="1345192" y="301131"/>
                  <a:pt x="1345192" y="672596"/>
                </a:cubicBezTo>
                <a:cubicBezTo>
                  <a:pt x="1345192" y="1044061"/>
                  <a:pt x="1044061" y="1345192"/>
                  <a:pt x="672596" y="1345192"/>
                </a:cubicBezTo>
                <a:cubicBezTo>
                  <a:pt x="301131" y="1345192"/>
                  <a:pt x="0" y="1044061"/>
                  <a:pt x="0" y="672596"/>
                </a:cubicBezTo>
                <a:close/>
              </a:path>
            </a:pathLst>
          </a:custGeom>
          <a:solidFill>
            <a:schemeClr val="bg1">
              <a:lumMod val="95000"/>
            </a:schemeClr>
          </a:solidFill>
          <a:ln w="38100">
            <a:solidFill>
              <a:srgbClr val="25BEEC"/>
            </a:solidFill>
          </a:ln>
        </p:spPr>
        <p:style>
          <a:lnRef idx="2">
            <a:scrgbClr r="0" g="0" b="0"/>
          </a:lnRef>
          <a:fillRef idx="1">
            <a:scrgbClr r="0" g="0" b="0"/>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203349" tIns="203349" rIns="203349" bIns="203349" numCol="1" spcCol="1270" anchor="ctr" anchorCtr="0">
            <a:noAutofit/>
          </a:bodyPr>
          <a:lstStyle/>
          <a:p>
            <a:pPr algn="ctr" defTabSz="444500" fontAlgn="base">
              <a:lnSpc>
                <a:spcPct val="90000"/>
              </a:lnSpc>
              <a:spcBef>
                <a:spcPct val="0"/>
              </a:spcBef>
              <a:spcAft>
                <a:spcPct val="35000"/>
              </a:spcAft>
            </a:pPr>
            <a:r>
              <a:rPr lang="en-GB" sz="1200" b="1" dirty="0" smtClean="0">
                <a:solidFill>
                  <a:srgbClr val="EEECE1">
                    <a:lumMod val="10000"/>
                  </a:srgbClr>
                </a:solidFill>
              </a:rPr>
              <a:t>Consistency in core services derived from a set but flexible operating model</a:t>
            </a:r>
            <a:endParaRPr lang="en-GB" sz="1200" b="1" dirty="0">
              <a:solidFill>
                <a:srgbClr val="EEECE1">
                  <a:lumMod val="10000"/>
                </a:srgbClr>
              </a:solidFill>
            </a:endParaRPr>
          </a:p>
        </p:txBody>
      </p:sp>
      <p:sp>
        <p:nvSpPr>
          <p:cNvPr id="14" name="Freeform 13"/>
          <p:cNvSpPr/>
          <p:nvPr/>
        </p:nvSpPr>
        <p:spPr>
          <a:xfrm rot="20777599">
            <a:off x="1901438" y="4026478"/>
            <a:ext cx="1598702" cy="28741"/>
          </a:xfrm>
          <a:custGeom>
            <a:avLst/>
            <a:gdLst>
              <a:gd name="connsiteX0" fmla="*/ 0 w 1598702"/>
              <a:gd name="connsiteY0" fmla="*/ 14370 h 28740"/>
              <a:gd name="connsiteX1" fmla="*/ 1598702 w 1598702"/>
              <a:gd name="connsiteY1" fmla="*/ 14370 h 28740"/>
            </a:gdLst>
            <a:ahLst/>
            <a:cxnLst>
              <a:cxn ang="0">
                <a:pos x="connsiteX0" y="connsiteY0"/>
              </a:cxn>
              <a:cxn ang="0">
                <a:pos x="connsiteX1" y="connsiteY1"/>
              </a:cxn>
            </a:cxnLst>
            <a:rect l="l" t="t" r="r" b="b"/>
            <a:pathLst>
              <a:path w="1598702" h="28740">
                <a:moveTo>
                  <a:pt x="1598702" y="14370"/>
                </a:moveTo>
                <a:lnTo>
                  <a:pt x="0" y="14370"/>
                </a:lnTo>
              </a:path>
            </a:pathLst>
          </a:custGeom>
          <a:noFill/>
          <a:ln w="6350">
            <a:solidFill>
              <a:schemeClr val="bg1">
                <a:lumMod val="65000"/>
              </a:schemeClr>
            </a:solidFill>
          </a:ln>
        </p:spPr>
        <p:style>
          <a:lnRef idx="2">
            <a:scrgbClr r="0" g="0" b="0"/>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spcFirstLastPara="0" vert="horz" wrap="square" lIns="772083" tIns="-25596" rIns="772083" bIns="-25599" numCol="1" spcCol="1270" anchor="ctr" anchorCtr="0">
            <a:noAutofit/>
          </a:bodyPr>
          <a:lstStyle/>
          <a:p>
            <a:pPr algn="ctr" defTabSz="222250" fontAlgn="base">
              <a:lnSpc>
                <a:spcPct val="90000"/>
              </a:lnSpc>
              <a:spcBef>
                <a:spcPct val="0"/>
              </a:spcBef>
              <a:spcAft>
                <a:spcPct val="35000"/>
              </a:spcAft>
            </a:pPr>
            <a:endParaRPr lang="en-GB" sz="500" dirty="0">
              <a:solidFill>
                <a:srgbClr val="1056A3">
                  <a:hueOff val="0"/>
                  <a:satOff val="0"/>
                  <a:lumOff val="0"/>
                  <a:alphaOff val="0"/>
                </a:srgbClr>
              </a:solidFill>
              <a:latin typeface="Calibri" panose="020F0502020204030204" pitchFamily="34" charset="0"/>
            </a:endParaRPr>
          </a:p>
        </p:txBody>
      </p:sp>
      <p:sp>
        <p:nvSpPr>
          <p:cNvPr id="15" name="Freeform 14"/>
          <p:cNvSpPr/>
          <p:nvPr/>
        </p:nvSpPr>
        <p:spPr>
          <a:xfrm>
            <a:off x="598164" y="3501008"/>
            <a:ext cx="1561217" cy="1561217"/>
          </a:xfrm>
          <a:custGeom>
            <a:avLst/>
            <a:gdLst>
              <a:gd name="connsiteX0" fmla="*/ 0 w 1345192"/>
              <a:gd name="connsiteY0" fmla="*/ 672596 h 1345192"/>
              <a:gd name="connsiteX1" fmla="*/ 672596 w 1345192"/>
              <a:gd name="connsiteY1" fmla="*/ 0 h 1345192"/>
              <a:gd name="connsiteX2" fmla="*/ 1345192 w 1345192"/>
              <a:gd name="connsiteY2" fmla="*/ 672596 h 1345192"/>
              <a:gd name="connsiteX3" fmla="*/ 672596 w 1345192"/>
              <a:gd name="connsiteY3" fmla="*/ 1345192 h 1345192"/>
              <a:gd name="connsiteX4" fmla="*/ 0 w 1345192"/>
              <a:gd name="connsiteY4" fmla="*/ 672596 h 1345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5192" h="1345192">
                <a:moveTo>
                  <a:pt x="0" y="672596"/>
                </a:moveTo>
                <a:cubicBezTo>
                  <a:pt x="0" y="301131"/>
                  <a:pt x="301131" y="0"/>
                  <a:pt x="672596" y="0"/>
                </a:cubicBezTo>
                <a:cubicBezTo>
                  <a:pt x="1044061" y="0"/>
                  <a:pt x="1345192" y="301131"/>
                  <a:pt x="1345192" y="672596"/>
                </a:cubicBezTo>
                <a:cubicBezTo>
                  <a:pt x="1345192" y="1044061"/>
                  <a:pt x="1044061" y="1345192"/>
                  <a:pt x="672596" y="1345192"/>
                </a:cubicBezTo>
                <a:cubicBezTo>
                  <a:pt x="301131" y="1345192"/>
                  <a:pt x="0" y="1044061"/>
                  <a:pt x="0" y="672596"/>
                </a:cubicBezTo>
                <a:close/>
              </a:path>
            </a:pathLst>
          </a:custGeom>
          <a:solidFill>
            <a:schemeClr val="bg1">
              <a:lumMod val="95000"/>
            </a:schemeClr>
          </a:solidFill>
          <a:ln w="38100">
            <a:solidFill>
              <a:srgbClr val="25BEEC"/>
            </a:solidFill>
          </a:ln>
        </p:spPr>
        <p:style>
          <a:lnRef idx="2">
            <a:scrgbClr r="0" g="0" b="0"/>
          </a:lnRef>
          <a:fillRef idx="1">
            <a:scrgbClr r="0" g="0" b="0"/>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203349" tIns="203349" rIns="203349" bIns="203349" numCol="1" spcCol="1270" anchor="ctr" anchorCtr="0">
            <a:noAutofit/>
          </a:bodyPr>
          <a:lstStyle/>
          <a:p>
            <a:pPr algn="ctr" defTabSz="444500" fontAlgn="base">
              <a:lnSpc>
                <a:spcPct val="90000"/>
              </a:lnSpc>
              <a:spcBef>
                <a:spcPct val="0"/>
              </a:spcBef>
              <a:spcAft>
                <a:spcPct val="35000"/>
              </a:spcAft>
            </a:pPr>
            <a:r>
              <a:rPr lang="en-GB" sz="1200" b="1" dirty="0" smtClean="0">
                <a:solidFill>
                  <a:srgbClr val="EEECE1">
                    <a:lumMod val="10000"/>
                  </a:srgbClr>
                </a:solidFill>
              </a:rPr>
              <a:t>We do well BUT could do so much better</a:t>
            </a:r>
            <a:endParaRPr lang="en-GB" sz="1200" b="1" dirty="0">
              <a:solidFill>
                <a:srgbClr val="EEECE1">
                  <a:lumMod val="10000"/>
                </a:srgbClr>
              </a:solidFill>
            </a:endParaRPr>
          </a:p>
        </p:txBody>
      </p:sp>
      <p:sp>
        <p:nvSpPr>
          <p:cNvPr id="16" name="Freeform 15"/>
          <p:cNvSpPr/>
          <p:nvPr/>
        </p:nvSpPr>
        <p:spPr>
          <a:xfrm rot="1911986">
            <a:off x="2002135" y="2802021"/>
            <a:ext cx="1696949" cy="28741"/>
          </a:xfrm>
          <a:custGeom>
            <a:avLst/>
            <a:gdLst>
              <a:gd name="connsiteX0" fmla="*/ 0 w 1696949"/>
              <a:gd name="connsiteY0" fmla="*/ 14370 h 28740"/>
              <a:gd name="connsiteX1" fmla="*/ 1696949 w 1696949"/>
              <a:gd name="connsiteY1" fmla="*/ 14370 h 28740"/>
            </a:gdLst>
            <a:ahLst/>
            <a:cxnLst>
              <a:cxn ang="0">
                <a:pos x="connsiteX0" y="connsiteY0"/>
              </a:cxn>
              <a:cxn ang="0">
                <a:pos x="connsiteX1" y="connsiteY1"/>
              </a:cxn>
            </a:cxnLst>
            <a:rect l="l" t="t" r="r" b="b"/>
            <a:pathLst>
              <a:path w="1696949" h="28740">
                <a:moveTo>
                  <a:pt x="1696949" y="14370"/>
                </a:moveTo>
                <a:lnTo>
                  <a:pt x="0" y="14370"/>
                </a:lnTo>
              </a:path>
            </a:pathLst>
          </a:custGeom>
          <a:noFill/>
          <a:ln w="6350">
            <a:solidFill>
              <a:schemeClr val="bg1">
                <a:lumMod val="65000"/>
              </a:schemeClr>
            </a:solidFill>
          </a:ln>
        </p:spPr>
        <p:style>
          <a:lnRef idx="2">
            <a:scrgbClr r="0" g="0" b="0"/>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spcFirstLastPara="0" vert="horz" wrap="square" lIns="818751" tIns="-28054" rIns="818750" bIns="-28053" numCol="1" spcCol="1270" anchor="ctr" anchorCtr="0">
            <a:noAutofit/>
          </a:bodyPr>
          <a:lstStyle/>
          <a:p>
            <a:pPr algn="ctr" defTabSz="266700" fontAlgn="base">
              <a:lnSpc>
                <a:spcPct val="90000"/>
              </a:lnSpc>
              <a:spcBef>
                <a:spcPct val="0"/>
              </a:spcBef>
              <a:spcAft>
                <a:spcPct val="35000"/>
              </a:spcAft>
            </a:pPr>
            <a:endParaRPr lang="en-GB" sz="600" dirty="0">
              <a:solidFill>
                <a:srgbClr val="1056A3">
                  <a:hueOff val="0"/>
                  <a:satOff val="0"/>
                  <a:lumOff val="0"/>
                  <a:alphaOff val="0"/>
                </a:srgbClr>
              </a:solidFill>
              <a:latin typeface="Calibri" panose="020F0502020204030204" pitchFamily="34" charset="0"/>
            </a:endParaRPr>
          </a:p>
        </p:txBody>
      </p:sp>
      <p:sp>
        <p:nvSpPr>
          <p:cNvPr id="17" name="Freeform 16"/>
          <p:cNvSpPr/>
          <p:nvPr/>
        </p:nvSpPr>
        <p:spPr>
          <a:xfrm>
            <a:off x="886197" y="1340760"/>
            <a:ext cx="1512168" cy="1512168"/>
          </a:xfrm>
          <a:custGeom>
            <a:avLst/>
            <a:gdLst>
              <a:gd name="connsiteX0" fmla="*/ 0 w 1345192"/>
              <a:gd name="connsiteY0" fmla="*/ 672596 h 1345192"/>
              <a:gd name="connsiteX1" fmla="*/ 672596 w 1345192"/>
              <a:gd name="connsiteY1" fmla="*/ 0 h 1345192"/>
              <a:gd name="connsiteX2" fmla="*/ 1345192 w 1345192"/>
              <a:gd name="connsiteY2" fmla="*/ 672596 h 1345192"/>
              <a:gd name="connsiteX3" fmla="*/ 672596 w 1345192"/>
              <a:gd name="connsiteY3" fmla="*/ 1345192 h 1345192"/>
              <a:gd name="connsiteX4" fmla="*/ 0 w 1345192"/>
              <a:gd name="connsiteY4" fmla="*/ 672596 h 1345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5192" h="1345192">
                <a:moveTo>
                  <a:pt x="0" y="672596"/>
                </a:moveTo>
                <a:cubicBezTo>
                  <a:pt x="0" y="301131"/>
                  <a:pt x="301131" y="0"/>
                  <a:pt x="672596" y="0"/>
                </a:cubicBezTo>
                <a:cubicBezTo>
                  <a:pt x="1044061" y="0"/>
                  <a:pt x="1345192" y="301131"/>
                  <a:pt x="1345192" y="672596"/>
                </a:cubicBezTo>
                <a:cubicBezTo>
                  <a:pt x="1345192" y="1044061"/>
                  <a:pt x="1044061" y="1345192"/>
                  <a:pt x="672596" y="1345192"/>
                </a:cubicBezTo>
                <a:cubicBezTo>
                  <a:pt x="301131" y="1345192"/>
                  <a:pt x="0" y="1044061"/>
                  <a:pt x="0" y="672596"/>
                </a:cubicBezTo>
                <a:close/>
              </a:path>
            </a:pathLst>
          </a:custGeom>
          <a:solidFill>
            <a:schemeClr val="bg1">
              <a:lumMod val="95000"/>
            </a:schemeClr>
          </a:solidFill>
          <a:ln w="38100">
            <a:solidFill>
              <a:srgbClr val="25BEEC"/>
            </a:solidFill>
          </a:ln>
        </p:spPr>
        <p:style>
          <a:lnRef idx="2">
            <a:scrgbClr r="0" g="0" b="0"/>
          </a:lnRef>
          <a:fillRef idx="1">
            <a:scrgbClr r="0" g="0" b="0"/>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203349" tIns="203349" rIns="203349" bIns="203349" numCol="1" spcCol="1270" anchor="ctr" anchorCtr="0">
            <a:noAutofit/>
          </a:bodyPr>
          <a:lstStyle/>
          <a:p>
            <a:pPr algn="ctr" defTabSz="444500" fontAlgn="base">
              <a:lnSpc>
                <a:spcPct val="90000"/>
              </a:lnSpc>
              <a:spcBef>
                <a:spcPct val="0"/>
              </a:spcBef>
              <a:spcAft>
                <a:spcPct val="35000"/>
              </a:spcAft>
            </a:pPr>
            <a:r>
              <a:rPr lang="en-GB" sz="1200" b="1" dirty="0" smtClean="0">
                <a:solidFill>
                  <a:srgbClr val="EEECE1">
                    <a:lumMod val="10000"/>
                  </a:srgbClr>
                </a:solidFill>
              </a:rPr>
              <a:t>Rising customer expectations</a:t>
            </a:r>
            <a:endParaRPr lang="en-GB" sz="1200" b="1" dirty="0">
              <a:solidFill>
                <a:srgbClr val="EEECE1">
                  <a:lumMod val="10000"/>
                </a:srgbClr>
              </a:solidFill>
            </a:endParaRPr>
          </a:p>
        </p:txBody>
      </p:sp>
      <p:sp>
        <p:nvSpPr>
          <p:cNvPr id="18" name="Freeform 17"/>
          <p:cNvSpPr/>
          <p:nvPr/>
        </p:nvSpPr>
        <p:spPr>
          <a:xfrm rot="19621821">
            <a:off x="4727293" y="2765250"/>
            <a:ext cx="1735558" cy="28740"/>
          </a:xfrm>
          <a:custGeom>
            <a:avLst/>
            <a:gdLst>
              <a:gd name="connsiteX0" fmla="*/ 0 w 1735558"/>
              <a:gd name="connsiteY0" fmla="*/ 14370 h 28740"/>
              <a:gd name="connsiteX1" fmla="*/ 1735558 w 1735558"/>
              <a:gd name="connsiteY1" fmla="*/ 14370 h 28740"/>
            </a:gdLst>
            <a:ahLst/>
            <a:cxnLst>
              <a:cxn ang="0">
                <a:pos x="connsiteX0" y="connsiteY0"/>
              </a:cxn>
              <a:cxn ang="0">
                <a:pos x="connsiteX1" y="connsiteY1"/>
              </a:cxn>
            </a:cxnLst>
            <a:rect l="l" t="t" r="r" b="b"/>
            <a:pathLst>
              <a:path w="1735558" h="28740">
                <a:moveTo>
                  <a:pt x="0" y="14370"/>
                </a:moveTo>
                <a:lnTo>
                  <a:pt x="1735558" y="14370"/>
                </a:lnTo>
              </a:path>
            </a:pathLst>
          </a:custGeom>
          <a:noFill/>
          <a:ln w="6350">
            <a:solidFill>
              <a:schemeClr val="bg1">
                <a:lumMod val="65000"/>
              </a:schemeClr>
            </a:solidFill>
          </a:ln>
        </p:spPr>
        <p:style>
          <a:lnRef idx="2">
            <a:scrgbClr r="0" g="0" b="0"/>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spcFirstLastPara="0" vert="horz" wrap="square" lIns="837090" tIns="-29020" rIns="837090" bIns="-29018" numCol="1" spcCol="1270" anchor="ctr" anchorCtr="0">
            <a:noAutofit/>
          </a:bodyPr>
          <a:lstStyle/>
          <a:p>
            <a:pPr algn="ctr" defTabSz="266700" fontAlgn="base">
              <a:lnSpc>
                <a:spcPct val="90000"/>
              </a:lnSpc>
              <a:spcBef>
                <a:spcPct val="0"/>
              </a:spcBef>
              <a:spcAft>
                <a:spcPct val="35000"/>
              </a:spcAft>
            </a:pPr>
            <a:endParaRPr lang="en-GB" sz="600" dirty="0">
              <a:solidFill>
                <a:srgbClr val="1056A3">
                  <a:hueOff val="0"/>
                  <a:satOff val="0"/>
                  <a:lumOff val="0"/>
                  <a:alphaOff val="0"/>
                </a:srgbClr>
              </a:solidFill>
              <a:latin typeface="Calibri" panose="020F0502020204030204" pitchFamily="34" charset="0"/>
            </a:endParaRPr>
          </a:p>
        </p:txBody>
      </p:sp>
      <p:sp>
        <p:nvSpPr>
          <p:cNvPr id="19" name="Freeform 18"/>
          <p:cNvSpPr/>
          <p:nvPr/>
        </p:nvSpPr>
        <p:spPr>
          <a:xfrm>
            <a:off x="6029927" y="1268760"/>
            <a:ext cx="1530052" cy="1530052"/>
          </a:xfrm>
          <a:custGeom>
            <a:avLst/>
            <a:gdLst>
              <a:gd name="connsiteX0" fmla="*/ 0 w 1345192"/>
              <a:gd name="connsiteY0" fmla="*/ 672596 h 1345192"/>
              <a:gd name="connsiteX1" fmla="*/ 672596 w 1345192"/>
              <a:gd name="connsiteY1" fmla="*/ 0 h 1345192"/>
              <a:gd name="connsiteX2" fmla="*/ 1345192 w 1345192"/>
              <a:gd name="connsiteY2" fmla="*/ 672596 h 1345192"/>
              <a:gd name="connsiteX3" fmla="*/ 672596 w 1345192"/>
              <a:gd name="connsiteY3" fmla="*/ 1345192 h 1345192"/>
              <a:gd name="connsiteX4" fmla="*/ 0 w 1345192"/>
              <a:gd name="connsiteY4" fmla="*/ 672596 h 1345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5192" h="1345192">
                <a:moveTo>
                  <a:pt x="0" y="672596"/>
                </a:moveTo>
                <a:cubicBezTo>
                  <a:pt x="0" y="301131"/>
                  <a:pt x="301131" y="0"/>
                  <a:pt x="672596" y="0"/>
                </a:cubicBezTo>
                <a:cubicBezTo>
                  <a:pt x="1044061" y="0"/>
                  <a:pt x="1345192" y="301131"/>
                  <a:pt x="1345192" y="672596"/>
                </a:cubicBezTo>
                <a:cubicBezTo>
                  <a:pt x="1345192" y="1044061"/>
                  <a:pt x="1044061" y="1345192"/>
                  <a:pt x="672596" y="1345192"/>
                </a:cubicBezTo>
                <a:cubicBezTo>
                  <a:pt x="301131" y="1345192"/>
                  <a:pt x="0" y="1044061"/>
                  <a:pt x="0" y="672596"/>
                </a:cubicBezTo>
                <a:close/>
              </a:path>
            </a:pathLst>
          </a:custGeom>
          <a:solidFill>
            <a:schemeClr val="bg1">
              <a:lumMod val="95000"/>
            </a:schemeClr>
          </a:solidFill>
          <a:ln w="38100">
            <a:solidFill>
              <a:srgbClr val="25BEEC"/>
            </a:solidFill>
          </a:ln>
        </p:spPr>
        <p:style>
          <a:lnRef idx="2">
            <a:scrgbClr r="0" g="0" b="0"/>
          </a:lnRef>
          <a:fillRef idx="1">
            <a:scrgbClr r="0" g="0" b="0"/>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203349" tIns="203349" rIns="203349" bIns="203349" numCol="1" spcCol="1270" anchor="ctr" anchorCtr="0">
            <a:noAutofit/>
          </a:bodyPr>
          <a:lstStyle/>
          <a:p>
            <a:pPr algn="ctr" defTabSz="444500" fontAlgn="base">
              <a:lnSpc>
                <a:spcPct val="90000"/>
              </a:lnSpc>
              <a:spcBef>
                <a:spcPct val="0"/>
              </a:spcBef>
              <a:spcAft>
                <a:spcPct val="35000"/>
              </a:spcAft>
            </a:pPr>
            <a:r>
              <a:rPr lang="en-GB" sz="1200" b="1" dirty="0" smtClean="0">
                <a:solidFill>
                  <a:srgbClr val="EEECE1">
                    <a:lumMod val="10000"/>
                  </a:srgbClr>
                </a:solidFill>
              </a:rPr>
              <a:t>Personalised and insightful services</a:t>
            </a:r>
            <a:endParaRPr lang="en-GB" sz="1200" b="1" dirty="0">
              <a:solidFill>
                <a:srgbClr val="EEECE1">
                  <a:lumMod val="10000"/>
                </a:srgbClr>
              </a:solidFill>
            </a:endParaRPr>
          </a:p>
        </p:txBody>
      </p:sp>
    </p:spTree>
    <p:extLst>
      <p:ext uri="{BB962C8B-B14F-4D97-AF65-F5344CB8AC3E}">
        <p14:creationId xmlns:p14="http://schemas.microsoft.com/office/powerpoint/2010/main" val="38477377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50"/>
                                        <p:tgtEl>
                                          <p:spTgt spid="17"/>
                                        </p:tgtEl>
                                      </p:cBhvr>
                                    </p:animEffect>
                                    <p:anim calcmode="lin" valueType="num">
                                      <p:cBhvr>
                                        <p:cTn id="8" dur="150" fill="hold"/>
                                        <p:tgtEl>
                                          <p:spTgt spid="17"/>
                                        </p:tgtEl>
                                        <p:attrNameLst>
                                          <p:attrName>ppt_x</p:attrName>
                                        </p:attrNameLst>
                                      </p:cBhvr>
                                      <p:tavLst>
                                        <p:tav tm="0">
                                          <p:val>
                                            <p:strVal val="#ppt_x"/>
                                          </p:val>
                                        </p:tav>
                                        <p:tav tm="100000">
                                          <p:val>
                                            <p:strVal val="#ppt_x"/>
                                          </p:val>
                                        </p:tav>
                                      </p:tavLst>
                                    </p:anim>
                                    <p:anim calcmode="lin" valueType="num">
                                      <p:cBhvr>
                                        <p:cTn id="9" dur="15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150"/>
                            </p:stCondLst>
                            <p:childTnLst>
                              <p:par>
                                <p:cTn id="11" presetID="10"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50"/>
                                        <p:tgtEl>
                                          <p:spTgt spid="4"/>
                                        </p:tgtEl>
                                      </p:cBhvr>
                                    </p:animEffect>
                                  </p:childTnLst>
                                </p:cTn>
                              </p:par>
                            </p:childTnLst>
                          </p:cTn>
                        </p:par>
                        <p:par>
                          <p:cTn id="14" fill="hold">
                            <p:stCondLst>
                              <p:cond delay="300"/>
                            </p:stCondLst>
                            <p:childTnLst>
                              <p:par>
                                <p:cTn id="15" presetID="42"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
                                        <p:tgtEl>
                                          <p:spTgt spid="7"/>
                                        </p:tgtEl>
                                      </p:cBhvr>
                                    </p:animEffect>
                                    <p:anim calcmode="lin" valueType="num">
                                      <p:cBhvr>
                                        <p:cTn id="18" dur="100" fill="hold"/>
                                        <p:tgtEl>
                                          <p:spTgt spid="7"/>
                                        </p:tgtEl>
                                        <p:attrNameLst>
                                          <p:attrName>ppt_x</p:attrName>
                                        </p:attrNameLst>
                                      </p:cBhvr>
                                      <p:tavLst>
                                        <p:tav tm="0">
                                          <p:val>
                                            <p:strVal val="#ppt_x"/>
                                          </p:val>
                                        </p:tav>
                                        <p:tav tm="100000">
                                          <p:val>
                                            <p:strVal val="#ppt_x"/>
                                          </p:val>
                                        </p:tav>
                                      </p:tavLst>
                                    </p:anim>
                                    <p:anim calcmode="lin" valueType="num">
                                      <p:cBhvr>
                                        <p:cTn id="19" dur="100" fill="hold"/>
                                        <p:tgtEl>
                                          <p:spTgt spid="7"/>
                                        </p:tgtEl>
                                        <p:attrNameLst>
                                          <p:attrName>ppt_y</p:attrName>
                                        </p:attrNameLst>
                                      </p:cBhvr>
                                      <p:tavLst>
                                        <p:tav tm="0">
                                          <p:val>
                                            <p:strVal val="#ppt_y+.1"/>
                                          </p:val>
                                        </p:tav>
                                        <p:tav tm="100000">
                                          <p:val>
                                            <p:strVal val="#ppt_y"/>
                                          </p:val>
                                        </p:tav>
                                      </p:tavLst>
                                    </p:anim>
                                  </p:childTnLst>
                                </p:cTn>
                              </p:par>
                            </p:childTnLst>
                          </p:cTn>
                        </p:par>
                        <p:par>
                          <p:cTn id="20" fill="hold">
                            <p:stCondLst>
                              <p:cond delay="400"/>
                            </p:stCondLst>
                            <p:childTnLst>
                              <p:par>
                                <p:cTn id="21" presetID="42"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100"/>
                                        <p:tgtEl>
                                          <p:spTgt spid="19"/>
                                        </p:tgtEl>
                                      </p:cBhvr>
                                    </p:animEffect>
                                    <p:anim calcmode="lin" valueType="num">
                                      <p:cBhvr>
                                        <p:cTn id="24" dur="100" fill="hold"/>
                                        <p:tgtEl>
                                          <p:spTgt spid="19"/>
                                        </p:tgtEl>
                                        <p:attrNameLst>
                                          <p:attrName>ppt_x</p:attrName>
                                        </p:attrNameLst>
                                      </p:cBhvr>
                                      <p:tavLst>
                                        <p:tav tm="0">
                                          <p:val>
                                            <p:strVal val="#ppt_x"/>
                                          </p:val>
                                        </p:tav>
                                        <p:tav tm="100000">
                                          <p:val>
                                            <p:strVal val="#ppt_x"/>
                                          </p:val>
                                        </p:tav>
                                      </p:tavLst>
                                    </p:anim>
                                    <p:anim calcmode="lin" valueType="num">
                                      <p:cBhvr>
                                        <p:cTn id="25" dur="100" fill="hold"/>
                                        <p:tgtEl>
                                          <p:spTgt spid="19"/>
                                        </p:tgtEl>
                                        <p:attrNameLst>
                                          <p:attrName>ppt_y</p:attrName>
                                        </p:attrNameLst>
                                      </p:cBhvr>
                                      <p:tavLst>
                                        <p:tav tm="0">
                                          <p:val>
                                            <p:strVal val="#ppt_y+.1"/>
                                          </p:val>
                                        </p:tav>
                                        <p:tav tm="100000">
                                          <p:val>
                                            <p:strVal val="#ppt_y"/>
                                          </p:val>
                                        </p:tav>
                                      </p:tavLst>
                                    </p:anim>
                                  </p:childTnLst>
                                </p:cTn>
                              </p:par>
                            </p:childTnLst>
                          </p:cTn>
                        </p:par>
                        <p:par>
                          <p:cTn id="26" fill="hold">
                            <p:stCondLst>
                              <p:cond delay="500"/>
                            </p:stCondLst>
                            <p:childTnLst>
                              <p:par>
                                <p:cTn id="27" presetID="42"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
                                        <p:tgtEl>
                                          <p:spTgt spid="9"/>
                                        </p:tgtEl>
                                      </p:cBhvr>
                                    </p:animEffect>
                                    <p:anim calcmode="lin" valueType="num">
                                      <p:cBhvr>
                                        <p:cTn id="30" dur="100" fill="hold"/>
                                        <p:tgtEl>
                                          <p:spTgt spid="9"/>
                                        </p:tgtEl>
                                        <p:attrNameLst>
                                          <p:attrName>ppt_x</p:attrName>
                                        </p:attrNameLst>
                                      </p:cBhvr>
                                      <p:tavLst>
                                        <p:tav tm="0">
                                          <p:val>
                                            <p:strVal val="#ppt_x"/>
                                          </p:val>
                                        </p:tav>
                                        <p:tav tm="100000">
                                          <p:val>
                                            <p:strVal val="#ppt_x"/>
                                          </p:val>
                                        </p:tav>
                                      </p:tavLst>
                                    </p:anim>
                                    <p:anim calcmode="lin" valueType="num">
                                      <p:cBhvr>
                                        <p:cTn id="31" dur="100" fill="hold"/>
                                        <p:tgtEl>
                                          <p:spTgt spid="9"/>
                                        </p:tgtEl>
                                        <p:attrNameLst>
                                          <p:attrName>ppt_y</p:attrName>
                                        </p:attrNameLst>
                                      </p:cBhvr>
                                      <p:tavLst>
                                        <p:tav tm="0">
                                          <p:val>
                                            <p:strVal val="#ppt_y+.1"/>
                                          </p:val>
                                        </p:tav>
                                        <p:tav tm="100000">
                                          <p:val>
                                            <p:strVal val="#ppt_y"/>
                                          </p:val>
                                        </p:tav>
                                      </p:tavLst>
                                    </p:anim>
                                  </p:childTnLst>
                                </p:cTn>
                              </p:par>
                            </p:childTnLst>
                          </p:cTn>
                        </p:par>
                        <p:par>
                          <p:cTn id="32" fill="hold">
                            <p:stCondLst>
                              <p:cond delay="600"/>
                            </p:stCondLst>
                            <p:childTnLst>
                              <p:par>
                                <p:cTn id="33" presetID="42" presetClass="entr" presetSubtype="0"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
                                        <p:tgtEl>
                                          <p:spTgt spid="11"/>
                                        </p:tgtEl>
                                      </p:cBhvr>
                                    </p:animEffect>
                                    <p:anim calcmode="lin" valueType="num">
                                      <p:cBhvr>
                                        <p:cTn id="36" dur="100" fill="hold"/>
                                        <p:tgtEl>
                                          <p:spTgt spid="11"/>
                                        </p:tgtEl>
                                        <p:attrNameLst>
                                          <p:attrName>ppt_x</p:attrName>
                                        </p:attrNameLst>
                                      </p:cBhvr>
                                      <p:tavLst>
                                        <p:tav tm="0">
                                          <p:val>
                                            <p:strVal val="#ppt_x"/>
                                          </p:val>
                                        </p:tav>
                                        <p:tav tm="100000">
                                          <p:val>
                                            <p:strVal val="#ppt_x"/>
                                          </p:val>
                                        </p:tav>
                                      </p:tavLst>
                                    </p:anim>
                                    <p:anim calcmode="lin" valueType="num">
                                      <p:cBhvr>
                                        <p:cTn id="37" dur="10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700"/>
                            </p:stCondLst>
                            <p:childTnLst>
                              <p:par>
                                <p:cTn id="39" presetID="42" presetClass="entr" presetSubtype="0"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
                                        <p:tgtEl>
                                          <p:spTgt spid="13"/>
                                        </p:tgtEl>
                                      </p:cBhvr>
                                    </p:animEffect>
                                    <p:anim calcmode="lin" valueType="num">
                                      <p:cBhvr>
                                        <p:cTn id="42" dur="100" fill="hold"/>
                                        <p:tgtEl>
                                          <p:spTgt spid="13"/>
                                        </p:tgtEl>
                                        <p:attrNameLst>
                                          <p:attrName>ppt_x</p:attrName>
                                        </p:attrNameLst>
                                      </p:cBhvr>
                                      <p:tavLst>
                                        <p:tav tm="0">
                                          <p:val>
                                            <p:strVal val="#ppt_x"/>
                                          </p:val>
                                        </p:tav>
                                        <p:tav tm="100000">
                                          <p:val>
                                            <p:strVal val="#ppt_x"/>
                                          </p:val>
                                        </p:tav>
                                      </p:tavLst>
                                    </p:anim>
                                    <p:anim calcmode="lin" valueType="num">
                                      <p:cBhvr>
                                        <p:cTn id="43" dur="100" fill="hold"/>
                                        <p:tgtEl>
                                          <p:spTgt spid="13"/>
                                        </p:tgtEl>
                                        <p:attrNameLst>
                                          <p:attrName>ppt_y</p:attrName>
                                        </p:attrNameLst>
                                      </p:cBhvr>
                                      <p:tavLst>
                                        <p:tav tm="0">
                                          <p:val>
                                            <p:strVal val="#ppt_y+.1"/>
                                          </p:val>
                                        </p:tav>
                                        <p:tav tm="100000">
                                          <p:val>
                                            <p:strVal val="#ppt_y"/>
                                          </p:val>
                                        </p:tav>
                                      </p:tavLst>
                                    </p:anim>
                                  </p:childTnLst>
                                </p:cTn>
                              </p:par>
                            </p:childTnLst>
                          </p:cTn>
                        </p:par>
                        <p:par>
                          <p:cTn id="44" fill="hold">
                            <p:stCondLst>
                              <p:cond delay="800"/>
                            </p:stCondLst>
                            <p:childTnLst>
                              <p:par>
                                <p:cTn id="45" presetID="42" presetClass="entr" presetSubtype="0"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100"/>
                                        <p:tgtEl>
                                          <p:spTgt spid="15"/>
                                        </p:tgtEl>
                                      </p:cBhvr>
                                    </p:animEffect>
                                    <p:anim calcmode="lin" valueType="num">
                                      <p:cBhvr>
                                        <p:cTn id="48" dur="100" fill="hold"/>
                                        <p:tgtEl>
                                          <p:spTgt spid="15"/>
                                        </p:tgtEl>
                                        <p:attrNameLst>
                                          <p:attrName>ppt_x</p:attrName>
                                        </p:attrNameLst>
                                      </p:cBhvr>
                                      <p:tavLst>
                                        <p:tav tm="0">
                                          <p:val>
                                            <p:strVal val="#ppt_x"/>
                                          </p:val>
                                        </p:tav>
                                        <p:tav tm="100000">
                                          <p:val>
                                            <p:strVal val="#ppt_x"/>
                                          </p:val>
                                        </p:tav>
                                      </p:tavLst>
                                    </p:anim>
                                    <p:anim calcmode="lin" valueType="num">
                                      <p:cBhvr>
                                        <p:cTn id="49" dur="100" fill="hold"/>
                                        <p:tgtEl>
                                          <p:spTgt spid="15"/>
                                        </p:tgtEl>
                                        <p:attrNameLst>
                                          <p:attrName>ppt_y</p:attrName>
                                        </p:attrNameLst>
                                      </p:cBhvr>
                                      <p:tavLst>
                                        <p:tav tm="0">
                                          <p:val>
                                            <p:strVal val="#ppt_y+.1"/>
                                          </p:val>
                                        </p:tav>
                                        <p:tav tm="100000">
                                          <p:val>
                                            <p:strVal val="#ppt_y"/>
                                          </p:val>
                                        </p:tav>
                                      </p:tavLst>
                                    </p:anim>
                                  </p:childTnLst>
                                </p:cTn>
                              </p:par>
                            </p:childTnLst>
                          </p:cTn>
                        </p:par>
                        <p:par>
                          <p:cTn id="50" fill="hold">
                            <p:stCondLst>
                              <p:cond delay="900"/>
                            </p:stCondLst>
                            <p:childTnLst>
                              <p:par>
                                <p:cTn id="51" presetID="10" presetClass="entr" presetSubtype="0" fill="hold" grpId="0"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100"/>
                                        <p:tgtEl>
                                          <p:spTgt spid="16"/>
                                        </p:tgtEl>
                                      </p:cBhvr>
                                    </p:animEffect>
                                  </p:childTnLst>
                                </p:cTn>
                              </p:par>
                            </p:childTnLst>
                          </p:cTn>
                        </p:par>
                        <p:par>
                          <p:cTn id="54" fill="hold">
                            <p:stCondLst>
                              <p:cond delay="1000"/>
                            </p:stCondLst>
                            <p:childTnLst>
                              <p:par>
                                <p:cTn id="55" presetID="10" presetClass="entr" presetSubtype="0"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fade">
                                      <p:cBhvr>
                                        <p:cTn id="57" dur="100"/>
                                        <p:tgtEl>
                                          <p:spTgt spid="6"/>
                                        </p:tgtEl>
                                      </p:cBhvr>
                                    </p:animEffect>
                                  </p:childTnLst>
                                </p:cTn>
                              </p:par>
                            </p:childTnLst>
                          </p:cTn>
                        </p:par>
                        <p:par>
                          <p:cTn id="58" fill="hold">
                            <p:stCondLst>
                              <p:cond delay="1100"/>
                            </p:stCondLst>
                            <p:childTnLst>
                              <p:par>
                                <p:cTn id="59" presetID="10" presetClass="entr" presetSubtype="0"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100"/>
                                        <p:tgtEl>
                                          <p:spTgt spid="18"/>
                                        </p:tgtEl>
                                      </p:cBhvr>
                                    </p:animEffect>
                                  </p:childTnLst>
                                </p:cTn>
                              </p:par>
                            </p:childTnLst>
                          </p:cTn>
                        </p:par>
                        <p:par>
                          <p:cTn id="62" fill="hold">
                            <p:stCondLst>
                              <p:cond delay="1200"/>
                            </p:stCondLst>
                            <p:childTnLst>
                              <p:par>
                                <p:cTn id="63" presetID="10" presetClass="entr" presetSubtype="0"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fade">
                                      <p:cBhvr>
                                        <p:cTn id="65" dur="100"/>
                                        <p:tgtEl>
                                          <p:spTgt spid="8"/>
                                        </p:tgtEl>
                                      </p:cBhvr>
                                    </p:animEffect>
                                  </p:childTnLst>
                                </p:cTn>
                              </p:par>
                            </p:childTnLst>
                          </p:cTn>
                        </p:par>
                        <p:par>
                          <p:cTn id="66" fill="hold">
                            <p:stCondLst>
                              <p:cond delay="1300"/>
                            </p:stCondLst>
                            <p:childTnLst>
                              <p:par>
                                <p:cTn id="67" presetID="10"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
                                        <p:tgtEl>
                                          <p:spTgt spid="10"/>
                                        </p:tgtEl>
                                      </p:cBhvr>
                                    </p:animEffect>
                                  </p:childTnLst>
                                </p:cTn>
                              </p:par>
                            </p:childTnLst>
                          </p:cTn>
                        </p:par>
                        <p:par>
                          <p:cTn id="70" fill="hold">
                            <p:stCondLst>
                              <p:cond delay="1400"/>
                            </p:stCondLst>
                            <p:childTnLst>
                              <p:par>
                                <p:cTn id="71" presetID="10" presetClass="entr" presetSubtype="0"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100"/>
                                        <p:tgtEl>
                                          <p:spTgt spid="12"/>
                                        </p:tgtEl>
                                      </p:cBhvr>
                                    </p:animEffect>
                                  </p:childTnLst>
                                </p:cTn>
                              </p:par>
                            </p:childTnLst>
                          </p:cTn>
                        </p:par>
                        <p:par>
                          <p:cTn id="74" fill="hold">
                            <p:stCondLst>
                              <p:cond delay="1500"/>
                            </p:stCondLst>
                            <p:childTnLst>
                              <p:par>
                                <p:cTn id="75" presetID="10"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fade">
                                      <p:cBhvr>
                                        <p:cTn id="77" dur="100"/>
                                        <p:tgtEl>
                                          <p:spTgt spid="14"/>
                                        </p:tgtEl>
                                      </p:cBhvr>
                                    </p:animEffect>
                                  </p:childTnLst>
                                </p:cTn>
                              </p:par>
                            </p:childTnLst>
                          </p:cTn>
                        </p:par>
                      </p:childTnLst>
                    </p:cTn>
                  </p:par>
                  <p:par>
                    <p:cTn id="78" fill="hold">
                      <p:stCondLst>
                        <p:cond delay="indefinite"/>
                      </p:stCondLst>
                      <p:childTnLst>
                        <p:par>
                          <p:cTn id="79" fill="hold">
                            <p:stCondLst>
                              <p:cond delay="0"/>
                            </p:stCondLst>
                            <p:childTnLst>
                              <p:par>
                                <p:cTn id="80" presetID="6" presetClass="emph" presetSubtype="0" fill="hold" grpId="1" nodeType="clickEffect">
                                  <p:stCondLst>
                                    <p:cond delay="0"/>
                                  </p:stCondLst>
                                  <p:childTnLst>
                                    <p:animScale>
                                      <p:cBhvr>
                                        <p:cTn id="81" dur="200" fill="hold"/>
                                        <p:tgtEl>
                                          <p:spTgt spid="17"/>
                                        </p:tgtEl>
                                      </p:cBhvr>
                                      <p:by x="120000" y="120000"/>
                                    </p:animScale>
                                  </p:childTnLst>
                                </p:cTn>
                              </p:par>
                            </p:childTnLst>
                          </p:cTn>
                        </p:par>
                      </p:childTnLst>
                    </p:cTn>
                  </p:par>
                  <p:par>
                    <p:cTn id="82" fill="hold">
                      <p:stCondLst>
                        <p:cond delay="indefinite"/>
                      </p:stCondLst>
                      <p:childTnLst>
                        <p:par>
                          <p:cTn id="83" fill="hold">
                            <p:stCondLst>
                              <p:cond delay="0"/>
                            </p:stCondLst>
                            <p:childTnLst>
                              <p:par>
                                <p:cTn id="84" presetID="6" presetClass="emph" presetSubtype="0" fill="hold" grpId="2" nodeType="clickEffect">
                                  <p:stCondLst>
                                    <p:cond delay="0"/>
                                  </p:stCondLst>
                                  <p:childTnLst>
                                    <p:animScale>
                                      <p:cBhvr>
                                        <p:cTn id="85" dur="200" fill="hold"/>
                                        <p:tgtEl>
                                          <p:spTgt spid="17"/>
                                        </p:tgtEl>
                                      </p:cBhvr>
                                      <p:by x="70000" y="70000"/>
                                    </p:animScale>
                                  </p:childTnLst>
                                </p:cTn>
                              </p:par>
                              <p:par>
                                <p:cTn id="86" presetID="6" presetClass="emph" presetSubtype="0" fill="hold" grpId="1" nodeType="withEffect">
                                  <p:stCondLst>
                                    <p:cond delay="0"/>
                                  </p:stCondLst>
                                  <p:childTnLst>
                                    <p:animScale>
                                      <p:cBhvr>
                                        <p:cTn id="87" dur="200" fill="hold"/>
                                        <p:tgtEl>
                                          <p:spTgt spid="7"/>
                                        </p:tgtEl>
                                      </p:cBhvr>
                                      <p:by x="120000" y="120000"/>
                                    </p:animScale>
                                  </p:childTnLst>
                                </p:cTn>
                              </p:par>
                            </p:childTnLst>
                          </p:cTn>
                        </p:par>
                      </p:childTnLst>
                    </p:cTn>
                  </p:par>
                  <p:par>
                    <p:cTn id="88" fill="hold">
                      <p:stCondLst>
                        <p:cond delay="indefinite"/>
                      </p:stCondLst>
                      <p:childTnLst>
                        <p:par>
                          <p:cTn id="89" fill="hold">
                            <p:stCondLst>
                              <p:cond delay="0"/>
                            </p:stCondLst>
                            <p:childTnLst>
                              <p:par>
                                <p:cTn id="90" presetID="6" presetClass="emph" presetSubtype="0" fill="hold" grpId="2" nodeType="clickEffect">
                                  <p:stCondLst>
                                    <p:cond delay="0"/>
                                  </p:stCondLst>
                                  <p:childTnLst>
                                    <p:animScale>
                                      <p:cBhvr>
                                        <p:cTn id="91" dur="200" fill="hold"/>
                                        <p:tgtEl>
                                          <p:spTgt spid="7"/>
                                        </p:tgtEl>
                                      </p:cBhvr>
                                      <p:by x="70000" y="70000"/>
                                    </p:animScale>
                                  </p:childTnLst>
                                </p:cTn>
                              </p:par>
                              <p:par>
                                <p:cTn id="92" presetID="6" presetClass="emph" presetSubtype="0" fill="hold" grpId="1" nodeType="withEffect">
                                  <p:stCondLst>
                                    <p:cond delay="0"/>
                                  </p:stCondLst>
                                  <p:childTnLst>
                                    <p:animScale>
                                      <p:cBhvr>
                                        <p:cTn id="93" dur="200" fill="hold"/>
                                        <p:tgtEl>
                                          <p:spTgt spid="19"/>
                                        </p:tgtEl>
                                      </p:cBhvr>
                                      <p:by x="120000" y="120000"/>
                                    </p:animScale>
                                  </p:childTnLst>
                                </p:cTn>
                              </p:par>
                            </p:childTnLst>
                          </p:cTn>
                        </p:par>
                      </p:childTnLst>
                    </p:cTn>
                  </p:par>
                  <p:par>
                    <p:cTn id="94" fill="hold">
                      <p:stCondLst>
                        <p:cond delay="indefinite"/>
                      </p:stCondLst>
                      <p:childTnLst>
                        <p:par>
                          <p:cTn id="95" fill="hold">
                            <p:stCondLst>
                              <p:cond delay="0"/>
                            </p:stCondLst>
                            <p:childTnLst>
                              <p:par>
                                <p:cTn id="96" presetID="6" presetClass="emph" presetSubtype="0" fill="hold" grpId="2" nodeType="clickEffect">
                                  <p:stCondLst>
                                    <p:cond delay="0"/>
                                  </p:stCondLst>
                                  <p:childTnLst>
                                    <p:animScale>
                                      <p:cBhvr>
                                        <p:cTn id="97" dur="200" fill="hold"/>
                                        <p:tgtEl>
                                          <p:spTgt spid="19"/>
                                        </p:tgtEl>
                                      </p:cBhvr>
                                      <p:by x="70000" y="70000"/>
                                    </p:animScale>
                                  </p:childTnLst>
                                </p:cTn>
                              </p:par>
                              <p:par>
                                <p:cTn id="98" presetID="6" presetClass="emph" presetSubtype="0" fill="hold" grpId="1" nodeType="withEffect">
                                  <p:stCondLst>
                                    <p:cond delay="0"/>
                                  </p:stCondLst>
                                  <p:childTnLst>
                                    <p:animScale>
                                      <p:cBhvr>
                                        <p:cTn id="99" dur="200" fill="hold"/>
                                        <p:tgtEl>
                                          <p:spTgt spid="9"/>
                                        </p:tgtEl>
                                      </p:cBhvr>
                                      <p:by x="120000" y="120000"/>
                                    </p:animScale>
                                  </p:childTnLst>
                                </p:cTn>
                              </p:par>
                            </p:childTnLst>
                          </p:cTn>
                        </p:par>
                      </p:childTnLst>
                    </p:cTn>
                  </p:par>
                  <p:par>
                    <p:cTn id="100" fill="hold">
                      <p:stCondLst>
                        <p:cond delay="indefinite"/>
                      </p:stCondLst>
                      <p:childTnLst>
                        <p:par>
                          <p:cTn id="101" fill="hold">
                            <p:stCondLst>
                              <p:cond delay="0"/>
                            </p:stCondLst>
                            <p:childTnLst>
                              <p:par>
                                <p:cTn id="102" presetID="6" presetClass="emph" presetSubtype="0" fill="hold" grpId="2" nodeType="clickEffect">
                                  <p:stCondLst>
                                    <p:cond delay="0"/>
                                  </p:stCondLst>
                                  <p:childTnLst>
                                    <p:animScale>
                                      <p:cBhvr>
                                        <p:cTn id="103" dur="200" fill="hold"/>
                                        <p:tgtEl>
                                          <p:spTgt spid="9"/>
                                        </p:tgtEl>
                                      </p:cBhvr>
                                      <p:by x="70000" y="70000"/>
                                    </p:animScale>
                                  </p:childTnLst>
                                </p:cTn>
                              </p:par>
                              <p:par>
                                <p:cTn id="104" presetID="6" presetClass="emph" presetSubtype="0" fill="hold" grpId="1" nodeType="withEffect">
                                  <p:stCondLst>
                                    <p:cond delay="0"/>
                                  </p:stCondLst>
                                  <p:childTnLst>
                                    <p:animScale>
                                      <p:cBhvr>
                                        <p:cTn id="105" dur="200" fill="hold"/>
                                        <p:tgtEl>
                                          <p:spTgt spid="11"/>
                                        </p:tgtEl>
                                      </p:cBhvr>
                                      <p:by x="120000" y="120000"/>
                                    </p:animScale>
                                  </p:childTnLst>
                                </p:cTn>
                              </p:par>
                            </p:childTnLst>
                          </p:cTn>
                        </p:par>
                      </p:childTnLst>
                    </p:cTn>
                  </p:par>
                  <p:par>
                    <p:cTn id="106" fill="hold">
                      <p:stCondLst>
                        <p:cond delay="indefinite"/>
                      </p:stCondLst>
                      <p:childTnLst>
                        <p:par>
                          <p:cTn id="107" fill="hold">
                            <p:stCondLst>
                              <p:cond delay="0"/>
                            </p:stCondLst>
                            <p:childTnLst>
                              <p:par>
                                <p:cTn id="108" presetID="6" presetClass="emph" presetSubtype="0" fill="hold" grpId="2" nodeType="clickEffect">
                                  <p:stCondLst>
                                    <p:cond delay="0"/>
                                  </p:stCondLst>
                                  <p:childTnLst>
                                    <p:animScale>
                                      <p:cBhvr>
                                        <p:cTn id="109" dur="200" fill="hold"/>
                                        <p:tgtEl>
                                          <p:spTgt spid="11"/>
                                        </p:tgtEl>
                                      </p:cBhvr>
                                      <p:by x="70000" y="70000"/>
                                    </p:animScale>
                                  </p:childTnLst>
                                </p:cTn>
                              </p:par>
                              <p:par>
                                <p:cTn id="110" presetID="6" presetClass="emph" presetSubtype="0" fill="hold" grpId="1" nodeType="withEffect">
                                  <p:stCondLst>
                                    <p:cond delay="0"/>
                                  </p:stCondLst>
                                  <p:childTnLst>
                                    <p:animScale>
                                      <p:cBhvr>
                                        <p:cTn id="111" dur="200" fill="hold"/>
                                        <p:tgtEl>
                                          <p:spTgt spid="13"/>
                                        </p:tgtEl>
                                      </p:cBhvr>
                                      <p:by x="120000" y="120000"/>
                                    </p:animScale>
                                  </p:childTnLst>
                                </p:cTn>
                              </p:par>
                            </p:childTnLst>
                          </p:cTn>
                        </p:par>
                      </p:childTnLst>
                    </p:cTn>
                  </p:par>
                  <p:par>
                    <p:cTn id="112" fill="hold">
                      <p:stCondLst>
                        <p:cond delay="indefinite"/>
                      </p:stCondLst>
                      <p:childTnLst>
                        <p:par>
                          <p:cTn id="113" fill="hold">
                            <p:stCondLst>
                              <p:cond delay="0"/>
                            </p:stCondLst>
                            <p:childTnLst>
                              <p:par>
                                <p:cTn id="114" presetID="6" presetClass="emph" presetSubtype="0" fill="hold" grpId="2" nodeType="clickEffect">
                                  <p:stCondLst>
                                    <p:cond delay="0"/>
                                  </p:stCondLst>
                                  <p:childTnLst>
                                    <p:animScale>
                                      <p:cBhvr>
                                        <p:cTn id="115" dur="200" fill="hold"/>
                                        <p:tgtEl>
                                          <p:spTgt spid="13"/>
                                        </p:tgtEl>
                                      </p:cBhvr>
                                      <p:by x="70000" y="70000"/>
                                    </p:animScale>
                                  </p:childTnLst>
                                </p:cTn>
                              </p:par>
                              <p:par>
                                <p:cTn id="116" presetID="6" presetClass="emph" presetSubtype="0" fill="hold" grpId="1" nodeType="withEffect">
                                  <p:stCondLst>
                                    <p:cond delay="0"/>
                                  </p:stCondLst>
                                  <p:childTnLst>
                                    <p:animScale>
                                      <p:cBhvr>
                                        <p:cTn id="117" dur="200" fill="hold"/>
                                        <p:tgtEl>
                                          <p:spTgt spid="15"/>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7" grpId="1" animBg="1"/>
      <p:bldP spid="7" grpId="2" animBg="1"/>
      <p:bldP spid="8" grpId="0" animBg="1"/>
      <p:bldP spid="9" grpId="0" animBg="1"/>
      <p:bldP spid="9" grpId="1" animBg="1"/>
      <p:bldP spid="9" grpId="2" animBg="1"/>
      <p:bldP spid="10" grpId="0" animBg="1"/>
      <p:bldP spid="11" grpId="0" animBg="1"/>
      <p:bldP spid="11" grpId="1" animBg="1"/>
      <p:bldP spid="11" grpId="2" animBg="1"/>
      <p:bldP spid="12" grpId="0" animBg="1"/>
      <p:bldP spid="13" grpId="0" animBg="1"/>
      <p:bldP spid="13" grpId="1" animBg="1"/>
      <p:bldP spid="13" grpId="2" animBg="1"/>
      <p:bldP spid="14" grpId="0" animBg="1"/>
      <p:bldP spid="15" grpId="0" animBg="1"/>
      <p:bldP spid="15" grpId="1" animBg="1"/>
      <p:bldP spid="16" grpId="0" animBg="1"/>
      <p:bldP spid="17" grpId="0" animBg="1"/>
      <p:bldP spid="17" grpId="1" animBg="1"/>
      <p:bldP spid="17" grpId="2" animBg="1"/>
      <p:bldP spid="18" grpId="0" animBg="1"/>
      <p:bldP spid="19" grpId="0" animBg="1"/>
      <p:bldP spid="19" grpId="1" animBg="1"/>
      <p:bldP spid="19" grpId="2" animBg="1"/>
    </p:bldLst>
  </p:timing>
</p:sld>
</file>

<file path=ppt/theme/theme1.xml><?xml version="1.0" encoding="utf-8"?>
<a:theme xmlns:a="http://schemas.openxmlformats.org/drawingml/2006/main" name="1.a BoF - Corporate Induction">
  <a:themeElements>
    <a:clrScheme name="Shg">
      <a:dk1>
        <a:srgbClr val="1056A3"/>
      </a:dk1>
      <a:lt1>
        <a:sysClr val="window" lastClr="FFFFFF"/>
      </a:lt1>
      <a:dk2>
        <a:srgbClr val="1F497D"/>
      </a:dk2>
      <a:lt2>
        <a:srgbClr val="EEECE1"/>
      </a:lt2>
      <a:accent1>
        <a:srgbClr val="E31172"/>
      </a:accent1>
      <a:accent2>
        <a:srgbClr val="12B4CF"/>
      </a:accent2>
      <a:accent3>
        <a:srgbClr val="29AF4B"/>
      </a:accent3>
      <a:accent4>
        <a:srgbClr val="FFCE35"/>
      </a:accent4>
      <a:accent5>
        <a:srgbClr val="F27721"/>
      </a:accent5>
      <a:accent6>
        <a:srgbClr val="EB2D55"/>
      </a:accent6>
      <a:hlink>
        <a:srgbClr val="25BEEC"/>
      </a:hlink>
      <a:folHlink>
        <a:srgbClr val="A2D8DB"/>
      </a:folHlink>
    </a:clrScheme>
    <a:fontScheme name="Shg docume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1.a BoF - Corporate Induction">
  <a:themeElements>
    <a:clrScheme name="Shg">
      <a:dk1>
        <a:srgbClr val="1056A3"/>
      </a:dk1>
      <a:lt1>
        <a:sysClr val="window" lastClr="FFFFFF"/>
      </a:lt1>
      <a:dk2>
        <a:srgbClr val="1F497D"/>
      </a:dk2>
      <a:lt2>
        <a:srgbClr val="EEECE1"/>
      </a:lt2>
      <a:accent1>
        <a:srgbClr val="E31172"/>
      </a:accent1>
      <a:accent2>
        <a:srgbClr val="12B4CF"/>
      </a:accent2>
      <a:accent3>
        <a:srgbClr val="29AF4B"/>
      </a:accent3>
      <a:accent4>
        <a:srgbClr val="FFCE35"/>
      </a:accent4>
      <a:accent5>
        <a:srgbClr val="F27721"/>
      </a:accent5>
      <a:accent6>
        <a:srgbClr val="EB2D55"/>
      </a:accent6>
      <a:hlink>
        <a:srgbClr val="25BEEC"/>
      </a:hlink>
      <a:folHlink>
        <a:srgbClr val="A2D8DB"/>
      </a:folHlink>
    </a:clrScheme>
    <a:fontScheme name="Shg docume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resentation draft Building our Future">
  <a:themeElements>
    <a:clrScheme name="Shg">
      <a:dk1>
        <a:srgbClr val="1056A3"/>
      </a:dk1>
      <a:lt1>
        <a:sysClr val="window" lastClr="FFFFFF"/>
      </a:lt1>
      <a:dk2>
        <a:srgbClr val="1F497D"/>
      </a:dk2>
      <a:lt2>
        <a:srgbClr val="EEECE1"/>
      </a:lt2>
      <a:accent1>
        <a:srgbClr val="E31172"/>
      </a:accent1>
      <a:accent2>
        <a:srgbClr val="12B4CF"/>
      </a:accent2>
      <a:accent3>
        <a:srgbClr val="29AF4B"/>
      </a:accent3>
      <a:accent4>
        <a:srgbClr val="FFCE35"/>
      </a:accent4>
      <a:accent5>
        <a:srgbClr val="F27721"/>
      </a:accent5>
      <a:accent6>
        <a:srgbClr val="EB2D55"/>
      </a:accent6>
      <a:hlink>
        <a:srgbClr val="25BEEC"/>
      </a:hlink>
      <a:folHlink>
        <a:srgbClr val="A2D8DB"/>
      </a:folHlink>
    </a:clrScheme>
    <a:fontScheme name="Shg docume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ocument_x0020_Type xmlns="96936172-48f8-4165-8a54-a75b2667779a">Presentation</Document_x0020_Type>
    <_dlc_DocId xmlns="75d3333f-80c7-4684-92dc-c06242a4ab92">HCXQDVJ4FTD5-1553-140</_dlc_DocId>
    <_dlc_DocIdUrl xmlns="75d3333f-80c7-4684-92dc-c06242a4ab92">
      <Url>http://shgteams/BOF/ProjectTeam/_layouts/DocIdRedir.aspx?ID=HCXQDVJ4FTD5-1553-140</Url>
      <Description>HCXQDVJ4FTD5-1553-140</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92BB1B2F8343149AFCEE0C69424709C" ma:contentTypeVersion="1" ma:contentTypeDescription="Create a new document." ma:contentTypeScope="" ma:versionID="11c639fac7cfe038f202ffdc99fcfc29">
  <xsd:schema xmlns:xsd="http://www.w3.org/2001/XMLSchema" xmlns:xs="http://www.w3.org/2001/XMLSchema" xmlns:p="http://schemas.microsoft.com/office/2006/metadata/properties" xmlns:ns2="75d3333f-80c7-4684-92dc-c06242a4ab92" xmlns:ns3="96936172-48f8-4165-8a54-a75b2667779a" targetNamespace="http://schemas.microsoft.com/office/2006/metadata/properties" ma:root="true" ma:fieldsID="8d6d4f893acb83097c39c89c1a2ceae5" ns2:_="" ns3:_="">
    <xsd:import namespace="75d3333f-80c7-4684-92dc-c06242a4ab92"/>
    <xsd:import namespace="96936172-48f8-4165-8a54-a75b2667779a"/>
    <xsd:element name="properties">
      <xsd:complexType>
        <xsd:sequence>
          <xsd:element name="documentManagement">
            <xsd:complexType>
              <xsd:all>
                <xsd:element ref="ns2:_dlc_DocId" minOccurs="0"/>
                <xsd:element ref="ns2:_dlc_DocIdUrl" minOccurs="0"/>
                <xsd:element ref="ns2:_dlc_DocIdPersistId" minOccurs="0"/>
                <xsd:element ref="ns3:Document_x0020_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d3333f-80c7-4684-92dc-c06242a4ab9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96936172-48f8-4165-8a54-a75b2667779a" elementFormDefault="qualified">
    <xsd:import namespace="http://schemas.microsoft.com/office/2006/documentManagement/types"/>
    <xsd:import namespace="http://schemas.microsoft.com/office/infopath/2007/PartnerControls"/>
    <xsd:element name="Document_x0020_Type" ma:index="11" nillable="true" ma:displayName="Document Type" ma:default="Activity Log" ma:format="Dropdown" ma:internalName="Document_x0020_Type">
      <xsd:simpleType>
        <xsd:restriction base="dms:Choice">
          <xsd:enumeration value="Admin"/>
          <xsd:enumeration value="Activity Log"/>
          <xsd:enumeration value="FAQ"/>
          <xsd:enumeration value="TOR"/>
          <xsd:enumeration value="Scope"/>
          <xsd:enumeration value="Templates"/>
          <xsd:enumeration value="Agenda"/>
          <xsd:enumeration value="Minutes"/>
          <xsd:enumeration value="Presentation"/>
          <xsd:enumeration value="Research"/>
          <xsd:enumeration value="Reports"/>
          <xsd:enumeration value="Comms"/>
          <xsd:enumeration value="Forms"/>
          <xsd:enumeration value="Survey"/>
          <xsd:enumeration value="Proposal"/>
          <xsd:enumeration value="Outcome"/>
          <xsd:enumeration value="MeetingNotes"/>
          <xsd:enumeration value="Photos"/>
          <xsd:enumeration value="Guideline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8B9AE472-F4F2-4C02-B6BB-75B92C888A97}">
  <ds:schemaRefs>
    <ds:schemaRef ds:uri="http://schemas.microsoft.com/sharepoint/v3/contenttype/forms"/>
  </ds:schemaRefs>
</ds:datastoreItem>
</file>

<file path=customXml/itemProps2.xml><?xml version="1.0" encoding="utf-8"?>
<ds:datastoreItem xmlns:ds="http://schemas.openxmlformats.org/officeDocument/2006/customXml" ds:itemID="{A4271C6C-1E36-4BC0-B63B-527153BA1530}">
  <ds:schemaRefs>
    <ds:schemaRef ds:uri="http://schemas.openxmlformats.org/package/2006/metadata/core-properties"/>
    <ds:schemaRef ds:uri="75d3333f-80c7-4684-92dc-c06242a4ab92"/>
    <ds:schemaRef ds:uri="http://schemas.microsoft.com/office/2006/documentManagement/types"/>
    <ds:schemaRef ds:uri="http://schemas.microsoft.com/office/infopath/2007/PartnerControls"/>
    <ds:schemaRef ds:uri="http://purl.org/dc/elements/1.1/"/>
    <ds:schemaRef ds:uri="http://schemas.microsoft.com/office/2006/metadata/properties"/>
    <ds:schemaRef ds:uri="96936172-48f8-4165-8a54-a75b2667779a"/>
    <ds:schemaRef ds:uri="http://purl.org/dc/terms/"/>
    <ds:schemaRef ds:uri="http://www.w3.org/XML/1998/namespace"/>
    <ds:schemaRef ds:uri="http://purl.org/dc/dcmitype/"/>
  </ds:schemaRefs>
</ds:datastoreItem>
</file>

<file path=customXml/itemProps3.xml><?xml version="1.0" encoding="utf-8"?>
<ds:datastoreItem xmlns:ds="http://schemas.openxmlformats.org/officeDocument/2006/customXml" ds:itemID="{382E97BE-0E9E-4A60-BC2D-A2492F2881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5d3333f-80c7-4684-92dc-c06242a4ab92"/>
    <ds:schemaRef ds:uri="96936172-48f8-4165-8a54-a75b266777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D71B78F5-B13C-47BE-8481-EEDDC5AE45B6}">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1.a BoF - Corporate Induction.pptx</Template>
  <TotalTime>1509</TotalTime>
  <Words>2497</Words>
  <Application>Microsoft Office PowerPoint</Application>
  <PresentationFormat>On-screen Show (4:3)</PresentationFormat>
  <Paragraphs>372</Paragraphs>
  <Slides>43</Slides>
  <Notes>24</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43</vt:i4>
      </vt:variant>
    </vt:vector>
  </HeadingPairs>
  <TitlesOfParts>
    <vt:vector size="53" baseType="lpstr">
      <vt:lpstr>MS PGothic</vt:lpstr>
      <vt:lpstr>MS PGothic</vt:lpstr>
      <vt:lpstr>Arial</vt:lpstr>
      <vt:lpstr>Arial Black</vt:lpstr>
      <vt:lpstr>Calibri</vt:lpstr>
      <vt:lpstr>Segoe Script</vt:lpstr>
      <vt:lpstr>Wingdings</vt:lpstr>
      <vt:lpstr>1.a BoF - Corporate Induction</vt:lpstr>
      <vt:lpstr>1_1.a BoF - Corporate Induction</vt:lpstr>
      <vt:lpstr>Presentation draft Building our Future</vt:lpstr>
      <vt:lpstr> NHMF – Conference 2017</vt:lpstr>
      <vt:lpstr>PowerPoint Presentation</vt:lpstr>
      <vt:lpstr> Southern Housing Group – Who are we?</vt:lpstr>
      <vt:lpstr> Southern Housing Group – Past</vt:lpstr>
      <vt:lpstr>Southern Housing Group</vt:lpstr>
      <vt:lpstr> Southern Housing Group – Our performance 2014/15………</vt:lpstr>
      <vt:lpstr> Southern Housing Group – Our performance 2014/15………</vt:lpstr>
      <vt:lpstr>Why change?</vt:lpstr>
      <vt:lpstr>Context</vt:lpstr>
      <vt:lpstr>Key Drivers</vt:lpstr>
      <vt:lpstr>PowerPoint Presentation</vt:lpstr>
      <vt:lpstr>Project Structure</vt:lpstr>
      <vt:lpstr>Project Structure</vt:lpstr>
      <vt:lpstr>PowerPoint Presentation</vt:lpstr>
      <vt:lpstr>About Building our Future</vt:lpstr>
      <vt:lpstr>About Building our Future</vt:lpstr>
      <vt:lpstr>About Building our Future</vt:lpstr>
      <vt:lpstr>About Building our Future</vt:lpstr>
      <vt:lpstr>About Building our Future</vt:lpstr>
      <vt:lpstr>Third Party Management</vt:lpstr>
      <vt:lpstr>Third Party Management  </vt:lpstr>
      <vt:lpstr>Its all about the customer!  </vt:lpstr>
      <vt:lpstr>Third Party management work stream   What's its purpose?  </vt:lpstr>
      <vt:lpstr>3rd Party  How is it defined?   </vt:lpstr>
      <vt:lpstr>PowerPoint Presentation</vt:lpstr>
      <vt:lpstr>Introduction to Sub Groups </vt:lpstr>
      <vt:lpstr>High level ‘To do lists’</vt:lpstr>
      <vt:lpstr>Standard project administration  </vt:lpstr>
      <vt:lpstr>Third Party Management – What does this mean?</vt:lpstr>
      <vt:lpstr>Third Party Management</vt:lpstr>
      <vt:lpstr>Third Party Management – Phase 1</vt:lpstr>
      <vt:lpstr>Third Party Management – Phase 1</vt:lpstr>
      <vt:lpstr>Third Party Management – Phase 1</vt:lpstr>
      <vt:lpstr>Third Party Management</vt:lpstr>
      <vt:lpstr>Third Party Management</vt:lpstr>
      <vt:lpstr>Third Party Management</vt:lpstr>
      <vt:lpstr>Third Party Management</vt:lpstr>
      <vt:lpstr>PowerPoint Presentation</vt:lpstr>
      <vt:lpstr>PowerPoint Presentation</vt:lpstr>
      <vt:lpstr>PowerPoint Presentation</vt:lpstr>
      <vt:lpstr>Working together</vt:lpstr>
      <vt:lpstr>Stay updated and involved</vt:lpstr>
      <vt:lpstr>Any questions?</vt:lpstr>
    </vt:vector>
  </TitlesOfParts>
  <Company>Southern Housing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Angie Smith</dc:creator>
  <cp:lastModifiedBy>Technician</cp:lastModifiedBy>
  <cp:revision>79</cp:revision>
  <cp:lastPrinted>2017-01-04T10:24:01Z</cp:lastPrinted>
  <dcterms:created xsi:type="dcterms:W3CDTF">2016-02-10T18:29:08Z</dcterms:created>
  <dcterms:modified xsi:type="dcterms:W3CDTF">2017-01-24T12:05:50Z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0x010100392BB1B2F8343149AFCEE0C69424709C</vt:lpwstr>
  </property>
  <property fmtid="{D5CDD505-2E9C-101B-9397-08002B2CF9AE}" pid="3" name="g36d4e352d534840ab47f05e68018615">
    <vt:lpwstr>Corporate Services|304fac79-17d6-41f9-a4aa-00a232d09ca2</vt:lpwstr>
  </property>
  <property fmtid="{D5CDD505-2E9C-101B-9397-08002B2CF9AE}" pid="4" name="eb524ba596ac4a03921cd7c4560842fb">
    <vt:lpwstr>Comms|86bd3f12-3177-410c-a05e-dd82891ff1a9</vt:lpwstr>
  </property>
  <property fmtid="{D5CDD505-2E9C-101B-9397-08002B2CF9AE}" pid="5" name="Document Category">
    <vt:lpwstr>164;#Templates|240f3848-409d-4d56-ab5d-edfcdcad2c6e</vt:lpwstr>
  </property>
  <property fmtid="{D5CDD505-2E9C-101B-9397-08002B2CF9AE}" pid="6" name="Directorate">
    <vt:lpwstr>61;#Corporate Services|304fac79-17d6-41f9-a4aa-00a232d09ca2</vt:lpwstr>
  </property>
  <property fmtid="{D5CDD505-2E9C-101B-9397-08002B2CF9AE}" pid="7" name="Team">
    <vt:lpwstr>16;#Comms|86bd3f12-3177-410c-a05e-dd82891ff1a9</vt:lpwstr>
  </property>
  <property fmtid="{D5CDD505-2E9C-101B-9397-08002B2CF9AE}" pid="8" name="_dlc_DocIdItemGuid">
    <vt:lpwstr>ca4ed328-2bad-44da-a5f1-a0cb913051c9</vt:lpwstr>
  </property>
</Properties>
</file>