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25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760E81-C7A0-47F2-B41E-5F1ABE7F7DB3}">
  <a:tblStyle styleId="{22760E81-C7A0-47F2-B41E-5F1ABE7F7DB3}" styleName="Dark Table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lastRow>
      <a:tcTxStyle b="on" i="off">
        <a:fontRef idx="minor"/>
        <a:schemeClr val="tx1"/>
      </a:tcTxStyle>
      <a:tcStyle>
        <a:tcBdr/>
        <a:fill>
          <a:solidFill>
            <a:schemeClr val="accent6"/>
          </a:solidFill>
        </a:fill>
      </a:tcStyle>
    </a:lastRow>
    <a:firstRow>
      <a:tcTxStyle b="off" i="off"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6933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dk1"/>
          </a:solidFill>
        </a:fill>
      </a:tcStyle>
    </a:firstRow>
  </a:tblStyle>
  <a:tblStyle styleId="{41C09AC8-6816-4F9D-AC04-E02F16A7E0A8}" styleName="Light Table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lt1"/>
          </a:solidFill>
        </a:fill>
      </a:tcStyle>
    </a:wholeTbl>
    <a:lastRow>
      <a:tcTxStyle b="on" i="off">
        <a:fontRef idx="minor"/>
        <a:schemeClr val="tx1"/>
      </a:tcTxStyle>
      <a:tcStyle>
        <a:tcBdr/>
        <a:fill>
          <a:solidFill>
            <a:schemeClr val="accent6"/>
          </a:solidFill>
        </a:fill>
      </a:tcStyle>
    </a:lastRow>
    <a:firstRow>
      <a:tcTxStyle b="off" i="off"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6933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3" autoAdjust="0"/>
    <p:restoredTop sz="94628" autoAdjust="0"/>
  </p:normalViewPr>
  <p:slideViewPr>
    <p:cSldViewPr snapToGrid="0">
      <p:cViewPr varScale="1">
        <p:scale>
          <a:sx n="82" d="100"/>
          <a:sy n="82" d="100"/>
        </p:scale>
        <p:origin x="1397" y="6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34699926075174E-2"/>
          <c:y val="6.4946738040065177E-2"/>
          <c:w val="0.90807440110608661"/>
          <c:h val="0.7607228676946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 month on 3 month price gorwth</c:v>
                </c:pt>
              </c:strCache>
            </c:strRef>
          </c:tx>
          <c:invertIfNegative val="0"/>
          <c:cat>
            <c:strRef>
              <c:f>Sheet1!$A$2:$A$122</c:f>
              <c:strCache>
                <c:ptCount val="121"/>
                <c:pt idx="0">
                  <c:v>Sep-05</c:v>
                </c:pt>
                <c:pt idx="1">
                  <c:v>Oct-05</c:v>
                </c:pt>
                <c:pt idx="2">
                  <c:v>Nov-05</c:v>
                </c:pt>
                <c:pt idx="3">
                  <c:v>Dec-05</c:v>
                </c:pt>
                <c:pt idx="4">
                  <c:v>Jan-06</c:v>
                </c:pt>
                <c:pt idx="5">
                  <c:v>Feb-06</c:v>
                </c:pt>
                <c:pt idx="6">
                  <c:v>Mar-06</c:v>
                </c:pt>
                <c:pt idx="7">
                  <c:v>Apr-06</c:v>
                </c:pt>
                <c:pt idx="8">
                  <c:v>May-06</c:v>
                </c:pt>
                <c:pt idx="9">
                  <c:v>Jun-06</c:v>
                </c:pt>
                <c:pt idx="10">
                  <c:v>Jul-06</c:v>
                </c:pt>
                <c:pt idx="11">
                  <c:v>Aug-06</c:v>
                </c:pt>
                <c:pt idx="12">
                  <c:v>Sep-06</c:v>
                </c:pt>
                <c:pt idx="13">
                  <c:v>Oct-06</c:v>
                </c:pt>
                <c:pt idx="14">
                  <c:v>Nov-06</c:v>
                </c:pt>
                <c:pt idx="15">
                  <c:v>Dec-06</c:v>
                </c:pt>
                <c:pt idx="16">
                  <c:v>Jan-07</c:v>
                </c:pt>
                <c:pt idx="17">
                  <c:v>Feb-07</c:v>
                </c:pt>
                <c:pt idx="18">
                  <c:v>Mar-07</c:v>
                </c:pt>
                <c:pt idx="19">
                  <c:v>Apr-07</c:v>
                </c:pt>
                <c:pt idx="20">
                  <c:v>May-07</c:v>
                </c:pt>
                <c:pt idx="21">
                  <c:v>Jun-07</c:v>
                </c:pt>
                <c:pt idx="22">
                  <c:v>Jul-07</c:v>
                </c:pt>
                <c:pt idx="23">
                  <c:v>Aug-07</c:v>
                </c:pt>
                <c:pt idx="24">
                  <c:v>Sep-07</c:v>
                </c:pt>
                <c:pt idx="25">
                  <c:v>Oct-07</c:v>
                </c:pt>
                <c:pt idx="26">
                  <c:v>Nov-07</c:v>
                </c:pt>
                <c:pt idx="27">
                  <c:v>Dec-07</c:v>
                </c:pt>
                <c:pt idx="28">
                  <c:v>Jan-08</c:v>
                </c:pt>
                <c:pt idx="29">
                  <c:v>Feb-08</c:v>
                </c:pt>
                <c:pt idx="30">
                  <c:v>Mar-08</c:v>
                </c:pt>
                <c:pt idx="31">
                  <c:v>Apr-08</c:v>
                </c:pt>
                <c:pt idx="32">
                  <c:v>May-08</c:v>
                </c:pt>
                <c:pt idx="33">
                  <c:v>Jun-08</c:v>
                </c:pt>
                <c:pt idx="34">
                  <c:v>Jul-08</c:v>
                </c:pt>
                <c:pt idx="35">
                  <c:v>Aug-08</c:v>
                </c:pt>
                <c:pt idx="36">
                  <c:v>Sep-08</c:v>
                </c:pt>
                <c:pt idx="37">
                  <c:v>Oct-08</c:v>
                </c:pt>
                <c:pt idx="38">
                  <c:v>Nov-08</c:v>
                </c:pt>
                <c:pt idx="39">
                  <c:v>Dec-08</c:v>
                </c:pt>
                <c:pt idx="40">
                  <c:v>Jan-09</c:v>
                </c:pt>
                <c:pt idx="41">
                  <c:v>Feb-09</c:v>
                </c:pt>
                <c:pt idx="42">
                  <c:v>Mar-09</c:v>
                </c:pt>
                <c:pt idx="43">
                  <c:v>Apr-09</c:v>
                </c:pt>
                <c:pt idx="44">
                  <c:v>May-09</c:v>
                </c:pt>
                <c:pt idx="45">
                  <c:v>Jun-09</c:v>
                </c:pt>
                <c:pt idx="46">
                  <c:v>Jul-09</c:v>
                </c:pt>
                <c:pt idx="47">
                  <c:v>Aug-09</c:v>
                </c:pt>
                <c:pt idx="48">
                  <c:v>Sep-09</c:v>
                </c:pt>
                <c:pt idx="49">
                  <c:v>Oct-09</c:v>
                </c:pt>
                <c:pt idx="50">
                  <c:v>Nov-09</c:v>
                </c:pt>
                <c:pt idx="51">
                  <c:v>Dec-09</c:v>
                </c:pt>
                <c:pt idx="52">
                  <c:v>Jan-10</c:v>
                </c:pt>
                <c:pt idx="53">
                  <c:v>Feb-10</c:v>
                </c:pt>
                <c:pt idx="54">
                  <c:v>Mar-10</c:v>
                </c:pt>
                <c:pt idx="55">
                  <c:v>Apr-10</c:v>
                </c:pt>
                <c:pt idx="56">
                  <c:v>May-10</c:v>
                </c:pt>
                <c:pt idx="57">
                  <c:v>Jun-10</c:v>
                </c:pt>
                <c:pt idx="58">
                  <c:v>Jul-10</c:v>
                </c:pt>
                <c:pt idx="59">
                  <c:v>Aug-10</c:v>
                </c:pt>
                <c:pt idx="60">
                  <c:v>Sep-10</c:v>
                </c:pt>
                <c:pt idx="61">
                  <c:v>Oct-10</c:v>
                </c:pt>
                <c:pt idx="62">
                  <c:v>Nov-10</c:v>
                </c:pt>
                <c:pt idx="63">
                  <c:v>Dec-10</c:v>
                </c:pt>
                <c:pt idx="64">
                  <c:v>Jan-11</c:v>
                </c:pt>
                <c:pt idx="65">
                  <c:v>Feb-11</c:v>
                </c:pt>
                <c:pt idx="66">
                  <c:v>Mar-11</c:v>
                </c:pt>
                <c:pt idx="67">
                  <c:v>Apr-11</c:v>
                </c:pt>
                <c:pt idx="68">
                  <c:v>May-11</c:v>
                </c:pt>
                <c:pt idx="69">
                  <c:v>Jun-11</c:v>
                </c:pt>
                <c:pt idx="70">
                  <c:v>Jul-11</c:v>
                </c:pt>
                <c:pt idx="71">
                  <c:v>Aug-11</c:v>
                </c:pt>
                <c:pt idx="72">
                  <c:v>Sep-11</c:v>
                </c:pt>
                <c:pt idx="73">
                  <c:v>Oct-11</c:v>
                </c:pt>
                <c:pt idx="74">
                  <c:v>Nov-11</c:v>
                </c:pt>
                <c:pt idx="75">
                  <c:v>Dec-11</c:v>
                </c:pt>
                <c:pt idx="76">
                  <c:v>Jan-12</c:v>
                </c:pt>
                <c:pt idx="77">
                  <c:v>Feb-12</c:v>
                </c:pt>
                <c:pt idx="78">
                  <c:v>Mar-12</c:v>
                </c:pt>
                <c:pt idx="79">
                  <c:v>Apr-12</c:v>
                </c:pt>
                <c:pt idx="80">
                  <c:v>May-12</c:v>
                </c:pt>
                <c:pt idx="81">
                  <c:v>Jun-12</c:v>
                </c:pt>
                <c:pt idx="82">
                  <c:v>Jul-12</c:v>
                </c:pt>
                <c:pt idx="83">
                  <c:v>Aug-12</c:v>
                </c:pt>
                <c:pt idx="84">
                  <c:v>Sep-12</c:v>
                </c:pt>
                <c:pt idx="85">
                  <c:v>Oct-12</c:v>
                </c:pt>
                <c:pt idx="86">
                  <c:v>Nov-12</c:v>
                </c:pt>
                <c:pt idx="87">
                  <c:v>Dec-12</c:v>
                </c:pt>
                <c:pt idx="88">
                  <c:v>Jan-13</c:v>
                </c:pt>
                <c:pt idx="89">
                  <c:v>Feb-13</c:v>
                </c:pt>
                <c:pt idx="90">
                  <c:v>Mar-13</c:v>
                </c:pt>
                <c:pt idx="91">
                  <c:v>Apr-13</c:v>
                </c:pt>
                <c:pt idx="92">
                  <c:v>May-13</c:v>
                </c:pt>
                <c:pt idx="93">
                  <c:v>Jun-13</c:v>
                </c:pt>
                <c:pt idx="94">
                  <c:v>Jul-13</c:v>
                </c:pt>
                <c:pt idx="95">
                  <c:v>Aug-13</c:v>
                </c:pt>
                <c:pt idx="96">
                  <c:v>Sep-13</c:v>
                </c:pt>
                <c:pt idx="97">
                  <c:v>Oct-13</c:v>
                </c:pt>
                <c:pt idx="98">
                  <c:v>Nov-13</c:v>
                </c:pt>
                <c:pt idx="99">
                  <c:v>Dec-13</c:v>
                </c:pt>
                <c:pt idx="100">
                  <c:v>Jan-14</c:v>
                </c:pt>
                <c:pt idx="101">
                  <c:v>Feb-14</c:v>
                </c:pt>
                <c:pt idx="102">
                  <c:v>Mar-14</c:v>
                </c:pt>
                <c:pt idx="103">
                  <c:v>Apr-14</c:v>
                </c:pt>
                <c:pt idx="104">
                  <c:v>May-14</c:v>
                </c:pt>
                <c:pt idx="105">
                  <c:v>Jun-14</c:v>
                </c:pt>
                <c:pt idx="106">
                  <c:v>Jul-14</c:v>
                </c:pt>
                <c:pt idx="107">
                  <c:v>Aug-14</c:v>
                </c:pt>
                <c:pt idx="108">
                  <c:v>Sep-14</c:v>
                </c:pt>
                <c:pt idx="109">
                  <c:v>Oct-14</c:v>
                </c:pt>
                <c:pt idx="110">
                  <c:v>Nov-14</c:v>
                </c:pt>
                <c:pt idx="111">
                  <c:v>Dec-14</c:v>
                </c:pt>
                <c:pt idx="112">
                  <c:v>Jan-15</c:v>
                </c:pt>
                <c:pt idx="113">
                  <c:v>Feb-15</c:v>
                </c:pt>
                <c:pt idx="114">
                  <c:v>Mar-15</c:v>
                </c:pt>
                <c:pt idx="115">
                  <c:v>Apr-15</c:v>
                </c:pt>
                <c:pt idx="116">
                  <c:v>May-15</c:v>
                </c:pt>
                <c:pt idx="117">
                  <c:v>Jun-15</c:v>
                </c:pt>
                <c:pt idx="118">
                  <c:v>Jul-15</c:v>
                </c:pt>
                <c:pt idx="119">
                  <c:v>Aug-15</c:v>
                </c:pt>
                <c:pt idx="120">
                  <c:v>Sep-15</c:v>
                </c:pt>
              </c:strCache>
            </c:strRef>
          </c:cat>
          <c:val>
            <c:numRef>
              <c:f>Sheet1!$B$2:$B$122</c:f>
              <c:numCache>
                <c:formatCode>0.0%</c:formatCode>
                <c:ptCount val="121"/>
                <c:pt idx="0">
                  <c:v>2.6686941470808689E-3</c:v>
                </c:pt>
                <c:pt idx="1">
                  <c:v>3.5696543141164119E-3</c:v>
                </c:pt>
                <c:pt idx="2">
                  <c:v>5.5266131539953431E-3</c:v>
                </c:pt>
                <c:pt idx="3">
                  <c:v>1.0824569331715566E-2</c:v>
                </c:pt>
                <c:pt idx="4">
                  <c:v>1.4807242782459698E-2</c:v>
                </c:pt>
                <c:pt idx="5">
                  <c:v>1.872831096431252E-2</c:v>
                </c:pt>
                <c:pt idx="6">
                  <c:v>2.1518289425868756E-2</c:v>
                </c:pt>
                <c:pt idx="7">
                  <c:v>1.9040418569284161E-2</c:v>
                </c:pt>
                <c:pt idx="8">
                  <c:v>1.8269952983684942E-2</c:v>
                </c:pt>
                <c:pt idx="9">
                  <c:v>1.2459246046615524E-2</c:v>
                </c:pt>
                <c:pt idx="10">
                  <c:v>1.4069896223476208E-2</c:v>
                </c:pt>
                <c:pt idx="11">
                  <c:v>1.5513844792176323E-2</c:v>
                </c:pt>
                <c:pt idx="12">
                  <c:v>2.318443999009526E-2</c:v>
                </c:pt>
                <c:pt idx="13">
                  <c:v>2.6040773466123684E-2</c:v>
                </c:pt>
                <c:pt idx="14">
                  <c:v>3.0313554625631001E-2</c:v>
                </c:pt>
                <c:pt idx="15">
                  <c:v>3.2991357789329614E-2</c:v>
                </c:pt>
                <c:pt idx="16">
                  <c:v>3.5295127089217185E-2</c:v>
                </c:pt>
                <c:pt idx="17">
                  <c:v>3.2578603669326238E-2</c:v>
                </c:pt>
                <c:pt idx="18">
                  <c:v>2.4108528768792541E-2</c:v>
                </c:pt>
                <c:pt idx="19">
                  <c:v>2.0383200449132752E-2</c:v>
                </c:pt>
                <c:pt idx="20">
                  <c:v>1.7533074043780524E-2</c:v>
                </c:pt>
                <c:pt idx="21">
                  <c:v>2.1124850197807587E-2</c:v>
                </c:pt>
                <c:pt idx="22">
                  <c:v>1.8610205530059661E-2</c:v>
                </c:pt>
                <c:pt idx="23">
                  <c:v>1.808423749019572E-2</c:v>
                </c:pt>
                <c:pt idx="24">
                  <c:v>1.3617763218679647E-2</c:v>
                </c:pt>
                <c:pt idx="25">
                  <c:v>1.6766934839250801E-2</c:v>
                </c:pt>
                <c:pt idx="26">
                  <c:v>1.395101212102534E-2</c:v>
                </c:pt>
                <c:pt idx="27">
                  <c:v>1.0240469106675429E-2</c:v>
                </c:pt>
                <c:pt idx="28">
                  <c:v>-3.6187038730187849E-3</c:v>
                </c:pt>
                <c:pt idx="29">
                  <c:v>-1.0462854324022681E-2</c:v>
                </c:pt>
                <c:pt idx="30">
                  <c:v>-1.7688216039145523E-2</c:v>
                </c:pt>
                <c:pt idx="31">
                  <c:v>-2.1224953216323485E-2</c:v>
                </c:pt>
                <c:pt idx="32">
                  <c:v>-3.4738864377774216E-2</c:v>
                </c:pt>
                <c:pt idx="33">
                  <c:v>-4.4892102777239012E-2</c:v>
                </c:pt>
                <c:pt idx="34">
                  <c:v>-5.5287381703980093E-2</c:v>
                </c:pt>
                <c:pt idx="35">
                  <c:v>-5.3506609320284913E-2</c:v>
                </c:pt>
                <c:pt idx="36">
                  <c:v>-5.4346812846959934E-2</c:v>
                </c:pt>
                <c:pt idx="37">
                  <c:v>-5.0861906615823134E-2</c:v>
                </c:pt>
                <c:pt idx="38">
                  <c:v>-4.5519760799001413E-2</c:v>
                </c:pt>
                <c:pt idx="39">
                  <c:v>-4.0128759705271855E-2</c:v>
                </c:pt>
                <c:pt idx="40">
                  <c:v>-3.6769097423311338E-2</c:v>
                </c:pt>
                <c:pt idx="41">
                  <c:v>-4.4305493020659933E-2</c:v>
                </c:pt>
                <c:pt idx="42">
                  <c:v>-3.7956191013599212E-2</c:v>
                </c:pt>
                <c:pt idx="43">
                  <c:v>-2.7969170429623609E-2</c:v>
                </c:pt>
                <c:pt idx="44">
                  <c:v>-3.9877674382158626E-3</c:v>
                </c:pt>
                <c:pt idx="45">
                  <c:v>8.9084236955174756E-3</c:v>
                </c:pt>
                <c:pt idx="46">
                  <c:v>2.4137928991228012E-2</c:v>
                </c:pt>
                <c:pt idx="47">
                  <c:v>3.323030688938499E-2</c:v>
                </c:pt>
                <c:pt idx="48">
                  <c:v>4.0910451275597573E-2</c:v>
                </c:pt>
                <c:pt idx="49">
                  <c:v>3.984890661906472E-2</c:v>
                </c:pt>
                <c:pt idx="50">
                  <c:v>3.2381233119107448E-2</c:v>
                </c:pt>
                <c:pt idx="51">
                  <c:v>2.4620261660070052E-2</c:v>
                </c:pt>
                <c:pt idx="52">
                  <c:v>2.1674218842727067E-2</c:v>
                </c:pt>
                <c:pt idx="53">
                  <c:v>1.6140758185540321E-2</c:v>
                </c:pt>
                <c:pt idx="54">
                  <c:v>1.2909577022121701E-2</c:v>
                </c:pt>
                <c:pt idx="55">
                  <c:v>7.5700534996613698E-3</c:v>
                </c:pt>
                <c:pt idx="56">
                  <c:v>1.2863169310003844E-2</c:v>
                </c:pt>
                <c:pt idx="57">
                  <c:v>1.5130313466049872E-2</c:v>
                </c:pt>
                <c:pt idx="58">
                  <c:v>1.1786816967426901E-2</c:v>
                </c:pt>
                <c:pt idx="59">
                  <c:v>9.1737645345182147E-4</c:v>
                </c:pt>
                <c:pt idx="60">
                  <c:v>-8.1312111346153477E-3</c:v>
                </c:pt>
                <c:pt idx="61">
                  <c:v>-1.3320228447783283E-2</c:v>
                </c:pt>
                <c:pt idx="62">
                  <c:v>-1.4254954925140404E-2</c:v>
                </c:pt>
                <c:pt idx="63">
                  <c:v>-1.4009016085377524E-2</c:v>
                </c:pt>
                <c:pt idx="64">
                  <c:v>-9.2824629402397246E-3</c:v>
                </c:pt>
                <c:pt idx="65">
                  <c:v>-3.9475174264461095E-3</c:v>
                </c:pt>
                <c:pt idx="66">
                  <c:v>2.9132442577575767E-3</c:v>
                </c:pt>
                <c:pt idx="67">
                  <c:v>7.1158860904991924E-3</c:v>
                </c:pt>
                <c:pt idx="68">
                  <c:v>9.6823392863671573E-3</c:v>
                </c:pt>
                <c:pt idx="69">
                  <c:v>7.2232023872903497E-3</c:v>
                </c:pt>
                <c:pt idx="70">
                  <c:v>6.5186284074126924E-3</c:v>
                </c:pt>
                <c:pt idx="71">
                  <c:v>2.4731053201390019E-3</c:v>
                </c:pt>
                <c:pt idx="72">
                  <c:v>9.3346137439520593E-4</c:v>
                </c:pt>
                <c:pt idx="73">
                  <c:v>-3.4954713041006652E-3</c:v>
                </c:pt>
                <c:pt idx="74">
                  <c:v>-7.4587992903820018E-4</c:v>
                </c:pt>
                <c:pt idx="75">
                  <c:v>1.6007595434053596E-4</c:v>
                </c:pt>
                <c:pt idx="76">
                  <c:v>3.6541945025781689E-4</c:v>
                </c:pt>
                <c:pt idx="77">
                  <c:v>-3.3586024797949152E-3</c:v>
                </c:pt>
                <c:pt idx="78">
                  <c:v>-6.1505362273048814E-3</c:v>
                </c:pt>
                <c:pt idx="79">
                  <c:v>-6.0382228198975979E-3</c:v>
                </c:pt>
                <c:pt idx="80">
                  <c:v>-6.5282662203126141E-3</c:v>
                </c:pt>
                <c:pt idx="81">
                  <c:v>-5.1339246174854055E-3</c:v>
                </c:pt>
                <c:pt idx="82">
                  <c:v>-6.6051732479260874E-3</c:v>
                </c:pt>
                <c:pt idx="83">
                  <c:v>-4.9997348173050895E-3</c:v>
                </c:pt>
                <c:pt idx="84">
                  <c:v>-3.9345931335982298E-3</c:v>
                </c:pt>
                <c:pt idx="85">
                  <c:v>2.6005350595124754E-3</c:v>
                </c:pt>
                <c:pt idx="86">
                  <c:v>3.5671629396976409E-3</c:v>
                </c:pt>
                <c:pt idx="87">
                  <c:v>4.7108191472591534E-3</c:v>
                </c:pt>
                <c:pt idx="88">
                  <c:v>2.3859006587346014E-3</c:v>
                </c:pt>
                <c:pt idx="89">
                  <c:v>3.8626188177730602E-3</c:v>
                </c:pt>
                <c:pt idx="90">
                  <c:v>6.6013024920851251E-3</c:v>
                </c:pt>
                <c:pt idx="91">
                  <c:v>6.9906554296950722E-3</c:v>
                </c:pt>
                <c:pt idx="92">
                  <c:v>7.1429375319917963E-3</c:v>
                </c:pt>
                <c:pt idx="93">
                  <c:v>5.9003584313262651E-3</c:v>
                </c:pt>
                <c:pt idx="94">
                  <c:v>1.1591601794185509E-2</c:v>
                </c:pt>
                <c:pt idx="95">
                  <c:v>1.6785643473129937E-2</c:v>
                </c:pt>
                <c:pt idx="96">
                  <c:v>2.4281658989087792E-2</c:v>
                </c:pt>
                <c:pt idx="97">
                  <c:v>2.6191054158394955E-2</c:v>
                </c:pt>
                <c:pt idx="98">
                  <c:v>2.9080070207598618E-2</c:v>
                </c:pt>
                <c:pt idx="99">
                  <c:v>3.0233537133338206E-2</c:v>
                </c:pt>
                <c:pt idx="100">
                  <c:v>3.1424171761174263E-2</c:v>
                </c:pt>
                <c:pt idx="101">
                  <c:v>3.1966535976010645E-2</c:v>
                </c:pt>
                <c:pt idx="102">
                  <c:v>2.8532257460900698E-2</c:v>
                </c:pt>
                <c:pt idx="103">
                  <c:v>2.6438152856229902E-2</c:v>
                </c:pt>
                <c:pt idx="104">
                  <c:v>2.3360416207262768E-2</c:v>
                </c:pt>
                <c:pt idx="105">
                  <c:v>2.5387355579075281E-2</c:v>
                </c:pt>
                <c:pt idx="106">
                  <c:v>2.3776936551241912E-2</c:v>
                </c:pt>
                <c:pt idx="107">
                  <c:v>2.3111322614592991E-2</c:v>
                </c:pt>
                <c:pt idx="108">
                  <c:v>1.5906197483914343E-2</c:v>
                </c:pt>
                <c:pt idx="109">
                  <c:v>1.3191368513920887E-2</c:v>
                </c:pt>
                <c:pt idx="110">
                  <c:v>8.6156994923280543E-3</c:v>
                </c:pt>
                <c:pt idx="111">
                  <c:v>9.9363715837328219E-3</c:v>
                </c:pt>
                <c:pt idx="112">
                  <c:v>9.1080913316610168E-3</c:v>
                </c:pt>
                <c:pt idx="113">
                  <c:v>8.5776422664705226E-3</c:v>
                </c:pt>
                <c:pt idx="114">
                  <c:v>6.0172098054263731E-3</c:v>
                </c:pt>
                <c:pt idx="115">
                  <c:v>6.2247596471916482E-3</c:v>
                </c:pt>
                <c:pt idx="116">
                  <c:v>8.7830739168992568E-3</c:v>
                </c:pt>
                <c:pt idx="117">
                  <c:v>1.1073514223831056E-2</c:v>
                </c:pt>
                <c:pt idx="118">
                  <c:v>9.3377571843091828E-3</c:v>
                </c:pt>
                <c:pt idx="119">
                  <c:v>6.8931349582961304E-3</c:v>
                </c:pt>
                <c:pt idx="120">
                  <c:v>7.6357039322777235E-3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2-4BA0-BC80-CAFCE8443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21161600"/>
        <c:axId val="121163136"/>
      </c:barChart>
      <c:catAx>
        <c:axId val="12116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21163136"/>
        <c:crosses val="autoZero"/>
        <c:auto val="1"/>
        <c:lblAlgn val="ctr"/>
        <c:lblOffset val="100"/>
        <c:tickLblSkip val="6"/>
        <c:noMultiLvlLbl val="0"/>
      </c:catAx>
      <c:valAx>
        <c:axId val="121163136"/>
        <c:scaling>
          <c:orientation val="minMax"/>
          <c:min val="-6.0000000000000331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3 month on 3 month House Price Growth</a:t>
                </a:r>
              </a:p>
            </c:rich>
          </c:tx>
          <c:layout>
            <c:manualLayout>
              <c:xMode val="edge"/>
              <c:yMode val="edge"/>
              <c:x val="2.5551554117750791E-4"/>
              <c:y val="0.1107025977330400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161600"/>
        <c:crosses val="autoZero"/>
        <c:crossBetween val="between"/>
      </c:valAx>
    </c:plotArea>
    <c:plotVisOnly val="1"/>
    <c:dispBlanksAs val="gap"/>
    <c:showDLblsOverMax val="0"/>
  </c:chart>
  <c:spPr>
    <a:solidFill>
      <a:srgbClr val="EAE4DA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D6395-169B-4DD3-87A6-CF621CF7DED2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DFF8-210A-413D-A4C3-944D42F559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3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10ABD4-8485-4C80-8FCB-DDA466C1C06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9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Many moving parts</a:t>
            </a:r>
          </a:p>
          <a:p>
            <a:endParaRPr lang="en-GB" dirty="0" smtClean="0"/>
          </a:p>
          <a:p>
            <a:r>
              <a:rPr lang="en-GB" dirty="0" smtClean="0"/>
              <a:t>Associations will need to be very agile and respond to changing markets</a:t>
            </a:r>
          </a:p>
          <a:p>
            <a:r>
              <a:rPr lang="en-GB" dirty="0" smtClean="0"/>
              <a:t>Remember 2008!</a:t>
            </a:r>
          </a:p>
          <a:p>
            <a:endParaRPr lang="en-GB" dirty="0" smtClean="0"/>
          </a:p>
          <a:p>
            <a:r>
              <a:rPr lang="en-GB" dirty="0" smtClean="0"/>
              <a:t>We</a:t>
            </a:r>
            <a:r>
              <a:rPr lang="en-GB" baseline="0" dirty="0" smtClean="0"/>
              <a:t> are probably close to the next downturn.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 a reason not to act but be robust and set triggers in the </a:t>
            </a:r>
            <a:r>
              <a:rPr lang="en-GB" baseline="0" dirty="0" err="1" smtClean="0"/>
              <a:t>Bis</a:t>
            </a:r>
            <a:r>
              <a:rPr lang="en-GB" baseline="0" dirty="0" smtClean="0"/>
              <a:t> Plan not to commit too much of programme and work closely with the FD to set limits on WIP and put the brakes on if sales aren’t coming through.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28587" y="128588"/>
            <a:ext cx="11934825" cy="6600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3032" y="2712760"/>
            <a:ext cx="5819368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8587" y="3271254"/>
            <a:ext cx="89138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3032" y="3367287"/>
            <a:ext cx="5819368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23031" y="3970536"/>
            <a:ext cx="2939643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4151" y="4183260"/>
            <a:ext cx="2938523" cy="2497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330D1F7B-5DA5-42DB-ADED-67EF8A11B392}" type="datetime3">
              <a:rPr lang="en-US" smtClean="0"/>
              <a:pPr/>
              <a:t>24 January 2017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44" y="260648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er with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385312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67812" y="1114425"/>
            <a:ext cx="2886075" cy="2617066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506085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26293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26293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523129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3843337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3843337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6540173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47" hasCustomPrompt="1"/>
          </p:nvPr>
        </p:nvSpPr>
        <p:spPr>
          <a:xfrm>
            <a:off x="6860381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48" hasCustomPrompt="1"/>
          </p:nvPr>
        </p:nvSpPr>
        <p:spPr>
          <a:xfrm>
            <a:off x="6860381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506085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51" hasCustomPrompt="1"/>
          </p:nvPr>
        </p:nvSpPr>
        <p:spPr>
          <a:xfrm>
            <a:off x="826293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52" hasCustomPrompt="1"/>
          </p:nvPr>
        </p:nvSpPr>
        <p:spPr>
          <a:xfrm>
            <a:off x="826293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6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3523129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55" hasCustomPrompt="1"/>
          </p:nvPr>
        </p:nvSpPr>
        <p:spPr>
          <a:xfrm>
            <a:off x="3843337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56" hasCustomPrompt="1"/>
          </p:nvPr>
        </p:nvSpPr>
        <p:spPr>
          <a:xfrm>
            <a:off x="3843337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0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58" hasCustomPrompt="1"/>
          </p:nvPr>
        </p:nvSpPr>
        <p:spPr>
          <a:xfrm>
            <a:off x="6540173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59" hasCustomPrompt="1"/>
          </p:nvPr>
        </p:nvSpPr>
        <p:spPr>
          <a:xfrm>
            <a:off x="6860381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60" hasCustomPrompt="1"/>
          </p:nvPr>
        </p:nvSpPr>
        <p:spPr>
          <a:xfrm>
            <a:off x="6860381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4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62" hasCustomPrompt="1"/>
          </p:nvPr>
        </p:nvSpPr>
        <p:spPr>
          <a:xfrm>
            <a:off x="506085" y="4342744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63" hasCustomPrompt="1"/>
          </p:nvPr>
        </p:nvSpPr>
        <p:spPr>
          <a:xfrm>
            <a:off x="826293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64" hasCustomPrompt="1"/>
          </p:nvPr>
        </p:nvSpPr>
        <p:spPr>
          <a:xfrm>
            <a:off x="826293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6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66" hasCustomPrompt="1"/>
          </p:nvPr>
        </p:nvSpPr>
        <p:spPr>
          <a:xfrm>
            <a:off x="3523129" y="4342744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67" hasCustomPrompt="1"/>
          </p:nvPr>
        </p:nvSpPr>
        <p:spPr>
          <a:xfrm>
            <a:off x="3843337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68" hasCustomPrompt="1"/>
          </p:nvPr>
        </p:nvSpPr>
        <p:spPr>
          <a:xfrm>
            <a:off x="3843337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0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70" hasCustomPrompt="1"/>
          </p:nvPr>
        </p:nvSpPr>
        <p:spPr>
          <a:xfrm>
            <a:off x="6540173" y="4342744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71" hasCustomPrompt="1"/>
          </p:nvPr>
        </p:nvSpPr>
        <p:spPr>
          <a:xfrm>
            <a:off x="6860381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72" hasCustomPrompt="1"/>
          </p:nvPr>
        </p:nvSpPr>
        <p:spPr>
          <a:xfrm>
            <a:off x="6860381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4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74" hasCustomPrompt="1"/>
          </p:nvPr>
        </p:nvSpPr>
        <p:spPr>
          <a:xfrm>
            <a:off x="126206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75" hasCustomPrompt="1"/>
          </p:nvPr>
        </p:nvSpPr>
        <p:spPr>
          <a:xfrm>
            <a:off x="826293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76" hasCustomPrompt="1"/>
          </p:nvPr>
        </p:nvSpPr>
        <p:spPr>
          <a:xfrm>
            <a:off x="826293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6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78" hasCustomPrompt="1"/>
          </p:nvPr>
        </p:nvSpPr>
        <p:spPr>
          <a:xfrm>
            <a:off x="3143250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79" hasCustomPrompt="1"/>
          </p:nvPr>
        </p:nvSpPr>
        <p:spPr>
          <a:xfrm>
            <a:off x="3843337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80" hasCustomPrompt="1"/>
          </p:nvPr>
        </p:nvSpPr>
        <p:spPr>
          <a:xfrm>
            <a:off x="3843337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0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6160294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6860381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6860381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4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6" name="Text Placeholder 25"/>
          <p:cNvSpPr>
            <a:spLocks noGrp="1"/>
          </p:cNvSpPr>
          <p:nvPr>
            <p:ph type="body" sz="quarter" idx="86" hasCustomPrompt="1"/>
          </p:nvPr>
        </p:nvSpPr>
        <p:spPr>
          <a:xfrm>
            <a:off x="9165430" y="3874238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19"/>
          <p:cNvSpPr>
            <a:spLocks noGrp="1"/>
          </p:cNvSpPr>
          <p:nvPr>
            <p:ph type="body" sz="quarter" idx="88" hasCustomPrompt="1"/>
          </p:nvPr>
        </p:nvSpPr>
        <p:spPr>
          <a:xfrm>
            <a:off x="9177338" y="4318548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90" name="Text Placeholder 19"/>
          <p:cNvSpPr>
            <a:spLocks noGrp="1"/>
          </p:cNvSpPr>
          <p:nvPr>
            <p:ph type="body" sz="quarter" idx="89" hasCustomPrompt="1"/>
          </p:nvPr>
        </p:nvSpPr>
        <p:spPr>
          <a:xfrm>
            <a:off x="9177338" y="4590606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80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6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1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0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2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4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5" name="Group 84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95" name="Group 9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8" name="TextBox 12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9" name="TextBox 12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26" name="TextBox 12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7" name="TextBox 12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7" name="Group 11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24" name="TextBox 12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5" name="TextBox 12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22" name="TextBox 12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23" name="TextBox 12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20" name="TextBox 11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3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9181308" y="5045771"/>
            <a:ext cx="2889250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3" name="Text Placeholder 19"/>
          <p:cNvSpPr>
            <a:spLocks noGrp="1"/>
          </p:cNvSpPr>
          <p:nvPr>
            <p:ph type="body" sz="quarter" idx="117" hasCustomPrompt="1"/>
          </p:nvPr>
        </p:nvSpPr>
        <p:spPr>
          <a:xfrm>
            <a:off x="9177338" y="4187576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302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0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5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1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6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0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7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92868" y="1408400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13076" y="1425666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413076" y="1635216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8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0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0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0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0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1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2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2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2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4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0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0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6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0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7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2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8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2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9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2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00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126206" y="2308511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101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446414" y="232577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2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446414" y="2535327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3" name="Text Placeholder 18"/>
          <p:cNvSpPr>
            <a:spLocks noGrp="1"/>
          </p:cNvSpPr>
          <p:nvPr>
            <p:ph type="body" sz="quarter" idx="85" hasCustomPrompt="1"/>
          </p:nvPr>
        </p:nvSpPr>
        <p:spPr>
          <a:xfrm>
            <a:off x="126206" y="3213386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104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446414" y="3230652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446414" y="3440202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6" name="Text Placeholder 18"/>
          <p:cNvSpPr>
            <a:spLocks noGrp="1"/>
          </p:cNvSpPr>
          <p:nvPr>
            <p:ph type="body" sz="quarter" idx="88" hasCustomPrompt="1"/>
          </p:nvPr>
        </p:nvSpPr>
        <p:spPr>
          <a:xfrm>
            <a:off x="126206" y="4115741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89" hasCustomPrompt="1"/>
          </p:nvPr>
        </p:nvSpPr>
        <p:spPr>
          <a:xfrm>
            <a:off x="446414" y="413300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90" hasCustomPrompt="1"/>
          </p:nvPr>
        </p:nvSpPr>
        <p:spPr>
          <a:xfrm>
            <a:off x="446414" y="4342557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9" name="Text Placeholder 18"/>
          <p:cNvSpPr>
            <a:spLocks noGrp="1"/>
          </p:cNvSpPr>
          <p:nvPr>
            <p:ph type="body" sz="quarter" idx="91" hasCustomPrompt="1"/>
          </p:nvPr>
        </p:nvSpPr>
        <p:spPr>
          <a:xfrm>
            <a:off x="126206" y="5016413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446414" y="5033679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93" hasCustomPrompt="1"/>
          </p:nvPr>
        </p:nvSpPr>
        <p:spPr>
          <a:xfrm>
            <a:off x="446414" y="5243229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2" name="Text Placeholder 18"/>
          <p:cNvSpPr>
            <a:spLocks noGrp="1"/>
          </p:cNvSpPr>
          <p:nvPr>
            <p:ph type="body" sz="quarter" idx="94" hasCustomPrompt="1"/>
          </p:nvPr>
        </p:nvSpPr>
        <p:spPr>
          <a:xfrm>
            <a:off x="126206" y="591764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446414" y="5934913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446414" y="6144463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0" name="Text Placeholder 18"/>
          <p:cNvSpPr>
            <a:spLocks noGrp="1"/>
          </p:cNvSpPr>
          <p:nvPr>
            <p:ph type="body" sz="quarter" idx="97" hasCustomPrompt="1"/>
          </p:nvPr>
        </p:nvSpPr>
        <p:spPr>
          <a:xfrm>
            <a:off x="3302232" y="1408400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121" name="Text Placeholder 22"/>
          <p:cNvSpPr>
            <a:spLocks noGrp="1"/>
          </p:cNvSpPr>
          <p:nvPr>
            <p:ph type="body" sz="quarter" idx="98" hasCustomPrompt="1"/>
          </p:nvPr>
        </p:nvSpPr>
        <p:spPr>
          <a:xfrm>
            <a:off x="3622440" y="1425666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2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3622440" y="1635216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3" name="Text Placeholder 18"/>
          <p:cNvSpPr>
            <a:spLocks noGrp="1"/>
          </p:cNvSpPr>
          <p:nvPr>
            <p:ph type="body" sz="quarter" idx="100" hasCustomPrompt="1"/>
          </p:nvPr>
        </p:nvSpPr>
        <p:spPr>
          <a:xfrm>
            <a:off x="3335570" y="2308511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124" name="Text Placeholder 22"/>
          <p:cNvSpPr>
            <a:spLocks noGrp="1"/>
          </p:cNvSpPr>
          <p:nvPr>
            <p:ph type="body" sz="quarter" idx="101" hasCustomPrompt="1"/>
          </p:nvPr>
        </p:nvSpPr>
        <p:spPr>
          <a:xfrm>
            <a:off x="3655778" y="232577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5" name="Text Placeholder 22"/>
          <p:cNvSpPr>
            <a:spLocks noGrp="1"/>
          </p:cNvSpPr>
          <p:nvPr>
            <p:ph type="body" sz="quarter" idx="102" hasCustomPrompt="1"/>
          </p:nvPr>
        </p:nvSpPr>
        <p:spPr>
          <a:xfrm>
            <a:off x="3655778" y="2535327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6" name="Text Placeholder 18"/>
          <p:cNvSpPr>
            <a:spLocks noGrp="1"/>
          </p:cNvSpPr>
          <p:nvPr>
            <p:ph type="body" sz="quarter" idx="103" hasCustomPrompt="1"/>
          </p:nvPr>
        </p:nvSpPr>
        <p:spPr>
          <a:xfrm>
            <a:off x="3335570" y="3213386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127" name="Text Placeholder 22"/>
          <p:cNvSpPr>
            <a:spLocks noGrp="1"/>
          </p:cNvSpPr>
          <p:nvPr>
            <p:ph type="body" sz="quarter" idx="104" hasCustomPrompt="1"/>
          </p:nvPr>
        </p:nvSpPr>
        <p:spPr>
          <a:xfrm>
            <a:off x="3655778" y="3230652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8" name="Text Placeholder 22"/>
          <p:cNvSpPr>
            <a:spLocks noGrp="1"/>
          </p:cNvSpPr>
          <p:nvPr>
            <p:ph type="body" sz="quarter" idx="105" hasCustomPrompt="1"/>
          </p:nvPr>
        </p:nvSpPr>
        <p:spPr>
          <a:xfrm>
            <a:off x="3655778" y="3440202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9" name="Text Placeholder 18"/>
          <p:cNvSpPr>
            <a:spLocks noGrp="1"/>
          </p:cNvSpPr>
          <p:nvPr>
            <p:ph type="body" sz="quarter" idx="106" hasCustomPrompt="1"/>
          </p:nvPr>
        </p:nvSpPr>
        <p:spPr>
          <a:xfrm>
            <a:off x="2948547" y="4115741"/>
            <a:ext cx="673894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130" name="Text Placeholder 22"/>
          <p:cNvSpPr>
            <a:spLocks noGrp="1"/>
          </p:cNvSpPr>
          <p:nvPr>
            <p:ph type="body" sz="quarter" idx="107" hasCustomPrompt="1"/>
          </p:nvPr>
        </p:nvSpPr>
        <p:spPr>
          <a:xfrm>
            <a:off x="3655778" y="413300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1" name="Text Placeholder 22"/>
          <p:cNvSpPr>
            <a:spLocks noGrp="1"/>
          </p:cNvSpPr>
          <p:nvPr>
            <p:ph type="body" sz="quarter" idx="108" hasCustomPrompt="1"/>
          </p:nvPr>
        </p:nvSpPr>
        <p:spPr>
          <a:xfrm>
            <a:off x="3655778" y="4342557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2" name="Text Placeholder 18"/>
          <p:cNvSpPr>
            <a:spLocks noGrp="1"/>
          </p:cNvSpPr>
          <p:nvPr>
            <p:ph type="body" sz="quarter" idx="109" hasCustomPrompt="1"/>
          </p:nvPr>
        </p:nvSpPr>
        <p:spPr>
          <a:xfrm>
            <a:off x="2948547" y="5016413"/>
            <a:ext cx="673894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133" name="Text Placeholder 22"/>
          <p:cNvSpPr>
            <a:spLocks noGrp="1"/>
          </p:cNvSpPr>
          <p:nvPr>
            <p:ph type="body" sz="quarter" idx="110" hasCustomPrompt="1"/>
          </p:nvPr>
        </p:nvSpPr>
        <p:spPr>
          <a:xfrm>
            <a:off x="3655778" y="5033679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4" name="Text Placeholder 22"/>
          <p:cNvSpPr>
            <a:spLocks noGrp="1"/>
          </p:cNvSpPr>
          <p:nvPr>
            <p:ph type="body" sz="quarter" idx="111" hasCustomPrompt="1"/>
          </p:nvPr>
        </p:nvSpPr>
        <p:spPr>
          <a:xfrm>
            <a:off x="3655778" y="5243229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5" name="Text Placeholder 18"/>
          <p:cNvSpPr>
            <a:spLocks noGrp="1"/>
          </p:cNvSpPr>
          <p:nvPr>
            <p:ph type="body" sz="quarter" idx="112" hasCustomPrompt="1"/>
          </p:nvPr>
        </p:nvSpPr>
        <p:spPr>
          <a:xfrm>
            <a:off x="2948547" y="5917647"/>
            <a:ext cx="673894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136" name="Text Placeholder 22"/>
          <p:cNvSpPr>
            <a:spLocks noGrp="1"/>
          </p:cNvSpPr>
          <p:nvPr>
            <p:ph type="body" sz="quarter" idx="113" hasCustomPrompt="1"/>
          </p:nvPr>
        </p:nvSpPr>
        <p:spPr>
          <a:xfrm>
            <a:off x="3655778" y="5934913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7" name="Text Placeholder 22"/>
          <p:cNvSpPr>
            <a:spLocks noGrp="1"/>
          </p:cNvSpPr>
          <p:nvPr>
            <p:ph type="body" sz="quarter" idx="114" hasCustomPrompt="1"/>
          </p:nvPr>
        </p:nvSpPr>
        <p:spPr>
          <a:xfrm>
            <a:off x="3655778" y="6144463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80" name="Rectangle 79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5" name="Group 11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46" name="TextBox 14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47" name="TextBox 14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44" name="TextBox 14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45" name="TextBox 14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7" name="Group 11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42" name="TextBox 14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43" name="TextBox 14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40" name="TextBox 13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41" name="TextBox 14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38" name="TextBox 13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39" name="TextBox 13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48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7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0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5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1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6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0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7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36238" y="1425666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36238" y="1635216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8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0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0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0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0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1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2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2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2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4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0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0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6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0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7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2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8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2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9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2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01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869576" y="232577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2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869576" y="2535327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4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869576" y="3230652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869576" y="3440202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89" hasCustomPrompt="1"/>
          </p:nvPr>
        </p:nvSpPr>
        <p:spPr>
          <a:xfrm>
            <a:off x="869576" y="413300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90" hasCustomPrompt="1"/>
          </p:nvPr>
        </p:nvSpPr>
        <p:spPr>
          <a:xfrm>
            <a:off x="869576" y="4342557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869576" y="5033679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93" hasCustomPrompt="1"/>
          </p:nvPr>
        </p:nvSpPr>
        <p:spPr>
          <a:xfrm>
            <a:off x="869576" y="5243229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869576" y="5934913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869576" y="6144463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1" name="Text Placeholder 22"/>
          <p:cNvSpPr>
            <a:spLocks noGrp="1"/>
          </p:cNvSpPr>
          <p:nvPr>
            <p:ph type="body" sz="quarter" idx="98" hasCustomPrompt="1"/>
          </p:nvPr>
        </p:nvSpPr>
        <p:spPr>
          <a:xfrm>
            <a:off x="4045602" y="1425666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2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4045602" y="1635216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4" name="Text Placeholder 22"/>
          <p:cNvSpPr>
            <a:spLocks noGrp="1"/>
          </p:cNvSpPr>
          <p:nvPr>
            <p:ph type="body" sz="quarter" idx="101" hasCustomPrompt="1"/>
          </p:nvPr>
        </p:nvSpPr>
        <p:spPr>
          <a:xfrm>
            <a:off x="4078940" y="232577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5" name="Text Placeholder 22"/>
          <p:cNvSpPr>
            <a:spLocks noGrp="1"/>
          </p:cNvSpPr>
          <p:nvPr>
            <p:ph type="body" sz="quarter" idx="102" hasCustomPrompt="1"/>
          </p:nvPr>
        </p:nvSpPr>
        <p:spPr>
          <a:xfrm>
            <a:off x="4078940" y="2535327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7" name="Text Placeholder 22"/>
          <p:cNvSpPr>
            <a:spLocks noGrp="1"/>
          </p:cNvSpPr>
          <p:nvPr>
            <p:ph type="body" sz="quarter" idx="104" hasCustomPrompt="1"/>
          </p:nvPr>
        </p:nvSpPr>
        <p:spPr>
          <a:xfrm>
            <a:off x="4078940" y="3230652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8" name="Text Placeholder 22"/>
          <p:cNvSpPr>
            <a:spLocks noGrp="1"/>
          </p:cNvSpPr>
          <p:nvPr>
            <p:ph type="body" sz="quarter" idx="105" hasCustomPrompt="1"/>
          </p:nvPr>
        </p:nvSpPr>
        <p:spPr>
          <a:xfrm>
            <a:off x="4078940" y="3440202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0" name="Text Placeholder 22"/>
          <p:cNvSpPr>
            <a:spLocks noGrp="1"/>
          </p:cNvSpPr>
          <p:nvPr>
            <p:ph type="body" sz="quarter" idx="107" hasCustomPrompt="1"/>
          </p:nvPr>
        </p:nvSpPr>
        <p:spPr>
          <a:xfrm>
            <a:off x="4078940" y="413300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1" name="Text Placeholder 22"/>
          <p:cNvSpPr>
            <a:spLocks noGrp="1"/>
          </p:cNvSpPr>
          <p:nvPr>
            <p:ph type="body" sz="quarter" idx="108" hasCustomPrompt="1"/>
          </p:nvPr>
        </p:nvSpPr>
        <p:spPr>
          <a:xfrm>
            <a:off x="4078940" y="4342557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3" name="Text Placeholder 22"/>
          <p:cNvSpPr>
            <a:spLocks noGrp="1"/>
          </p:cNvSpPr>
          <p:nvPr>
            <p:ph type="body" sz="quarter" idx="110" hasCustomPrompt="1"/>
          </p:nvPr>
        </p:nvSpPr>
        <p:spPr>
          <a:xfrm>
            <a:off x="4078940" y="5033679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4" name="Text Placeholder 22"/>
          <p:cNvSpPr>
            <a:spLocks noGrp="1"/>
          </p:cNvSpPr>
          <p:nvPr>
            <p:ph type="body" sz="quarter" idx="111" hasCustomPrompt="1"/>
          </p:nvPr>
        </p:nvSpPr>
        <p:spPr>
          <a:xfrm>
            <a:off x="4078940" y="5243229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6" name="Text Placeholder 22"/>
          <p:cNvSpPr>
            <a:spLocks noGrp="1"/>
          </p:cNvSpPr>
          <p:nvPr>
            <p:ph type="body" sz="quarter" idx="113" hasCustomPrompt="1"/>
          </p:nvPr>
        </p:nvSpPr>
        <p:spPr>
          <a:xfrm>
            <a:off x="4078940" y="5934913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7" name="Text Placeholder 22"/>
          <p:cNvSpPr>
            <a:spLocks noGrp="1"/>
          </p:cNvSpPr>
          <p:nvPr>
            <p:ph type="body" sz="quarter" idx="114" hasCustomPrompt="1"/>
          </p:nvPr>
        </p:nvSpPr>
        <p:spPr>
          <a:xfrm>
            <a:off x="4078940" y="6144463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12630286" y="0"/>
            <a:ext cx="3909698" cy="5532582"/>
            <a:chOff x="-3999345" y="0"/>
            <a:chExt cx="3909698" cy="5532582"/>
          </a:xfrm>
        </p:grpSpPr>
        <p:sp>
          <p:nvSpPr>
            <p:cNvPr id="117" name="Rectangle 11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18" name="Straight Connector 11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23" name="Group 12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46" name="TextBox 14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47" name="TextBox 14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6" name="Group 12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44" name="TextBox 14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45" name="TextBox 14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29" name="Group 128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42" name="TextBox 14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43" name="TextBox 14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32" name="Group 131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40" name="TextBox 13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41" name="TextBox 14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38" name="TextBox 13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39" name="TextBox 13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48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298562" y="142201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5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298562" y="231709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6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298562" y="3227004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7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298562" y="408367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8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298562" y="4988512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9" name="Text Placeholder 3"/>
          <p:cNvSpPr>
            <a:spLocks noGrp="1"/>
          </p:cNvSpPr>
          <p:nvPr>
            <p:ph type="body" sz="quarter" idx="132" hasCustomPrompt="1"/>
          </p:nvPr>
        </p:nvSpPr>
        <p:spPr>
          <a:xfrm>
            <a:off x="298562" y="5907675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0" name="Text Placeholder 3"/>
          <p:cNvSpPr>
            <a:spLocks noGrp="1"/>
          </p:cNvSpPr>
          <p:nvPr>
            <p:ph type="body" sz="quarter" idx="133" hasCustomPrompt="1"/>
          </p:nvPr>
        </p:nvSpPr>
        <p:spPr>
          <a:xfrm>
            <a:off x="3471247" y="142201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1" name="Text Placeholder 3"/>
          <p:cNvSpPr>
            <a:spLocks noGrp="1"/>
          </p:cNvSpPr>
          <p:nvPr>
            <p:ph type="body" sz="quarter" idx="134" hasCustomPrompt="1"/>
          </p:nvPr>
        </p:nvSpPr>
        <p:spPr>
          <a:xfrm>
            <a:off x="3471247" y="231709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2" name="Text Placeholder 3"/>
          <p:cNvSpPr>
            <a:spLocks noGrp="1"/>
          </p:cNvSpPr>
          <p:nvPr>
            <p:ph type="body" sz="quarter" idx="135" hasCustomPrompt="1"/>
          </p:nvPr>
        </p:nvSpPr>
        <p:spPr>
          <a:xfrm>
            <a:off x="3471247" y="3227004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3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3471247" y="408367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4" name="Text Placeholder 3"/>
          <p:cNvSpPr>
            <a:spLocks noGrp="1"/>
          </p:cNvSpPr>
          <p:nvPr>
            <p:ph type="body" sz="quarter" idx="137" hasCustomPrompt="1"/>
          </p:nvPr>
        </p:nvSpPr>
        <p:spPr>
          <a:xfrm>
            <a:off x="3471247" y="4988512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5" name="Text Placeholder 3"/>
          <p:cNvSpPr>
            <a:spLocks noGrp="1"/>
          </p:cNvSpPr>
          <p:nvPr>
            <p:ph type="body" sz="quarter" idx="138" hasCustomPrompt="1"/>
          </p:nvPr>
        </p:nvSpPr>
        <p:spPr>
          <a:xfrm>
            <a:off x="3471247" y="5907675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grpSp>
        <p:nvGrpSpPr>
          <p:cNvPr id="247" name="Group 246"/>
          <p:cNvGrpSpPr/>
          <p:nvPr userDrawn="1"/>
        </p:nvGrpSpPr>
        <p:grpSpPr>
          <a:xfrm>
            <a:off x="-4350366" y="0"/>
            <a:ext cx="3909698" cy="4453621"/>
            <a:chOff x="-3999345" y="0"/>
            <a:chExt cx="3909698" cy="4453621"/>
          </a:xfrm>
        </p:grpSpPr>
        <p:sp>
          <p:nvSpPr>
            <p:cNvPr id="248" name="Rectangle 247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249" name="Straight Connector 248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51" name="TextBox 250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52" name="Group 251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262" name="TextBox 261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263" name="TextBox 262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53" name="Group 252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260" name="TextBox 259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261" name="TextBox 260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254" name="Group 253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258" name="TextBox 257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59" name="TextBox 258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55" name="Group 25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256" name="TextBox 25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57" name="TextBox 25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72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0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5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1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6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0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7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269082" y="1425666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446414" y="1635216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8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0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0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0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0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1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2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2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2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4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0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0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6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0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7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2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8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2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9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2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82" hasCustomPrompt="1"/>
          </p:nvPr>
        </p:nvSpPr>
        <p:spPr>
          <a:xfrm>
            <a:off x="269082" y="2354660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446414" y="2564210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269082" y="3264298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85" hasCustomPrompt="1"/>
          </p:nvPr>
        </p:nvSpPr>
        <p:spPr>
          <a:xfrm>
            <a:off x="446414" y="3473848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269082" y="41477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446414" y="4357292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88" hasCustomPrompt="1"/>
          </p:nvPr>
        </p:nvSpPr>
        <p:spPr>
          <a:xfrm>
            <a:off x="269082" y="5052617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89" hasCustomPrompt="1"/>
          </p:nvPr>
        </p:nvSpPr>
        <p:spPr>
          <a:xfrm>
            <a:off x="446414" y="5262167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90" hasCustomPrompt="1"/>
          </p:nvPr>
        </p:nvSpPr>
        <p:spPr>
          <a:xfrm>
            <a:off x="269082" y="59384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91" hasCustomPrompt="1"/>
          </p:nvPr>
        </p:nvSpPr>
        <p:spPr>
          <a:xfrm>
            <a:off x="446414" y="6147992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3436371" y="1425666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8" name="Text Placeholder 22"/>
          <p:cNvSpPr>
            <a:spLocks noGrp="1"/>
          </p:cNvSpPr>
          <p:nvPr>
            <p:ph type="body" sz="quarter" idx="93" hasCustomPrompt="1"/>
          </p:nvPr>
        </p:nvSpPr>
        <p:spPr>
          <a:xfrm>
            <a:off x="3613703" y="1635216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94" hasCustomPrompt="1"/>
          </p:nvPr>
        </p:nvSpPr>
        <p:spPr>
          <a:xfrm>
            <a:off x="3436371" y="2354660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3613703" y="2564210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3436371" y="3264298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97" hasCustomPrompt="1"/>
          </p:nvPr>
        </p:nvSpPr>
        <p:spPr>
          <a:xfrm>
            <a:off x="3613703" y="3473848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98" hasCustomPrompt="1"/>
          </p:nvPr>
        </p:nvSpPr>
        <p:spPr>
          <a:xfrm>
            <a:off x="3436371" y="41477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3613703" y="4357292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2"/>
          <p:cNvSpPr>
            <a:spLocks noGrp="1"/>
          </p:cNvSpPr>
          <p:nvPr>
            <p:ph type="body" sz="quarter" idx="100" hasCustomPrompt="1"/>
          </p:nvPr>
        </p:nvSpPr>
        <p:spPr>
          <a:xfrm>
            <a:off x="3436371" y="5052617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01" hasCustomPrompt="1"/>
          </p:nvPr>
        </p:nvSpPr>
        <p:spPr>
          <a:xfrm>
            <a:off x="3613703" y="5262167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7" name="Text Placeholder 22"/>
          <p:cNvSpPr>
            <a:spLocks noGrp="1"/>
          </p:cNvSpPr>
          <p:nvPr>
            <p:ph type="body" sz="quarter" idx="102" hasCustomPrompt="1"/>
          </p:nvPr>
        </p:nvSpPr>
        <p:spPr>
          <a:xfrm>
            <a:off x="3436371" y="59384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8" name="Text Placeholder 22"/>
          <p:cNvSpPr>
            <a:spLocks noGrp="1"/>
          </p:cNvSpPr>
          <p:nvPr>
            <p:ph type="body" sz="quarter" idx="103" hasCustomPrompt="1"/>
          </p:nvPr>
        </p:nvSpPr>
        <p:spPr>
          <a:xfrm>
            <a:off x="3613703" y="6147992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5" name="Group 104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106" name="Rectangle 10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0" name="Group 10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3" name="TextBox 12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1" name="Group 11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21" name="TextBox 12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2" name="TextBox 12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2" name="Group 11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19" name="TextBox 11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0" name="TextBox 11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3" name="Group 11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17" name="TextBox 11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18" name="TextBox 11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4" name="Group 11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15" name="TextBox 11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2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9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143249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0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1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3143249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0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0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3143250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3143250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0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0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0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2" y="3714750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2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2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3143250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3143250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3143250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40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0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0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0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2" y="6460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2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45" name="Text Placeholder 26"/>
          <p:cNvSpPr>
            <a:spLocks noGrp="1"/>
          </p:cNvSpPr>
          <p:nvPr>
            <p:ph type="body" sz="quarter" idx="38" hasCustomPrompt="1"/>
          </p:nvPr>
        </p:nvSpPr>
        <p:spPr>
          <a:xfrm>
            <a:off x="9167812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7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6" name="Group 7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9" name="TextBox 8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7" name="Group 7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7" name="TextBox 8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8" name="TextBox 8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8" name="Group 7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5" name="TextBox 8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9" name="Group 7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80" name="Group 7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91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9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5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27"/>
          <p:cNvSpPr>
            <a:spLocks noGrp="1"/>
          </p:cNvSpPr>
          <p:nvPr>
            <p:ph type="body" sz="quarter" idx="110" hasCustomPrompt="1"/>
          </p:nvPr>
        </p:nvSpPr>
        <p:spPr>
          <a:xfrm>
            <a:off x="6384131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1" name="Text Placeholder 27"/>
          <p:cNvSpPr>
            <a:spLocks noGrp="1"/>
          </p:cNvSpPr>
          <p:nvPr>
            <p:ph type="body" sz="quarter" idx="111" hasCustomPrompt="1"/>
          </p:nvPr>
        </p:nvSpPr>
        <p:spPr>
          <a:xfrm>
            <a:off x="3355181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2" name="Text Placeholder 27"/>
          <p:cNvSpPr>
            <a:spLocks noGrp="1"/>
          </p:cNvSpPr>
          <p:nvPr>
            <p:ph type="body" sz="quarter" idx="112" hasCustomPrompt="1"/>
          </p:nvPr>
        </p:nvSpPr>
        <p:spPr>
          <a:xfrm>
            <a:off x="352028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385312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143249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0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7329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9" hasCustomPrompt="1"/>
          </p:nvPr>
        </p:nvSpPr>
        <p:spPr>
          <a:xfrm>
            <a:off x="131763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86" hasCustomPrompt="1"/>
          </p:nvPr>
        </p:nvSpPr>
        <p:spPr>
          <a:xfrm>
            <a:off x="9165430" y="3874238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87" hasCustomPrompt="1"/>
          </p:nvPr>
        </p:nvSpPr>
        <p:spPr>
          <a:xfrm>
            <a:off x="9177338" y="4187576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88" hasCustomPrompt="1"/>
          </p:nvPr>
        </p:nvSpPr>
        <p:spPr>
          <a:xfrm>
            <a:off x="9177338" y="4318548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89" hasCustomPrompt="1"/>
          </p:nvPr>
        </p:nvSpPr>
        <p:spPr>
          <a:xfrm>
            <a:off x="9177338" y="4590606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92" hasCustomPrompt="1"/>
          </p:nvPr>
        </p:nvSpPr>
        <p:spPr>
          <a:xfrm>
            <a:off x="6162675" y="3874238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9"/>
          <p:cNvSpPr>
            <a:spLocks noGrp="1"/>
          </p:cNvSpPr>
          <p:nvPr>
            <p:ph type="body" sz="quarter" idx="93" hasCustomPrompt="1"/>
          </p:nvPr>
        </p:nvSpPr>
        <p:spPr>
          <a:xfrm>
            <a:off x="6174583" y="4187576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73" name="Text Placeholder 19"/>
          <p:cNvSpPr>
            <a:spLocks noGrp="1"/>
          </p:cNvSpPr>
          <p:nvPr>
            <p:ph type="body" sz="quarter" idx="94" hasCustomPrompt="1"/>
          </p:nvPr>
        </p:nvSpPr>
        <p:spPr>
          <a:xfrm>
            <a:off x="6174583" y="4318548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74" name="Text Placeholder 19"/>
          <p:cNvSpPr>
            <a:spLocks noGrp="1"/>
          </p:cNvSpPr>
          <p:nvPr>
            <p:ph type="body" sz="quarter" idx="95" hasCustomPrompt="1"/>
          </p:nvPr>
        </p:nvSpPr>
        <p:spPr>
          <a:xfrm>
            <a:off x="6174583" y="4590606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77" name="Text Placeholder 25"/>
          <p:cNvSpPr>
            <a:spLocks noGrp="1"/>
          </p:cNvSpPr>
          <p:nvPr>
            <p:ph type="body" sz="quarter" idx="98" hasCustomPrompt="1"/>
          </p:nvPr>
        </p:nvSpPr>
        <p:spPr>
          <a:xfrm>
            <a:off x="3136106" y="3874238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8" name="Text Placeholder 19"/>
          <p:cNvSpPr>
            <a:spLocks noGrp="1"/>
          </p:cNvSpPr>
          <p:nvPr>
            <p:ph type="body" sz="quarter" idx="99" hasCustomPrompt="1"/>
          </p:nvPr>
        </p:nvSpPr>
        <p:spPr>
          <a:xfrm>
            <a:off x="3148014" y="4187576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79" name="Text Placeholder 19"/>
          <p:cNvSpPr>
            <a:spLocks noGrp="1"/>
          </p:cNvSpPr>
          <p:nvPr>
            <p:ph type="body" sz="quarter" idx="100" hasCustomPrompt="1"/>
          </p:nvPr>
        </p:nvSpPr>
        <p:spPr>
          <a:xfrm>
            <a:off x="3148014" y="4318548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80" name="Text Placeholder 19"/>
          <p:cNvSpPr>
            <a:spLocks noGrp="1"/>
          </p:cNvSpPr>
          <p:nvPr>
            <p:ph type="body" sz="quarter" idx="101" hasCustomPrompt="1"/>
          </p:nvPr>
        </p:nvSpPr>
        <p:spPr>
          <a:xfrm>
            <a:off x="3148014" y="4590606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83" name="Text Placeholder 25"/>
          <p:cNvSpPr>
            <a:spLocks noGrp="1"/>
          </p:cNvSpPr>
          <p:nvPr>
            <p:ph type="body" sz="quarter" idx="104" hasCustomPrompt="1"/>
          </p:nvPr>
        </p:nvSpPr>
        <p:spPr>
          <a:xfrm>
            <a:off x="131763" y="3874238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4" name="Text Placeholder 19"/>
          <p:cNvSpPr>
            <a:spLocks noGrp="1"/>
          </p:cNvSpPr>
          <p:nvPr>
            <p:ph type="body" sz="quarter" idx="105" hasCustomPrompt="1"/>
          </p:nvPr>
        </p:nvSpPr>
        <p:spPr>
          <a:xfrm>
            <a:off x="143671" y="4187576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85" name="Text Placeholder 19"/>
          <p:cNvSpPr>
            <a:spLocks noGrp="1"/>
          </p:cNvSpPr>
          <p:nvPr>
            <p:ph type="body" sz="quarter" idx="106" hasCustomPrompt="1"/>
          </p:nvPr>
        </p:nvSpPr>
        <p:spPr>
          <a:xfrm>
            <a:off x="143671" y="4318548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86" name="Text Placeholder 19"/>
          <p:cNvSpPr>
            <a:spLocks noGrp="1"/>
          </p:cNvSpPr>
          <p:nvPr>
            <p:ph type="body" sz="quarter" idx="107" hasCustomPrompt="1"/>
          </p:nvPr>
        </p:nvSpPr>
        <p:spPr>
          <a:xfrm>
            <a:off x="143671" y="4590606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9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9" name="Rectangle 68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70" name="Straight Connector 6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93" name="Group 9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06" name="TextBox 10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94" name="Group 93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04" name="TextBox 10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95" name="Group 9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02" name="TextBox 10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96" name="Group 95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00" name="TextBox 9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97" name="Group 96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98" name="TextBox 9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08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13" hasCustomPrompt="1"/>
          </p:nvPr>
        </p:nvSpPr>
        <p:spPr>
          <a:xfrm>
            <a:off x="128588" y="5045771"/>
            <a:ext cx="2889250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14" hasCustomPrompt="1"/>
          </p:nvPr>
        </p:nvSpPr>
        <p:spPr>
          <a:xfrm>
            <a:off x="3135313" y="5045771"/>
            <a:ext cx="2889250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15" hasCustomPrompt="1"/>
          </p:nvPr>
        </p:nvSpPr>
        <p:spPr>
          <a:xfrm>
            <a:off x="6174583" y="5045771"/>
            <a:ext cx="2876549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9181308" y="5045771"/>
            <a:ext cx="2889250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6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43250" y="1130300"/>
            <a:ext cx="8920163" cy="5368925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67288"/>
            <a:ext cx="3014663" cy="1200150"/>
          </a:xfrm>
          <a:solidFill>
            <a:schemeClr val="accent6"/>
          </a:solidFill>
        </p:spPr>
        <p:txBody>
          <a:bodyPr lIns="288000" tIns="126000" numCol="1"/>
          <a:lstStyle>
            <a:lvl1pPr marL="179388" indent="-179388">
              <a:buFont typeface="Wingdings" panose="05000000000000000000" pitchFamily="2" charset="2"/>
              <a:buChar char="§"/>
              <a:defRPr sz="1100"/>
            </a:lvl1pPr>
            <a:lvl2pPr marL="269875" indent="-176213"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348609"/>
            <a:ext cx="2764632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876925"/>
            <a:ext cx="2764632" cy="471684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3" y="6125737"/>
            <a:ext cx="2764632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42" name="Rectangle 4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9" name="TextBox 5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7" name="Group 4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55" name="TextBox 5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61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6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182100" y="1130300"/>
            <a:ext cx="2881313" cy="1770063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9042400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31" name="TextBox 30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29" name="TextBox 28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0" name="TextBox 29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27" name="TextBox 26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1" name="Group 20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25" name="TextBox 24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26" name="TextBox 25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22" name="Group 2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23" name="TextBox 2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4" name="TextBox 2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3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0297" y="3295651"/>
            <a:ext cx="8842376" cy="2576512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4" y="1271366"/>
            <a:ext cx="8744505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4" y="1964073"/>
            <a:ext cx="8744505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182100" y="1130300"/>
            <a:ext cx="2881313" cy="5368925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9042400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0" name="Group 3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5" name="TextBox 4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4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0297" y="3295651"/>
            <a:ext cx="8842376" cy="2576512"/>
          </a:xfrm>
        </p:spPr>
        <p:txBody>
          <a:bodyPr numCol="3" spcCol="28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4" y="1271366"/>
            <a:ext cx="8744505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4" y="1964073"/>
            <a:ext cx="8744505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9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62676" y="1130300"/>
            <a:ext cx="5900738" cy="5368925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6029325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0" name="Group 3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5" name="TextBox 4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0297" y="3295651"/>
            <a:ext cx="5834266" cy="2576512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4" y="1271366"/>
            <a:ext cx="5737611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4" y="1964073"/>
            <a:ext cx="5737611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6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23825" y="2113340"/>
            <a:ext cx="11939588" cy="945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3158" y="1104501"/>
            <a:ext cx="5024675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58361"/>
            <a:ext cx="1205388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3158" y="1759028"/>
            <a:ext cx="502467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13158" y="2362277"/>
            <a:ext cx="2730922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314278" y="2575002"/>
            <a:ext cx="2729710" cy="2497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2FE3920A-8028-4819-A1C9-AE0411B229D5}" type="datetime3">
              <a:rPr lang="en-US" smtClean="0"/>
              <a:pPr/>
              <a:t>24 January 2017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3825" y="3037432"/>
            <a:ext cx="11939588" cy="3691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9042399" y="1130711"/>
            <a:ext cx="3011489" cy="5368514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" y="4967288"/>
            <a:ext cx="3009900" cy="1200150"/>
          </a:xfrm>
          <a:solidFill>
            <a:schemeClr val="accent6"/>
          </a:solidFill>
        </p:spPr>
        <p:txBody>
          <a:bodyPr lIns="288000" tIns="126000" numCol="1"/>
          <a:lstStyle>
            <a:lvl1pPr marL="179388" indent="-179388">
              <a:buFont typeface="Wingdings" panose="05000000000000000000" pitchFamily="2" charset="2"/>
              <a:buChar char="§"/>
              <a:defRPr sz="1100"/>
            </a:lvl1pPr>
            <a:lvl2pPr marL="269875" indent="-176213"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348609"/>
            <a:ext cx="2764632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876925"/>
            <a:ext cx="2764632" cy="471684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3" y="6125737"/>
            <a:ext cx="2764632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42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43" name="Rectangle 42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44" name="Straight Connector 4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7" name="Group 46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8" name="TextBox 57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56" name="TextBox 55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54" name="TextBox 53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52" name="TextBox 51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62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3143249" y="1271588"/>
            <a:ext cx="5801517" cy="4895850"/>
          </a:xfrm>
        </p:spPr>
        <p:txBody>
          <a:bodyPr lIns="216000" numCol="2" spcCol="28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3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rocess Slide with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8"/>
          <p:cNvSpPr>
            <a:spLocks noGrp="1"/>
          </p:cNvSpPr>
          <p:nvPr>
            <p:ph type="body" sz="quarter" idx="44" hasCustomPrompt="1"/>
          </p:nvPr>
        </p:nvSpPr>
        <p:spPr>
          <a:xfrm>
            <a:off x="8907462" y="1125538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43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7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143250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9" name="Text Placeholder 18"/>
          <p:cNvSpPr>
            <a:spLocks noGrp="1"/>
          </p:cNvSpPr>
          <p:nvPr>
            <p:ph type="body" sz="quarter" idx="45" hasCustomPrompt="1"/>
          </p:nvPr>
        </p:nvSpPr>
        <p:spPr>
          <a:xfrm>
            <a:off x="8907462" y="2970808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5951984" y="297080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47" hasCustomPrompt="1"/>
          </p:nvPr>
        </p:nvSpPr>
        <p:spPr>
          <a:xfrm>
            <a:off x="3143250" y="2970808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07462" y="4814094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CED7E0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6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5951984" y="4814094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BFCEE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7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3143250" y="4814094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A8C4E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143250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0" y="4037620"/>
            <a:ext cx="2879725" cy="686594"/>
          </a:xfrm>
        </p:spPr>
        <p:txBody>
          <a:bodyPr/>
          <a:lstStyle>
            <a:lvl1pPr algn="ctr">
              <a:defRPr sz="1100" baseline="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0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4201177" y="15421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4201177" y="33709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29" hasCustomPrompt="1"/>
          </p:nvPr>
        </p:nvSpPr>
        <p:spPr>
          <a:xfrm>
            <a:off x="4201177" y="5206369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7912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2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7215839" y="15421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7215839" y="33709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35" hasCustomPrompt="1"/>
          </p:nvPr>
        </p:nvSpPr>
        <p:spPr>
          <a:xfrm>
            <a:off x="7215839" y="5206369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9178924" y="5812631"/>
            <a:ext cx="2886075" cy="686594"/>
          </a:xfrm>
        </p:spPr>
        <p:txBody>
          <a:bodyPr/>
          <a:lstStyle>
            <a:lvl1pPr algn="ctr">
              <a:defRPr sz="1100" baseline="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4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10236851" y="15421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10236851" y="33709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4" name="Text Placeholder 29"/>
          <p:cNvSpPr>
            <a:spLocks noGrp="1"/>
          </p:cNvSpPr>
          <p:nvPr>
            <p:ph type="body" sz="quarter" idx="41" hasCustomPrompt="1"/>
          </p:nvPr>
        </p:nvSpPr>
        <p:spPr>
          <a:xfrm>
            <a:off x="10236851" y="5206369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4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6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6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cess Slide with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8"/>
          <p:cNvSpPr>
            <a:spLocks noGrp="1"/>
          </p:cNvSpPr>
          <p:nvPr>
            <p:ph type="body" sz="quarter" idx="44" hasCustomPrompt="1"/>
          </p:nvPr>
        </p:nvSpPr>
        <p:spPr>
          <a:xfrm>
            <a:off x="8907462" y="1125538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43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7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143250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9" name="Text Placeholder 18"/>
          <p:cNvSpPr>
            <a:spLocks noGrp="1"/>
          </p:cNvSpPr>
          <p:nvPr>
            <p:ph type="body" sz="quarter" idx="45" hasCustomPrompt="1"/>
          </p:nvPr>
        </p:nvSpPr>
        <p:spPr>
          <a:xfrm>
            <a:off x="8907462" y="3871803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5951984" y="3871803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47" hasCustomPrompt="1"/>
          </p:nvPr>
        </p:nvSpPr>
        <p:spPr>
          <a:xfrm>
            <a:off x="3143250" y="3871803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0" y="4938615"/>
            <a:ext cx="2879725" cy="686594"/>
          </a:xfrm>
        </p:spPr>
        <p:txBody>
          <a:bodyPr/>
          <a:lstStyle>
            <a:lvl1pPr algn="ctr">
              <a:defRPr sz="1100" baseline="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0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4201177" y="1542142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4201177" y="4271937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4938615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2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7215839" y="1542142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7215839" y="4271937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4938615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4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10236851" y="1542142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10236851" y="4271937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7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rocess Slide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07462" y="1125538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9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3143250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07462" y="2970808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52" hasCustomPrompt="1"/>
          </p:nvPr>
        </p:nvSpPr>
        <p:spPr>
          <a:xfrm>
            <a:off x="5951984" y="2970597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53" hasCustomPrompt="1"/>
          </p:nvPr>
        </p:nvSpPr>
        <p:spPr>
          <a:xfrm>
            <a:off x="3143250" y="2972983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3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8907462" y="4814094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CED7E0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4" name="Text Placeholder 18"/>
          <p:cNvSpPr>
            <a:spLocks noGrp="1"/>
          </p:cNvSpPr>
          <p:nvPr>
            <p:ph type="body" sz="quarter" idx="55" hasCustomPrompt="1"/>
          </p:nvPr>
        </p:nvSpPr>
        <p:spPr>
          <a:xfrm>
            <a:off x="5951984" y="4814094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BFCEE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5" name="Text Placeholder 18"/>
          <p:cNvSpPr>
            <a:spLocks noGrp="1"/>
          </p:cNvSpPr>
          <p:nvPr>
            <p:ph type="body" sz="quarter" idx="56" hasCustomPrompt="1"/>
          </p:nvPr>
        </p:nvSpPr>
        <p:spPr>
          <a:xfrm>
            <a:off x="3143250" y="4814094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A8C4E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143250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0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0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7912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2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9178924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4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76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4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334287" y="1560840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349363" y="1560840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10368788" y="1560840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334287" y="3433916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7349363" y="3433916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10368788" y="3433916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4334287" y="521635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7349363" y="521635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10368788" y="521635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4350366" y="0"/>
            <a:ext cx="3909698" cy="4453621"/>
            <a:chOff x="-3999345" y="0"/>
            <a:chExt cx="3909698" cy="4453621"/>
          </a:xfrm>
        </p:grpSpPr>
        <p:sp>
          <p:nvSpPr>
            <p:cNvPr id="105" name="Rectangle 104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06" name="Straight Connector 10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09" name="Group 108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19" name="TextBox 11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0" name="TextBox 11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0" name="Group 109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117" name="TextBox 116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18" name="TextBox 117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111" name="Group 110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15" name="TextBox 11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2" name="Group 11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13" name="TextBox 11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14" name="TextBox 11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70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cess Slide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07462" y="1125538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9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3143250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07462" y="3869522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52" hasCustomPrompt="1"/>
          </p:nvPr>
        </p:nvSpPr>
        <p:spPr>
          <a:xfrm>
            <a:off x="5951984" y="3869311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53" hasCustomPrompt="1"/>
          </p:nvPr>
        </p:nvSpPr>
        <p:spPr>
          <a:xfrm>
            <a:off x="3143250" y="3871697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0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0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2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4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5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3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182117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136388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10164452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182117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7136388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10164452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-4350366" y="0"/>
            <a:ext cx="3909698" cy="4453621"/>
            <a:chOff x="-3999345" y="0"/>
            <a:chExt cx="3909698" cy="4453621"/>
          </a:xfrm>
        </p:grpSpPr>
        <p:sp>
          <p:nvSpPr>
            <p:cNvPr id="109" name="Rectangle 108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10" name="Straight Connector 10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3" name="Group 11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3" name="TextBox 12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4" name="Group 113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121" name="TextBox 120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2" name="TextBox 121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115" name="Group 11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19" name="TextBox 11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0" name="TextBox 11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17" name="TextBox 116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18" name="TextBox 117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ocess Slide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8918573" y="1125538"/>
            <a:ext cx="3146426" cy="268684"/>
          </a:xfrm>
          <a:prstGeom prst="homePlate">
            <a:avLst>
              <a:gd name="adj" fmla="val 46455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1" name="Text Placeholder 18"/>
          <p:cNvSpPr>
            <a:spLocks noGrp="1"/>
          </p:cNvSpPr>
          <p:nvPr>
            <p:ph type="body" sz="quarter" idx="55" hasCustomPrompt="1"/>
          </p:nvPr>
        </p:nvSpPr>
        <p:spPr>
          <a:xfrm>
            <a:off x="8918573" y="3869522"/>
            <a:ext cx="3146426" cy="268684"/>
          </a:xfrm>
          <a:prstGeom prst="homePlate">
            <a:avLst>
              <a:gd name="adj" fmla="val 46455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7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5897561" y="1125538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2942083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9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3349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5897561" y="3869522"/>
            <a:ext cx="3146426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52" hasCustomPrompt="1"/>
          </p:nvPr>
        </p:nvSpPr>
        <p:spPr>
          <a:xfrm>
            <a:off x="2942083" y="3869311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53" hasCustomPrompt="1"/>
          </p:nvPr>
        </p:nvSpPr>
        <p:spPr>
          <a:xfrm>
            <a:off x="133349" y="3871697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0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0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2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4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56" hasCustomPrompt="1"/>
          </p:nvPr>
        </p:nvSpPr>
        <p:spPr>
          <a:xfrm>
            <a:off x="123594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3" name="Text Placeholder 19"/>
          <p:cNvSpPr>
            <a:spLocks noGrp="1"/>
          </p:cNvSpPr>
          <p:nvPr>
            <p:ph type="body" sz="quarter" idx="57" hasCustomPrompt="1"/>
          </p:nvPr>
        </p:nvSpPr>
        <p:spPr>
          <a:xfrm>
            <a:off x="123594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6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182117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136388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10164452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182117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7136388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10164452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1161218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1161218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4350366" y="0"/>
            <a:ext cx="3909698" cy="4453621"/>
            <a:chOff x="-3999345" y="0"/>
            <a:chExt cx="3909698" cy="4453621"/>
          </a:xfrm>
        </p:grpSpPr>
        <p:sp>
          <p:nvSpPr>
            <p:cNvPr id="113" name="Rectangle 112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7" name="Group 116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7" name="TextBox 126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8" name="TextBox 127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125" name="TextBox 124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6" name="TextBox 125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23" name="TextBox 122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4" name="TextBox 123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0" name="Group 11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21" name="TextBox 12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22" name="TextBox 12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90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09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9" y="3269456"/>
            <a:ext cx="2769394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3" y="3269456"/>
            <a:ext cx="2798855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7" y="3269456"/>
            <a:ext cx="275814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8" y="3269456"/>
            <a:ext cx="2758141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69" y="3867150"/>
            <a:ext cx="2769394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3" y="3867150"/>
            <a:ext cx="2802032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7" y="3867150"/>
            <a:ext cx="2758142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8" y="3867150"/>
            <a:ext cx="2753380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8" y="1125538"/>
            <a:ext cx="288131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3250" y="1125538"/>
            <a:ext cx="288607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56325" y="1125538"/>
            <a:ext cx="2886074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0326" y="1125538"/>
            <a:ext cx="287356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69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3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7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8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59" name="Rectangle 58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3" name="Group 6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4" name="Group 63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74" name="TextBox 7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2" name="TextBox 7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0" name="TextBox 6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78" name="Group 77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79" name="Rectangle 78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80" name="Straight Connector 7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84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3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/>
      <p:bldP spid="25" grpId="0"/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3143250" y="2851150"/>
            <a:ext cx="2882900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165849" y="2851150"/>
            <a:ext cx="287972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9185274" y="2851150"/>
            <a:ext cx="287972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30174" y="2851150"/>
            <a:ext cx="2879725" cy="364807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09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9" y="3269456"/>
            <a:ext cx="2761456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3" y="3269456"/>
            <a:ext cx="2798855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7" y="3269456"/>
            <a:ext cx="2761317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7" y="3269456"/>
            <a:ext cx="2764491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69" y="3867150"/>
            <a:ext cx="2764631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3" y="3867150"/>
            <a:ext cx="279885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7" y="3867150"/>
            <a:ext cx="2761318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7" y="3867150"/>
            <a:ext cx="276449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69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3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7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7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8" y="1125538"/>
            <a:ext cx="288131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3250" y="1125538"/>
            <a:ext cx="288607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65850" y="1125538"/>
            <a:ext cx="287972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5276" y="1125538"/>
            <a:ext cx="2879726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7" name="Rectangle 6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8" name="Straight Connector 6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1" name="Group 70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86" name="Group 85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92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EAE4DA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EAE4DA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EAE4DA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EAE4DA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EAE4DA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EAE4DA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1A7C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A1A7C0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1A7C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A1A7C0"/>
                      </p:to>
                    </p:animClr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1A7C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A1A7C0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3141663" y="2851150"/>
            <a:ext cx="2884487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165850" y="2851150"/>
            <a:ext cx="2876549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9182101" y="2851150"/>
            <a:ext cx="2886074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25413" y="2851150"/>
            <a:ext cx="2884487" cy="3648075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09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8" y="3269456"/>
            <a:ext cx="276463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2" y="3269456"/>
            <a:ext cx="2798855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7" y="3269456"/>
            <a:ext cx="275814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7" y="3269456"/>
            <a:ext cx="2767667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68" y="3867150"/>
            <a:ext cx="2764631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2" y="3867150"/>
            <a:ext cx="279885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7" y="3867150"/>
            <a:ext cx="2758142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7" y="3867150"/>
            <a:ext cx="276449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68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2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7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7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8" y="1125538"/>
            <a:ext cx="288131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3250" y="1125538"/>
            <a:ext cx="2882900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65849" y="1125538"/>
            <a:ext cx="2876549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2100" y="1125538"/>
            <a:ext cx="288607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7" name="Rectangle 6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8" name="Straight Connector 6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1" name="Group 70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86" name="Group 85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92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3146425" y="2851150"/>
            <a:ext cx="287972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162674" y="2851150"/>
            <a:ext cx="288607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9185275" y="2851150"/>
            <a:ext cx="2879726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28588" y="2851150"/>
            <a:ext cx="2881312" cy="3648075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09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9" y="3269456"/>
            <a:ext cx="2769394" cy="431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3" y="3269456"/>
            <a:ext cx="280203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7" y="3269456"/>
            <a:ext cx="275814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7" y="3269456"/>
            <a:ext cx="2758141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69" y="3867150"/>
            <a:ext cx="2769394" cy="263207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3" y="3867150"/>
            <a:ext cx="279885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7" y="3867150"/>
            <a:ext cx="2758142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7" y="3867150"/>
            <a:ext cx="276766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69" y="3012280"/>
            <a:ext cx="354806" cy="276225"/>
          </a:xfr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3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7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7" y="3012280"/>
            <a:ext cx="354806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8" y="1125538"/>
            <a:ext cx="2878137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6424" y="1125538"/>
            <a:ext cx="2879726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65849" y="1125538"/>
            <a:ext cx="287972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5274" y="1125538"/>
            <a:ext cx="287972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7" name="Rectangle 6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8" name="Straight Connector 6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1" name="Group 70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86" name="Group 85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92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3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3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4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156325" y="128587"/>
            <a:ext cx="5907088" cy="3443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128587" y="128588"/>
            <a:ext cx="11934825" cy="6600824"/>
          </a:xfrm>
          <a:custGeom>
            <a:avLst/>
            <a:gdLst>
              <a:gd name="connsiteX0" fmla="*/ 0 w 11930063"/>
              <a:gd name="connsiteY0" fmla="*/ 0 h 6586537"/>
              <a:gd name="connsiteX1" fmla="*/ 5905500 w 11930063"/>
              <a:gd name="connsiteY1" fmla="*/ 0 h 6586537"/>
              <a:gd name="connsiteX2" fmla="*/ 5905500 w 11930063"/>
              <a:gd name="connsiteY2" fmla="*/ 3563937 h 6586537"/>
              <a:gd name="connsiteX3" fmla="*/ 11930063 w 11930063"/>
              <a:gd name="connsiteY3" fmla="*/ 3563937 h 6586537"/>
              <a:gd name="connsiteX4" fmla="*/ 11930063 w 11930063"/>
              <a:gd name="connsiteY4" fmla="*/ 6586537 h 6586537"/>
              <a:gd name="connsiteX5" fmla="*/ 0 w 11930063"/>
              <a:gd name="connsiteY5" fmla="*/ 6586537 h 658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0063" h="6586537">
                <a:moveTo>
                  <a:pt x="0" y="0"/>
                </a:moveTo>
                <a:lnTo>
                  <a:pt x="5905500" y="0"/>
                </a:lnTo>
                <a:lnTo>
                  <a:pt x="5905500" y="3563937"/>
                </a:lnTo>
                <a:lnTo>
                  <a:pt x="11930063" y="3563937"/>
                </a:lnTo>
                <a:lnTo>
                  <a:pt x="11930063" y="6586537"/>
                </a:lnTo>
                <a:lnTo>
                  <a:pt x="0" y="6586537"/>
                </a:lnTo>
                <a:close/>
              </a:path>
            </a:pathLst>
          </a:custGeom>
          <a:noFill/>
        </p:spPr>
        <p:txBody>
          <a:bodyPr wrap="square" lIns="1476000">
            <a:noAutofit/>
          </a:bodyPr>
          <a:lstStyle>
            <a:lvl1pPr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8250" y="632112"/>
            <a:ext cx="4759325" cy="482313"/>
          </a:xfrm>
        </p:spPr>
        <p:txBody>
          <a:bodyPr anchor="b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0" y="1238252"/>
            <a:ext cx="475932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9370" y="2054225"/>
            <a:ext cx="2724618" cy="2497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9F99D9F4-6C90-4927-9DB9-120E96857758}" type="datetime3">
              <a:rPr lang="en-US" smtClean="0"/>
              <a:pPr/>
              <a:t>24 January 2017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0" y="1841500"/>
            <a:ext cx="2725828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44" y="260648"/>
            <a:ext cx="681037" cy="681037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34" name="Rectangle 33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8" name="Group 37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5" name="TextBox 44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3" name="TextBox 4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0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6419848" y="1134525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5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2131417" y="2851151"/>
            <a:ext cx="1905210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4137847" y="2851151"/>
            <a:ext cx="1907329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6142233" y="2851151"/>
            <a:ext cx="1909023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28588" y="2851151"/>
            <a:ext cx="1904428" cy="3648075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34308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6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6364484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435798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9" y="3269458"/>
            <a:ext cx="1794511" cy="431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212284" y="3269458"/>
            <a:ext cx="1824343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59431" y="3269458"/>
            <a:ext cx="1784724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57467" y="3269458"/>
            <a:ext cx="1793144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69" y="3867151"/>
            <a:ext cx="1794511" cy="263207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212284" y="3867151"/>
            <a:ext cx="182434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4259430" y="3867151"/>
            <a:ext cx="1784725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257467" y="3867151"/>
            <a:ext cx="1793144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69" y="3012281"/>
            <a:ext cx="354807" cy="276225"/>
          </a:xfr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2212284" y="3012281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4259430" y="3012281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6257466" y="3012281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9" y="1125539"/>
            <a:ext cx="1904427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2131415" y="1125539"/>
            <a:ext cx="1907681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4141023" y="1125539"/>
            <a:ext cx="190313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6142234" y="1125539"/>
            <a:ext cx="190902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1"/>
            <a:ext cx="468052" cy="211579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8148312" y="2851151"/>
            <a:ext cx="1909023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50" hasCustomPrompt="1"/>
          </p:nvPr>
        </p:nvSpPr>
        <p:spPr>
          <a:xfrm>
            <a:off x="8370563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8263546" y="3269458"/>
            <a:ext cx="1793788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74" name="Text Placeholder 16"/>
          <p:cNvSpPr>
            <a:spLocks noGrp="1"/>
          </p:cNvSpPr>
          <p:nvPr>
            <p:ph type="body" sz="quarter" idx="52" hasCustomPrompt="1"/>
          </p:nvPr>
        </p:nvSpPr>
        <p:spPr>
          <a:xfrm>
            <a:off x="8263545" y="3867151"/>
            <a:ext cx="1793789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5" name="Text Placeholder 26"/>
          <p:cNvSpPr>
            <a:spLocks noGrp="1"/>
          </p:cNvSpPr>
          <p:nvPr>
            <p:ph type="body" sz="quarter" idx="53" hasCustomPrompt="1"/>
          </p:nvPr>
        </p:nvSpPr>
        <p:spPr>
          <a:xfrm>
            <a:off x="8263545" y="3012281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76" name="Picture Placeholder 21"/>
          <p:cNvSpPr>
            <a:spLocks noGrp="1"/>
          </p:cNvSpPr>
          <p:nvPr>
            <p:ph type="pic" sz="quarter" idx="54" hasCustomPrompt="1"/>
          </p:nvPr>
        </p:nvSpPr>
        <p:spPr>
          <a:xfrm>
            <a:off x="8148313" y="1125539"/>
            <a:ext cx="190902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77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10155036" y="2851151"/>
            <a:ext cx="1909023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8" name="Text Placeholder 27"/>
          <p:cNvSpPr>
            <a:spLocks noGrp="1"/>
          </p:cNvSpPr>
          <p:nvPr>
            <p:ph type="body" sz="quarter" idx="56" hasCustomPrompt="1"/>
          </p:nvPr>
        </p:nvSpPr>
        <p:spPr>
          <a:xfrm>
            <a:off x="10377287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9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10270270" y="3269458"/>
            <a:ext cx="1793788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80" name="Text Placeholder 16"/>
          <p:cNvSpPr>
            <a:spLocks noGrp="1"/>
          </p:cNvSpPr>
          <p:nvPr>
            <p:ph type="body" sz="quarter" idx="58" hasCustomPrompt="1"/>
          </p:nvPr>
        </p:nvSpPr>
        <p:spPr>
          <a:xfrm>
            <a:off x="10270269" y="3867151"/>
            <a:ext cx="1793789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1" name="Text Placeholder 26"/>
          <p:cNvSpPr>
            <a:spLocks noGrp="1"/>
          </p:cNvSpPr>
          <p:nvPr>
            <p:ph type="body" sz="quarter" idx="59" hasCustomPrompt="1"/>
          </p:nvPr>
        </p:nvSpPr>
        <p:spPr>
          <a:xfrm>
            <a:off x="10270269" y="3012281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82" name="Picture Placeholder 21"/>
          <p:cNvSpPr>
            <a:spLocks noGrp="1"/>
          </p:cNvSpPr>
          <p:nvPr>
            <p:ph type="pic" sz="quarter" idx="60" hasCustomPrompt="1"/>
          </p:nvPr>
        </p:nvSpPr>
        <p:spPr>
          <a:xfrm>
            <a:off x="10155037" y="1125539"/>
            <a:ext cx="190902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8" name="Rectangle 67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84" name="Group 83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97" name="TextBox 96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8" name="TextBox 97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85" name="Group 84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95" name="TextBox 94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86" name="Group 85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93" name="TextBox 92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94" name="TextBox 93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87" name="Group 86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91" name="TextBox 90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88" name="Group 87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89" name="TextBox 88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99" name="Group 98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100" name="Rectangle 99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101" name="Straight Connector 100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10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5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9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9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0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3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4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5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0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30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  <p:bldP spid="7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73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7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74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75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76" grpId="0"/>
      <p:bldP spid="7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7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8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8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8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6024563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3639671"/>
            <a:ext cx="5834062" cy="2232212"/>
          </a:xfrm>
        </p:spPr>
        <p:txBody>
          <a:bodyPr numCol="2" spcCol="288000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326" y="3639671"/>
            <a:ext cx="2887662" cy="2232212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82100" y="3603468"/>
            <a:ext cx="2871788" cy="2268415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262" y="3292274"/>
            <a:ext cx="5834064" cy="242047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400" b="0">
                <a:solidFill>
                  <a:schemeClr val="tx1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56326" y="3292274"/>
            <a:ext cx="2887662" cy="242047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400" b="0">
                <a:solidFill>
                  <a:schemeClr val="tx1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82100" y="3292274"/>
            <a:ext cx="2871788" cy="242047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400" b="0">
                <a:solidFill>
                  <a:schemeClr val="tx1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162676" y="1130300"/>
            <a:ext cx="5900738" cy="1770063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22" name="Rectangle 2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6" name="Group 2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39" name="TextBox 3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40" name="TextBox 3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37" name="TextBox 3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8" name="TextBox 3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28" name="Group 2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35" name="TextBox 3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6" name="TextBox 3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9" name="Group 2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33" name="TextBox 3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34" name="TextBox 3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1" name="TextBox 3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41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4" y="1271366"/>
            <a:ext cx="5737611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88" hasCustomPrompt="1"/>
          </p:nvPr>
        </p:nvSpPr>
        <p:spPr>
          <a:xfrm>
            <a:off x="192134" y="1964073"/>
            <a:ext cx="5737611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7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23"/>
          <p:cNvSpPr/>
          <p:nvPr userDrawn="1"/>
        </p:nvSpPr>
        <p:spPr>
          <a:xfrm>
            <a:off x="135363" y="1130711"/>
            <a:ext cx="5893962" cy="5368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3355789"/>
            <a:ext cx="2721768" cy="740547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4" name="Text Placeholder 15"/>
          <p:cNvSpPr>
            <a:spLocks noGrp="1"/>
          </p:cNvSpPr>
          <p:nvPr>
            <p:ph type="body" sz="quarter" idx="102" hasCustomPrompt="1"/>
          </p:nvPr>
        </p:nvSpPr>
        <p:spPr>
          <a:xfrm>
            <a:off x="195263" y="1619776"/>
            <a:ext cx="2531207" cy="277425"/>
          </a:xfrm>
        </p:spPr>
        <p:txBody>
          <a:bodyPr numCol="1" anchor="b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3" hasCustomPrompt="1"/>
          </p:nvPr>
        </p:nvSpPr>
        <p:spPr>
          <a:xfrm>
            <a:off x="3317154" y="1130711"/>
            <a:ext cx="2707410" cy="1575977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315" name="Text Placeholder 7"/>
          <p:cNvSpPr>
            <a:spLocks noGrp="1"/>
          </p:cNvSpPr>
          <p:nvPr>
            <p:ph type="body" sz="quarter" idx="104" hasCustomPrompt="1"/>
          </p:nvPr>
        </p:nvSpPr>
        <p:spPr>
          <a:xfrm>
            <a:off x="195263" y="4538043"/>
            <a:ext cx="2721768" cy="1620709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6" name="Text Placeholder 7"/>
          <p:cNvSpPr>
            <a:spLocks noGrp="1"/>
          </p:cNvSpPr>
          <p:nvPr>
            <p:ph type="body" sz="quarter" idx="105" hasCustomPrompt="1"/>
          </p:nvPr>
        </p:nvSpPr>
        <p:spPr>
          <a:xfrm>
            <a:off x="3317154" y="3355789"/>
            <a:ext cx="2721768" cy="2802963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7" name="Text Placeholder 15"/>
          <p:cNvSpPr>
            <a:spLocks noGrp="1"/>
          </p:cNvSpPr>
          <p:nvPr>
            <p:ph type="body" sz="quarter" idx="106" hasCustomPrompt="1"/>
          </p:nvPr>
        </p:nvSpPr>
        <p:spPr>
          <a:xfrm>
            <a:off x="195263" y="2971079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Challenge</a:t>
            </a:r>
            <a:endParaRPr lang="en-GB" dirty="0"/>
          </a:p>
        </p:txBody>
      </p:sp>
      <p:sp>
        <p:nvSpPr>
          <p:cNvPr id="318" name="Text Placeholder 15"/>
          <p:cNvSpPr>
            <a:spLocks noGrp="1"/>
          </p:cNvSpPr>
          <p:nvPr>
            <p:ph type="body" sz="quarter" idx="107" hasCustomPrompt="1"/>
          </p:nvPr>
        </p:nvSpPr>
        <p:spPr>
          <a:xfrm>
            <a:off x="195263" y="4162570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Solution</a:t>
            </a:r>
            <a:endParaRPr lang="en-GB" dirty="0"/>
          </a:p>
        </p:txBody>
      </p:sp>
      <p:sp>
        <p:nvSpPr>
          <p:cNvPr id="319" name="Text Placeholder 15"/>
          <p:cNvSpPr>
            <a:spLocks noGrp="1"/>
          </p:cNvSpPr>
          <p:nvPr>
            <p:ph type="body" sz="quarter" idx="108" hasCustomPrompt="1"/>
          </p:nvPr>
        </p:nvSpPr>
        <p:spPr>
          <a:xfrm>
            <a:off x="3317154" y="2971079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Results</a:t>
            </a:r>
            <a:endParaRPr lang="en-GB" dirty="0"/>
          </a:p>
        </p:txBody>
      </p:sp>
      <p:sp>
        <p:nvSpPr>
          <p:cNvPr id="320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200604" y="1129946"/>
            <a:ext cx="286870" cy="486374"/>
          </a:xfrm>
        </p:spPr>
        <p:txBody>
          <a:bodyPr anchor="ctr"/>
          <a:lstStyle>
            <a:lvl1pPr algn="r"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9" hasCustomPrompt="1"/>
          </p:nvPr>
        </p:nvSpPr>
        <p:spPr>
          <a:xfrm>
            <a:off x="195261" y="1905551"/>
            <a:ext cx="546329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Date:</a:t>
            </a:r>
            <a:endParaRPr lang="en-GB" dirty="0"/>
          </a:p>
        </p:txBody>
      </p:sp>
      <p:sp>
        <p:nvSpPr>
          <p:cNvPr id="321" name="Text Placeholder 20"/>
          <p:cNvSpPr>
            <a:spLocks noGrp="1"/>
          </p:cNvSpPr>
          <p:nvPr>
            <p:ph type="body" sz="quarter" idx="110" hasCustomPrompt="1"/>
          </p:nvPr>
        </p:nvSpPr>
        <p:spPr>
          <a:xfrm>
            <a:off x="195261" y="2134227"/>
            <a:ext cx="586914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Value:</a:t>
            </a:r>
            <a:endParaRPr lang="en-GB" dirty="0"/>
          </a:p>
        </p:txBody>
      </p:sp>
      <p:sp>
        <p:nvSpPr>
          <p:cNvPr id="322" name="Text Placeholder 20"/>
          <p:cNvSpPr>
            <a:spLocks noGrp="1"/>
          </p:cNvSpPr>
          <p:nvPr>
            <p:ph type="body" sz="quarter" idx="111" hasCustomPrompt="1"/>
          </p:nvPr>
        </p:nvSpPr>
        <p:spPr>
          <a:xfrm>
            <a:off x="618835" y="1905551"/>
            <a:ext cx="2107635" cy="200599"/>
          </a:xfrm>
        </p:spPr>
        <p:txBody>
          <a:bodyPr/>
          <a:lstStyle>
            <a:lvl1pPr>
              <a:defRPr sz="1100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323" name="Text Placeholder 20"/>
          <p:cNvSpPr>
            <a:spLocks noGrp="1"/>
          </p:cNvSpPr>
          <p:nvPr>
            <p:ph type="body" sz="quarter" idx="112" hasCustomPrompt="1"/>
          </p:nvPr>
        </p:nvSpPr>
        <p:spPr>
          <a:xfrm>
            <a:off x="616186" y="2134227"/>
            <a:ext cx="2363266" cy="25753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value here</a:t>
            </a:r>
            <a:endParaRPr lang="en-GB" dirty="0"/>
          </a:p>
        </p:txBody>
      </p:sp>
      <p:cxnSp>
        <p:nvCxnSpPr>
          <p:cNvPr id="325" name="Straight Connector 324"/>
          <p:cNvCxnSpPr/>
          <p:nvPr userDrawn="1"/>
        </p:nvCxnSpPr>
        <p:spPr>
          <a:xfrm>
            <a:off x="137160" y="2685467"/>
            <a:ext cx="28981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 Placeholder 7"/>
          <p:cNvSpPr>
            <a:spLocks noGrp="1"/>
          </p:cNvSpPr>
          <p:nvPr>
            <p:ph type="body" sz="quarter" idx="113" hasCustomPrompt="1"/>
          </p:nvPr>
        </p:nvSpPr>
        <p:spPr>
          <a:xfrm>
            <a:off x="6205936" y="3355789"/>
            <a:ext cx="2721768" cy="740547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8" name="Text Placeholder 15"/>
          <p:cNvSpPr>
            <a:spLocks noGrp="1"/>
          </p:cNvSpPr>
          <p:nvPr>
            <p:ph type="body" sz="quarter" idx="114" hasCustomPrompt="1"/>
          </p:nvPr>
        </p:nvSpPr>
        <p:spPr>
          <a:xfrm>
            <a:off x="6205936" y="1609988"/>
            <a:ext cx="2531207" cy="277425"/>
          </a:xfrm>
        </p:spPr>
        <p:txBody>
          <a:bodyPr numCol="1" anchor="b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29" name="Picture Placeholder 16"/>
          <p:cNvSpPr>
            <a:spLocks noGrp="1"/>
          </p:cNvSpPr>
          <p:nvPr>
            <p:ph type="pic" sz="quarter" idx="115" hasCustomPrompt="1"/>
          </p:nvPr>
        </p:nvSpPr>
        <p:spPr>
          <a:xfrm>
            <a:off x="9327827" y="1125539"/>
            <a:ext cx="2735586" cy="1581150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330" name="Text Placeholder 7"/>
          <p:cNvSpPr>
            <a:spLocks noGrp="1"/>
          </p:cNvSpPr>
          <p:nvPr>
            <p:ph type="body" sz="quarter" idx="116" hasCustomPrompt="1"/>
          </p:nvPr>
        </p:nvSpPr>
        <p:spPr>
          <a:xfrm>
            <a:off x="6205936" y="4538043"/>
            <a:ext cx="2721768" cy="1620709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1" name="Text Placeholder 7"/>
          <p:cNvSpPr>
            <a:spLocks noGrp="1"/>
          </p:cNvSpPr>
          <p:nvPr>
            <p:ph type="body" sz="quarter" idx="117" hasCustomPrompt="1"/>
          </p:nvPr>
        </p:nvSpPr>
        <p:spPr>
          <a:xfrm>
            <a:off x="9327827" y="5196840"/>
            <a:ext cx="2721768" cy="961912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2" name="Text Placeholder 15"/>
          <p:cNvSpPr>
            <a:spLocks noGrp="1"/>
          </p:cNvSpPr>
          <p:nvPr>
            <p:ph type="body" sz="quarter" idx="118" hasCustomPrompt="1"/>
          </p:nvPr>
        </p:nvSpPr>
        <p:spPr>
          <a:xfrm>
            <a:off x="6205936" y="2971079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Challenge</a:t>
            </a:r>
            <a:endParaRPr lang="en-GB" dirty="0"/>
          </a:p>
        </p:txBody>
      </p:sp>
      <p:sp>
        <p:nvSpPr>
          <p:cNvPr id="333" name="Text Placeholder 15"/>
          <p:cNvSpPr>
            <a:spLocks noGrp="1"/>
          </p:cNvSpPr>
          <p:nvPr>
            <p:ph type="body" sz="quarter" idx="119" hasCustomPrompt="1"/>
          </p:nvPr>
        </p:nvSpPr>
        <p:spPr>
          <a:xfrm>
            <a:off x="6205936" y="4162570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Solution</a:t>
            </a:r>
            <a:endParaRPr lang="en-GB" dirty="0"/>
          </a:p>
        </p:txBody>
      </p:sp>
      <p:sp>
        <p:nvSpPr>
          <p:cNvPr id="334" name="Text Placeholder 15"/>
          <p:cNvSpPr>
            <a:spLocks noGrp="1"/>
          </p:cNvSpPr>
          <p:nvPr>
            <p:ph type="body" sz="quarter" idx="120" hasCustomPrompt="1"/>
          </p:nvPr>
        </p:nvSpPr>
        <p:spPr>
          <a:xfrm>
            <a:off x="9327827" y="4830359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Results</a:t>
            </a:r>
            <a:endParaRPr lang="en-GB" dirty="0"/>
          </a:p>
        </p:txBody>
      </p:sp>
      <p:sp>
        <p:nvSpPr>
          <p:cNvPr id="335" name="Text Placeholder 18"/>
          <p:cNvSpPr>
            <a:spLocks noGrp="1"/>
          </p:cNvSpPr>
          <p:nvPr>
            <p:ph type="body" sz="quarter" idx="121" hasCustomPrompt="1"/>
          </p:nvPr>
        </p:nvSpPr>
        <p:spPr>
          <a:xfrm>
            <a:off x="6207436" y="1131314"/>
            <a:ext cx="286870" cy="486374"/>
          </a:xfrm>
        </p:spPr>
        <p:txBody>
          <a:bodyPr anchor="ctr"/>
          <a:lstStyle>
            <a:lvl1pPr algn="r"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36" name="Text Placeholder 20"/>
          <p:cNvSpPr>
            <a:spLocks noGrp="1"/>
          </p:cNvSpPr>
          <p:nvPr>
            <p:ph type="body" sz="quarter" idx="122" hasCustomPrompt="1"/>
          </p:nvPr>
        </p:nvSpPr>
        <p:spPr>
          <a:xfrm>
            <a:off x="6205934" y="1895763"/>
            <a:ext cx="546329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Date:</a:t>
            </a:r>
            <a:endParaRPr lang="en-GB" dirty="0"/>
          </a:p>
        </p:txBody>
      </p:sp>
      <p:sp>
        <p:nvSpPr>
          <p:cNvPr id="337" name="Text Placeholder 20"/>
          <p:cNvSpPr>
            <a:spLocks noGrp="1"/>
          </p:cNvSpPr>
          <p:nvPr>
            <p:ph type="body" sz="quarter" idx="123" hasCustomPrompt="1"/>
          </p:nvPr>
        </p:nvSpPr>
        <p:spPr>
          <a:xfrm>
            <a:off x="6205934" y="2124439"/>
            <a:ext cx="586914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Value:</a:t>
            </a:r>
            <a:endParaRPr lang="en-GB" dirty="0"/>
          </a:p>
        </p:txBody>
      </p:sp>
      <p:sp>
        <p:nvSpPr>
          <p:cNvPr id="338" name="Text Placeholder 20"/>
          <p:cNvSpPr>
            <a:spLocks noGrp="1"/>
          </p:cNvSpPr>
          <p:nvPr>
            <p:ph type="body" sz="quarter" idx="124" hasCustomPrompt="1"/>
          </p:nvPr>
        </p:nvSpPr>
        <p:spPr>
          <a:xfrm>
            <a:off x="6629508" y="1895763"/>
            <a:ext cx="2107635" cy="218261"/>
          </a:xfrm>
        </p:spPr>
        <p:txBody>
          <a:bodyPr/>
          <a:lstStyle>
            <a:lvl1pPr>
              <a:defRPr sz="1100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339" name="Text Placeholder 20"/>
          <p:cNvSpPr>
            <a:spLocks noGrp="1"/>
          </p:cNvSpPr>
          <p:nvPr>
            <p:ph type="body" sz="quarter" idx="125" hasCustomPrompt="1"/>
          </p:nvPr>
        </p:nvSpPr>
        <p:spPr>
          <a:xfrm>
            <a:off x="6626859" y="2124439"/>
            <a:ext cx="2110284" cy="267322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value here</a:t>
            </a:r>
            <a:endParaRPr lang="en-GB" dirty="0"/>
          </a:p>
        </p:txBody>
      </p:sp>
      <p:cxnSp>
        <p:nvCxnSpPr>
          <p:cNvPr id="340" name="Straight Connector 339"/>
          <p:cNvCxnSpPr/>
          <p:nvPr userDrawn="1"/>
        </p:nvCxnSpPr>
        <p:spPr>
          <a:xfrm>
            <a:off x="6156325" y="2685467"/>
            <a:ext cx="28896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 Placeholder 7"/>
          <p:cNvSpPr>
            <a:spLocks noGrp="1"/>
          </p:cNvSpPr>
          <p:nvPr>
            <p:ph type="body" sz="quarter" idx="126" hasCustomPrompt="1"/>
          </p:nvPr>
        </p:nvSpPr>
        <p:spPr>
          <a:xfrm>
            <a:off x="9327827" y="2971079"/>
            <a:ext cx="2721768" cy="1804548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grpSp>
        <p:nvGrpSpPr>
          <p:cNvPr id="58" name="Group 57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59" name="Rectangle 58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3" name="Group 6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4" name="Group 63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74" name="TextBox 7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2" name="TextBox 7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0" name="TextBox 6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8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23"/>
          <p:cNvSpPr/>
          <p:nvPr userDrawn="1"/>
        </p:nvSpPr>
        <p:spPr>
          <a:xfrm>
            <a:off x="135363" y="1130711"/>
            <a:ext cx="5893962" cy="5368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3355789"/>
            <a:ext cx="2721768" cy="740547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6561845" y="2151552"/>
            <a:ext cx="5011319" cy="2875924"/>
            <a:chOff x="1664337" y="1715998"/>
            <a:chExt cx="8255540" cy="4737736"/>
          </a:xfrm>
          <a:solidFill>
            <a:schemeClr val="accent4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1664337" y="1715998"/>
              <a:ext cx="3616713" cy="2806149"/>
              <a:chOff x="1968230" y="1289640"/>
              <a:chExt cx="3616713" cy="2806149"/>
            </a:xfrm>
            <a:grpFill/>
          </p:grpSpPr>
          <p:sp>
            <p:nvSpPr>
              <p:cNvPr id="253" name="Freeform 55"/>
              <p:cNvSpPr>
                <a:spLocks/>
              </p:cNvSpPr>
              <p:nvPr/>
            </p:nvSpPr>
            <p:spPr bwMode="auto">
              <a:xfrm>
                <a:off x="3526561" y="3774907"/>
                <a:ext cx="88059" cy="111680"/>
              </a:xfrm>
              <a:custGeom>
                <a:avLst/>
                <a:gdLst>
                  <a:gd name="T0" fmla="*/ 0 w 50"/>
                  <a:gd name="T1" fmla="*/ 49 h 63"/>
                  <a:gd name="T2" fmla="*/ 6 w 50"/>
                  <a:gd name="T3" fmla="*/ 31 h 63"/>
                  <a:gd name="T4" fmla="*/ 19 w 50"/>
                  <a:gd name="T5" fmla="*/ 28 h 63"/>
                  <a:gd name="T6" fmla="*/ 21 w 50"/>
                  <a:gd name="T7" fmla="*/ 9 h 63"/>
                  <a:gd name="T8" fmla="*/ 43 w 50"/>
                  <a:gd name="T9" fmla="*/ 0 h 63"/>
                  <a:gd name="T10" fmla="*/ 41 w 50"/>
                  <a:gd name="T11" fmla="*/ 20 h 63"/>
                  <a:gd name="T12" fmla="*/ 41 w 50"/>
                  <a:gd name="T13" fmla="*/ 34 h 63"/>
                  <a:gd name="T14" fmla="*/ 49 w 50"/>
                  <a:gd name="T15" fmla="*/ 35 h 63"/>
                  <a:gd name="T16" fmla="*/ 47 w 50"/>
                  <a:gd name="T17" fmla="*/ 48 h 63"/>
                  <a:gd name="T18" fmla="*/ 37 w 50"/>
                  <a:gd name="T19" fmla="*/ 48 h 63"/>
                  <a:gd name="T20" fmla="*/ 34 w 50"/>
                  <a:gd name="T21" fmla="*/ 62 h 63"/>
                  <a:gd name="T22" fmla="*/ 14 w 50"/>
                  <a:gd name="T23" fmla="*/ 61 h 63"/>
                  <a:gd name="T24" fmla="*/ 0 w 50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0" y="49"/>
                    </a:moveTo>
                    <a:lnTo>
                      <a:pt x="6" y="31"/>
                    </a:lnTo>
                    <a:lnTo>
                      <a:pt x="19" y="28"/>
                    </a:lnTo>
                    <a:lnTo>
                      <a:pt x="21" y="9"/>
                    </a:lnTo>
                    <a:lnTo>
                      <a:pt x="43" y="0"/>
                    </a:lnTo>
                    <a:lnTo>
                      <a:pt x="41" y="20"/>
                    </a:lnTo>
                    <a:lnTo>
                      <a:pt x="41" y="34"/>
                    </a:lnTo>
                    <a:lnTo>
                      <a:pt x="49" y="35"/>
                    </a:lnTo>
                    <a:lnTo>
                      <a:pt x="47" y="48"/>
                    </a:lnTo>
                    <a:lnTo>
                      <a:pt x="37" y="48"/>
                    </a:lnTo>
                    <a:lnTo>
                      <a:pt x="34" y="62"/>
                    </a:lnTo>
                    <a:lnTo>
                      <a:pt x="14" y="61"/>
                    </a:lnTo>
                    <a:lnTo>
                      <a:pt x="0" y="4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4" name="Freeform 46"/>
              <p:cNvSpPr>
                <a:spLocks/>
              </p:cNvSpPr>
              <p:nvPr/>
            </p:nvSpPr>
            <p:spPr bwMode="auto">
              <a:xfrm>
                <a:off x="3982582" y="3699405"/>
                <a:ext cx="75479" cy="70783"/>
              </a:xfrm>
              <a:custGeom>
                <a:avLst/>
                <a:gdLst>
                  <a:gd name="T0" fmla="*/ 32 w 43"/>
                  <a:gd name="T1" fmla="*/ 1 h 41"/>
                  <a:gd name="T2" fmla="*/ 26 w 43"/>
                  <a:gd name="T3" fmla="*/ 14 h 41"/>
                  <a:gd name="T4" fmla="*/ 32 w 43"/>
                  <a:gd name="T5" fmla="*/ 21 h 41"/>
                  <a:gd name="T6" fmla="*/ 23 w 43"/>
                  <a:gd name="T7" fmla="*/ 26 h 41"/>
                  <a:gd name="T8" fmla="*/ 0 w 43"/>
                  <a:gd name="T9" fmla="*/ 26 h 41"/>
                  <a:gd name="T10" fmla="*/ 3 w 43"/>
                  <a:gd name="T11" fmla="*/ 37 h 41"/>
                  <a:gd name="T12" fmla="*/ 21 w 43"/>
                  <a:gd name="T13" fmla="*/ 38 h 41"/>
                  <a:gd name="T14" fmla="*/ 37 w 43"/>
                  <a:gd name="T15" fmla="*/ 40 h 41"/>
                  <a:gd name="T16" fmla="*/ 42 w 43"/>
                  <a:gd name="T17" fmla="*/ 29 h 41"/>
                  <a:gd name="T18" fmla="*/ 42 w 43"/>
                  <a:gd name="T19" fmla="*/ 8 h 41"/>
                  <a:gd name="T20" fmla="*/ 42 w 43"/>
                  <a:gd name="T21" fmla="*/ 0 h 41"/>
                  <a:gd name="T22" fmla="*/ 32 w 43"/>
                  <a:gd name="T2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41">
                    <a:moveTo>
                      <a:pt x="32" y="1"/>
                    </a:moveTo>
                    <a:lnTo>
                      <a:pt x="26" y="14"/>
                    </a:lnTo>
                    <a:lnTo>
                      <a:pt x="32" y="21"/>
                    </a:lnTo>
                    <a:lnTo>
                      <a:pt x="23" y="2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21" y="38"/>
                    </a:lnTo>
                    <a:lnTo>
                      <a:pt x="37" y="40"/>
                    </a:lnTo>
                    <a:lnTo>
                      <a:pt x="42" y="29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32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5" name="Freeform 47"/>
              <p:cNvSpPr>
                <a:spLocks/>
              </p:cNvSpPr>
              <p:nvPr/>
            </p:nvSpPr>
            <p:spPr bwMode="auto">
              <a:xfrm>
                <a:off x="2951032" y="3314031"/>
                <a:ext cx="726488" cy="548961"/>
              </a:xfrm>
              <a:custGeom>
                <a:avLst/>
                <a:gdLst>
                  <a:gd name="T0" fmla="*/ 245 w 412"/>
                  <a:gd name="T1" fmla="*/ 119 h 312"/>
                  <a:gd name="T2" fmla="*/ 229 w 412"/>
                  <a:gd name="T3" fmla="*/ 93 h 312"/>
                  <a:gd name="T4" fmla="*/ 216 w 412"/>
                  <a:gd name="T5" fmla="*/ 60 h 312"/>
                  <a:gd name="T6" fmla="*/ 196 w 412"/>
                  <a:gd name="T7" fmla="*/ 70 h 312"/>
                  <a:gd name="T8" fmla="*/ 174 w 412"/>
                  <a:gd name="T9" fmla="*/ 45 h 312"/>
                  <a:gd name="T10" fmla="*/ 164 w 412"/>
                  <a:gd name="T11" fmla="*/ 29 h 312"/>
                  <a:gd name="T12" fmla="*/ 147 w 412"/>
                  <a:gd name="T13" fmla="*/ 11 h 312"/>
                  <a:gd name="T14" fmla="*/ 125 w 412"/>
                  <a:gd name="T15" fmla="*/ 20 h 312"/>
                  <a:gd name="T16" fmla="*/ 101 w 412"/>
                  <a:gd name="T17" fmla="*/ 29 h 312"/>
                  <a:gd name="T18" fmla="*/ 63 w 412"/>
                  <a:gd name="T19" fmla="*/ 31 h 312"/>
                  <a:gd name="T20" fmla="*/ 35 w 412"/>
                  <a:gd name="T21" fmla="*/ 11 h 312"/>
                  <a:gd name="T22" fmla="*/ 0 w 412"/>
                  <a:gd name="T23" fmla="*/ 0 h 312"/>
                  <a:gd name="T24" fmla="*/ 16 w 412"/>
                  <a:gd name="T25" fmla="*/ 53 h 312"/>
                  <a:gd name="T26" fmla="*/ 25 w 412"/>
                  <a:gd name="T27" fmla="*/ 87 h 312"/>
                  <a:gd name="T28" fmla="*/ 41 w 412"/>
                  <a:gd name="T29" fmla="*/ 110 h 312"/>
                  <a:gd name="T30" fmla="*/ 59 w 412"/>
                  <a:gd name="T31" fmla="*/ 146 h 312"/>
                  <a:gd name="T32" fmla="*/ 98 w 412"/>
                  <a:gd name="T33" fmla="*/ 177 h 312"/>
                  <a:gd name="T34" fmla="*/ 78 w 412"/>
                  <a:gd name="T35" fmla="*/ 129 h 312"/>
                  <a:gd name="T36" fmla="*/ 51 w 412"/>
                  <a:gd name="T37" fmla="*/ 83 h 312"/>
                  <a:gd name="T38" fmla="*/ 31 w 412"/>
                  <a:gd name="T39" fmla="*/ 45 h 312"/>
                  <a:gd name="T40" fmla="*/ 41 w 412"/>
                  <a:gd name="T41" fmla="*/ 28 h 312"/>
                  <a:gd name="T42" fmla="*/ 64 w 412"/>
                  <a:gd name="T43" fmla="*/ 49 h 312"/>
                  <a:gd name="T44" fmla="*/ 78 w 412"/>
                  <a:gd name="T45" fmla="*/ 88 h 312"/>
                  <a:gd name="T46" fmla="*/ 97 w 412"/>
                  <a:gd name="T47" fmla="*/ 112 h 312"/>
                  <a:gd name="T48" fmla="*/ 110 w 412"/>
                  <a:gd name="T49" fmla="*/ 132 h 312"/>
                  <a:gd name="T50" fmla="*/ 129 w 412"/>
                  <a:gd name="T51" fmla="*/ 158 h 312"/>
                  <a:gd name="T52" fmla="*/ 140 w 412"/>
                  <a:gd name="T53" fmla="*/ 172 h 312"/>
                  <a:gd name="T54" fmla="*/ 147 w 412"/>
                  <a:gd name="T55" fmla="*/ 207 h 312"/>
                  <a:gd name="T56" fmla="*/ 156 w 412"/>
                  <a:gd name="T57" fmla="*/ 230 h 312"/>
                  <a:gd name="T58" fmla="*/ 275 w 412"/>
                  <a:gd name="T59" fmla="*/ 295 h 312"/>
                  <a:gd name="T60" fmla="*/ 299 w 412"/>
                  <a:gd name="T61" fmla="*/ 291 h 312"/>
                  <a:gd name="T62" fmla="*/ 327 w 412"/>
                  <a:gd name="T63" fmla="*/ 311 h 312"/>
                  <a:gd name="T64" fmla="*/ 346 w 412"/>
                  <a:gd name="T65" fmla="*/ 290 h 312"/>
                  <a:gd name="T66" fmla="*/ 370 w 412"/>
                  <a:gd name="T67" fmla="*/ 263 h 312"/>
                  <a:gd name="T68" fmla="*/ 396 w 412"/>
                  <a:gd name="T69" fmla="*/ 250 h 312"/>
                  <a:gd name="T70" fmla="*/ 405 w 412"/>
                  <a:gd name="T71" fmla="*/ 218 h 312"/>
                  <a:gd name="T72" fmla="*/ 408 w 412"/>
                  <a:gd name="T73" fmla="*/ 200 h 312"/>
                  <a:gd name="T74" fmla="*/ 362 w 412"/>
                  <a:gd name="T75" fmla="*/ 208 h 312"/>
                  <a:gd name="T76" fmla="*/ 325 w 412"/>
                  <a:gd name="T77" fmla="*/ 245 h 312"/>
                  <a:gd name="T78" fmla="*/ 269 w 412"/>
                  <a:gd name="T79" fmla="*/ 229 h 312"/>
                  <a:gd name="T80" fmla="*/ 254 w 412"/>
                  <a:gd name="T81" fmla="*/ 160 h 312"/>
                  <a:gd name="T82" fmla="*/ 265 w 412"/>
                  <a:gd name="T83" fmla="*/ 1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2" h="312">
                    <a:moveTo>
                      <a:pt x="265" y="119"/>
                    </a:moveTo>
                    <a:lnTo>
                      <a:pt x="245" y="119"/>
                    </a:lnTo>
                    <a:lnTo>
                      <a:pt x="241" y="99"/>
                    </a:lnTo>
                    <a:lnTo>
                      <a:pt x="229" y="93"/>
                    </a:lnTo>
                    <a:lnTo>
                      <a:pt x="225" y="72"/>
                    </a:lnTo>
                    <a:lnTo>
                      <a:pt x="216" y="60"/>
                    </a:lnTo>
                    <a:lnTo>
                      <a:pt x="201" y="49"/>
                    </a:lnTo>
                    <a:lnTo>
                      <a:pt x="196" y="70"/>
                    </a:lnTo>
                    <a:lnTo>
                      <a:pt x="181" y="70"/>
                    </a:lnTo>
                    <a:lnTo>
                      <a:pt x="174" y="45"/>
                    </a:lnTo>
                    <a:lnTo>
                      <a:pt x="165" y="43"/>
                    </a:lnTo>
                    <a:lnTo>
                      <a:pt x="164" y="29"/>
                    </a:lnTo>
                    <a:lnTo>
                      <a:pt x="152" y="26"/>
                    </a:lnTo>
                    <a:lnTo>
                      <a:pt x="147" y="11"/>
                    </a:lnTo>
                    <a:lnTo>
                      <a:pt x="137" y="19"/>
                    </a:lnTo>
                    <a:lnTo>
                      <a:pt x="125" y="20"/>
                    </a:lnTo>
                    <a:lnTo>
                      <a:pt x="122" y="29"/>
                    </a:lnTo>
                    <a:lnTo>
                      <a:pt x="101" y="29"/>
                    </a:lnTo>
                    <a:lnTo>
                      <a:pt x="85" y="36"/>
                    </a:lnTo>
                    <a:lnTo>
                      <a:pt x="63" y="31"/>
                    </a:lnTo>
                    <a:lnTo>
                      <a:pt x="47" y="15"/>
                    </a:lnTo>
                    <a:lnTo>
                      <a:pt x="35" y="11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3" y="37"/>
                    </a:lnTo>
                    <a:lnTo>
                      <a:pt x="16" y="53"/>
                    </a:lnTo>
                    <a:lnTo>
                      <a:pt x="29" y="73"/>
                    </a:lnTo>
                    <a:lnTo>
                      <a:pt x="25" y="87"/>
                    </a:lnTo>
                    <a:lnTo>
                      <a:pt x="17" y="92"/>
                    </a:lnTo>
                    <a:lnTo>
                      <a:pt x="41" y="110"/>
                    </a:lnTo>
                    <a:lnTo>
                      <a:pt x="57" y="123"/>
                    </a:lnTo>
                    <a:lnTo>
                      <a:pt x="59" y="146"/>
                    </a:lnTo>
                    <a:lnTo>
                      <a:pt x="87" y="177"/>
                    </a:lnTo>
                    <a:lnTo>
                      <a:pt x="98" y="177"/>
                    </a:lnTo>
                    <a:lnTo>
                      <a:pt x="91" y="154"/>
                    </a:lnTo>
                    <a:lnTo>
                      <a:pt x="78" y="129"/>
                    </a:lnTo>
                    <a:lnTo>
                      <a:pt x="69" y="105"/>
                    </a:lnTo>
                    <a:lnTo>
                      <a:pt x="51" y="83"/>
                    </a:lnTo>
                    <a:lnTo>
                      <a:pt x="40" y="63"/>
                    </a:lnTo>
                    <a:lnTo>
                      <a:pt x="31" y="45"/>
                    </a:lnTo>
                    <a:lnTo>
                      <a:pt x="31" y="22"/>
                    </a:lnTo>
                    <a:lnTo>
                      <a:pt x="41" y="28"/>
                    </a:lnTo>
                    <a:lnTo>
                      <a:pt x="52" y="40"/>
                    </a:lnTo>
                    <a:lnTo>
                      <a:pt x="64" y="49"/>
                    </a:lnTo>
                    <a:lnTo>
                      <a:pt x="66" y="76"/>
                    </a:lnTo>
                    <a:lnTo>
                      <a:pt x="78" y="88"/>
                    </a:lnTo>
                    <a:lnTo>
                      <a:pt x="89" y="106"/>
                    </a:lnTo>
                    <a:lnTo>
                      <a:pt x="97" y="112"/>
                    </a:lnTo>
                    <a:lnTo>
                      <a:pt x="96" y="127"/>
                    </a:lnTo>
                    <a:lnTo>
                      <a:pt x="110" y="132"/>
                    </a:lnTo>
                    <a:lnTo>
                      <a:pt x="111" y="150"/>
                    </a:lnTo>
                    <a:lnTo>
                      <a:pt x="129" y="158"/>
                    </a:lnTo>
                    <a:lnTo>
                      <a:pt x="129" y="171"/>
                    </a:lnTo>
                    <a:lnTo>
                      <a:pt x="140" y="172"/>
                    </a:lnTo>
                    <a:lnTo>
                      <a:pt x="141" y="190"/>
                    </a:lnTo>
                    <a:lnTo>
                      <a:pt x="147" y="207"/>
                    </a:lnTo>
                    <a:lnTo>
                      <a:pt x="142" y="222"/>
                    </a:lnTo>
                    <a:lnTo>
                      <a:pt x="156" y="230"/>
                    </a:lnTo>
                    <a:lnTo>
                      <a:pt x="235" y="282"/>
                    </a:lnTo>
                    <a:lnTo>
                      <a:pt x="275" y="295"/>
                    </a:lnTo>
                    <a:lnTo>
                      <a:pt x="288" y="286"/>
                    </a:lnTo>
                    <a:lnTo>
                      <a:pt x="299" y="291"/>
                    </a:lnTo>
                    <a:lnTo>
                      <a:pt x="316" y="297"/>
                    </a:lnTo>
                    <a:lnTo>
                      <a:pt x="327" y="311"/>
                    </a:lnTo>
                    <a:lnTo>
                      <a:pt x="333" y="293"/>
                    </a:lnTo>
                    <a:lnTo>
                      <a:pt x="346" y="290"/>
                    </a:lnTo>
                    <a:lnTo>
                      <a:pt x="348" y="272"/>
                    </a:lnTo>
                    <a:lnTo>
                      <a:pt x="370" y="263"/>
                    </a:lnTo>
                    <a:lnTo>
                      <a:pt x="378" y="260"/>
                    </a:lnTo>
                    <a:lnTo>
                      <a:pt x="396" y="250"/>
                    </a:lnTo>
                    <a:lnTo>
                      <a:pt x="406" y="237"/>
                    </a:lnTo>
                    <a:lnTo>
                      <a:pt x="405" y="218"/>
                    </a:lnTo>
                    <a:lnTo>
                      <a:pt x="411" y="214"/>
                    </a:lnTo>
                    <a:lnTo>
                      <a:pt x="408" y="200"/>
                    </a:lnTo>
                    <a:lnTo>
                      <a:pt x="375" y="197"/>
                    </a:lnTo>
                    <a:lnTo>
                      <a:pt x="362" y="208"/>
                    </a:lnTo>
                    <a:lnTo>
                      <a:pt x="347" y="238"/>
                    </a:lnTo>
                    <a:lnTo>
                      <a:pt x="325" y="245"/>
                    </a:lnTo>
                    <a:lnTo>
                      <a:pt x="293" y="246"/>
                    </a:lnTo>
                    <a:lnTo>
                      <a:pt x="269" y="229"/>
                    </a:lnTo>
                    <a:lnTo>
                      <a:pt x="262" y="188"/>
                    </a:lnTo>
                    <a:lnTo>
                      <a:pt x="254" y="160"/>
                    </a:lnTo>
                    <a:lnTo>
                      <a:pt x="261" y="139"/>
                    </a:lnTo>
                    <a:lnTo>
                      <a:pt x="265" y="1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6" name="Freeform 48"/>
              <p:cNvSpPr>
                <a:spLocks/>
              </p:cNvSpPr>
              <p:nvPr/>
            </p:nvSpPr>
            <p:spPr bwMode="auto">
              <a:xfrm>
                <a:off x="3586316" y="3825241"/>
                <a:ext cx="172973" cy="84939"/>
              </a:xfrm>
              <a:custGeom>
                <a:avLst/>
                <a:gdLst>
                  <a:gd name="T0" fmla="*/ 15 w 98"/>
                  <a:gd name="T1" fmla="*/ 8 h 49"/>
                  <a:gd name="T2" fmla="*/ 13 w 98"/>
                  <a:gd name="T3" fmla="*/ 20 h 49"/>
                  <a:gd name="T4" fmla="*/ 3 w 98"/>
                  <a:gd name="T5" fmla="*/ 20 h 49"/>
                  <a:gd name="T6" fmla="*/ 0 w 98"/>
                  <a:gd name="T7" fmla="*/ 34 h 49"/>
                  <a:gd name="T8" fmla="*/ 11 w 98"/>
                  <a:gd name="T9" fmla="*/ 29 h 49"/>
                  <a:gd name="T10" fmla="*/ 27 w 98"/>
                  <a:gd name="T11" fmla="*/ 29 h 49"/>
                  <a:gd name="T12" fmla="*/ 29 w 98"/>
                  <a:gd name="T13" fmla="*/ 48 h 49"/>
                  <a:gd name="T14" fmla="*/ 42 w 98"/>
                  <a:gd name="T15" fmla="*/ 40 h 49"/>
                  <a:gd name="T16" fmla="*/ 61 w 98"/>
                  <a:gd name="T17" fmla="*/ 40 h 49"/>
                  <a:gd name="T18" fmla="*/ 66 w 98"/>
                  <a:gd name="T19" fmla="*/ 25 h 49"/>
                  <a:gd name="T20" fmla="*/ 88 w 98"/>
                  <a:gd name="T21" fmla="*/ 25 h 49"/>
                  <a:gd name="T22" fmla="*/ 97 w 98"/>
                  <a:gd name="T23" fmla="*/ 14 h 49"/>
                  <a:gd name="T24" fmla="*/ 82 w 98"/>
                  <a:gd name="T25" fmla="*/ 10 h 49"/>
                  <a:gd name="T26" fmla="*/ 73 w 98"/>
                  <a:gd name="T27" fmla="*/ 1 h 49"/>
                  <a:gd name="T28" fmla="*/ 50 w 98"/>
                  <a:gd name="T29" fmla="*/ 1 h 49"/>
                  <a:gd name="T30" fmla="*/ 40 w 98"/>
                  <a:gd name="T31" fmla="*/ 8 h 49"/>
                  <a:gd name="T32" fmla="*/ 35 w 98"/>
                  <a:gd name="T33" fmla="*/ 0 h 49"/>
                  <a:gd name="T34" fmla="*/ 24 w 98"/>
                  <a:gd name="T35" fmla="*/ 7 h 49"/>
                  <a:gd name="T36" fmla="*/ 15 w 98"/>
                  <a:gd name="T3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49">
                    <a:moveTo>
                      <a:pt x="15" y="8"/>
                    </a:moveTo>
                    <a:lnTo>
                      <a:pt x="13" y="20"/>
                    </a:lnTo>
                    <a:lnTo>
                      <a:pt x="3" y="20"/>
                    </a:lnTo>
                    <a:lnTo>
                      <a:pt x="0" y="34"/>
                    </a:lnTo>
                    <a:lnTo>
                      <a:pt x="11" y="29"/>
                    </a:lnTo>
                    <a:lnTo>
                      <a:pt x="27" y="29"/>
                    </a:lnTo>
                    <a:lnTo>
                      <a:pt x="29" y="48"/>
                    </a:lnTo>
                    <a:lnTo>
                      <a:pt x="42" y="40"/>
                    </a:lnTo>
                    <a:lnTo>
                      <a:pt x="61" y="40"/>
                    </a:lnTo>
                    <a:lnTo>
                      <a:pt x="66" y="25"/>
                    </a:lnTo>
                    <a:lnTo>
                      <a:pt x="88" y="25"/>
                    </a:lnTo>
                    <a:lnTo>
                      <a:pt x="97" y="14"/>
                    </a:lnTo>
                    <a:lnTo>
                      <a:pt x="82" y="10"/>
                    </a:lnTo>
                    <a:lnTo>
                      <a:pt x="73" y="1"/>
                    </a:lnTo>
                    <a:lnTo>
                      <a:pt x="50" y="1"/>
                    </a:lnTo>
                    <a:lnTo>
                      <a:pt x="40" y="8"/>
                    </a:lnTo>
                    <a:lnTo>
                      <a:pt x="35" y="0"/>
                    </a:lnTo>
                    <a:lnTo>
                      <a:pt x="24" y="7"/>
                    </a:lnTo>
                    <a:lnTo>
                      <a:pt x="15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7" name="Freeform 49"/>
              <p:cNvSpPr>
                <a:spLocks/>
              </p:cNvSpPr>
              <p:nvPr/>
            </p:nvSpPr>
            <p:spPr bwMode="auto">
              <a:xfrm>
                <a:off x="3636635" y="3869284"/>
                <a:ext cx="116364" cy="113253"/>
              </a:xfrm>
              <a:custGeom>
                <a:avLst/>
                <a:gdLst>
                  <a:gd name="T0" fmla="*/ 60 w 66"/>
                  <a:gd name="T1" fmla="*/ 0 h 63"/>
                  <a:gd name="T2" fmla="*/ 38 w 66"/>
                  <a:gd name="T3" fmla="*/ 0 h 63"/>
                  <a:gd name="T4" fmla="*/ 33 w 66"/>
                  <a:gd name="T5" fmla="*/ 14 h 63"/>
                  <a:gd name="T6" fmla="*/ 14 w 66"/>
                  <a:gd name="T7" fmla="*/ 15 h 63"/>
                  <a:gd name="T8" fmla="*/ 0 w 66"/>
                  <a:gd name="T9" fmla="*/ 23 h 63"/>
                  <a:gd name="T10" fmla="*/ 8 w 66"/>
                  <a:gd name="T11" fmla="*/ 31 h 63"/>
                  <a:gd name="T12" fmla="*/ 15 w 66"/>
                  <a:gd name="T13" fmla="*/ 49 h 63"/>
                  <a:gd name="T14" fmla="*/ 25 w 66"/>
                  <a:gd name="T15" fmla="*/ 60 h 63"/>
                  <a:gd name="T16" fmla="*/ 56 w 66"/>
                  <a:gd name="T17" fmla="*/ 62 h 63"/>
                  <a:gd name="T18" fmla="*/ 60 w 66"/>
                  <a:gd name="T19" fmla="*/ 18 h 63"/>
                  <a:gd name="T20" fmla="*/ 65 w 66"/>
                  <a:gd name="T21" fmla="*/ 7 h 63"/>
                  <a:gd name="T22" fmla="*/ 60 w 66"/>
                  <a:gd name="T2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3">
                    <a:moveTo>
                      <a:pt x="60" y="0"/>
                    </a:moveTo>
                    <a:lnTo>
                      <a:pt x="38" y="0"/>
                    </a:lnTo>
                    <a:lnTo>
                      <a:pt x="33" y="14"/>
                    </a:lnTo>
                    <a:lnTo>
                      <a:pt x="14" y="15"/>
                    </a:lnTo>
                    <a:lnTo>
                      <a:pt x="0" y="23"/>
                    </a:lnTo>
                    <a:lnTo>
                      <a:pt x="8" y="31"/>
                    </a:lnTo>
                    <a:lnTo>
                      <a:pt x="15" y="49"/>
                    </a:lnTo>
                    <a:lnTo>
                      <a:pt x="25" y="60"/>
                    </a:lnTo>
                    <a:lnTo>
                      <a:pt x="56" y="62"/>
                    </a:lnTo>
                    <a:lnTo>
                      <a:pt x="60" y="18"/>
                    </a:lnTo>
                    <a:lnTo>
                      <a:pt x="65" y="7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8" name="Freeform 52"/>
              <p:cNvSpPr>
                <a:spLocks/>
              </p:cNvSpPr>
              <p:nvPr/>
            </p:nvSpPr>
            <p:spPr bwMode="auto">
              <a:xfrm>
                <a:off x="3881943" y="3741875"/>
                <a:ext cx="61327" cy="33032"/>
              </a:xfrm>
              <a:custGeom>
                <a:avLst/>
                <a:gdLst>
                  <a:gd name="T0" fmla="*/ 8 w 34"/>
                  <a:gd name="T1" fmla="*/ 0 h 18"/>
                  <a:gd name="T2" fmla="*/ 19 w 34"/>
                  <a:gd name="T3" fmla="*/ 0 h 18"/>
                  <a:gd name="T4" fmla="*/ 33 w 34"/>
                  <a:gd name="T5" fmla="*/ 6 h 18"/>
                  <a:gd name="T6" fmla="*/ 29 w 34"/>
                  <a:gd name="T7" fmla="*/ 16 h 18"/>
                  <a:gd name="T8" fmla="*/ 11 w 34"/>
                  <a:gd name="T9" fmla="*/ 17 h 18"/>
                  <a:gd name="T10" fmla="*/ 0 w 34"/>
                  <a:gd name="T11" fmla="*/ 9 h 18"/>
                  <a:gd name="T12" fmla="*/ 8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8" y="0"/>
                    </a:moveTo>
                    <a:lnTo>
                      <a:pt x="19" y="0"/>
                    </a:lnTo>
                    <a:lnTo>
                      <a:pt x="33" y="6"/>
                    </a:lnTo>
                    <a:lnTo>
                      <a:pt x="29" y="16"/>
                    </a:lnTo>
                    <a:lnTo>
                      <a:pt x="11" y="17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9" name="Freeform 53"/>
              <p:cNvSpPr>
                <a:spLocks/>
              </p:cNvSpPr>
              <p:nvPr/>
            </p:nvSpPr>
            <p:spPr bwMode="auto">
              <a:xfrm>
                <a:off x="4043909" y="3699405"/>
                <a:ext cx="102211" cy="70783"/>
              </a:xfrm>
              <a:custGeom>
                <a:avLst/>
                <a:gdLst>
                  <a:gd name="T0" fmla="*/ 0 w 57"/>
                  <a:gd name="T1" fmla="*/ 40 h 41"/>
                  <a:gd name="T2" fmla="*/ 5 w 57"/>
                  <a:gd name="T3" fmla="*/ 29 h 41"/>
                  <a:gd name="T4" fmla="*/ 5 w 57"/>
                  <a:gd name="T5" fmla="*/ 8 h 41"/>
                  <a:gd name="T6" fmla="*/ 5 w 57"/>
                  <a:gd name="T7" fmla="*/ 0 h 41"/>
                  <a:gd name="T8" fmla="*/ 18 w 57"/>
                  <a:gd name="T9" fmla="*/ 2 h 41"/>
                  <a:gd name="T10" fmla="*/ 23 w 57"/>
                  <a:gd name="T11" fmla="*/ 9 h 41"/>
                  <a:gd name="T12" fmla="*/ 29 w 57"/>
                  <a:gd name="T13" fmla="*/ 11 h 41"/>
                  <a:gd name="T14" fmla="*/ 36 w 57"/>
                  <a:gd name="T15" fmla="*/ 11 h 41"/>
                  <a:gd name="T16" fmla="*/ 39 w 57"/>
                  <a:gd name="T17" fmla="*/ 20 h 41"/>
                  <a:gd name="T18" fmla="*/ 47 w 57"/>
                  <a:gd name="T19" fmla="*/ 24 h 41"/>
                  <a:gd name="T20" fmla="*/ 56 w 57"/>
                  <a:gd name="T21" fmla="*/ 31 h 41"/>
                  <a:gd name="T22" fmla="*/ 53 w 57"/>
                  <a:gd name="T23" fmla="*/ 37 h 41"/>
                  <a:gd name="T24" fmla="*/ 40 w 57"/>
                  <a:gd name="T25" fmla="*/ 38 h 41"/>
                  <a:gd name="T26" fmla="*/ 18 w 57"/>
                  <a:gd name="T27" fmla="*/ 37 h 41"/>
                  <a:gd name="T28" fmla="*/ 0 w 57"/>
                  <a:gd name="T2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41">
                    <a:moveTo>
                      <a:pt x="0" y="40"/>
                    </a:moveTo>
                    <a:lnTo>
                      <a:pt x="5" y="2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23" y="9"/>
                    </a:lnTo>
                    <a:lnTo>
                      <a:pt x="29" y="11"/>
                    </a:lnTo>
                    <a:lnTo>
                      <a:pt x="36" y="11"/>
                    </a:lnTo>
                    <a:lnTo>
                      <a:pt x="39" y="20"/>
                    </a:lnTo>
                    <a:lnTo>
                      <a:pt x="47" y="24"/>
                    </a:lnTo>
                    <a:lnTo>
                      <a:pt x="56" y="31"/>
                    </a:lnTo>
                    <a:lnTo>
                      <a:pt x="53" y="37"/>
                    </a:lnTo>
                    <a:lnTo>
                      <a:pt x="40" y="38"/>
                    </a:lnTo>
                    <a:lnTo>
                      <a:pt x="18" y="37"/>
                    </a:lnTo>
                    <a:lnTo>
                      <a:pt x="0" y="4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0" name="Freeform 54"/>
              <p:cNvSpPr>
                <a:spLocks/>
              </p:cNvSpPr>
              <p:nvPr/>
            </p:nvSpPr>
            <p:spPr bwMode="auto">
              <a:xfrm>
                <a:off x="4163417" y="3746593"/>
                <a:ext cx="40885" cy="28313"/>
              </a:xfrm>
              <a:custGeom>
                <a:avLst/>
                <a:gdLst>
                  <a:gd name="T0" fmla="*/ 8 w 23"/>
                  <a:gd name="T1" fmla="*/ 2 h 16"/>
                  <a:gd name="T2" fmla="*/ 0 w 23"/>
                  <a:gd name="T3" fmla="*/ 7 h 16"/>
                  <a:gd name="T4" fmla="*/ 6 w 23"/>
                  <a:gd name="T5" fmla="*/ 11 h 16"/>
                  <a:gd name="T6" fmla="*/ 14 w 23"/>
                  <a:gd name="T7" fmla="*/ 15 h 16"/>
                  <a:gd name="T8" fmla="*/ 22 w 23"/>
                  <a:gd name="T9" fmla="*/ 11 h 16"/>
                  <a:gd name="T10" fmla="*/ 22 w 23"/>
                  <a:gd name="T11" fmla="*/ 0 h 16"/>
                  <a:gd name="T12" fmla="*/ 8 w 23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8" y="2"/>
                    </a:moveTo>
                    <a:lnTo>
                      <a:pt x="0" y="7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1" name="Freeform 60"/>
              <p:cNvSpPr>
                <a:spLocks/>
              </p:cNvSpPr>
              <p:nvPr/>
            </p:nvSpPr>
            <p:spPr bwMode="auto">
              <a:xfrm>
                <a:off x="3600468" y="3756031"/>
                <a:ext cx="48747" cy="83367"/>
              </a:xfrm>
              <a:custGeom>
                <a:avLst/>
                <a:gdLst>
                  <a:gd name="T0" fmla="*/ 2 w 29"/>
                  <a:gd name="T1" fmla="*/ 13 h 48"/>
                  <a:gd name="T2" fmla="*/ 10 w 29"/>
                  <a:gd name="T3" fmla="*/ 10 h 48"/>
                  <a:gd name="T4" fmla="*/ 28 w 29"/>
                  <a:gd name="T5" fmla="*/ 0 h 48"/>
                  <a:gd name="T6" fmla="*/ 25 w 29"/>
                  <a:gd name="T7" fmla="*/ 19 h 48"/>
                  <a:gd name="T8" fmla="*/ 28 w 29"/>
                  <a:gd name="T9" fmla="*/ 39 h 48"/>
                  <a:gd name="T10" fmla="*/ 18 w 29"/>
                  <a:gd name="T11" fmla="*/ 46 h 48"/>
                  <a:gd name="T12" fmla="*/ 8 w 29"/>
                  <a:gd name="T13" fmla="*/ 47 h 48"/>
                  <a:gd name="T14" fmla="*/ 0 w 29"/>
                  <a:gd name="T15" fmla="*/ 45 h 48"/>
                  <a:gd name="T16" fmla="*/ 0 w 29"/>
                  <a:gd name="T17" fmla="*/ 32 h 48"/>
                  <a:gd name="T18" fmla="*/ 2 w 29"/>
                  <a:gd name="T1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8">
                    <a:moveTo>
                      <a:pt x="2" y="13"/>
                    </a:moveTo>
                    <a:lnTo>
                      <a:pt x="10" y="10"/>
                    </a:lnTo>
                    <a:lnTo>
                      <a:pt x="28" y="0"/>
                    </a:lnTo>
                    <a:lnTo>
                      <a:pt x="25" y="19"/>
                    </a:lnTo>
                    <a:lnTo>
                      <a:pt x="28" y="39"/>
                    </a:lnTo>
                    <a:lnTo>
                      <a:pt x="18" y="46"/>
                    </a:lnTo>
                    <a:lnTo>
                      <a:pt x="8" y="47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2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2" name="Freeform 61"/>
              <p:cNvSpPr>
                <a:spLocks/>
              </p:cNvSpPr>
              <p:nvPr/>
            </p:nvSpPr>
            <p:spPr bwMode="auto">
              <a:xfrm>
                <a:off x="3677520" y="3976245"/>
                <a:ext cx="86487" cy="53480"/>
              </a:xfrm>
              <a:custGeom>
                <a:avLst/>
                <a:gdLst>
                  <a:gd name="T0" fmla="*/ 33 w 49"/>
                  <a:gd name="T1" fmla="*/ 2 h 31"/>
                  <a:gd name="T2" fmla="*/ 1 w 49"/>
                  <a:gd name="T3" fmla="*/ 0 h 31"/>
                  <a:gd name="T4" fmla="*/ 0 w 49"/>
                  <a:gd name="T5" fmla="*/ 12 h 31"/>
                  <a:gd name="T6" fmla="*/ 7 w 49"/>
                  <a:gd name="T7" fmla="*/ 23 h 31"/>
                  <a:gd name="T8" fmla="*/ 35 w 49"/>
                  <a:gd name="T9" fmla="*/ 30 h 31"/>
                  <a:gd name="T10" fmla="*/ 48 w 49"/>
                  <a:gd name="T11" fmla="*/ 23 h 31"/>
                  <a:gd name="T12" fmla="*/ 47 w 49"/>
                  <a:gd name="T13" fmla="*/ 10 h 31"/>
                  <a:gd name="T14" fmla="*/ 33 w 49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1">
                    <a:moveTo>
                      <a:pt x="33" y="2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7" y="23"/>
                    </a:lnTo>
                    <a:lnTo>
                      <a:pt x="35" y="30"/>
                    </a:lnTo>
                    <a:lnTo>
                      <a:pt x="48" y="23"/>
                    </a:lnTo>
                    <a:lnTo>
                      <a:pt x="47" y="10"/>
                    </a:lnTo>
                    <a:lnTo>
                      <a:pt x="3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3" name="Freeform 67"/>
              <p:cNvSpPr>
                <a:spLocks/>
              </p:cNvSpPr>
              <p:nvPr/>
            </p:nvSpPr>
            <p:spPr bwMode="auto">
              <a:xfrm>
                <a:off x="4622583" y="1961291"/>
                <a:ext cx="64472" cy="31459"/>
              </a:xfrm>
              <a:custGeom>
                <a:avLst/>
                <a:gdLst>
                  <a:gd name="T0" fmla="*/ 10 w 36"/>
                  <a:gd name="T1" fmla="*/ 0 h 18"/>
                  <a:gd name="T2" fmla="*/ 0 w 36"/>
                  <a:gd name="T3" fmla="*/ 17 h 18"/>
                  <a:gd name="T4" fmla="*/ 17 w 36"/>
                  <a:gd name="T5" fmla="*/ 17 h 18"/>
                  <a:gd name="T6" fmla="*/ 35 w 36"/>
                  <a:gd name="T7" fmla="*/ 10 h 18"/>
                  <a:gd name="T8" fmla="*/ 10 w 3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10" y="0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35" y="10"/>
                    </a:lnTo>
                    <a:lnTo>
                      <a:pt x="1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4" name="Freeform 68"/>
              <p:cNvSpPr>
                <a:spLocks/>
              </p:cNvSpPr>
              <p:nvPr/>
            </p:nvSpPr>
            <p:spPr bwMode="auto">
              <a:xfrm>
                <a:off x="1968230" y="1912530"/>
                <a:ext cx="839706" cy="690527"/>
              </a:xfrm>
              <a:custGeom>
                <a:avLst/>
                <a:gdLst>
                  <a:gd name="T0" fmla="*/ 229 w 476"/>
                  <a:gd name="T1" fmla="*/ 10 h 391"/>
                  <a:gd name="T2" fmla="*/ 191 w 476"/>
                  <a:gd name="T3" fmla="*/ 25 h 391"/>
                  <a:gd name="T4" fmla="*/ 143 w 476"/>
                  <a:gd name="T5" fmla="*/ 55 h 391"/>
                  <a:gd name="T6" fmla="*/ 88 w 476"/>
                  <a:gd name="T7" fmla="*/ 75 h 391"/>
                  <a:gd name="T8" fmla="*/ 158 w 476"/>
                  <a:gd name="T9" fmla="*/ 112 h 391"/>
                  <a:gd name="T10" fmla="*/ 108 w 476"/>
                  <a:gd name="T11" fmla="*/ 122 h 391"/>
                  <a:gd name="T12" fmla="*/ 83 w 476"/>
                  <a:gd name="T13" fmla="*/ 115 h 391"/>
                  <a:gd name="T14" fmla="*/ 58 w 476"/>
                  <a:gd name="T15" fmla="*/ 125 h 391"/>
                  <a:gd name="T16" fmla="*/ 66 w 476"/>
                  <a:gd name="T17" fmla="*/ 143 h 391"/>
                  <a:gd name="T18" fmla="*/ 74 w 476"/>
                  <a:gd name="T19" fmla="*/ 165 h 391"/>
                  <a:gd name="T20" fmla="*/ 123 w 476"/>
                  <a:gd name="T21" fmla="*/ 153 h 391"/>
                  <a:gd name="T22" fmla="*/ 121 w 476"/>
                  <a:gd name="T23" fmla="*/ 167 h 391"/>
                  <a:gd name="T24" fmla="*/ 96 w 476"/>
                  <a:gd name="T25" fmla="*/ 185 h 391"/>
                  <a:gd name="T26" fmla="*/ 79 w 476"/>
                  <a:gd name="T27" fmla="*/ 190 h 391"/>
                  <a:gd name="T28" fmla="*/ 56 w 476"/>
                  <a:gd name="T29" fmla="*/ 215 h 391"/>
                  <a:gd name="T30" fmla="*/ 43 w 476"/>
                  <a:gd name="T31" fmla="*/ 238 h 391"/>
                  <a:gd name="T32" fmla="*/ 38 w 476"/>
                  <a:gd name="T33" fmla="*/ 253 h 391"/>
                  <a:gd name="T34" fmla="*/ 66 w 476"/>
                  <a:gd name="T35" fmla="*/ 265 h 391"/>
                  <a:gd name="T36" fmla="*/ 74 w 476"/>
                  <a:gd name="T37" fmla="*/ 273 h 391"/>
                  <a:gd name="T38" fmla="*/ 68 w 476"/>
                  <a:gd name="T39" fmla="*/ 301 h 391"/>
                  <a:gd name="T40" fmla="*/ 98 w 476"/>
                  <a:gd name="T41" fmla="*/ 299 h 391"/>
                  <a:gd name="T42" fmla="*/ 119 w 476"/>
                  <a:gd name="T43" fmla="*/ 316 h 391"/>
                  <a:gd name="T44" fmla="*/ 20 w 476"/>
                  <a:gd name="T45" fmla="*/ 373 h 391"/>
                  <a:gd name="T46" fmla="*/ 1 w 476"/>
                  <a:gd name="T47" fmla="*/ 390 h 391"/>
                  <a:gd name="T48" fmla="*/ 138 w 476"/>
                  <a:gd name="T49" fmla="*/ 330 h 391"/>
                  <a:gd name="T50" fmla="*/ 157 w 476"/>
                  <a:gd name="T51" fmla="*/ 315 h 391"/>
                  <a:gd name="T52" fmla="*/ 174 w 476"/>
                  <a:gd name="T53" fmla="*/ 289 h 391"/>
                  <a:gd name="T54" fmla="*/ 223 w 476"/>
                  <a:gd name="T55" fmla="*/ 235 h 391"/>
                  <a:gd name="T56" fmla="*/ 209 w 476"/>
                  <a:gd name="T57" fmla="*/ 268 h 391"/>
                  <a:gd name="T58" fmla="*/ 206 w 476"/>
                  <a:gd name="T59" fmla="*/ 285 h 391"/>
                  <a:gd name="T60" fmla="*/ 221 w 476"/>
                  <a:gd name="T61" fmla="*/ 293 h 391"/>
                  <a:gd name="T62" fmla="*/ 229 w 476"/>
                  <a:gd name="T63" fmla="*/ 291 h 391"/>
                  <a:gd name="T64" fmla="*/ 236 w 476"/>
                  <a:gd name="T65" fmla="*/ 285 h 391"/>
                  <a:gd name="T66" fmla="*/ 244 w 476"/>
                  <a:gd name="T67" fmla="*/ 278 h 391"/>
                  <a:gd name="T68" fmla="*/ 249 w 476"/>
                  <a:gd name="T69" fmla="*/ 271 h 391"/>
                  <a:gd name="T70" fmla="*/ 251 w 476"/>
                  <a:gd name="T71" fmla="*/ 268 h 391"/>
                  <a:gd name="T72" fmla="*/ 264 w 476"/>
                  <a:gd name="T73" fmla="*/ 260 h 391"/>
                  <a:gd name="T74" fmla="*/ 285 w 476"/>
                  <a:gd name="T75" fmla="*/ 238 h 391"/>
                  <a:gd name="T76" fmla="*/ 303 w 476"/>
                  <a:gd name="T77" fmla="*/ 249 h 391"/>
                  <a:gd name="T78" fmla="*/ 347 w 476"/>
                  <a:gd name="T79" fmla="*/ 264 h 391"/>
                  <a:gd name="T80" fmla="*/ 353 w 476"/>
                  <a:gd name="T81" fmla="*/ 276 h 391"/>
                  <a:gd name="T82" fmla="*/ 370 w 476"/>
                  <a:gd name="T83" fmla="*/ 291 h 391"/>
                  <a:gd name="T84" fmla="*/ 385 w 476"/>
                  <a:gd name="T85" fmla="*/ 301 h 391"/>
                  <a:gd name="T86" fmla="*/ 403 w 476"/>
                  <a:gd name="T87" fmla="*/ 297 h 391"/>
                  <a:gd name="T88" fmla="*/ 417 w 476"/>
                  <a:gd name="T89" fmla="*/ 312 h 391"/>
                  <a:gd name="T90" fmla="*/ 429 w 476"/>
                  <a:gd name="T91" fmla="*/ 308 h 391"/>
                  <a:gd name="T92" fmla="*/ 428 w 476"/>
                  <a:gd name="T93" fmla="*/ 328 h 391"/>
                  <a:gd name="T94" fmla="*/ 443 w 476"/>
                  <a:gd name="T95" fmla="*/ 336 h 391"/>
                  <a:gd name="T96" fmla="*/ 454 w 476"/>
                  <a:gd name="T97" fmla="*/ 354 h 391"/>
                  <a:gd name="T98" fmla="*/ 475 w 476"/>
                  <a:gd name="T99" fmla="*/ 344 h 391"/>
                  <a:gd name="T100" fmla="*/ 450 w 476"/>
                  <a:gd name="T101" fmla="*/ 315 h 391"/>
                  <a:gd name="T102" fmla="*/ 439 w 476"/>
                  <a:gd name="T103" fmla="*/ 294 h 391"/>
                  <a:gd name="T104" fmla="*/ 409 w 476"/>
                  <a:gd name="T105" fmla="*/ 268 h 391"/>
                  <a:gd name="T106" fmla="*/ 398 w 476"/>
                  <a:gd name="T107" fmla="*/ 279 h 391"/>
                  <a:gd name="T108" fmla="*/ 382 w 476"/>
                  <a:gd name="T109" fmla="*/ 279 h 391"/>
                  <a:gd name="T110" fmla="*/ 372 w 476"/>
                  <a:gd name="T111" fmla="*/ 255 h 391"/>
                  <a:gd name="T112" fmla="*/ 423 w 476"/>
                  <a:gd name="T113" fmla="*/ 40 h 391"/>
                  <a:gd name="T114" fmla="*/ 373 w 476"/>
                  <a:gd name="T115" fmla="*/ 30 h 391"/>
                  <a:gd name="T116" fmla="*/ 348 w 476"/>
                  <a:gd name="T117" fmla="*/ 21 h 391"/>
                  <a:gd name="T118" fmla="*/ 288 w 476"/>
                  <a:gd name="T119" fmla="*/ 4 h 391"/>
                  <a:gd name="T120" fmla="*/ 251 w 476"/>
                  <a:gd name="T121" fmla="*/ 15 h 391"/>
                  <a:gd name="T122" fmla="*/ 240 w 476"/>
                  <a:gd name="T12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" h="391">
                    <a:moveTo>
                      <a:pt x="240" y="0"/>
                    </a:moveTo>
                    <a:lnTo>
                      <a:pt x="229" y="10"/>
                    </a:lnTo>
                    <a:lnTo>
                      <a:pt x="198" y="10"/>
                    </a:lnTo>
                    <a:lnTo>
                      <a:pt x="191" y="25"/>
                    </a:lnTo>
                    <a:lnTo>
                      <a:pt x="156" y="27"/>
                    </a:lnTo>
                    <a:lnTo>
                      <a:pt x="143" y="55"/>
                    </a:lnTo>
                    <a:lnTo>
                      <a:pt x="93" y="63"/>
                    </a:lnTo>
                    <a:lnTo>
                      <a:pt x="88" y="75"/>
                    </a:lnTo>
                    <a:lnTo>
                      <a:pt x="115" y="95"/>
                    </a:lnTo>
                    <a:lnTo>
                      <a:pt x="158" y="112"/>
                    </a:lnTo>
                    <a:lnTo>
                      <a:pt x="128" y="117"/>
                    </a:lnTo>
                    <a:lnTo>
                      <a:pt x="108" y="122"/>
                    </a:lnTo>
                    <a:lnTo>
                      <a:pt x="98" y="110"/>
                    </a:lnTo>
                    <a:lnTo>
                      <a:pt x="83" y="115"/>
                    </a:lnTo>
                    <a:lnTo>
                      <a:pt x="83" y="122"/>
                    </a:lnTo>
                    <a:lnTo>
                      <a:pt x="58" y="125"/>
                    </a:lnTo>
                    <a:lnTo>
                      <a:pt x="51" y="135"/>
                    </a:lnTo>
                    <a:lnTo>
                      <a:pt x="66" y="143"/>
                    </a:lnTo>
                    <a:lnTo>
                      <a:pt x="64" y="158"/>
                    </a:lnTo>
                    <a:lnTo>
                      <a:pt x="74" y="165"/>
                    </a:lnTo>
                    <a:lnTo>
                      <a:pt x="103" y="165"/>
                    </a:lnTo>
                    <a:lnTo>
                      <a:pt x="123" y="153"/>
                    </a:lnTo>
                    <a:lnTo>
                      <a:pt x="130" y="160"/>
                    </a:lnTo>
                    <a:lnTo>
                      <a:pt x="121" y="167"/>
                    </a:lnTo>
                    <a:lnTo>
                      <a:pt x="119" y="185"/>
                    </a:lnTo>
                    <a:lnTo>
                      <a:pt x="96" y="185"/>
                    </a:lnTo>
                    <a:lnTo>
                      <a:pt x="91" y="200"/>
                    </a:lnTo>
                    <a:lnTo>
                      <a:pt x="79" y="190"/>
                    </a:lnTo>
                    <a:lnTo>
                      <a:pt x="58" y="200"/>
                    </a:lnTo>
                    <a:lnTo>
                      <a:pt x="56" y="215"/>
                    </a:lnTo>
                    <a:lnTo>
                      <a:pt x="36" y="225"/>
                    </a:lnTo>
                    <a:lnTo>
                      <a:pt x="43" y="238"/>
                    </a:lnTo>
                    <a:lnTo>
                      <a:pt x="56" y="242"/>
                    </a:lnTo>
                    <a:lnTo>
                      <a:pt x="38" y="253"/>
                    </a:lnTo>
                    <a:lnTo>
                      <a:pt x="51" y="268"/>
                    </a:lnTo>
                    <a:lnTo>
                      <a:pt x="66" y="265"/>
                    </a:lnTo>
                    <a:lnTo>
                      <a:pt x="74" y="253"/>
                    </a:lnTo>
                    <a:lnTo>
                      <a:pt x="74" y="273"/>
                    </a:lnTo>
                    <a:lnTo>
                      <a:pt x="66" y="285"/>
                    </a:lnTo>
                    <a:lnTo>
                      <a:pt x="68" y="301"/>
                    </a:lnTo>
                    <a:lnTo>
                      <a:pt x="91" y="293"/>
                    </a:lnTo>
                    <a:lnTo>
                      <a:pt x="98" y="299"/>
                    </a:lnTo>
                    <a:lnTo>
                      <a:pt x="115" y="293"/>
                    </a:lnTo>
                    <a:lnTo>
                      <a:pt x="119" y="316"/>
                    </a:lnTo>
                    <a:lnTo>
                      <a:pt x="61" y="354"/>
                    </a:lnTo>
                    <a:lnTo>
                      <a:pt x="20" y="373"/>
                    </a:lnTo>
                    <a:lnTo>
                      <a:pt x="0" y="382"/>
                    </a:lnTo>
                    <a:lnTo>
                      <a:pt x="1" y="390"/>
                    </a:lnTo>
                    <a:lnTo>
                      <a:pt x="68" y="377"/>
                    </a:lnTo>
                    <a:lnTo>
                      <a:pt x="138" y="330"/>
                    </a:lnTo>
                    <a:lnTo>
                      <a:pt x="146" y="323"/>
                    </a:lnTo>
                    <a:lnTo>
                      <a:pt x="157" y="315"/>
                    </a:lnTo>
                    <a:lnTo>
                      <a:pt x="177" y="302"/>
                    </a:lnTo>
                    <a:lnTo>
                      <a:pt x="174" y="289"/>
                    </a:lnTo>
                    <a:lnTo>
                      <a:pt x="196" y="268"/>
                    </a:lnTo>
                    <a:lnTo>
                      <a:pt x="223" y="235"/>
                    </a:lnTo>
                    <a:lnTo>
                      <a:pt x="247" y="241"/>
                    </a:lnTo>
                    <a:lnTo>
                      <a:pt x="209" y="268"/>
                    </a:lnTo>
                    <a:lnTo>
                      <a:pt x="216" y="278"/>
                    </a:lnTo>
                    <a:lnTo>
                      <a:pt x="206" y="285"/>
                    </a:lnTo>
                    <a:lnTo>
                      <a:pt x="217" y="293"/>
                    </a:lnTo>
                    <a:lnTo>
                      <a:pt x="221" y="293"/>
                    </a:lnTo>
                    <a:lnTo>
                      <a:pt x="225" y="292"/>
                    </a:lnTo>
                    <a:lnTo>
                      <a:pt x="229" y="291"/>
                    </a:lnTo>
                    <a:lnTo>
                      <a:pt x="233" y="288"/>
                    </a:lnTo>
                    <a:lnTo>
                      <a:pt x="236" y="285"/>
                    </a:lnTo>
                    <a:lnTo>
                      <a:pt x="240" y="281"/>
                    </a:lnTo>
                    <a:lnTo>
                      <a:pt x="244" y="278"/>
                    </a:lnTo>
                    <a:lnTo>
                      <a:pt x="246" y="274"/>
                    </a:lnTo>
                    <a:lnTo>
                      <a:pt x="249" y="271"/>
                    </a:lnTo>
                    <a:lnTo>
                      <a:pt x="251" y="269"/>
                    </a:lnTo>
                    <a:lnTo>
                      <a:pt x="251" y="268"/>
                    </a:lnTo>
                    <a:lnTo>
                      <a:pt x="251" y="267"/>
                    </a:lnTo>
                    <a:lnTo>
                      <a:pt x="264" y="260"/>
                    </a:lnTo>
                    <a:lnTo>
                      <a:pt x="267" y="244"/>
                    </a:lnTo>
                    <a:lnTo>
                      <a:pt x="285" y="238"/>
                    </a:lnTo>
                    <a:lnTo>
                      <a:pt x="290" y="247"/>
                    </a:lnTo>
                    <a:lnTo>
                      <a:pt x="303" y="249"/>
                    </a:lnTo>
                    <a:lnTo>
                      <a:pt x="303" y="261"/>
                    </a:lnTo>
                    <a:lnTo>
                      <a:pt x="347" y="264"/>
                    </a:lnTo>
                    <a:lnTo>
                      <a:pt x="351" y="268"/>
                    </a:lnTo>
                    <a:lnTo>
                      <a:pt x="353" y="276"/>
                    </a:lnTo>
                    <a:lnTo>
                      <a:pt x="368" y="280"/>
                    </a:lnTo>
                    <a:lnTo>
                      <a:pt x="370" y="291"/>
                    </a:lnTo>
                    <a:lnTo>
                      <a:pt x="382" y="290"/>
                    </a:lnTo>
                    <a:lnTo>
                      <a:pt x="385" y="301"/>
                    </a:lnTo>
                    <a:lnTo>
                      <a:pt x="397" y="307"/>
                    </a:lnTo>
                    <a:lnTo>
                      <a:pt x="403" y="297"/>
                    </a:lnTo>
                    <a:lnTo>
                      <a:pt x="409" y="307"/>
                    </a:lnTo>
                    <a:lnTo>
                      <a:pt x="417" y="312"/>
                    </a:lnTo>
                    <a:lnTo>
                      <a:pt x="423" y="307"/>
                    </a:lnTo>
                    <a:lnTo>
                      <a:pt x="429" y="308"/>
                    </a:lnTo>
                    <a:lnTo>
                      <a:pt x="428" y="315"/>
                    </a:lnTo>
                    <a:lnTo>
                      <a:pt x="428" y="328"/>
                    </a:lnTo>
                    <a:lnTo>
                      <a:pt x="434" y="335"/>
                    </a:lnTo>
                    <a:lnTo>
                      <a:pt x="443" y="336"/>
                    </a:lnTo>
                    <a:lnTo>
                      <a:pt x="443" y="348"/>
                    </a:lnTo>
                    <a:lnTo>
                      <a:pt x="454" y="354"/>
                    </a:lnTo>
                    <a:lnTo>
                      <a:pt x="465" y="354"/>
                    </a:lnTo>
                    <a:lnTo>
                      <a:pt x="475" y="344"/>
                    </a:lnTo>
                    <a:lnTo>
                      <a:pt x="456" y="339"/>
                    </a:lnTo>
                    <a:lnTo>
                      <a:pt x="450" y="315"/>
                    </a:lnTo>
                    <a:lnTo>
                      <a:pt x="443" y="312"/>
                    </a:lnTo>
                    <a:lnTo>
                      <a:pt x="439" y="294"/>
                    </a:lnTo>
                    <a:lnTo>
                      <a:pt x="417" y="270"/>
                    </a:lnTo>
                    <a:lnTo>
                      <a:pt x="409" y="268"/>
                    </a:lnTo>
                    <a:lnTo>
                      <a:pt x="406" y="279"/>
                    </a:lnTo>
                    <a:lnTo>
                      <a:pt x="398" y="279"/>
                    </a:lnTo>
                    <a:lnTo>
                      <a:pt x="395" y="287"/>
                    </a:lnTo>
                    <a:lnTo>
                      <a:pt x="382" y="279"/>
                    </a:lnTo>
                    <a:lnTo>
                      <a:pt x="378" y="260"/>
                    </a:lnTo>
                    <a:lnTo>
                      <a:pt x="372" y="255"/>
                    </a:lnTo>
                    <a:lnTo>
                      <a:pt x="359" y="260"/>
                    </a:lnTo>
                    <a:lnTo>
                      <a:pt x="423" y="40"/>
                    </a:lnTo>
                    <a:lnTo>
                      <a:pt x="408" y="26"/>
                    </a:lnTo>
                    <a:lnTo>
                      <a:pt x="373" y="30"/>
                    </a:lnTo>
                    <a:lnTo>
                      <a:pt x="358" y="31"/>
                    </a:lnTo>
                    <a:lnTo>
                      <a:pt x="348" y="21"/>
                    </a:lnTo>
                    <a:lnTo>
                      <a:pt x="303" y="25"/>
                    </a:lnTo>
                    <a:lnTo>
                      <a:pt x="288" y="4"/>
                    </a:lnTo>
                    <a:lnTo>
                      <a:pt x="273" y="18"/>
                    </a:lnTo>
                    <a:lnTo>
                      <a:pt x="251" y="15"/>
                    </a:lnTo>
                    <a:lnTo>
                      <a:pt x="251" y="1"/>
                    </a:lnTo>
                    <a:lnTo>
                      <a:pt x="2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5" name="Freeform 69"/>
              <p:cNvSpPr>
                <a:spLocks/>
              </p:cNvSpPr>
              <p:nvPr/>
            </p:nvSpPr>
            <p:spPr bwMode="auto">
              <a:xfrm>
                <a:off x="2814226" y="2785519"/>
                <a:ext cx="1423098" cy="794342"/>
              </a:xfrm>
              <a:custGeom>
                <a:avLst/>
                <a:gdLst>
                  <a:gd name="T0" fmla="*/ 488 w 905"/>
                  <a:gd name="T1" fmla="*/ 10 h 505"/>
                  <a:gd name="T2" fmla="*/ 531 w 905"/>
                  <a:gd name="T3" fmla="*/ 37 h 505"/>
                  <a:gd name="T4" fmla="*/ 583 w 905"/>
                  <a:gd name="T5" fmla="*/ 26 h 505"/>
                  <a:gd name="T6" fmla="*/ 622 w 905"/>
                  <a:gd name="T7" fmla="*/ 53 h 505"/>
                  <a:gd name="T8" fmla="*/ 576 w 905"/>
                  <a:gd name="T9" fmla="*/ 89 h 505"/>
                  <a:gd name="T10" fmla="*/ 579 w 905"/>
                  <a:gd name="T11" fmla="*/ 143 h 505"/>
                  <a:gd name="T12" fmla="*/ 603 w 905"/>
                  <a:gd name="T13" fmla="*/ 106 h 505"/>
                  <a:gd name="T14" fmla="*/ 622 w 905"/>
                  <a:gd name="T15" fmla="*/ 56 h 505"/>
                  <a:gd name="T16" fmla="*/ 657 w 905"/>
                  <a:gd name="T17" fmla="*/ 107 h 505"/>
                  <a:gd name="T18" fmla="*/ 643 w 905"/>
                  <a:gd name="T19" fmla="*/ 150 h 505"/>
                  <a:gd name="T20" fmla="*/ 716 w 905"/>
                  <a:gd name="T21" fmla="*/ 117 h 505"/>
                  <a:gd name="T22" fmla="*/ 772 w 905"/>
                  <a:gd name="T23" fmla="*/ 83 h 505"/>
                  <a:gd name="T24" fmla="*/ 858 w 905"/>
                  <a:gd name="T25" fmla="*/ 55 h 505"/>
                  <a:gd name="T26" fmla="*/ 894 w 905"/>
                  <a:gd name="T27" fmla="*/ 77 h 505"/>
                  <a:gd name="T28" fmla="*/ 881 w 905"/>
                  <a:gd name="T29" fmla="*/ 95 h 505"/>
                  <a:gd name="T30" fmla="*/ 860 w 905"/>
                  <a:gd name="T31" fmla="*/ 113 h 505"/>
                  <a:gd name="T32" fmla="*/ 839 w 905"/>
                  <a:gd name="T33" fmla="*/ 139 h 505"/>
                  <a:gd name="T34" fmla="*/ 807 w 905"/>
                  <a:gd name="T35" fmla="*/ 162 h 505"/>
                  <a:gd name="T36" fmla="*/ 778 w 905"/>
                  <a:gd name="T37" fmla="*/ 185 h 505"/>
                  <a:gd name="T38" fmla="*/ 754 w 905"/>
                  <a:gd name="T39" fmla="*/ 229 h 505"/>
                  <a:gd name="T40" fmla="*/ 749 w 905"/>
                  <a:gd name="T41" fmla="*/ 252 h 505"/>
                  <a:gd name="T42" fmla="*/ 733 w 905"/>
                  <a:gd name="T43" fmla="*/ 304 h 505"/>
                  <a:gd name="T44" fmla="*/ 689 w 905"/>
                  <a:gd name="T45" fmla="*/ 320 h 505"/>
                  <a:gd name="T46" fmla="*/ 658 w 905"/>
                  <a:gd name="T47" fmla="*/ 350 h 505"/>
                  <a:gd name="T48" fmla="*/ 652 w 905"/>
                  <a:gd name="T49" fmla="*/ 412 h 505"/>
                  <a:gd name="T50" fmla="*/ 665 w 905"/>
                  <a:gd name="T51" fmla="*/ 450 h 505"/>
                  <a:gd name="T52" fmla="*/ 656 w 905"/>
                  <a:gd name="T53" fmla="*/ 495 h 505"/>
                  <a:gd name="T54" fmla="*/ 624 w 905"/>
                  <a:gd name="T55" fmla="*/ 439 h 505"/>
                  <a:gd name="T56" fmla="*/ 598 w 905"/>
                  <a:gd name="T57" fmla="*/ 388 h 505"/>
                  <a:gd name="T58" fmla="*/ 528 w 905"/>
                  <a:gd name="T59" fmla="*/ 386 h 505"/>
                  <a:gd name="T60" fmla="*/ 506 w 905"/>
                  <a:gd name="T61" fmla="*/ 414 h 505"/>
                  <a:gd name="T62" fmla="*/ 473 w 905"/>
                  <a:gd name="T63" fmla="*/ 390 h 505"/>
                  <a:gd name="T64" fmla="*/ 449 w 905"/>
                  <a:gd name="T65" fmla="*/ 390 h 505"/>
                  <a:gd name="T66" fmla="*/ 418 w 905"/>
                  <a:gd name="T67" fmla="*/ 423 h 505"/>
                  <a:gd name="T68" fmla="*/ 384 w 905"/>
                  <a:gd name="T69" fmla="*/ 469 h 505"/>
                  <a:gd name="T70" fmla="*/ 342 w 905"/>
                  <a:gd name="T71" fmla="*/ 440 h 505"/>
                  <a:gd name="T72" fmla="*/ 311 w 905"/>
                  <a:gd name="T73" fmla="*/ 390 h 505"/>
                  <a:gd name="T74" fmla="*/ 281 w 905"/>
                  <a:gd name="T75" fmla="*/ 386 h 505"/>
                  <a:gd name="T76" fmla="*/ 256 w 905"/>
                  <a:gd name="T77" fmla="*/ 366 h 505"/>
                  <a:gd name="T78" fmla="*/ 226 w 905"/>
                  <a:gd name="T79" fmla="*/ 359 h 505"/>
                  <a:gd name="T80" fmla="*/ 181 w 905"/>
                  <a:gd name="T81" fmla="*/ 376 h 505"/>
                  <a:gd name="T82" fmla="*/ 125 w 905"/>
                  <a:gd name="T83" fmla="*/ 348 h 505"/>
                  <a:gd name="T84" fmla="*/ 86 w 905"/>
                  <a:gd name="T85" fmla="*/ 323 h 505"/>
                  <a:gd name="T86" fmla="*/ 37 w 905"/>
                  <a:gd name="T87" fmla="*/ 297 h 505"/>
                  <a:gd name="T88" fmla="*/ 21 w 905"/>
                  <a:gd name="T89" fmla="*/ 258 h 505"/>
                  <a:gd name="T90" fmla="*/ 3 w 905"/>
                  <a:gd name="T91" fmla="*/ 217 h 505"/>
                  <a:gd name="T92" fmla="*/ 3 w 905"/>
                  <a:gd name="T93" fmla="*/ 153 h 505"/>
                  <a:gd name="T94" fmla="*/ 8 w 905"/>
                  <a:gd name="T95" fmla="*/ 119 h 505"/>
                  <a:gd name="T96" fmla="*/ 25 w 905"/>
                  <a:gd name="T97" fmla="*/ 77 h 505"/>
                  <a:gd name="T98" fmla="*/ 28 w 905"/>
                  <a:gd name="T99" fmla="*/ 28 h 505"/>
                  <a:gd name="T100" fmla="*/ 53 w 905"/>
                  <a:gd name="T101" fmla="*/ 2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5" h="505">
                    <a:moveTo>
                      <a:pt x="63" y="1"/>
                    </a:moveTo>
                    <a:lnTo>
                      <a:pt x="489" y="0"/>
                    </a:lnTo>
                    <a:lnTo>
                      <a:pt x="488" y="10"/>
                    </a:lnTo>
                    <a:lnTo>
                      <a:pt x="518" y="10"/>
                    </a:lnTo>
                    <a:lnTo>
                      <a:pt x="562" y="16"/>
                    </a:lnTo>
                    <a:lnTo>
                      <a:pt x="531" y="37"/>
                    </a:lnTo>
                    <a:lnTo>
                      <a:pt x="531" y="50"/>
                    </a:lnTo>
                    <a:lnTo>
                      <a:pt x="558" y="58"/>
                    </a:lnTo>
                    <a:lnTo>
                      <a:pt x="583" y="26"/>
                    </a:lnTo>
                    <a:lnTo>
                      <a:pt x="585" y="32"/>
                    </a:lnTo>
                    <a:lnTo>
                      <a:pt x="616" y="37"/>
                    </a:lnTo>
                    <a:lnTo>
                      <a:pt x="622" y="53"/>
                    </a:lnTo>
                    <a:lnTo>
                      <a:pt x="596" y="53"/>
                    </a:lnTo>
                    <a:lnTo>
                      <a:pt x="577" y="71"/>
                    </a:lnTo>
                    <a:lnTo>
                      <a:pt x="576" y="89"/>
                    </a:lnTo>
                    <a:lnTo>
                      <a:pt x="589" y="77"/>
                    </a:lnTo>
                    <a:lnTo>
                      <a:pt x="580" y="110"/>
                    </a:lnTo>
                    <a:lnTo>
                      <a:pt x="579" y="143"/>
                    </a:lnTo>
                    <a:lnTo>
                      <a:pt x="594" y="163"/>
                    </a:lnTo>
                    <a:lnTo>
                      <a:pt x="613" y="145"/>
                    </a:lnTo>
                    <a:lnTo>
                      <a:pt x="603" y="106"/>
                    </a:lnTo>
                    <a:lnTo>
                      <a:pt x="604" y="85"/>
                    </a:lnTo>
                    <a:lnTo>
                      <a:pt x="622" y="76"/>
                    </a:lnTo>
                    <a:lnTo>
                      <a:pt x="622" y="56"/>
                    </a:lnTo>
                    <a:lnTo>
                      <a:pt x="649" y="86"/>
                    </a:lnTo>
                    <a:lnTo>
                      <a:pt x="643" y="115"/>
                    </a:lnTo>
                    <a:lnTo>
                      <a:pt x="657" y="107"/>
                    </a:lnTo>
                    <a:lnTo>
                      <a:pt x="664" y="118"/>
                    </a:lnTo>
                    <a:lnTo>
                      <a:pt x="652" y="138"/>
                    </a:lnTo>
                    <a:lnTo>
                      <a:pt x="643" y="150"/>
                    </a:lnTo>
                    <a:lnTo>
                      <a:pt x="668" y="160"/>
                    </a:lnTo>
                    <a:lnTo>
                      <a:pt x="702" y="130"/>
                    </a:lnTo>
                    <a:lnTo>
                      <a:pt x="716" y="117"/>
                    </a:lnTo>
                    <a:lnTo>
                      <a:pt x="753" y="119"/>
                    </a:lnTo>
                    <a:lnTo>
                      <a:pt x="760" y="94"/>
                    </a:lnTo>
                    <a:lnTo>
                      <a:pt x="772" y="83"/>
                    </a:lnTo>
                    <a:lnTo>
                      <a:pt x="839" y="86"/>
                    </a:lnTo>
                    <a:lnTo>
                      <a:pt x="850" y="71"/>
                    </a:lnTo>
                    <a:lnTo>
                      <a:pt x="858" y="55"/>
                    </a:lnTo>
                    <a:lnTo>
                      <a:pt x="868" y="28"/>
                    </a:lnTo>
                    <a:lnTo>
                      <a:pt x="890" y="34"/>
                    </a:lnTo>
                    <a:lnTo>
                      <a:pt x="894" y="77"/>
                    </a:lnTo>
                    <a:lnTo>
                      <a:pt x="905" y="83"/>
                    </a:lnTo>
                    <a:lnTo>
                      <a:pt x="896" y="94"/>
                    </a:lnTo>
                    <a:lnTo>
                      <a:pt x="881" y="95"/>
                    </a:lnTo>
                    <a:lnTo>
                      <a:pt x="875" y="107"/>
                    </a:lnTo>
                    <a:lnTo>
                      <a:pt x="862" y="104"/>
                    </a:lnTo>
                    <a:lnTo>
                      <a:pt x="860" y="113"/>
                    </a:lnTo>
                    <a:lnTo>
                      <a:pt x="846" y="113"/>
                    </a:lnTo>
                    <a:lnTo>
                      <a:pt x="841" y="127"/>
                    </a:lnTo>
                    <a:lnTo>
                      <a:pt x="839" y="139"/>
                    </a:lnTo>
                    <a:lnTo>
                      <a:pt x="850" y="150"/>
                    </a:lnTo>
                    <a:lnTo>
                      <a:pt x="836" y="159"/>
                    </a:lnTo>
                    <a:lnTo>
                      <a:pt x="807" y="162"/>
                    </a:lnTo>
                    <a:lnTo>
                      <a:pt x="800" y="175"/>
                    </a:lnTo>
                    <a:lnTo>
                      <a:pt x="796" y="183"/>
                    </a:lnTo>
                    <a:lnTo>
                      <a:pt x="778" y="185"/>
                    </a:lnTo>
                    <a:lnTo>
                      <a:pt x="770" y="196"/>
                    </a:lnTo>
                    <a:lnTo>
                      <a:pt x="766" y="224"/>
                    </a:lnTo>
                    <a:lnTo>
                      <a:pt x="754" y="229"/>
                    </a:lnTo>
                    <a:lnTo>
                      <a:pt x="747" y="237"/>
                    </a:lnTo>
                    <a:lnTo>
                      <a:pt x="740" y="247"/>
                    </a:lnTo>
                    <a:lnTo>
                      <a:pt x="749" y="252"/>
                    </a:lnTo>
                    <a:lnTo>
                      <a:pt x="747" y="286"/>
                    </a:lnTo>
                    <a:lnTo>
                      <a:pt x="736" y="292"/>
                    </a:lnTo>
                    <a:lnTo>
                      <a:pt x="733" y="304"/>
                    </a:lnTo>
                    <a:lnTo>
                      <a:pt x="715" y="303"/>
                    </a:lnTo>
                    <a:lnTo>
                      <a:pt x="707" y="314"/>
                    </a:lnTo>
                    <a:lnTo>
                      <a:pt x="689" y="320"/>
                    </a:lnTo>
                    <a:lnTo>
                      <a:pt x="685" y="335"/>
                    </a:lnTo>
                    <a:lnTo>
                      <a:pt x="671" y="338"/>
                    </a:lnTo>
                    <a:lnTo>
                      <a:pt x="658" y="350"/>
                    </a:lnTo>
                    <a:lnTo>
                      <a:pt x="653" y="366"/>
                    </a:lnTo>
                    <a:lnTo>
                      <a:pt x="653" y="390"/>
                    </a:lnTo>
                    <a:lnTo>
                      <a:pt x="652" y="412"/>
                    </a:lnTo>
                    <a:lnTo>
                      <a:pt x="659" y="415"/>
                    </a:lnTo>
                    <a:lnTo>
                      <a:pt x="660" y="442"/>
                    </a:lnTo>
                    <a:lnTo>
                      <a:pt x="665" y="450"/>
                    </a:lnTo>
                    <a:lnTo>
                      <a:pt x="671" y="489"/>
                    </a:lnTo>
                    <a:lnTo>
                      <a:pt x="665" y="505"/>
                    </a:lnTo>
                    <a:lnTo>
                      <a:pt x="656" y="495"/>
                    </a:lnTo>
                    <a:lnTo>
                      <a:pt x="640" y="484"/>
                    </a:lnTo>
                    <a:lnTo>
                      <a:pt x="631" y="462"/>
                    </a:lnTo>
                    <a:lnTo>
                      <a:pt x="624" y="439"/>
                    </a:lnTo>
                    <a:lnTo>
                      <a:pt x="628" y="414"/>
                    </a:lnTo>
                    <a:lnTo>
                      <a:pt x="615" y="402"/>
                    </a:lnTo>
                    <a:lnTo>
                      <a:pt x="598" y="388"/>
                    </a:lnTo>
                    <a:lnTo>
                      <a:pt x="579" y="393"/>
                    </a:lnTo>
                    <a:lnTo>
                      <a:pt x="565" y="385"/>
                    </a:lnTo>
                    <a:lnTo>
                      <a:pt x="528" y="386"/>
                    </a:lnTo>
                    <a:lnTo>
                      <a:pt x="515" y="395"/>
                    </a:lnTo>
                    <a:lnTo>
                      <a:pt x="523" y="412"/>
                    </a:lnTo>
                    <a:lnTo>
                      <a:pt x="506" y="414"/>
                    </a:lnTo>
                    <a:lnTo>
                      <a:pt x="488" y="410"/>
                    </a:lnTo>
                    <a:lnTo>
                      <a:pt x="485" y="386"/>
                    </a:lnTo>
                    <a:lnTo>
                      <a:pt x="473" y="390"/>
                    </a:lnTo>
                    <a:lnTo>
                      <a:pt x="468" y="408"/>
                    </a:lnTo>
                    <a:lnTo>
                      <a:pt x="459" y="405"/>
                    </a:lnTo>
                    <a:lnTo>
                      <a:pt x="449" y="390"/>
                    </a:lnTo>
                    <a:lnTo>
                      <a:pt x="437" y="397"/>
                    </a:lnTo>
                    <a:lnTo>
                      <a:pt x="428" y="408"/>
                    </a:lnTo>
                    <a:lnTo>
                      <a:pt x="418" y="423"/>
                    </a:lnTo>
                    <a:lnTo>
                      <a:pt x="409" y="434"/>
                    </a:lnTo>
                    <a:lnTo>
                      <a:pt x="390" y="442"/>
                    </a:lnTo>
                    <a:lnTo>
                      <a:pt x="384" y="469"/>
                    </a:lnTo>
                    <a:lnTo>
                      <a:pt x="360" y="469"/>
                    </a:lnTo>
                    <a:lnTo>
                      <a:pt x="356" y="447"/>
                    </a:lnTo>
                    <a:lnTo>
                      <a:pt x="342" y="440"/>
                    </a:lnTo>
                    <a:lnTo>
                      <a:pt x="338" y="416"/>
                    </a:lnTo>
                    <a:lnTo>
                      <a:pt x="328" y="403"/>
                    </a:lnTo>
                    <a:lnTo>
                      <a:pt x="311" y="390"/>
                    </a:lnTo>
                    <a:lnTo>
                      <a:pt x="305" y="414"/>
                    </a:lnTo>
                    <a:lnTo>
                      <a:pt x="289" y="414"/>
                    </a:lnTo>
                    <a:lnTo>
                      <a:pt x="281" y="386"/>
                    </a:lnTo>
                    <a:lnTo>
                      <a:pt x="272" y="385"/>
                    </a:lnTo>
                    <a:lnTo>
                      <a:pt x="269" y="368"/>
                    </a:lnTo>
                    <a:lnTo>
                      <a:pt x="256" y="366"/>
                    </a:lnTo>
                    <a:lnTo>
                      <a:pt x="251" y="348"/>
                    </a:lnTo>
                    <a:lnTo>
                      <a:pt x="240" y="357"/>
                    </a:lnTo>
                    <a:lnTo>
                      <a:pt x="226" y="359"/>
                    </a:lnTo>
                    <a:lnTo>
                      <a:pt x="222" y="368"/>
                    </a:lnTo>
                    <a:lnTo>
                      <a:pt x="199" y="368"/>
                    </a:lnTo>
                    <a:lnTo>
                      <a:pt x="181" y="376"/>
                    </a:lnTo>
                    <a:lnTo>
                      <a:pt x="156" y="370"/>
                    </a:lnTo>
                    <a:lnTo>
                      <a:pt x="139" y="353"/>
                    </a:lnTo>
                    <a:lnTo>
                      <a:pt x="125" y="348"/>
                    </a:lnTo>
                    <a:lnTo>
                      <a:pt x="120" y="338"/>
                    </a:lnTo>
                    <a:lnTo>
                      <a:pt x="85" y="335"/>
                    </a:lnTo>
                    <a:lnTo>
                      <a:pt x="86" y="323"/>
                    </a:lnTo>
                    <a:lnTo>
                      <a:pt x="65" y="315"/>
                    </a:lnTo>
                    <a:lnTo>
                      <a:pt x="52" y="304"/>
                    </a:lnTo>
                    <a:lnTo>
                      <a:pt x="37" y="297"/>
                    </a:lnTo>
                    <a:lnTo>
                      <a:pt x="39" y="274"/>
                    </a:lnTo>
                    <a:lnTo>
                      <a:pt x="20" y="270"/>
                    </a:lnTo>
                    <a:lnTo>
                      <a:pt x="21" y="258"/>
                    </a:lnTo>
                    <a:lnTo>
                      <a:pt x="27" y="243"/>
                    </a:lnTo>
                    <a:lnTo>
                      <a:pt x="16" y="230"/>
                    </a:lnTo>
                    <a:lnTo>
                      <a:pt x="3" y="217"/>
                    </a:lnTo>
                    <a:lnTo>
                      <a:pt x="0" y="168"/>
                    </a:lnTo>
                    <a:lnTo>
                      <a:pt x="9" y="160"/>
                    </a:lnTo>
                    <a:lnTo>
                      <a:pt x="3" y="153"/>
                    </a:lnTo>
                    <a:lnTo>
                      <a:pt x="1" y="145"/>
                    </a:lnTo>
                    <a:lnTo>
                      <a:pt x="6" y="137"/>
                    </a:lnTo>
                    <a:lnTo>
                      <a:pt x="8" y="119"/>
                    </a:lnTo>
                    <a:lnTo>
                      <a:pt x="16" y="113"/>
                    </a:lnTo>
                    <a:lnTo>
                      <a:pt x="16" y="85"/>
                    </a:lnTo>
                    <a:lnTo>
                      <a:pt x="25" y="77"/>
                    </a:lnTo>
                    <a:lnTo>
                      <a:pt x="33" y="46"/>
                    </a:lnTo>
                    <a:lnTo>
                      <a:pt x="40" y="43"/>
                    </a:lnTo>
                    <a:lnTo>
                      <a:pt x="28" y="28"/>
                    </a:lnTo>
                    <a:lnTo>
                      <a:pt x="28" y="16"/>
                    </a:lnTo>
                    <a:lnTo>
                      <a:pt x="44" y="12"/>
                    </a:lnTo>
                    <a:lnTo>
                      <a:pt x="53" y="24"/>
                    </a:lnTo>
                    <a:lnTo>
                      <a:pt x="60" y="34"/>
                    </a:lnTo>
                    <a:lnTo>
                      <a:pt x="63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6" name="Freeform 70"/>
              <p:cNvSpPr>
                <a:spLocks/>
              </p:cNvSpPr>
              <p:nvPr/>
            </p:nvSpPr>
            <p:spPr bwMode="auto">
              <a:xfrm>
                <a:off x="2603513" y="1895227"/>
                <a:ext cx="1927865" cy="1141964"/>
              </a:xfrm>
              <a:custGeom>
                <a:avLst/>
                <a:gdLst>
                  <a:gd name="T0" fmla="*/ 1145 w 1226"/>
                  <a:gd name="T1" fmla="*/ 335 h 726"/>
                  <a:gd name="T2" fmla="*/ 1148 w 1226"/>
                  <a:gd name="T3" fmla="*/ 380 h 726"/>
                  <a:gd name="T4" fmla="*/ 1188 w 1226"/>
                  <a:gd name="T5" fmla="*/ 418 h 726"/>
                  <a:gd name="T6" fmla="*/ 1186 w 1226"/>
                  <a:gd name="T7" fmla="*/ 453 h 726"/>
                  <a:gd name="T8" fmla="*/ 1207 w 1226"/>
                  <a:gd name="T9" fmla="*/ 450 h 726"/>
                  <a:gd name="T10" fmla="*/ 1226 w 1226"/>
                  <a:gd name="T11" fmla="*/ 496 h 726"/>
                  <a:gd name="T12" fmla="*/ 1166 w 1226"/>
                  <a:gd name="T13" fmla="*/ 528 h 726"/>
                  <a:gd name="T14" fmla="*/ 1054 w 1226"/>
                  <a:gd name="T15" fmla="*/ 543 h 726"/>
                  <a:gd name="T16" fmla="*/ 1067 w 1226"/>
                  <a:gd name="T17" fmla="*/ 553 h 726"/>
                  <a:gd name="T18" fmla="*/ 1137 w 1226"/>
                  <a:gd name="T19" fmla="*/ 627 h 726"/>
                  <a:gd name="T20" fmla="*/ 1097 w 1226"/>
                  <a:gd name="T21" fmla="*/ 620 h 726"/>
                  <a:gd name="T22" fmla="*/ 1028 w 1226"/>
                  <a:gd name="T23" fmla="*/ 643 h 726"/>
                  <a:gd name="T24" fmla="*/ 985 w 1226"/>
                  <a:gd name="T25" fmla="*/ 636 h 726"/>
                  <a:gd name="T26" fmla="*/ 888 w 1226"/>
                  <a:gd name="T27" fmla="*/ 684 h 726"/>
                  <a:gd name="T28" fmla="*/ 778 w 1226"/>
                  <a:gd name="T29" fmla="*/ 717 h 726"/>
                  <a:gd name="T30" fmla="*/ 815 w 1226"/>
                  <a:gd name="T31" fmla="*/ 654 h 726"/>
                  <a:gd name="T32" fmla="*/ 752 w 1226"/>
                  <a:gd name="T33" fmla="*/ 564 h 726"/>
                  <a:gd name="T34" fmla="*/ 622 w 1226"/>
                  <a:gd name="T35" fmla="*/ 576 h 726"/>
                  <a:gd name="T36" fmla="*/ 156 w 1226"/>
                  <a:gd name="T37" fmla="*/ 525 h 726"/>
                  <a:gd name="T38" fmla="*/ 121 w 1226"/>
                  <a:gd name="T39" fmla="*/ 463 h 726"/>
                  <a:gd name="T40" fmla="*/ 119 w 1226"/>
                  <a:gd name="T41" fmla="*/ 408 h 726"/>
                  <a:gd name="T42" fmla="*/ 94 w 1226"/>
                  <a:gd name="T43" fmla="*/ 361 h 726"/>
                  <a:gd name="T44" fmla="*/ 53 w 1226"/>
                  <a:gd name="T45" fmla="*/ 324 h 726"/>
                  <a:gd name="T46" fmla="*/ 21 w 1226"/>
                  <a:gd name="T47" fmla="*/ 303 h 726"/>
                  <a:gd name="T48" fmla="*/ 118 w 1226"/>
                  <a:gd name="T49" fmla="*/ 65 h 726"/>
                  <a:gd name="T50" fmla="*/ 194 w 1226"/>
                  <a:gd name="T51" fmla="*/ 58 h 726"/>
                  <a:gd name="T52" fmla="*/ 247 w 1226"/>
                  <a:gd name="T53" fmla="*/ 57 h 726"/>
                  <a:gd name="T54" fmla="*/ 287 w 1226"/>
                  <a:gd name="T55" fmla="*/ 53 h 726"/>
                  <a:gd name="T56" fmla="*/ 340 w 1226"/>
                  <a:gd name="T57" fmla="*/ 52 h 726"/>
                  <a:gd name="T58" fmla="*/ 460 w 1226"/>
                  <a:gd name="T59" fmla="*/ 107 h 726"/>
                  <a:gd name="T60" fmla="*/ 542 w 1226"/>
                  <a:gd name="T61" fmla="*/ 107 h 726"/>
                  <a:gd name="T62" fmla="*/ 672 w 1226"/>
                  <a:gd name="T63" fmla="*/ 90 h 726"/>
                  <a:gd name="T64" fmla="*/ 737 w 1226"/>
                  <a:gd name="T65" fmla="*/ 84 h 726"/>
                  <a:gd name="T66" fmla="*/ 732 w 1226"/>
                  <a:gd name="T67" fmla="*/ 13 h 726"/>
                  <a:gd name="T68" fmla="*/ 773 w 1226"/>
                  <a:gd name="T69" fmla="*/ 53 h 726"/>
                  <a:gd name="T70" fmla="*/ 822 w 1226"/>
                  <a:gd name="T71" fmla="*/ 85 h 726"/>
                  <a:gd name="T72" fmla="*/ 860 w 1226"/>
                  <a:gd name="T73" fmla="*/ 79 h 726"/>
                  <a:gd name="T74" fmla="*/ 898 w 1226"/>
                  <a:gd name="T75" fmla="*/ 90 h 726"/>
                  <a:gd name="T76" fmla="*/ 830 w 1226"/>
                  <a:gd name="T77" fmla="*/ 137 h 726"/>
                  <a:gd name="T78" fmla="*/ 778 w 1226"/>
                  <a:gd name="T79" fmla="*/ 149 h 726"/>
                  <a:gd name="T80" fmla="*/ 785 w 1226"/>
                  <a:gd name="T81" fmla="*/ 205 h 726"/>
                  <a:gd name="T82" fmla="*/ 694 w 1226"/>
                  <a:gd name="T83" fmla="*/ 274 h 726"/>
                  <a:gd name="T84" fmla="*/ 701 w 1226"/>
                  <a:gd name="T85" fmla="*/ 374 h 726"/>
                  <a:gd name="T86" fmla="*/ 806 w 1226"/>
                  <a:gd name="T87" fmla="*/ 426 h 726"/>
                  <a:gd name="T88" fmla="*/ 841 w 1226"/>
                  <a:gd name="T89" fmla="*/ 512 h 726"/>
                  <a:gd name="T90" fmla="*/ 882 w 1226"/>
                  <a:gd name="T91" fmla="*/ 499 h 726"/>
                  <a:gd name="T92" fmla="*/ 914 w 1226"/>
                  <a:gd name="T93" fmla="*/ 414 h 726"/>
                  <a:gd name="T94" fmla="*/ 917 w 1226"/>
                  <a:gd name="T95" fmla="*/ 395 h 726"/>
                  <a:gd name="T96" fmla="*/ 917 w 1226"/>
                  <a:gd name="T97" fmla="*/ 358 h 726"/>
                  <a:gd name="T98" fmla="*/ 906 w 1226"/>
                  <a:gd name="T99" fmla="*/ 332 h 726"/>
                  <a:gd name="T100" fmla="*/ 926 w 1226"/>
                  <a:gd name="T101" fmla="*/ 257 h 726"/>
                  <a:gd name="T102" fmla="*/ 1017 w 1226"/>
                  <a:gd name="T103" fmla="*/ 259 h 726"/>
                  <a:gd name="T104" fmla="*/ 1046 w 1226"/>
                  <a:gd name="T105" fmla="*/ 340 h 726"/>
                  <a:gd name="T106" fmla="*/ 1119 w 1226"/>
                  <a:gd name="T107" fmla="*/ 30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6" h="726">
                    <a:moveTo>
                      <a:pt x="1119" y="301"/>
                    </a:moveTo>
                    <a:lnTo>
                      <a:pt x="1127" y="313"/>
                    </a:lnTo>
                    <a:lnTo>
                      <a:pt x="1132" y="335"/>
                    </a:lnTo>
                    <a:lnTo>
                      <a:pt x="1145" y="335"/>
                    </a:lnTo>
                    <a:lnTo>
                      <a:pt x="1148" y="364"/>
                    </a:lnTo>
                    <a:lnTo>
                      <a:pt x="1157" y="362"/>
                    </a:lnTo>
                    <a:lnTo>
                      <a:pt x="1157" y="375"/>
                    </a:lnTo>
                    <a:lnTo>
                      <a:pt x="1148" y="380"/>
                    </a:lnTo>
                    <a:lnTo>
                      <a:pt x="1150" y="392"/>
                    </a:lnTo>
                    <a:lnTo>
                      <a:pt x="1161" y="394"/>
                    </a:lnTo>
                    <a:lnTo>
                      <a:pt x="1166" y="421"/>
                    </a:lnTo>
                    <a:lnTo>
                      <a:pt x="1188" y="418"/>
                    </a:lnTo>
                    <a:lnTo>
                      <a:pt x="1186" y="430"/>
                    </a:lnTo>
                    <a:lnTo>
                      <a:pt x="1202" y="426"/>
                    </a:lnTo>
                    <a:lnTo>
                      <a:pt x="1191" y="442"/>
                    </a:lnTo>
                    <a:lnTo>
                      <a:pt x="1186" y="453"/>
                    </a:lnTo>
                    <a:lnTo>
                      <a:pt x="1164" y="459"/>
                    </a:lnTo>
                    <a:lnTo>
                      <a:pt x="1173" y="463"/>
                    </a:lnTo>
                    <a:lnTo>
                      <a:pt x="1191" y="459"/>
                    </a:lnTo>
                    <a:lnTo>
                      <a:pt x="1207" y="450"/>
                    </a:lnTo>
                    <a:lnTo>
                      <a:pt x="1221" y="451"/>
                    </a:lnTo>
                    <a:lnTo>
                      <a:pt x="1224" y="466"/>
                    </a:lnTo>
                    <a:lnTo>
                      <a:pt x="1224" y="485"/>
                    </a:lnTo>
                    <a:lnTo>
                      <a:pt x="1226" y="496"/>
                    </a:lnTo>
                    <a:lnTo>
                      <a:pt x="1224" y="505"/>
                    </a:lnTo>
                    <a:lnTo>
                      <a:pt x="1205" y="510"/>
                    </a:lnTo>
                    <a:lnTo>
                      <a:pt x="1188" y="508"/>
                    </a:lnTo>
                    <a:lnTo>
                      <a:pt x="1166" y="528"/>
                    </a:lnTo>
                    <a:lnTo>
                      <a:pt x="1128" y="533"/>
                    </a:lnTo>
                    <a:lnTo>
                      <a:pt x="1088" y="533"/>
                    </a:lnTo>
                    <a:lnTo>
                      <a:pt x="1069" y="530"/>
                    </a:lnTo>
                    <a:lnTo>
                      <a:pt x="1054" y="543"/>
                    </a:lnTo>
                    <a:lnTo>
                      <a:pt x="1034" y="553"/>
                    </a:lnTo>
                    <a:lnTo>
                      <a:pt x="1014" y="578"/>
                    </a:lnTo>
                    <a:lnTo>
                      <a:pt x="1048" y="563"/>
                    </a:lnTo>
                    <a:lnTo>
                      <a:pt x="1067" y="553"/>
                    </a:lnTo>
                    <a:lnTo>
                      <a:pt x="1087" y="565"/>
                    </a:lnTo>
                    <a:lnTo>
                      <a:pt x="1074" y="585"/>
                    </a:lnTo>
                    <a:lnTo>
                      <a:pt x="1092" y="605"/>
                    </a:lnTo>
                    <a:lnTo>
                      <a:pt x="1137" y="627"/>
                    </a:lnTo>
                    <a:lnTo>
                      <a:pt x="1097" y="648"/>
                    </a:lnTo>
                    <a:lnTo>
                      <a:pt x="1058" y="675"/>
                    </a:lnTo>
                    <a:lnTo>
                      <a:pt x="1049" y="665"/>
                    </a:lnTo>
                    <a:lnTo>
                      <a:pt x="1097" y="620"/>
                    </a:lnTo>
                    <a:lnTo>
                      <a:pt x="1094" y="614"/>
                    </a:lnTo>
                    <a:lnTo>
                      <a:pt x="1079" y="614"/>
                    </a:lnTo>
                    <a:lnTo>
                      <a:pt x="1040" y="648"/>
                    </a:lnTo>
                    <a:lnTo>
                      <a:pt x="1028" y="643"/>
                    </a:lnTo>
                    <a:lnTo>
                      <a:pt x="1025" y="599"/>
                    </a:lnTo>
                    <a:lnTo>
                      <a:pt x="1003" y="593"/>
                    </a:lnTo>
                    <a:lnTo>
                      <a:pt x="993" y="620"/>
                    </a:lnTo>
                    <a:lnTo>
                      <a:pt x="985" y="636"/>
                    </a:lnTo>
                    <a:lnTo>
                      <a:pt x="972" y="652"/>
                    </a:lnTo>
                    <a:lnTo>
                      <a:pt x="907" y="648"/>
                    </a:lnTo>
                    <a:lnTo>
                      <a:pt x="895" y="660"/>
                    </a:lnTo>
                    <a:lnTo>
                      <a:pt x="888" y="684"/>
                    </a:lnTo>
                    <a:lnTo>
                      <a:pt x="851" y="682"/>
                    </a:lnTo>
                    <a:lnTo>
                      <a:pt x="837" y="696"/>
                    </a:lnTo>
                    <a:lnTo>
                      <a:pt x="803" y="726"/>
                    </a:lnTo>
                    <a:lnTo>
                      <a:pt x="778" y="717"/>
                    </a:lnTo>
                    <a:lnTo>
                      <a:pt x="786" y="703"/>
                    </a:lnTo>
                    <a:lnTo>
                      <a:pt x="801" y="682"/>
                    </a:lnTo>
                    <a:lnTo>
                      <a:pt x="812" y="691"/>
                    </a:lnTo>
                    <a:lnTo>
                      <a:pt x="815" y="654"/>
                    </a:lnTo>
                    <a:lnTo>
                      <a:pt x="834" y="657"/>
                    </a:lnTo>
                    <a:lnTo>
                      <a:pt x="818" y="628"/>
                    </a:lnTo>
                    <a:lnTo>
                      <a:pt x="767" y="619"/>
                    </a:lnTo>
                    <a:lnTo>
                      <a:pt x="752" y="564"/>
                    </a:lnTo>
                    <a:lnTo>
                      <a:pt x="696" y="571"/>
                    </a:lnTo>
                    <a:lnTo>
                      <a:pt x="698" y="580"/>
                    </a:lnTo>
                    <a:lnTo>
                      <a:pt x="653" y="576"/>
                    </a:lnTo>
                    <a:lnTo>
                      <a:pt x="622" y="576"/>
                    </a:lnTo>
                    <a:lnTo>
                      <a:pt x="625" y="565"/>
                    </a:lnTo>
                    <a:lnTo>
                      <a:pt x="197" y="567"/>
                    </a:lnTo>
                    <a:lnTo>
                      <a:pt x="177" y="540"/>
                    </a:lnTo>
                    <a:lnTo>
                      <a:pt x="156" y="525"/>
                    </a:lnTo>
                    <a:lnTo>
                      <a:pt x="139" y="506"/>
                    </a:lnTo>
                    <a:lnTo>
                      <a:pt x="138" y="482"/>
                    </a:lnTo>
                    <a:lnTo>
                      <a:pt x="136" y="462"/>
                    </a:lnTo>
                    <a:lnTo>
                      <a:pt x="121" y="463"/>
                    </a:lnTo>
                    <a:lnTo>
                      <a:pt x="119" y="449"/>
                    </a:lnTo>
                    <a:lnTo>
                      <a:pt x="110" y="444"/>
                    </a:lnTo>
                    <a:lnTo>
                      <a:pt x="112" y="421"/>
                    </a:lnTo>
                    <a:lnTo>
                      <a:pt x="119" y="408"/>
                    </a:lnTo>
                    <a:lnTo>
                      <a:pt x="130" y="397"/>
                    </a:lnTo>
                    <a:lnTo>
                      <a:pt x="109" y="392"/>
                    </a:lnTo>
                    <a:lnTo>
                      <a:pt x="103" y="365"/>
                    </a:lnTo>
                    <a:lnTo>
                      <a:pt x="94" y="361"/>
                    </a:lnTo>
                    <a:lnTo>
                      <a:pt x="90" y="341"/>
                    </a:lnTo>
                    <a:lnTo>
                      <a:pt x="66" y="314"/>
                    </a:lnTo>
                    <a:lnTo>
                      <a:pt x="56" y="313"/>
                    </a:lnTo>
                    <a:lnTo>
                      <a:pt x="53" y="324"/>
                    </a:lnTo>
                    <a:lnTo>
                      <a:pt x="44" y="324"/>
                    </a:lnTo>
                    <a:lnTo>
                      <a:pt x="40" y="333"/>
                    </a:lnTo>
                    <a:lnTo>
                      <a:pt x="26" y="324"/>
                    </a:lnTo>
                    <a:lnTo>
                      <a:pt x="21" y="303"/>
                    </a:lnTo>
                    <a:lnTo>
                      <a:pt x="15" y="297"/>
                    </a:lnTo>
                    <a:lnTo>
                      <a:pt x="0" y="303"/>
                    </a:lnTo>
                    <a:lnTo>
                      <a:pt x="72" y="57"/>
                    </a:lnTo>
                    <a:lnTo>
                      <a:pt x="118" y="65"/>
                    </a:lnTo>
                    <a:lnTo>
                      <a:pt x="159" y="85"/>
                    </a:lnTo>
                    <a:lnTo>
                      <a:pt x="177" y="86"/>
                    </a:lnTo>
                    <a:lnTo>
                      <a:pt x="178" y="71"/>
                    </a:lnTo>
                    <a:lnTo>
                      <a:pt x="194" y="58"/>
                    </a:lnTo>
                    <a:lnTo>
                      <a:pt x="233" y="34"/>
                    </a:lnTo>
                    <a:lnTo>
                      <a:pt x="245" y="40"/>
                    </a:lnTo>
                    <a:lnTo>
                      <a:pt x="216" y="58"/>
                    </a:lnTo>
                    <a:lnTo>
                      <a:pt x="247" y="57"/>
                    </a:lnTo>
                    <a:lnTo>
                      <a:pt x="257" y="46"/>
                    </a:lnTo>
                    <a:lnTo>
                      <a:pt x="264" y="34"/>
                    </a:lnTo>
                    <a:lnTo>
                      <a:pt x="274" y="29"/>
                    </a:lnTo>
                    <a:lnTo>
                      <a:pt x="287" y="53"/>
                    </a:lnTo>
                    <a:lnTo>
                      <a:pt x="306" y="55"/>
                    </a:lnTo>
                    <a:lnTo>
                      <a:pt x="315" y="46"/>
                    </a:lnTo>
                    <a:lnTo>
                      <a:pt x="325" y="62"/>
                    </a:lnTo>
                    <a:lnTo>
                      <a:pt x="340" y="52"/>
                    </a:lnTo>
                    <a:lnTo>
                      <a:pt x="399" y="71"/>
                    </a:lnTo>
                    <a:lnTo>
                      <a:pt x="437" y="72"/>
                    </a:lnTo>
                    <a:lnTo>
                      <a:pt x="465" y="86"/>
                    </a:lnTo>
                    <a:lnTo>
                      <a:pt x="460" y="107"/>
                    </a:lnTo>
                    <a:lnTo>
                      <a:pt x="497" y="95"/>
                    </a:lnTo>
                    <a:lnTo>
                      <a:pt x="525" y="121"/>
                    </a:lnTo>
                    <a:lnTo>
                      <a:pt x="544" y="120"/>
                    </a:lnTo>
                    <a:lnTo>
                      <a:pt x="542" y="107"/>
                    </a:lnTo>
                    <a:lnTo>
                      <a:pt x="564" y="84"/>
                    </a:lnTo>
                    <a:lnTo>
                      <a:pt x="588" y="102"/>
                    </a:lnTo>
                    <a:lnTo>
                      <a:pt x="659" y="107"/>
                    </a:lnTo>
                    <a:lnTo>
                      <a:pt x="672" y="90"/>
                    </a:lnTo>
                    <a:lnTo>
                      <a:pt x="692" y="88"/>
                    </a:lnTo>
                    <a:lnTo>
                      <a:pt x="703" y="104"/>
                    </a:lnTo>
                    <a:lnTo>
                      <a:pt x="721" y="95"/>
                    </a:lnTo>
                    <a:lnTo>
                      <a:pt x="737" y="84"/>
                    </a:lnTo>
                    <a:lnTo>
                      <a:pt x="729" y="52"/>
                    </a:lnTo>
                    <a:lnTo>
                      <a:pt x="708" y="37"/>
                    </a:lnTo>
                    <a:lnTo>
                      <a:pt x="723" y="28"/>
                    </a:lnTo>
                    <a:lnTo>
                      <a:pt x="732" y="13"/>
                    </a:lnTo>
                    <a:lnTo>
                      <a:pt x="754" y="0"/>
                    </a:lnTo>
                    <a:lnTo>
                      <a:pt x="776" y="19"/>
                    </a:lnTo>
                    <a:lnTo>
                      <a:pt x="769" y="37"/>
                    </a:lnTo>
                    <a:lnTo>
                      <a:pt x="773" y="53"/>
                    </a:lnTo>
                    <a:lnTo>
                      <a:pt x="786" y="65"/>
                    </a:lnTo>
                    <a:lnTo>
                      <a:pt x="794" y="88"/>
                    </a:lnTo>
                    <a:lnTo>
                      <a:pt x="812" y="65"/>
                    </a:lnTo>
                    <a:lnTo>
                      <a:pt x="822" y="85"/>
                    </a:lnTo>
                    <a:lnTo>
                      <a:pt x="821" y="117"/>
                    </a:lnTo>
                    <a:lnTo>
                      <a:pt x="834" y="117"/>
                    </a:lnTo>
                    <a:lnTo>
                      <a:pt x="840" y="99"/>
                    </a:lnTo>
                    <a:lnTo>
                      <a:pt x="860" y="79"/>
                    </a:lnTo>
                    <a:lnTo>
                      <a:pt x="868" y="53"/>
                    </a:lnTo>
                    <a:lnTo>
                      <a:pt x="904" y="57"/>
                    </a:lnTo>
                    <a:lnTo>
                      <a:pt x="913" y="83"/>
                    </a:lnTo>
                    <a:lnTo>
                      <a:pt x="898" y="90"/>
                    </a:lnTo>
                    <a:lnTo>
                      <a:pt x="906" y="123"/>
                    </a:lnTo>
                    <a:lnTo>
                      <a:pt x="860" y="146"/>
                    </a:lnTo>
                    <a:lnTo>
                      <a:pt x="854" y="136"/>
                    </a:lnTo>
                    <a:lnTo>
                      <a:pt x="830" y="137"/>
                    </a:lnTo>
                    <a:lnTo>
                      <a:pt x="827" y="156"/>
                    </a:lnTo>
                    <a:lnTo>
                      <a:pt x="799" y="156"/>
                    </a:lnTo>
                    <a:lnTo>
                      <a:pt x="791" y="148"/>
                    </a:lnTo>
                    <a:lnTo>
                      <a:pt x="778" y="149"/>
                    </a:lnTo>
                    <a:lnTo>
                      <a:pt x="779" y="160"/>
                    </a:lnTo>
                    <a:lnTo>
                      <a:pt x="806" y="171"/>
                    </a:lnTo>
                    <a:lnTo>
                      <a:pt x="799" y="195"/>
                    </a:lnTo>
                    <a:lnTo>
                      <a:pt x="785" y="205"/>
                    </a:lnTo>
                    <a:lnTo>
                      <a:pt x="763" y="208"/>
                    </a:lnTo>
                    <a:lnTo>
                      <a:pt x="750" y="228"/>
                    </a:lnTo>
                    <a:lnTo>
                      <a:pt x="720" y="251"/>
                    </a:lnTo>
                    <a:lnTo>
                      <a:pt x="694" y="274"/>
                    </a:lnTo>
                    <a:lnTo>
                      <a:pt x="673" y="306"/>
                    </a:lnTo>
                    <a:lnTo>
                      <a:pt x="672" y="330"/>
                    </a:lnTo>
                    <a:lnTo>
                      <a:pt x="691" y="333"/>
                    </a:lnTo>
                    <a:lnTo>
                      <a:pt x="701" y="374"/>
                    </a:lnTo>
                    <a:lnTo>
                      <a:pt x="745" y="379"/>
                    </a:lnTo>
                    <a:lnTo>
                      <a:pt x="773" y="406"/>
                    </a:lnTo>
                    <a:lnTo>
                      <a:pt x="791" y="408"/>
                    </a:lnTo>
                    <a:lnTo>
                      <a:pt x="806" y="426"/>
                    </a:lnTo>
                    <a:lnTo>
                      <a:pt x="836" y="424"/>
                    </a:lnTo>
                    <a:lnTo>
                      <a:pt x="833" y="459"/>
                    </a:lnTo>
                    <a:lnTo>
                      <a:pt x="830" y="489"/>
                    </a:lnTo>
                    <a:lnTo>
                      <a:pt x="841" y="512"/>
                    </a:lnTo>
                    <a:lnTo>
                      <a:pt x="854" y="513"/>
                    </a:lnTo>
                    <a:lnTo>
                      <a:pt x="865" y="501"/>
                    </a:lnTo>
                    <a:lnTo>
                      <a:pt x="877" y="512"/>
                    </a:lnTo>
                    <a:lnTo>
                      <a:pt x="882" y="499"/>
                    </a:lnTo>
                    <a:lnTo>
                      <a:pt x="889" y="463"/>
                    </a:lnTo>
                    <a:lnTo>
                      <a:pt x="888" y="450"/>
                    </a:lnTo>
                    <a:lnTo>
                      <a:pt x="891" y="426"/>
                    </a:lnTo>
                    <a:lnTo>
                      <a:pt x="914" y="414"/>
                    </a:lnTo>
                    <a:lnTo>
                      <a:pt x="915" y="413"/>
                    </a:lnTo>
                    <a:lnTo>
                      <a:pt x="916" y="409"/>
                    </a:lnTo>
                    <a:lnTo>
                      <a:pt x="916" y="403"/>
                    </a:lnTo>
                    <a:lnTo>
                      <a:pt x="917" y="395"/>
                    </a:lnTo>
                    <a:lnTo>
                      <a:pt x="919" y="387"/>
                    </a:lnTo>
                    <a:lnTo>
                      <a:pt x="919" y="377"/>
                    </a:lnTo>
                    <a:lnTo>
                      <a:pt x="919" y="368"/>
                    </a:lnTo>
                    <a:lnTo>
                      <a:pt x="917" y="358"/>
                    </a:lnTo>
                    <a:lnTo>
                      <a:pt x="916" y="350"/>
                    </a:lnTo>
                    <a:lnTo>
                      <a:pt x="914" y="342"/>
                    </a:lnTo>
                    <a:lnTo>
                      <a:pt x="910" y="337"/>
                    </a:lnTo>
                    <a:lnTo>
                      <a:pt x="906" y="332"/>
                    </a:lnTo>
                    <a:lnTo>
                      <a:pt x="922" y="325"/>
                    </a:lnTo>
                    <a:lnTo>
                      <a:pt x="926" y="294"/>
                    </a:lnTo>
                    <a:lnTo>
                      <a:pt x="923" y="283"/>
                    </a:lnTo>
                    <a:lnTo>
                      <a:pt x="926" y="257"/>
                    </a:lnTo>
                    <a:lnTo>
                      <a:pt x="943" y="232"/>
                    </a:lnTo>
                    <a:lnTo>
                      <a:pt x="969" y="246"/>
                    </a:lnTo>
                    <a:lnTo>
                      <a:pt x="1004" y="246"/>
                    </a:lnTo>
                    <a:lnTo>
                      <a:pt x="1017" y="259"/>
                    </a:lnTo>
                    <a:lnTo>
                      <a:pt x="1033" y="275"/>
                    </a:lnTo>
                    <a:lnTo>
                      <a:pt x="1054" y="283"/>
                    </a:lnTo>
                    <a:lnTo>
                      <a:pt x="1045" y="295"/>
                    </a:lnTo>
                    <a:lnTo>
                      <a:pt x="1046" y="340"/>
                    </a:lnTo>
                    <a:lnTo>
                      <a:pt x="1071" y="347"/>
                    </a:lnTo>
                    <a:lnTo>
                      <a:pt x="1096" y="338"/>
                    </a:lnTo>
                    <a:lnTo>
                      <a:pt x="1105" y="324"/>
                    </a:lnTo>
                    <a:lnTo>
                      <a:pt x="1119" y="3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7" name="Freeform 71"/>
              <p:cNvSpPr>
                <a:spLocks/>
              </p:cNvSpPr>
              <p:nvPr/>
            </p:nvSpPr>
            <p:spPr bwMode="auto">
              <a:xfrm>
                <a:off x="4430740" y="2713163"/>
                <a:ext cx="143096" cy="149431"/>
              </a:xfrm>
              <a:custGeom>
                <a:avLst/>
                <a:gdLst>
                  <a:gd name="T0" fmla="*/ 44 w 81"/>
                  <a:gd name="T1" fmla="*/ 0 h 84"/>
                  <a:gd name="T2" fmla="*/ 34 w 81"/>
                  <a:gd name="T3" fmla="*/ 3 h 84"/>
                  <a:gd name="T4" fmla="*/ 27 w 81"/>
                  <a:gd name="T5" fmla="*/ 13 h 84"/>
                  <a:gd name="T6" fmla="*/ 19 w 81"/>
                  <a:gd name="T7" fmla="*/ 24 h 84"/>
                  <a:gd name="T8" fmla="*/ 6 w 81"/>
                  <a:gd name="T9" fmla="*/ 30 h 84"/>
                  <a:gd name="T10" fmla="*/ 0 w 81"/>
                  <a:gd name="T11" fmla="*/ 44 h 84"/>
                  <a:gd name="T12" fmla="*/ 0 w 81"/>
                  <a:gd name="T13" fmla="*/ 64 h 84"/>
                  <a:gd name="T14" fmla="*/ 16 w 81"/>
                  <a:gd name="T15" fmla="*/ 66 h 84"/>
                  <a:gd name="T16" fmla="*/ 31 w 81"/>
                  <a:gd name="T17" fmla="*/ 60 h 84"/>
                  <a:gd name="T18" fmla="*/ 42 w 81"/>
                  <a:gd name="T19" fmla="*/ 60 h 84"/>
                  <a:gd name="T20" fmla="*/ 44 w 81"/>
                  <a:gd name="T21" fmla="*/ 79 h 84"/>
                  <a:gd name="T22" fmla="*/ 54 w 81"/>
                  <a:gd name="T23" fmla="*/ 83 h 84"/>
                  <a:gd name="T24" fmla="*/ 54 w 81"/>
                  <a:gd name="T25" fmla="*/ 70 h 84"/>
                  <a:gd name="T26" fmla="*/ 63 w 81"/>
                  <a:gd name="T27" fmla="*/ 71 h 84"/>
                  <a:gd name="T28" fmla="*/ 66 w 81"/>
                  <a:gd name="T29" fmla="*/ 83 h 84"/>
                  <a:gd name="T30" fmla="*/ 74 w 81"/>
                  <a:gd name="T31" fmla="*/ 65 h 84"/>
                  <a:gd name="T32" fmla="*/ 80 w 81"/>
                  <a:gd name="T33" fmla="*/ 50 h 84"/>
                  <a:gd name="T34" fmla="*/ 77 w 81"/>
                  <a:gd name="T35" fmla="*/ 30 h 84"/>
                  <a:gd name="T36" fmla="*/ 66 w 81"/>
                  <a:gd name="T37" fmla="*/ 26 h 84"/>
                  <a:gd name="T38" fmla="*/ 54 w 81"/>
                  <a:gd name="T39" fmla="*/ 26 h 84"/>
                  <a:gd name="T40" fmla="*/ 49 w 81"/>
                  <a:gd name="T41" fmla="*/ 13 h 84"/>
                  <a:gd name="T42" fmla="*/ 50 w 81"/>
                  <a:gd name="T43" fmla="*/ 5 h 84"/>
                  <a:gd name="T44" fmla="*/ 40 w 81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84">
                    <a:moveTo>
                      <a:pt x="44" y="0"/>
                    </a:moveTo>
                    <a:lnTo>
                      <a:pt x="34" y="3"/>
                    </a:lnTo>
                    <a:lnTo>
                      <a:pt x="27" y="13"/>
                    </a:lnTo>
                    <a:lnTo>
                      <a:pt x="19" y="24"/>
                    </a:lnTo>
                    <a:lnTo>
                      <a:pt x="6" y="30"/>
                    </a:lnTo>
                    <a:lnTo>
                      <a:pt x="0" y="44"/>
                    </a:lnTo>
                    <a:lnTo>
                      <a:pt x="0" y="64"/>
                    </a:lnTo>
                    <a:lnTo>
                      <a:pt x="16" y="66"/>
                    </a:lnTo>
                    <a:lnTo>
                      <a:pt x="31" y="60"/>
                    </a:lnTo>
                    <a:lnTo>
                      <a:pt x="42" y="60"/>
                    </a:lnTo>
                    <a:lnTo>
                      <a:pt x="44" y="79"/>
                    </a:lnTo>
                    <a:lnTo>
                      <a:pt x="54" y="83"/>
                    </a:lnTo>
                    <a:lnTo>
                      <a:pt x="54" y="70"/>
                    </a:lnTo>
                    <a:lnTo>
                      <a:pt x="63" y="71"/>
                    </a:lnTo>
                    <a:lnTo>
                      <a:pt x="66" y="83"/>
                    </a:lnTo>
                    <a:lnTo>
                      <a:pt x="74" y="65"/>
                    </a:lnTo>
                    <a:lnTo>
                      <a:pt x="80" y="50"/>
                    </a:lnTo>
                    <a:lnTo>
                      <a:pt x="77" y="30"/>
                    </a:lnTo>
                    <a:lnTo>
                      <a:pt x="66" y="26"/>
                    </a:lnTo>
                    <a:lnTo>
                      <a:pt x="54" y="26"/>
                    </a:lnTo>
                    <a:lnTo>
                      <a:pt x="49" y="13"/>
                    </a:lnTo>
                    <a:lnTo>
                      <a:pt x="50" y="5"/>
                    </a:lnTo>
                    <a:lnTo>
                      <a:pt x="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8" name="Freeform 72"/>
              <p:cNvSpPr>
                <a:spLocks/>
              </p:cNvSpPr>
              <p:nvPr/>
            </p:nvSpPr>
            <p:spPr bwMode="auto">
              <a:xfrm>
                <a:off x="3092556" y="1741078"/>
                <a:ext cx="250025" cy="171452"/>
              </a:xfrm>
              <a:custGeom>
                <a:avLst/>
                <a:gdLst>
                  <a:gd name="T0" fmla="*/ 45 w 142"/>
                  <a:gd name="T1" fmla="*/ 4 h 98"/>
                  <a:gd name="T2" fmla="*/ 28 w 142"/>
                  <a:gd name="T3" fmla="*/ 32 h 98"/>
                  <a:gd name="T4" fmla="*/ 18 w 142"/>
                  <a:gd name="T5" fmla="*/ 50 h 98"/>
                  <a:gd name="T6" fmla="*/ 0 w 142"/>
                  <a:gd name="T7" fmla="*/ 70 h 98"/>
                  <a:gd name="T8" fmla="*/ 13 w 142"/>
                  <a:gd name="T9" fmla="*/ 84 h 98"/>
                  <a:gd name="T10" fmla="*/ 32 w 142"/>
                  <a:gd name="T11" fmla="*/ 97 h 98"/>
                  <a:gd name="T12" fmla="*/ 71 w 142"/>
                  <a:gd name="T13" fmla="*/ 77 h 98"/>
                  <a:gd name="T14" fmla="*/ 91 w 142"/>
                  <a:gd name="T15" fmla="*/ 64 h 98"/>
                  <a:gd name="T16" fmla="*/ 121 w 142"/>
                  <a:gd name="T17" fmla="*/ 57 h 98"/>
                  <a:gd name="T18" fmla="*/ 141 w 142"/>
                  <a:gd name="T19" fmla="*/ 42 h 98"/>
                  <a:gd name="T20" fmla="*/ 116 w 142"/>
                  <a:gd name="T21" fmla="*/ 19 h 98"/>
                  <a:gd name="T22" fmla="*/ 84 w 142"/>
                  <a:gd name="T23" fmla="*/ 12 h 98"/>
                  <a:gd name="T24" fmla="*/ 71 w 142"/>
                  <a:gd name="T25" fmla="*/ 0 h 98"/>
                  <a:gd name="T26" fmla="*/ 56 w 142"/>
                  <a:gd name="T27" fmla="*/ 15 h 98"/>
                  <a:gd name="T28" fmla="*/ 45 w 142"/>
                  <a:gd name="T29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98">
                    <a:moveTo>
                      <a:pt x="45" y="4"/>
                    </a:moveTo>
                    <a:lnTo>
                      <a:pt x="28" y="32"/>
                    </a:lnTo>
                    <a:lnTo>
                      <a:pt x="18" y="50"/>
                    </a:lnTo>
                    <a:lnTo>
                      <a:pt x="0" y="70"/>
                    </a:lnTo>
                    <a:lnTo>
                      <a:pt x="13" y="84"/>
                    </a:lnTo>
                    <a:lnTo>
                      <a:pt x="32" y="97"/>
                    </a:lnTo>
                    <a:lnTo>
                      <a:pt x="71" y="77"/>
                    </a:lnTo>
                    <a:lnTo>
                      <a:pt x="91" y="64"/>
                    </a:lnTo>
                    <a:lnTo>
                      <a:pt x="121" y="57"/>
                    </a:lnTo>
                    <a:lnTo>
                      <a:pt x="141" y="42"/>
                    </a:lnTo>
                    <a:lnTo>
                      <a:pt x="116" y="19"/>
                    </a:lnTo>
                    <a:lnTo>
                      <a:pt x="84" y="12"/>
                    </a:lnTo>
                    <a:lnTo>
                      <a:pt x="71" y="0"/>
                    </a:lnTo>
                    <a:lnTo>
                      <a:pt x="56" y="15"/>
                    </a:lnTo>
                    <a:lnTo>
                      <a:pt x="45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9" name="Freeform 73"/>
              <p:cNvSpPr>
                <a:spLocks/>
              </p:cNvSpPr>
              <p:nvPr/>
            </p:nvSpPr>
            <p:spPr bwMode="auto">
              <a:xfrm>
                <a:off x="3254522" y="1816579"/>
                <a:ext cx="358526" cy="191900"/>
              </a:xfrm>
              <a:custGeom>
                <a:avLst/>
                <a:gdLst>
                  <a:gd name="T0" fmla="*/ 62 w 203"/>
                  <a:gd name="T1" fmla="*/ 9 h 109"/>
                  <a:gd name="T2" fmla="*/ 34 w 203"/>
                  <a:gd name="T3" fmla="*/ 25 h 109"/>
                  <a:gd name="T4" fmla="*/ 34 w 203"/>
                  <a:gd name="T5" fmla="*/ 37 h 109"/>
                  <a:gd name="T6" fmla="*/ 2 w 203"/>
                  <a:gd name="T7" fmla="*/ 40 h 109"/>
                  <a:gd name="T8" fmla="*/ 0 w 203"/>
                  <a:gd name="T9" fmla="*/ 53 h 109"/>
                  <a:gd name="T10" fmla="*/ 52 w 203"/>
                  <a:gd name="T11" fmla="*/ 62 h 109"/>
                  <a:gd name="T12" fmla="*/ 12 w 203"/>
                  <a:gd name="T13" fmla="*/ 72 h 109"/>
                  <a:gd name="T14" fmla="*/ 4 w 203"/>
                  <a:gd name="T15" fmla="*/ 80 h 109"/>
                  <a:gd name="T16" fmla="*/ 32 w 203"/>
                  <a:gd name="T17" fmla="*/ 95 h 109"/>
                  <a:gd name="T18" fmla="*/ 57 w 203"/>
                  <a:gd name="T19" fmla="*/ 108 h 109"/>
                  <a:gd name="T20" fmla="*/ 92 w 203"/>
                  <a:gd name="T21" fmla="*/ 108 h 109"/>
                  <a:gd name="T22" fmla="*/ 151 w 203"/>
                  <a:gd name="T23" fmla="*/ 105 h 109"/>
                  <a:gd name="T24" fmla="*/ 188 w 203"/>
                  <a:gd name="T25" fmla="*/ 98 h 109"/>
                  <a:gd name="T26" fmla="*/ 179 w 203"/>
                  <a:gd name="T27" fmla="*/ 72 h 109"/>
                  <a:gd name="T28" fmla="*/ 202 w 203"/>
                  <a:gd name="T29" fmla="*/ 68 h 109"/>
                  <a:gd name="T30" fmla="*/ 177 w 203"/>
                  <a:gd name="T31" fmla="*/ 53 h 109"/>
                  <a:gd name="T32" fmla="*/ 161 w 203"/>
                  <a:gd name="T33" fmla="*/ 22 h 109"/>
                  <a:gd name="T34" fmla="*/ 169 w 203"/>
                  <a:gd name="T35" fmla="*/ 5 h 109"/>
                  <a:gd name="T36" fmla="*/ 139 w 203"/>
                  <a:gd name="T37" fmla="*/ 0 h 109"/>
                  <a:gd name="T38" fmla="*/ 132 w 203"/>
                  <a:gd name="T39" fmla="*/ 32 h 109"/>
                  <a:gd name="T40" fmla="*/ 117 w 203"/>
                  <a:gd name="T41" fmla="*/ 14 h 109"/>
                  <a:gd name="T42" fmla="*/ 104 w 203"/>
                  <a:gd name="T43" fmla="*/ 5 h 109"/>
                  <a:gd name="T44" fmla="*/ 94 w 203"/>
                  <a:gd name="T45" fmla="*/ 22 h 109"/>
                  <a:gd name="T46" fmla="*/ 85 w 203"/>
                  <a:gd name="T47" fmla="*/ 3 h 109"/>
                  <a:gd name="T48" fmla="*/ 62 w 203"/>
                  <a:gd name="T49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109">
                    <a:moveTo>
                      <a:pt x="62" y="9"/>
                    </a:moveTo>
                    <a:lnTo>
                      <a:pt x="34" y="25"/>
                    </a:lnTo>
                    <a:lnTo>
                      <a:pt x="34" y="37"/>
                    </a:lnTo>
                    <a:lnTo>
                      <a:pt x="2" y="40"/>
                    </a:lnTo>
                    <a:lnTo>
                      <a:pt x="0" y="53"/>
                    </a:lnTo>
                    <a:lnTo>
                      <a:pt x="52" y="62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32" y="95"/>
                    </a:lnTo>
                    <a:lnTo>
                      <a:pt x="57" y="108"/>
                    </a:lnTo>
                    <a:lnTo>
                      <a:pt x="92" y="108"/>
                    </a:lnTo>
                    <a:lnTo>
                      <a:pt x="151" y="105"/>
                    </a:lnTo>
                    <a:lnTo>
                      <a:pt x="188" y="98"/>
                    </a:lnTo>
                    <a:lnTo>
                      <a:pt x="179" y="72"/>
                    </a:lnTo>
                    <a:lnTo>
                      <a:pt x="202" y="68"/>
                    </a:lnTo>
                    <a:lnTo>
                      <a:pt x="177" y="53"/>
                    </a:lnTo>
                    <a:lnTo>
                      <a:pt x="161" y="22"/>
                    </a:lnTo>
                    <a:lnTo>
                      <a:pt x="169" y="5"/>
                    </a:lnTo>
                    <a:lnTo>
                      <a:pt x="139" y="0"/>
                    </a:lnTo>
                    <a:lnTo>
                      <a:pt x="132" y="32"/>
                    </a:lnTo>
                    <a:lnTo>
                      <a:pt x="117" y="14"/>
                    </a:lnTo>
                    <a:lnTo>
                      <a:pt x="104" y="5"/>
                    </a:lnTo>
                    <a:lnTo>
                      <a:pt x="94" y="22"/>
                    </a:lnTo>
                    <a:lnTo>
                      <a:pt x="85" y="3"/>
                    </a:lnTo>
                    <a:lnTo>
                      <a:pt x="62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0" name="Freeform 74"/>
              <p:cNvSpPr>
                <a:spLocks/>
              </p:cNvSpPr>
              <p:nvPr/>
            </p:nvSpPr>
            <p:spPr bwMode="auto">
              <a:xfrm>
                <a:off x="3534424" y="1778829"/>
                <a:ext cx="55037" cy="28313"/>
              </a:xfrm>
              <a:custGeom>
                <a:avLst/>
                <a:gdLst>
                  <a:gd name="T0" fmla="*/ 15 w 30"/>
                  <a:gd name="T1" fmla="*/ 14 h 15"/>
                  <a:gd name="T2" fmla="*/ 18 w 30"/>
                  <a:gd name="T3" fmla="*/ 14 h 15"/>
                  <a:gd name="T4" fmla="*/ 19 w 30"/>
                  <a:gd name="T5" fmla="*/ 14 h 15"/>
                  <a:gd name="T6" fmla="*/ 21 w 30"/>
                  <a:gd name="T7" fmla="*/ 14 h 15"/>
                  <a:gd name="T8" fmla="*/ 23 w 30"/>
                  <a:gd name="T9" fmla="*/ 13 h 15"/>
                  <a:gd name="T10" fmla="*/ 25 w 30"/>
                  <a:gd name="T11" fmla="*/ 12 h 15"/>
                  <a:gd name="T12" fmla="*/ 26 w 30"/>
                  <a:gd name="T13" fmla="*/ 11 h 15"/>
                  <a:gd name="T14" fmla="*/ 28 w 30"/>
                  <a:gd name="T15" fmla="*/ 11 h 15"/>
                  <a:gd name="T16" fmla="*/ 29 w 30"/>
                  <a:gd name="T17" fmla="*/ 10 h 15"/>
                  <a:gd name="T18" fmla="*/ 29 w 30"/>
                  <a:gd name="T19" fmla="*/ 9 h 15"/>
                  <a:gd name="T20" fmla="*/ 29 w 30"/>
                  <a:gd name="T21" fmla="*/ 8 h 15"/>
                  <a:gd name="T22" fmla="*/ 29 w 30"/>
                  <a:gd name="T23" fmla="*/ 7 h 15"/>
                  <a:gd name="T24" fmla="*/ 29 w 30"/>
                  <a:gd name="T25" fmla="*/ 6 h 15"/>
                  <a:gd name="T26" fmla="*/ 29 w 30"/>
                  <a:gd name="T27" fmla="*/ 4 h 15"/>
                  <a:gd name="T28" fmla="*/ 28 w 30"/>
                  <a:gd name="T29" fmla="*/ 3 h 15"/>
                  <a:gd name="T30" fmla="*/ 26 w 30"/>
                  <a:gd name="T31" fmla="*/ 3 h 15"/>
                  <a:gd name="T32" fmla="*/ 25 w 30"/>
                  <a:gd name="T33" fmla="*/ 2 h 15"/>
                  <a:gd name="T34" fmla="*/ 23 w 30"/>
                  <a:gd name="T35" fmla="*/ 1 h 15"/>
                  <a:gd name="T36" fmla="*/ 21 w 30"/>
                  <a:gd name="T37" fmla="*/ 0 h 15"/>
                  <a:gd name="T38" fmla="*/ 19 w 30"/>
                  <a:gd name="T39" fmla="*/ 0 h 15"/>
                  <a:gd name="T40" fmla="*/ 18 w 30"/>
                  <a:gd name="T41" fmla="*/ 0 h 15"/>
                  <a:gd name="T42" fmla="*/ 15 w 30"/>
                  <a:gd name="T43" fmla="*/ 0 h 15"/>
                  <a:gd name="T44" fmla="*/ 13 w 30"/>
                  <a:gd name="T45" fmla="*/ 0 h 15"/>
                  <a:gd name="T46" fmla="*/ 11 w 30"/>
                  <a:gd name="T47" fmla="*/ 0 h 15"/>
                  <a:gd name="T48" fmla="*/ 10 w 30"/>
                  <a:gd name="T49" fmla="*/ 0 h 15"/>
                  <a:gd name="T50" fmla="*/ 8 w 30"/>
                  <a:gd name="T51" fmla="*/ 1 h 15"/>
                  <a:gd name="T52" fmla="*/ 6 w 30"/>
                  <a:gd name="T53" fmla="*/ 2 h 15"/>
                  <a:gd name="T54" fmla="*/ 5 w 30"/>
                  <a:gd name="T55" fmla="*/ 2 h 15"/>
                  <a:gd name="T56" fmla="*/ 4 w 30"/>
                  <a:gd name="T57" fmla="*/ 3 h 15"/>
                  <a:gd name="T58" fmla="*/ 2 w 30"/>
                  <a:gd name="T59" fmla="*/ 3 h 15"/>
                  <a:gd name="T60" fmla="*/ 2 w 30"/>
                  <a:gd name="T61" fmla="*/ 4 h 15"/>
                  <a:gd name="T62" fmla="*/ 1 w 30"/>
                  <a:gd name="T63" fmla="*/ 6 h 15"/>
                  <a:gd name="T64" fmla="*/ 1 w 30"/>
                  <a:gd name="T65" fmla="*/ 7 h 15"/>
                  <a:gd name="T66" fmla="*/ 0 w 30"/>
                  <a:gd name="T67" fmla="*/ 7 h 15"/>
                  <a:gd name="T68" fmla="*/ 1 w 30"/>
                  <a:gd name="T69" fmla="*/ 8 h 15"/>
                  <a:gd name="T70" fmla="*/ 1 w 30"/>
                  <a:gd name="T71" fmla="*/ 9 h 15"/>
                  <a:gd name="T72" fmla="*/ 2 w 30"/>
                  <a:gd name="T73" fmla="*/ 10 h 15"/>
                  <a:gd name="T74" fmla="*/ 2 w 30"/>
                  <a:gd name="T75" fmla="*/ 11 h 15"/>
                  <a:gd name="T76" fmla="*/ 4 w 30"/>
                  <a:gd name="T77" fmla="*/ 11 h 15"/>
                  <a:gd name="T78" fmla="*/ 5 w 30"/>
                  <a:gd name="T79" fmla="*/ 12 h 15"/>
                  <a:gd name="T80" fmla="*/ 6 w 30"/>
                  <a:gd name="T81" fmla="*/ 12 h 15"/>
                  <a:gd name="T82" fmla="*/ 8 w 30"/>
                  <a:gd name="T83" fmla="*/ 13 h 15"/>
                  <a:gd name="T84" fmla="*/ 10 w 30"/>
                  <a:gd name="T85" fmla="*/ 14 h 15"/>
                  <a:gd name="T86" fmla="*/ 11 w 30"/>
                  <a:gd name="T87" fmla="*/ 14 h 15"/>
                  <a:gd name="T88" fmla="*/ 13 w 30"/>
                  <a:gd name="T89" fmla="*/ 14 h 15"/>
                  <a:gd name="T90" fmla="*/ 15 w 30"/>
                  <a:gd name="T9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15">
                    <a:moveTo>
                      <a:pt x="15" y="14"/>
                    </a:move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1" name="Freeform 75"/>
              <p:cNvSpPr>
                <a:spLocks/>
              </p:cNvSpPr>
              <p:nvPr/>
            </p:nvSpPr>
            <p:spPr bwMode="auto">
              <a:xfrm>
                <a:off x="3226217" y="1604231"/>
                <a:ext cx="154103" cy="97523"/>
              </a:xfrm>
              <a:custGeom>
                <a:avLst/>
                <a:gdLst>
                  <a:gd name="T0" fmla="*/ 85 w 86"/>
                  <a:gd name="T1" fmla="*/ 0 h 55"/>
                  <a:gd name="T2" fmla="*/ 63 w 86"/>
                  <a:gd name="T3" fmla="*/ 8 h 55"/>
                  <a:gd name="T4" fmla="*/ 30 w 86"/>
                  <a:gd name="T5" fmla="*/ 24 h 55"/>
                  <a:gd name="T6" fmla="*/ 2 w 86"/>
                  <a:gd name="T7" fmla="*/ 31 h 55"/>
                  <a:gd name="T8" fmla="*/ 0 w 86"/>
                  <a:gd name="T9" fmla="*/ 49 h 55"/>
                  <a:gd name="T10" fmla="*/ 37 w 86"/>
                  <a:gd name="T11" fmla="*/ 54 h 55"/>
                  <a:gd name="T12" fmla="*/ 63 w 86"/>
                  <a:gd name="T13" fmla="*/ 29 h 55"/>
                  <a:gd name="T14" fmla="*/ 85 w 86"/>
                  <a:gd name="T15" fmla="*/ 29 h 55"/>
                  <a:gd name="T16" fmla="*/ 85 w 86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55">
                    <a:moveTo>
                      <a:pt x="85" y="0"/>
                    </a:moveTo>
                    <a:lnTo>
                      <a:pt x="63" y="8"/>
                    </a:lnTo>
                    <a:lnTo>
                      <a:pt x="30" y="24"/>
                    </a:lnTo>
                    <a:lnTo>
                      <a:pt x="2" y="31"/>
                    </a:lnTo>
                    <a:lnTo>
                      <a:pt x="0" y="49"/>
                    </a:lnTo>
                    <a:lnTo>
                      <a:pt x="37" y="54"/>
                    </a:lnTo>
                    <a:lnTo>
                      <a:pt x="63" y="29"/>
                    </a:lnTo>
                    <a:lnTo>
                      <a:pt x="85" y="29"/>
                    </a:lnTo>
                    <a:lnTo>
                      <a:pt x="8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2" name="Freeform 76"/>
              <p:cNvSpPr>
                <a:spLocks/>
              </p:cNvSpPr>
              <p:nvPr/>
            </p:nvSpPr>
            <p:spPr bwMode="auto">
              <a:xfrm>
                <a:off x="3318994" y="1692316"/>
                <a:ext cx="28305" cy="48762"/>
              </a:xfrm>
              <a:custGeom>
                <a:avLst/>
                <a:gdLst>
                  <a:gd name="T0" fmla="*/ 7 w 15"/>
                  <a:gd name="T1" fmla="*/ 25 h 26"/>
                  <a:gd name="T2" fmla="*/ 6 w 15"/>
                  <a:gd name="T3" fmla="*/ 25 h 26"/>
                  <a:gd name="T4" fmla="*/ 4 w 15"/>
                  <a:gd name="T5" fmla="*/ 24 h 26"/>
                  <a:gd name="T6" fmla="*/ 3 w 15"/>
                  <a:gd name="T7" fmla="*/ 24 h 26"/>
                  <a:gd name="T8" fmla="*/ 3 w 15"/>
                  <a:gd name="T9" fmla="*/ 23 h 26"/>
                  <a:gd name="T10" fmla="*/ 2 w 15"/>
                  <a:gd name="T11" fmla="*/ 22 h 26"/>
                  <a:gd name="T12" fmla="*/ 2 w 15"/>
                  <a:gd name="T13" fmla="*/ 21 h 26"/>
                  <a:gd name="T14" fmla="*/ 2 w 15"/>
                  <a:gd name="T15" fmla="*/ 20 h 26"/>
                  <a:gd name="T16" fmla="*/ 1 w 15"/>
                  <a:gd name="T17" fmla="*/ 18 h 26"/>
                  <a:gd name="T18" fmla="*/ 1 w 15"/>
                  <a:gd name="T19" fmla="*/ 16 h 26"/>
                  <a:gd name="T20" fmla="*/ 1 w 15"/>
                  <a:gd name="T21" fmla="*/ 15 h 26"/>
                  <a:gd name="T22" fmla="*/ 0 w 15"/>
                  <a:gd name="T23" fmla="*/ 13 h 26"/>
                  <a:gd name="T24" fmla="*/ 1 w 15"/>
                  <a:gd name="T25" fmla="*/ 11 h 26"/>
                  <a:gd name="T26" fmla="*/ 1 w 15"/>
                  <a:gd name="T27" fmla="*/ 9 h 26"/>
                  <a:gd name="T28" fmla="*/ 1 w 15"/>
                  <a:gd name="T29" fmla="*/ 8 h 26"/>
                  <a:gd name="T30" fmla="*/ 2 w 15"/>
                  <a:gd name="T31" fmla="*/ 6 h 26"/>
                  <a:gd name="T32" fmla="*/ 2 w 15"/>
                  <a:gd name="T33" fmla="*/ 5 h 26"/>
                  <a:gd name="T34" fmla="*/ 2 w 15"/>
                  <a:gd name="T35" fmla="*/ 4 h 26"/>
                  <a:gd name="T36" fmla="*/ 3 w 15"/>
                  <a:gd name="T37" fmla="*/ 3 h 26"/>
                  <a:gd name="T38" fmla="*/ 3 w 15"/>
                  <a:gd name="T39" fmla="*/ 2 h 26"/>
                  <a:gd name="T40" fmla="*/ 4 w 15"/>
                  <a:gd name="T41" fmla="*/ 2 h 26"/>
                  <a:gd name="T42" fmla="*/ 6 w 15"/>
                  <a:gd name="T43" fmla="*/ 1 h 26"/>
                  <a:gd name="T44" fmla="*/ 7 w 15"/>
                  <a:gd name="T45" fmla="*/ 1 h 26"/>
                  <a:gd name="T46" fmla="*/ 7 w 15"/>
                  <a:gd name="T47" fmla="*/ 0 h 26"/>
                  <a:gd name="T48" fmla="*/ 8 w 15"/>
                  <a:gd name="T49" fmla="*/ 1 h 26"/>
                  <a:gd name="T50" fmla="*/ 9 w 15"/>
                  <a:gd name="T51" fmla="*/ 1 h 26"/>
                  <a:gd name="T52" fmla="*/ 11 w 15"/>
                  <a:gd name="T53" fmla="*/ 2 h 26"/>
                  <a:gd name="T54" fmla="*/ 12 w 15"/>
                  <a:gd name="T55" fmla="*/ 3 h 26"/>
                  <a:gd name="T56" fmla="*/ 12 w 15"/>
                  <a:gd name="T57" fmla="*/ 4 h 26"/>
                  <a:gd name="T58" fmla="*/ 13 w 15"/>
                  <a:gd name="T59" fmla="*/ 5 h 26"/>
                  <a:gd name="T60" fmla="*/ 13 w 15"/>
                  <a:gd name="T61" fmla="*/ 6 h 26"/>
                  <a:gd name="T62" fmla="*/ 14 w 15"/>
                  <a:gd name="T63" fmla="*/ 8 h 26"/>
                  <a:gd name="T64" fmla="*/ 14 w 15"/>
                  <a:gd name="T65" fmla="*/ 9 h 26"/>
                  <a:gd name="T66" fmla="*/ 14 w 15"/>
                  <a:gd name="T67" fmla="*/ 11 h 26"/>
                  <a:gd name="T68" fmla="*/ 14 w 15"/>
                  <a:gd name="T69" fmla="*/ 13 h 26"/>
                  <a:gd name="T70" fmla="*/ 14 w 15"/>
                  <a:gd name="T71" fmla="*/ 15 h 26"/>
                  <a:gd name="T72" fmla="*/ 14 w 15"/>
                  <a:gd name="T73" fmla="*/ 16 h 26"/>
                  <a:gd name="T74" fmla="*/ 14 w 15"/>
                  <a:gd name="T75" fmla="*/ 18 h 26"/>
                  <a:gd name="T76" fmla="*/ 13 w 15"/>
                  <a:gd name="T77" fmla="*/ 20 h 26"/>
                  <a:gd name="T78" fmla="*/ 13 w 15"/>
                  <a:gd name="T79" fmla="*/ 21 h 26"/>
                  <a:gd name="T80" fmla="*/ 12 w 15"/>
                  <a:gd name="T81" fmla="*/ 22 h 26"/>
                  <a:gd name="T82" fmla="*/ 12 w 15"/>
                  <a:gd name="T83" fmla="*/ 23 h 26"/>
                  <a:gd name="T84" fmla="*/ 11 w 15"/>
                  <a:gd name="T85" fmla="*/ 24 h 26"/>
                  <a:gd name="T86" fmla="*/ 9 w 15"/>
                  <a:gd name="T87" fmla="*/ 25 h 26"/>
                  <a:gd name="T88" fmla="*/ 8 w 15"/>
                  <a:gd name="T89" fmla="*/ 25 h 26"/>
                  <a:gd name="T90" fmla="*/ 7 w 15"/>
                  <a:gd name="T9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26">
                    <a:moveTo>
                      <a:pt x="7" y="25"/>
                    </a:moveTo>
                    <a:lnTo>
                      <a:pt x="6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3" name="Freeform 77"/>
              <p:cNvSpPr>
                <a:spLocks/>
              </p:cNvSpPr>
              <p:nvPr/>
            </p:nvSpPr>
            <p:spPr bwMode="auto">
              <a:xfrm>
                <a:off x="3370886" y="1649846"/>
                <a:ext cx="231155" cy="114826"/>
              </a:xfrm>
              <a:custGeom>
                <a:avLst/>
                <a:gdLst>
                  <a:gd name="T0" fmla="*/ 45 w 131"/>
                  <a:gd name="T1" fmla="*/ 20 h 64"/>
                  <a:gd name="T2" fmla="*/ 33 w 131"/>
                  <a:gd name="T3" fmla="*/ 33 h 64"/>
                  <a:gd name="T4" fmla="*/ 5 w 131"/>
                  <a:gd name="T5" fmla="*/ 33 h 64"/>
                  <a:gd name="T6" fmla="*/ 0 w 131"/>
                  <a:gd name="T7" fmla="*/ 55 h 64"/>
                  <a:gd name="T8" fmla="*/ 30 w 131"/>
                  <a:gd name="T9" fmla="*/ 63 h 64"/>
                  <a:gd name="T10" fmla="*/ 55 w 131"/>
                  <a:gd name="T11" fmla="*/ 59 h 64"/>
                  <a:gd name="T12" fmla="*/ 77 w 131"/>
                  <a:gd name="T13" fmla="*/ 51 h 64"/>
                  <a:gd name="T14" fmla="*/ 105 w 131"/>
                  <a:gd name="T15" fmla="*/ 46 h 64"/>
                  <a:gd name="T16" fmla="*/ 130 w 131"/>
                  <a:gd name="T17" fmla="*/ 54 h 64"/>
                  <a:gd name="T18" fmla="*/ 117 w 131"/>
                  <a:gd name="T19" fmla="*/ 26 h 64"/>
                  <a:gd name="T20" fmla="*/ 90 w 131"/>
                  <a:gd name="T21" fmla="*/ 18 h 64"/>
                  <a:gd name="T22" fmla="*/ 85 w 131"/>
                  <a:gd name="T23" fmla="*/ 0 h 64"/>
                  <a:gd name="T24" fmla="*/ 62 w 131"/>
                  <a:gd name="T25" fmla="*/ 3 h 64"/>
                  <a:gd name="T26" fmla="*/ 60 w 131"/>
                  <a:gd name="T27" fmla="*/ 18 h 64"/>
                  <a:gd name="T28" fmla="*/ 45 w 131"/>
                  <a:gd name="T29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64">
                    <a:moveTo>
                      <a:pt x="45" y="20"/>
                    </a:moveTo>
                    <a:lnTo>
                      <a:pt x="33" y="33"/>
                    </a:lnTo>
                    <a:lnTo>
                      <a:pt x="5" y="33"/>
                    </a:lnTo>
                    <a:lnTo>
                      <a:pt x="0" y="55"/>
                    </a:lnTo>
                    <a:lnTo>
                      <a:pt x="30" y="63"/>
                    </a:lnTo>
                    <a:lnTo>
                      <a:pt x="55" y="59"/>
                    </a:lnTo>
                    <a:lnTo>
                      <a:pt x="77" y="51"/>
                    </a:lnTo>
                    <a:lnTo>
                      <a:pt x="105" y="46"/>
                    </a:lnTo>
                    <a:lnTo>
                      <a:pt x="130" y="54"/>
                    </a:lnTo>
                    <a:lnTo>
                      <a:pt x="117" y="26"/>
                    </a:lnTo>
                    <a:lnTo>
                      <a:pt x="90" y="18"/>
                    </a:lnTo>
                    <a:lnTo>
                      <a:pt x="85" y="0"/>
                    </a:lnTo>
                    <a:lnTo>
                      <a:pt x="62" y="3"/>
                    </a:lnTo>
                    <a:lnTo>
                      <a:pt x="60" y="18"/>
                    </a:lnTo>
                    <a:lnTo>
                      <a:pt x="45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4" name="Freeform 78"/>
              <p:cNvSpPr>
                <a:spLocks/>
              </p:cNvSpPr>
              <p:nvPr/>
            </p:nvSpPr>
            <p:spPr bwMode="auto">
              <a:xfrm>
                <a:off x="3446365" y="1590074"/>
                <a:ext cx="73907" cy="53480"/>
              </a:xfrm>
              <a:custGeom>
                <a:avLst/>
                <a:gdLst>
                  <a:gd name="T0" fmla="*/ 26 w 41"/>
                  <a:gd name="T1" fmla="*/ 2 h 31"/>
                  <a:gd name="T2" fmla="*/ 8 w 41"/>
                  <a:gd name="T3" fmla="*/ 2 h 31"/>
                  <a:gd name="T4" fmla="*/ 0 w 41"/>
                  <a:gd name="T5" fmla="*/ 17 h 31"/>
                  <a:gd name="T6" fmla="*/ 0 w 41"/>
                  <a:gd name="T7" fmla="*/ 30 h 31"/>
                  <a:gd name="T8" fmla="*/ 18 w 41"/>
                  <a:gd name="T9" fmla="*/ 20 h 31"/>
                  <a:gd name="T10" fmla="*/ 38 w 41"/>
                  <a:gd name="T11" fmla="*/ 15 h 31"/>
                  <a:gd name="T12" fmla="*/ 40 w 41"/>
                  <a:gd name="T13" fmla="*/ 0 h 31"/>
                  <a:gd name="T14" fmla="*/ 26 w 41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1">
                    <a:moveTo>
                      <a:pt x="26" y="2"/>
                    </a:moveTo>
                    <a:lnTo>
                      <a:pt x="8" y="2"/>
                    </a:lnTo>
                    <a:lnTo>
                      <a:pt x="0" y="17"/>
                    </a:lnTo>
                    <a:lnTo>
                      <a:pt x="0" y="30"/>
                    </a:lnTo>
                    <a:lnTo>
                      <a:pt x="18" y="20"/>
                    </a:lnTo>
                    <a:lnTo>
                      <a:pt x="38" y="15"/>
                    </a:lnTo>
                    <a:lnTo>
                      <a:pt x="40" y="0"/>
                    </a:lnTo>
                    <a:lnTo>
                      <a:pt x="2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5" name="Freeform 79"/>
              <p:cNvSpPr>
                <a:spLocks/>
              </p:cNvSpPr>
              <p:nvPr/>
            </p:nvSpPr>
            <p:spPr bwMode="auto">
              <a:xfrm>
                <a:off x="3444792" y="1527156"/>
                <a:ext cx="88059" cy="47189"/>
              </a:xfrm>
              <a:custGeom>
                <a:avLst/>
                <a:gdLst>
                  <a:gd name="T0" fmla="*/ 13 w 51"/>
                  <a:gd name="T1" fmla="*/ 7 h 27"/>
                  <a:gd name="T2" fmla="*/ 25 w 51"/>
                  <a:gd name="T3" fmla="*/ 0 h 27"/>
                  <a:gd name="T4" fmla="*/ 42 w 51"/>
                  <a:gd name="T5" fmla="*/ 2 h 27"/>
                  <a:gd name="T6" fmla="*/ 50 w 51"/>
                  <a:gd name="T7" fmla="*/ 15 h 27"/>
                  <a:gd name="T8" fmla="*/ 28 w 51"/>
                  <a:gd name="T9" fmla="*/ 23 h 27"/>
                  <a:gd name="T10" fmla="*/ 0 w 51"/>
                  <a:gd name="T11" fmla="*/ 26 h 27"/>
                  <a:gd name="T12" fmla="*/ 13 w 51"/>
                  <a:gd name="T1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7">
                    <a:moveTo>
                      <a:pt x="13" y="7"/>
                    </a:moveTo>
                    <a:lnTo>
                      <a:pt x="25" y="0"/>
                    </a:lnTo>
                    <a:lnTo>
                      <a:pt x="42" y="2"/>
                    </a:lnTo>
                    <a:lnTo>
                      <a:pt x="50" y="15"/>
                    </a:lnTo>
                    <a:lnTo>
                      <a:pt x="28" y="23"/>
                    </a:lnTo>
                    <a:lnTo>
                      <a:pt x="0" y="26"/>
                    </a:lnTo>
                    <a:lnTo>
                      <a:pt x="1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6" name="Freeform 80"/>
              <p:cNvSpPr>
                <a:spLocks/>
              </p:cNvSpPr>
              <p:nvPr/>
            </p:nvSpPr>
            <p:spPr bwMode="auto">
              <a:xfrm>
                <a:off x="3613048" y="1527156"/>
                <a:ext cx="122654" cy="80221"/>
              </a:xfrm>
              <a:custGeom>
                <a:avLst/>
                <a:gdLst>
                  <a:gd name="T0" fmla="*/ 13 w 70"/>
                  <a:gd name="T1" fmla="*/ 0 h 45"/>
                  <a:gd name="T2" fmla="*/ 31 w 70"/>
                  <a:gd name="T3" fmla="*/ 2 h 45"/>
                  <a:gd name="T4" fmla="*/ 48 w 70"/>
                  <a:gd name="T5" fmla="*/ 7 h 45"/>
                  <a:gd name="T6" fmla="*/ 64 w 70"/>
                  <a:gd name="T7" fmla="*/ 25 h 45"/>
                  <a:gd name="T8" fmla="*/ 69 w 70"/>
                  <a:gd name="T9" fmla="*/ 40 h 45"/>
                  <a:gd name="T10" fmla="*/ 39 w 70"/>
                  <a:gd name="T11" fmla="*/ 44 h 45"/>
                  <a:gd name="T12" fmla="*/ 31 w 70"/>
                  <a:gd name="T13" fmla="*/ 29 h 45"/>
                  <a:gd name="T14" fmla="*/ 13 w 70"/>
                  <a:gd name="T15" fmla="*/ 27 h 45"/>
                  <a:gd name="T16" fmla="*/ 0 w 70"/>
                  <a:gd name="T17" fmla="*/ 9 h 45"/>
                  <a:gd name="T18" fmla="*/ 13 w 70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5">
                    <a:moveTo>
                      <a:pt x="13" y="0"/>
                    </a:moveTo>
                    <a:lnTo>
                      <a:pt x="31" y="2"/>
                    </a:lnTo>
                    <a:lnTo>
                      <a:pt x="48" y="7"/>
                    </a:lnTo>
                    <a:lnTo>
                      <a:pt x="64" y="25"/>
                    </a:lnTo>
                    <a:lnTo>
                      <a:pt x="69" y="40"/>
                    </a:lnTo>
                    <a:lnTo>
                      <a:pt x="39" y="44"/>
                    </a:lnTo>
                    <a:lnTo>
                      <a:pt x="31" y="29"/>
                    </a:lnTo>
                    <a:lnTo>
                      <a:pt x="13" y="27"/>
                    </a:lnTo>
                    <a:lnTo>
                      <a:pt x="0" y="9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7" name="Freeform 81"/>
              <p:cNvSpPr>
                <a:spLocks/>
              </p:cNvSpPr>
              <p:nvPr/>
            </p:nvSpPr>
            <p:spPr bwMode="auto">
              <a:xfrm>
                <a:off x="3613048" y="1772537"/>
                <a:ext cx="117936" cy="122690"/>
              </a:xfrm>
              <a:custGeom>
                <a:avLst/>
                <a:gdLst>
                  <a:gd name="T0" fmla="*/ 23 w 67"/>
                  <a:gd name="T1" fmla="*/ 5 h 70"/>
                  <a:gd name="T2" fmla="*/ 28 w 67"/>
                  <a:gd name="T3" fmla="*/ 21 h 70"/>
                  <a:gd name="T4" fmla="*/ 25 w 67"/>
                  <a:gd name="T5" fmla="*/ 38 h 70"/>
                  <a:gd name="T6" fmla="*/ 3 w 67"/>
                  <a:gd name="T7" fmla="*/ 26 h 70"/>
                  <a:gd name="T8" fmla="*/ 0 w 67"/>
                  <a:gd name="T9" fmla="*/ 41 h 70"/>
                  <a:gd name="T10" fmla="*/ 21 w 67"/>
                  <a:gd name="T11" fmla="*/ 53 h 70"/>
                  <a:gd name="T12" fmla="*/ 31 w 67"/>
                  <a:gd name="T13" fmla="*/ 66 h 70"/>
                  <a:gd name="T14" fmla="*/ 53 w 67"/>
                  <a:gd name="T15" fmla="*/ 69 h 70"/>
                  <a:gd name="T16" fmla="*/ 66 w 67"/>
                  <a:gd name="T17" fmla="*/ 46 h 70"/>
                  <a:gd name="T18" fmla="*/ 58 w 67"/>
                  <a:gd name="T19" fmla="*/ 28 h 70"/>
                  <a:gd name="T20" fmla="*/ 61 w 67"/>
                  <a:gd name="T21" fmla="*/ 0 h 70"/>
                  <a:gd name="T22" fmla="*/ 23 w 67"/>
                  <a:gd name="T23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0">
                    <a:moveTo>
                      <a:pt x="23" y="5"/>
                    </a:moveTo>
                    <a:lnTo>
                      <a:pt x="28" y="21"/>
                    </a:lnTo>
                    <a:lnTo>
                      <a:pt x="25" y="38"/>
                    </a:lnTo>
                    <a:lnTo>
                      <a:pt x="3" y="26"/>
                    </a:lnTo>
                    <a:lnTo>
                      <a:pt x="0" y="41"/>
                    </a:lnTo>
                    <a:lnTo>
                      <a:pt x="21" y="53"/>
                    </a:lnTo>
                    <a:lnTo>
                      <a:pt x="31" y="66"/>
                    </a:lnTo>
                    <a:lnTo>
                      <a:pt x="53" y="69"/>
                    </a:lnTo>
                    <a:lnTo>
                      <a:pt x="66" y="46"/>
                    </a:lnTo>
                    <a:lnTo>
                      <a:pt x="58" y="28"/>
                    </a:lnTo>
                    <a:lnTo>
                      <a:pt x="61" y="0"/>
                    </a:lnTo>
                    <a:lnTo>
                      <a:pt x="23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8" name="Freeform 82"/>
              <p:cNvSpPr>
                <a:spLocks/>
              </p:cNvSpPr>
              <p:nvPr/>
            </p:nvSpPr>
            <p:spPr bwMode="auto">
              <a:xfrm>
                <a:off x="3641353" y="1951853"/>
                <a:ext cx="72334" cy="56626"/>
              </a:xfrm>
              <a:custGeom>
                <a:avLst/>
                <a:gdLst>
                  <a:gd name="T0" fmla="*/ 20 w 42"/>
                  <a:gd name="T1" fmla="*/ 0 h 32"/>
                  <a:gd name="T2" fmla="*/ 5 w 42"/>
                  <a:gd name="T3" fmla="*/ 10 h 32"/>
                  <a:gd name="T4" fmla="*/ 0 w 42"/>
                  <a:gd name="T5" fmla="*/ 28 h 32"/>
                  <a:gd name="T6" fmla="*/ 25 w 42"/>
                  <a:gd name="T7" fmla="*/ 31 h 32"/>
                  <a:gd name="T8" fmla="*/ 41 w 42"/>
                  <a:gd name="T9" fmla="*/ 21 h 32"/>
                  <a:gd name="T10" fmla="*/ 20 w 4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2">
                    <a:moveTo>
                      <a:pt x="20" y="0"/>
                    </a:moveTo>
                    <a:lnTo>
                      <a:pt x="5" y="10"/>
                    </a:lnTo>
                    <a:lnTo>
                      <a:pt x="0" y="28"/>
                    </a:lnTo>
                    <a:lnTo>
                      <a:pt x="25" y="31"/>
                    </a:lnTo>
                    <a:lnTo>
                      <a:pt x="41" y="21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9" name="Freeform 83"/>
              <p:cNvSpPr>
                <a:spLocks/>
              </p:cNvSpPr>
              <p:nvPr/>
            </p:nvSpPr>
            <p:spPr bwMode="auto">
              <a:xfrm>
                <a:off x="3765579" y="1767818"/>
                <a:ext cx="119509" cy="97523"/>
              </a:xfrm>
              <a:custGeom>
                <a:avLst/>
                <a:gdLst>
                  <a:gd name="T0" fmla="*/ 0 w 67"/>
                  <a:gd name="T1" fmla="*/ 54 h 55"/>
                  <a:gd name="T2" fmla="*/ 2 w 67"/>
                  <a:gd name="T3" fmla="*/ 31 h 55"/>
                  <a:gd name="T4" fmla="*/ 9 w 67"/>
                  <a:gd name="T5" fmla="*/ 10 h 55"/>
                  <a:gd name="T6" fmla="*/ 32 w 67"/>
                  <a:gd name="T7" fmla="*/ 0 h 55"/>
                  <a:gd name="T8" fmla="*/ 52 w 67"/>
                  <a:gd name="T9" fmla="*/ 3 h 55"/>
                  <a:gd name="T10" fmla="*/ 66 w 67"/>
                  <a:gd name="T11" fmla="*/ 8 h 55"/>
                  <a:gd name="T12" fmla="*/ 53 w 67"/>
                  <a:gd name="T13" fmla="*/ 23 h 55"/>
                  <a:gd name="T14" fmla="*/ 33 w 67"/>
                  <a:gd name="T15" fmla="*/ 39 h 55"/>
                  <a:gd name="T16" fmla="*/ 19 w 67"/>
                  <a:gd name="T17" fmla="*/ 39 h 55"/>
                  <a:gd name="T18" fmla="*/ 14 w 67"/>
                  <a:gd name="T19" fmla="*/ 54 h 55"/>
                  <a:gd name="T20" fmla="*/ 0 w 67"/>
                  <a:gd name="T21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5">
                    <a:moveTo>
                      <a:pt x="0" y="54"/>
                    </a:moveTo>
                    <a:lnTo>
                      <a:pt x="2" y="31"/>
                    </a:lnTo>
                    <a:lnTo>
                      <a:pt x="9" y="10"/>
                    </a:lnTo>
                    <a:lnTo>
                      <a:pt x="32" y="0"/>
                    </a:lnTo>
                    <a:lnTo>
                      <a:pt x="52" y="3"/>
                    </a:lnTo>
                    <a:lnTo>
                      <a:pt x="66" y="8"/>
                    </a:lnTo>
                    <a:lnTo>
                      <a:pt x="53" y="23"/>
                    </a:lnTo>
                    <a:lnTo>
                      <a:pt x="33" y="39"/>
                    </a:lnTo>
                    <a:lnTo>
                      <a:pt x="19" y="39"/>
                    </a:lnTo>
                    <a:lnTo>
                      <a:pt x="14" y="54"/>
                    </a:lnTo>
                    <a:lnTo>
                      <a:pt x="0" y="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0" name="Freeform 84"/>
              <p:cNvSpPr>
                <a:spLocks/>
              </p:cNvSpPr>
              <p:nvPr/>
            </p:nvSpPr>
            <p:spPr bwMode="auto">
              <a:xfrm>
                <a:off x="3892950" y="1778829"/>
                <a:ext cx="570812" cy="511210"/>
              </a:xfrm>
              <a:custGeom>
                <a:avLst/>
                <a:gdLst>
                  <a:gd name="T0" fmla="*/ 47 w 323"/>
                  <a:gd name="T1" fmla="*/ 0 h 289"/>
                  <a:gd name="T2" fmla="*/ 17 w 323"/>
                  <a:gd name="T3" fmla="*/ 9 h 289"/>
                  <a:gd name="T4" fmla="*/ 0 w 323"/>
                  <a:gd name="T5" fmla="*/ 40 h 289"/>
                  <a:gd name="T6" fmla="*/ 3 w 323"/>
                  <a:gd name="T7" fmla="*/ 67 h 289"/>
                  <a:gd name="T8" fmla="*/ 25 w 323"/>
                  <a:gd name="T9" fmla="*/ 76 h 289"/>
                  <a:gd name="T10" fmla="*/ 15 w 323"/>
                  <a:gd name="T11" fmla="*/ 87 h 289"/>
                  <a:gd name="T12" fmla="*/ 20 w 323"/>
                  <a:gd name="T13" fmla="*/ 96 h 289"/>
                  <a:gd name="T14" fmla="*/ 68 w 323"/>
                  <a:gd name="T15" fmla="*/ 89 h 289"/>
                  <a:gd name="T16" fmla="*/ 97 w 323"/>
                  <a:gd name="T17" fmla="*/ 104 h 289"/>
                  <a:gd name="T18" fmla="*/ 120 w 323"/>
                  <a:gd name="T19" fmla="*/ 89 h 289"/>
                  <a:gd name="T20" fmla="*/ 147 w 323"/>
                  <a:gd name="T21" fmla="*/ 114 h 289"/>
                  <a:gd name="T22" fmla="*/ 145 w 323"/>
                  <a:gd name="T23" fmla="*/ 131 h 289"/>
                  <a:gd name="T24" fmla="*/ 170 w 323"/>
                  <a:gd name="T25" fmla="*/ 131 h 289"/>
                  <a:gd name="T26" fmla="*/ 185 w 323"/>
                  <a:gd name="T27" fmla="*/ 144 h 289"/>
                  <a:gd name="T28" fmla="*/ 187 w 323"/>
                  <a:gd name="T29" fmla="*/ 171 h 289"/>
                  <a:gd name="T30" fmla="*/ 160 w 323"/>
                  <a:gd name="T31" fmla="*/ 201 h 289"/>
                  <a:gd name="T32" fmla="*/ 115 w 323"/>
                  <a:gd name="T33" fmla="*/ 211 h 289"/>
                  <a:gd name="T34" fmla="*/ 105 w 323"/>
                  <a:gd name="T35" fmla="*/ 226 h 289"/>
                  <a:gd name="T36" fmla="*/ 123 w 323"/>
                  <a:gd name="T37" fmla="*/ 243 h 289"/>
                  <a:gd name="T38" fmla="*/ 160 w 323"/>
                  <a:gd name="T39" fmla="*/ 233 h 289"/>
                  <a:gd name="T40" fmla="*/ 197 w 323"/>
                  <a:gd name="T41" fmla="*/ 263 h 289"/>
                  <a:gd name="T42" fmla="*/ 247 w 323"/>
                  <a:gd name="T43" fmla="*/ 288 h 289"/>
                  <a:gd name="T44" fmla="*/ 230 w 323"/>
                  <a:gd name="T45" fmla="*/ 248 h 289"/>
                  <a:gd name="T46" fmla="*/ 264 w 323"/>
                  <a:gd name="T47" fmla="*/ 270 h 289"/>
                  <a:gd name="T48" fmla="*/ 275 w 323"/>
                  <a:gd name="T49" fmla="*/ 246 h 289"/>
                  <a:gd name="T50" fmla="*/ 267 w 323"/>
                  <a:gd name="T51" fmla="*/ 215 h 289"/>
                  <a:gd name="T52" fmla="*/ 242 w 323"/>
                  <a:gd name="T53" fmla="*/ 211 h 289"/>
                  <a:gd name="T54" fmla="*/ 245 w 323"/>
                  <a:gd name="T55" fmla="*/ 182 h 289"/>
                  <a:gd name="T56" fmla="*/ 258 w 323"/>
                  <a:gd name="T57" fmla="*/ 178 h 289"/>
                  <a:gd name="T58" fmla="*/ 297 w 323"/>
                  <a:gd name="T59" fmla="*/ 218 h 289"/>
                  <a:gd name="T60" fmla="*/ 312 w 323"/>
                  <a:gd name="T61" fmla="*/ 193 h 289"/>
                  <a:gd name="T62" fmla="*/ 322 w 323"/>
                  <a:gd name="T63" fmla="*/ 176 h 289"/>
                  <a:gd name="T64" fmla="*/ 297 w 323"/>
                  <a:gd name="T65" fmla="*/ 159 h 289"/>
                  <a:gd name="T66" fmla="*/ 270 w 323"/>
                  <a:gd name="T67" fmla="*/ 151 h 289"/>
                  <a:gd name="T68" fmla="*/ 250 w 323"/>
                  <a:gd name="T69" fmla="*/ 123 h 289"/>
                  <a:gd name="T70" fmla="*/ 264 w 323"/>
                  <a:gd name="T71" fmla="*/ 106 h 289"/>
                  <a:gd name="T72" fmla="*/ 253 w 323"/>
                  <a:gd name="T73" fmla="*/ 84 h 289"/>
                  <a:gd name="T74" fmla="*/ 212 w 323"/>
                  <a:gd name="T75" fmla="*/ 67 h 289"/>
                  <a:gd name="T76" fmla="*/ 187 w 323"/>
                  <a:gd name="T77" fmla="*/ 54 h 289"/>
                  <a:gd name="T78" fmla="*/ 168 w 323"/>
                  <a:gd name="T79" fmla="*/ 22 h 289"/>
                  <a:gd name="T80" fmla="*/ 117 w 323"/>
                  <a:gd name="T81" fmla="*/ 27 h 289"/>
                  <a:gd name="T82" fmla="*/ 103 w 323"/>
                  <a:gd name="T83" fmla="*/ 47 h 289"/>
                  <a:gd name="T84" fmla="*/ 109 w 323"/>
                  <a:gd name="T85" fmla="*/ 2 h 289"/>
                  <a:gd name="T86" fmla="*/ 75 w 323"/>
                  <a:gd name="T87" fmla="*/ 0 h 289"/>
                  <a:gd name="T88" fmla="*/ 58 w 323"/>
                  <a:gd name="T89" fmla="*/ 22 h 289"/>
                  <a:gd name="T90" fmla="*/ 55 w 323"/>
                  <a:gd name="T91" fmla="*/ 40 h 289"/>
                  <a:gd name="T92" fmla="*/ 37 w 323"/>
                  <a:gd name="T93" fmla="*/ 36 h 289"/>
                  <a:gd name="T94" fmla="*/ 47 w 323"/>
                  <a:gd name="T9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3" h="289">
                    <a:moveTo>
                      <a:pt x="47" y="0"/>
                    </a:moveTo>
                    <a:lnTo>
                      <a:pt x="17" y="9"/>
                    </a:lnTo>
                    <a:lnTo>
                      <a:pt x="0" y="40"/>
                    </a:lnTo>
                    <a:lnTo>
                      <a:pt x="3" y="67"/>
                    </a:lnTo>
                    <a:lnTo>
                      <a:pt x="25" y="76"/>
                    </a:lnTo>
                    <a:lnTo>
                      <a:pt x="15" y="87"/>
                    </a:lnTo>
                    <a:lnTo>
                      <a:pt x="20" y="96"/>
                    </a:lnTo>
                    <a:lnTo>
                      <a:pt x="68" y="89"/>
                    </a:lnTo>
                    <a:lnTo>
                      <a:pt x="97" y="104"/>
                    </a:lnTo>
                    <a:lnTo>
                      <a:pt x="120" y="89"/>
                    </a:lnTo>
                    <a:lnTo>
                      <a:pt x="147" y="114"/>
                    </a:lnTo>
                    <a:lnTo>
                      <a:pt x="145" y="131"/>
                    </a:lnTo>
                    <a:lnTo>
                      <a:pt x="170" y="131"/>
                    </a:lnTo>
                    <a:lnTo>
                      <a:pt x="185" y="144"/>
                    </a:lnTo>
                    <a:lnTo>
                      <a:pt x="187" y="171"/>
                    </a:lnTo>
                    <a:lnTo>
                      <a:pt x="160" y="201"/>
                    </a:lnTo>
                    <a:lnTo>
                      <a:pt x="115" y="211"/>
                    </a:lnTo>
                    <a:lnTo>
                      <a:pt x="105" y="226"/>
                    </a:lnTo>
                    <a:lnTo>
                      <a:pt x="123" y="243"/>
                    </a:lnTo>
                    <a:lnTo>
                      <a:pt x="160" y="233"/>
                    </a:lnTo>
                    <a:lnTo>
                      <a:pt x="197" y="263"/>
                    </a:lnTo>
                    <a:lnTo>
                      <a:pt x="247" y="288"/>
                    </a:lnTo>
                    <a:lnTo>
                      <a:pt x="230" y="248"/>
                    </a:lnTo>
                    <a:lnTo>
                      <a:pt x="264" y="270"/>
                    </a:lnTo>
                    <a:lnTo>
                      <a:pt x="275" y="246"/>
                    </a:lnTo>
                    <a:lnTo>
                      <a:pt x="267" y="215"/>
                    </a:lnTo>
                    <a:lnTo>
                      <a:pt x="242" y="211"/>
                    </a:lnTo>
                    <a:lnTo>
                      <a:pt x="245" y="182"/>
                    </a:lnTo>
                    <a:lnTo>
                      <a:pt x="258" y="178"/>
                    </a:lnTo>
                    <a:lnTo>
                      <a:pt x="297" y="218"/>
                    </a:lnTo>
                    <a:lnTo>
                      <a:pt x="312" y="193"/>
                    </a:lnTo>
                    <a:lnTo>
                      <a:pt x="322" y="176"/>
                    </a:lnTo>
                    <a:lnTo>
                      <a:pt x="297" y="159"/>
                    </a:lnTo>
                    <a:lnTo>
                      <a:pt x="270" y="151"/>
                    </a:lnTo>
                    <a:lnTo>
                      <a:pt x="250" y="123"/>
                    </a:lnTo>
                    <a:lnTo>
                      <a:pt x="264" y="106"/>
                    </a:lnTo>
                    <a:lnTo>
                      <a:pt x="253" y="84"/>
                    </a:lnTo>
                    <a:lnTo>
                      <a:pt x="212" y="67"/>
                    </a:lnTo>
                    <a:lnTo>
                      <a:pt x="187" y="54"/>
                    </a:lnTo>
                    <a:lnTo>
                      <a:pt x="168" y="22"/>
                    </a:lnTo>
                    <a:lnTo>
                      <a:pt x="117" y="27"/>
                    </a:lnTo>
                    <a:lnTo>
                      <a:pt x="103" y="47"/>
                    </a:lnTo>
                    <a:lnTo>
                      <a:pt x="109" y="2"/>
                    </a:lnTo>
                    <a:lnTo>
                      <a:pt x="75" y="0"/>
                    </a:lnTo>
                    <a:lnTo>
                      <a:pt x="58" y="22"/>
                    </a:lnTo>
                    <a:lnTo>
                      <a:pt x="55" y="40"/>
                    </a:lnTo>
                    <a:lnTo>
                      <a:pt x="37" y="36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1" name="Freeform 85"/>
              <p:cNvSpPr>
                <a:spLocks/>
              </p:cNvSpPr>
              <p:nvPr/>
            </p:nvSpPr>
            <p:spPr bwMode="auto">
              <a:xfrm>
                <a:off x="4105235" y="2044658"/>
                <a:ext cx="47175" cy="53480"/>
              </a:xfrm>
              <a:custGeom>
                <a:avLst/>
                <a:gdLst>
                  <a:gd name="T0" fmla="*/ 3 w 27"/>
                  <a:gd name="T1" fmla="*/ 29 h 30"/>
                  <a:gd name="T2" fmla="*/ 2 w 27"/>
                  <a:gd name="T3" fmla="*/ 29 h 30"/>
                  <a:gd name="T4" fmla="*/ 1 w 27"/>
                  <a:gd name="T5" fmla="*/ 28 h 30"/>
                  <a:gd name="T6" fmla="*/ 0 w 27"/>
                  <a:gd name="T7" fmla="*/ 28 h 30"/>
                  <a:gd name="T8" fmla="*/ 0 w 27"/>
                  <a:gd name="T9" fmla="*/ 27 h 30"/>
                  <a:gd name="T10" fmla="*/ 1 w 27"/>
                  <a:gd name="T11" fmla="*/ 25 h 30"/>
                  <a:gd name="T12" fmla="*/ 2 w 27"/>
                  <a:gd name="T13" fmla="*/ 24 h 30"/>
                  <a:gd name="T14" fmla="*/ 2 w 27"/>
                  <a:gd name="T15" fmla="*/ 22 h 30"/>
                  <a:gd name="T16" fmla="*/ 3 w 27"/>
                  <a:gd name="T17" fmla="*/ 20 h 30"/>
                  <a:gd name="T18" fmla="*/ 3 w 27"/>
                  <a:gd name="T19" fmla="*/ 18 h 30"/>
                  <a:gd name="T20" fmla="*/ 3 w 27"/>
                  <a:gd name="T21" fmla="*/ 17 h 30"/>
                  <a:gd name="T22" fmla="*/ 3 w 27"/>
                  <a:gd name="T23" fmla="*/ 14 h 30"/>
                  <a:gd name="T24" fmla="*/ 3 w 27"/>
                  <a:gd name="T25" fmla="*/ 12 h 30"/>
                  <a:gd name="T26" fmla="*/ 4 w 27"/>
                  <a:gd name="T27" fmla="*/ 11 h 30"/>
                  <a:gd name="T28" fmla="*/ 4 w 27"/>
                  <a:gd name="T29" fmla="*/ 10 h 30"/>
                  <a:gd name="T30" fmla="*/ 5 w 27"/>
                  <a:gd name="T31" fmla="*/ 7 h 30"/>
                  <a:gd name="T32" fmla="*/ 6 w 27"/>
                  <a:gd name="T33" fmla="*/ 7 h 30"/>
                  <a:gd name="T34" fmla="*/ 7 w 27"/>
                  <a:gd name="T35" fmla="*/ 5 h 30"/>
                  <a:gd name="T36" fmla="*/ 7 w 27"/>
                  <a:gd name="T37" fmla="*/ 4 h 30"/>
                  <a:gd name="T38" fmla="*/ 9 w 27"/>
                  <a:gd name="T39" fmla="*/ 3 h 30"/>
                  <a:gd name="T40" fmla="*/ 10 w 27"/>
                  <a:gd name="T41" fmla="*/ 2 h 30"/>
                  <a:gd name="T42" fmla="*/ 11 w 27"/>
                  <a:gd name="T43" fmla="*/ 2 h 30"/>
                  <a:gd name="T44" fmla="*/ 12 w 27"/>
                  <a:gd name="T45" fmla="*/ 1 h 30"/>
                  <a:gd name="T46" fmla="*/ 14 w 27"/>
                  <a:gd name="T47" fmla="*/ 1 h 30"/>
                  <a:gd name="T48" fmla="*/ 15 w 27"/>
                  <a:gd name="T49" fmla="*/ 0 h 30"/>
                  <a:gd name="T50" fmla="*/ 16 w 27"/>
                  <a:gd name="T51" fmla="*/ 1 h 30"/>
                  <a:gd name="T52" fmla="*/ 18 w 27"/>
                  <a:gd name="T53" fmla="*/ 1 h 30"/>
                  <a:gd name="T54" fmla="*/ 19 w 27"/>
                  <a:gd name="T55" fmla="*/ 2 h 30"/>
                  <a:gd name="T56" fmla="*/ 21 w 27"/>
                  <a:gd name="T57" fmla="*/ 2 h 30"/>
                  <a:gd name="T58" fmla="*/ 23 w 27"/>
                  <a:gd name="T59" fmla="*/ 3 h 30"/>
                  <a:gd name="T60" fmla="*/ 23 w 27"/>
                  <a:gd name="T61" fmla="*/ 4 h 30"/>
                  <a:gd name="T62" fmla="*/ 23 w 27"/>
                  <a:gd name="T63" fmla="*/ 5 h 30"/>
                  <a:gd name="T64" fmla="*/ 24 w 27"/>
                  <a:gd name="T65" fmla="*/ 7 h 30"/>
                  <a:gd name="T66" fmla="*/ 25 w 27"/>
                  <a:gd name="T67" fmla="*/ 7 h 30"/>
                  <a:gd name="T68" fmla="*/ 26 w 27"/>
                  <a:gd name="T69" fmla="*/ 10 h 30"/>
                  <a:gd name="T70" fmla="*/ 26 w 27"/>
                  <a:gd name="T71" fmla="*/ 11 h 30"/>
                  <a:gd name="T72" fmla="*/ 26 w 27"/>
                  <a:gd name="T73" fmla="*/ 12 h 30"/>
                  <a:gd name="T74" fmla="*/ 26 w 27"/>
                  <a:gd name="T75" fmla="*/ 14 h 30"/>
                  <a:gd name="T76" fmla="*/ 25 w 27"/>
                  <a:gd name="T77" fmla="*/ 17 h 30"/>
                  <a:gd name="T78" fmla="*/ 23 w 27"/>
                  <a:gd name="T79" fmla="*/ 18 h 30"/>
                  <a:gd name="T80" fmla="*/ 22 w 27"/>
                  <a:gd name="T81" fmla="*/ 20 h 30"/>
                  <a:gd name="T82" fmla="*/ 19 w 27"/>
                  <a:gd name="T83" fmla="*/ 22 h 30"/>
                  <a:gd name="T84" fmla="*/ 16 w 27"/>
                  <a:gd name="T85" fmla="*/ 24 h 30"/>
                  <a:gd name="T86" fmla="*/ 15 w 27"/>
                  <a:gd name="T87" fmla="*/ 25 h 30"/>
                  <a:gd name="T88" fmla="*/ 11 w 27"/>
                  <a:gd name="T89" fmla="*/ 27 h 30"/>
                  <a:gd name="T90" fmla="*/ 9 w 27"/>
                  <a:gd name="T91" fmla="*/ 28 h 30"/>
                  <a:gd name="T92" fmla="*/ 7 w 27"/>
                  <a:gd name="T93" fmla="*/ 28 h 30"/>
                  <a:gd name="T94" fmla="*/ 4 w 27"/>
                  <a:gd name="T95" fmla="*/ 29 h 30"/>
                  <a:gd name="T96" fmla="*/ 3 w 27"/>
                  <a:gd name="T9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" h="30">
                    <a:moveTo>
                      <a:pt x="3" y="29"/>
                    </a:move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5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19" y="22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3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2" name="Freeform 86"/>
              <p:cNvSpPr>
                <a:spLocks/>
              </p:cNvSpPr>
              <p:nvPr/>
            </p:nvSpPr>
            <p:spPr bwMode="auto">
              <a:xfrm>
                <a:off x="4078503" y="1973875"/>
                <a:ext cx="26732" cy="53480"/>
              </a:xfrm>
              <a:custGeom>
                <a:avLst/>
                <a:gdLst>
                  <a:gd name="T0" fmla="*/ 7 w 15"/>
                  <a:gd name="T1" fmla="*/ 30 h 31"/>
                  <a:gd name="T2" fmla="*/ 6 w 15"/>
                  <a:gd name="T3" fmla="*/ 30 h 31"/>
                  <a:gd name="T4" fmla="*/ 4 w 15"/>
                  <a:gd name="T5" fmla="*/ 29 h 31"/>
                  <a:gd name="T6" fmla="*/ 4 w 15"/>
                  <a:gd name="T7" fmla="*/ 27 h 31"/>
                  <a:gd name="T8" fmla="*/ 3 w 15"/>
                  <a:gd name="T9" fmla="*/ 26 h 31"/>
                  <a:gd name="T10" fmla="*/ 2 w 15"/>
                  <a:gd name="T11" fmla="*/ 26 h 31"/>
                  <a:gd name="T12" fmla="*/ 2 w 15"/>
                  <a:gd name="T13" fmla="*/ 24 h 31"/>
                  <a:gd name="T14" fmla="*/ 2 w 15"/>
                  <a:gd name="T15" fmla="*/ 22 h 31"/>
                  <a:gd name="T16" fmla="*/ 1 w 15"/>
                  <a:gd name="T17" fmla="*/ 20 h 31"/>
                  <a:gd name="T18" fmla="*/ 1 w 15"/>
                  <a:gd name="T19" fmla="*/ 19 h 31"/>
                  <a:gd name="T20" fmla="*/ 1 w 15"/>
                  <a:gd name="T21" fmla="*/ 17 h 31"/>
                  <a:gd name="T22" fmla="*/ 0 w 15"/>
                  <a:gd name="T23" fmla="*/ 14 h 31"/>
                  <a:gd name="T24" fmla="*/ 1 w 15"/>
                  <a:gd name="T25" fmla="*/ 13 h 31"/>
                  <a:gd name="T26" fmla="*/ 1 w 15"/>
                  <a:gd name="T27" fmla="*/ 11 h 31"/>
                  <a:gd name="T28" fmla="*/ 1 w 15"/>
                  <a:gd name="T29" fmla="*/ 10 h 31"/>
                  <a:gd name="T30" fmla="*/ 2 w 15"/>
                  <a:gd name="T31" fmla="*/ 7 h 31"/>
                  <a:gd name="T32" fmla="*/ 2 w 15"/>
                  <a:gd name="T33" fmla="*/ 6 h 31"/>
                  <a:gd name="T34" fmla="*/ 2 w 15"/>
                  <a:gd name="T35" fmla="*/ 4 h 31"/>
                  <a:gd name="T36" fmla="*/ 3 w 15"/>
                  <a:gd name="T37" fmla="*/ 4 h 31"/>
                  <a:gd name="T38" fmla="*/ 4 w 15"/>
                  <a:gd name="T39" fmla="*/ 3 h 31"/>
                  <a:gd name="T40" fmla="*/ 4 w 15"/>
                  <a:gd name="T41" fmla="*/ 2 h 31"/>
                  <a:gd name="T42" fmla="*/ 6 w 15"/>
                  <a:gd name="T43" fmla="*/ 1 h 31"/>
                  <a:gd name="T44" fmla="*/ 7 w 15"/>
                  <a:gd name="T45" fmla="*/ 1 h 31"/>
                  <a:gd name="T46" fmla="*/ 7 w 15"/>
                  <a:gd name="T47" fmla="*/ 0 h 31"/>
                  <a:gd name="T48" fmla="*/ 8 w 15"/>
                  <a:gd name="T49" fmla="*/ 1 h 31"/>
                  <a:gd name="T50" fmla="*/ 9 w 15"/>
                  <a:gd name="T51" fmla="*/ 1 h 31"/>
                  <a:gd name="T52" fmla="*/ 11 w 15"/>
                  <a:gd name="T53" fmla="*/ 2 h 31"/>
                  <a:gd name="T54" fmla="*/ 11 w 15"/>
                  <a:gd name="T55" fmla="*/ 3 h 31"/>
                  <a:gd name="T56" fmla="*/ 12 w 15"/>
                  <a:gd name="T57" fmla="*/ 4 h 31"/>
                  <a:gd name="T58" fmla="*/ 13 w 15"/>
                  <a:gd name="T59" fmla="*/ 6 h 31"/>
                  <a:gd name="T60" fmla="*/ 13 w 15"/>
                  <a:gd name="T61" fmla="*/ 7 h 31"/>
                  <a:gd name="T62" fmla="*/ 14 w 15"/>
                  <a:gd name="T63" fmla="*/ 10 h 31"/>
                  <a:gd name="T64" fmla="*/ 14 w 15"/>
                  <a:gd name="T65" fmla="*/ 11 h 31"/>
                  <a:gd name="T66" fmla="*/ 14 w 15"/>
                  <a:gd name="T67" fmla="*/ 13 h 31"/>
                  <a:gd name="T68" fmla="*/ 14 w 15"/>
                  <a:gd name="T69" fmla="*/ 14 h 31"/>
                  <a:gd name="T70" fmla="*/ 14 w 15"/>
                  <a:gd name="T71" fmla="*/ 17 h 31"/>
                  <a:gd name="T72" fmla="*/ 14 w 15"/>
                  <a:gd name="T73" fmla="*/ 19 h 31"/>
                  <a:gd name="T74" fmla="*/ 14 w 15"/>
                  <a:gd name="T75" fmla="*/ 20 h 31"/>
                  <a:gd name="T76" fmla="*/ 13 w 15"/>
                  <a:gd name="T77" fmla="*/ 22 h 31"/>
                  <a:gd name="T78" fmla="*/ 13 w 15"/>
                  <a:gd name="T79" fmla="*/ 24 h 31"/>
                  <a:gd name="T80" fmla="*/ 12 w 15"/>
                  <a:gd name="T81" fmla="*/ 26 h 31"/>
                  <a:gd name="T82" fmla="*/ 11 w 15"/>
                  <a:gd name="T83" fmla="*/ 27 h 31"/>
                  <a:gd name="T84" fmla="*/ 11 w 15"/>
                  <a:gd name="T85" fmla="*/ 29 h 31"/>
                  <a:gd name="T86" fmla="*/ 9 w 15"/>
                  <a:gd name="T87" fmla="*/ 30 h 31"/>
                  <a:gd name="T88" fmla="*/ 8 w 15"/>
                  <a:gd name="T89" fmla="*/ 30 h 31"/>
                  <a:gd name="T90" fmla="*/ 7 w 15"/>
                  <a:gd name="T9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31">
                    <a:moveTo>
                      <a:pt x="7" y="30"/>
                    </a:moveTo>
                    <a:lnTo>
                      <a:pt x="6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3" name="Freeform 87"/>
              <p:cNvSpPr>
                <a:spLocks/>
              </p:cNvSpPr>
              <p:nvPr/>
            </p:nvSpPr>
            <p:spPr bwMode="auto">
              <a:xfrm>
                <a:off x="3881943" y="2161056"/>
                <a:ext cx="103784" cy="91231"/>
              </a:xfrm>
              <a:custGeom>
                <a:avLst/>
                <a:gdLst>
                  <a:gd name="T0" fmla="*/ 26 w 59"/>
                  <a:gd name="T1" fmla="*/ 0 h 51"/>
                  <a:gd name="T2" fmla="*/ 50 w 59"/>
                  <a:gd name="T3" fmla="*/ 8 h 51"/>
                  <a:gd name="T4" fmla="*/ 58 w 59"/>
                  <a:gd name="T5" fmla="*/ 23 h 51"/>
                  <a:gd name="T6" fmla="*/ 38 w 59"/>
                  <a:gd name="T7" fmla="*/ 31 h 51"/>
                  <a:gd name="T8" fmla="*/ 15 w 59"/>
                  <a:gd name="T9" fmla="*/ 50 h 51"/>
                  <a:gd name="T10" fmla="*/ 0 w 59"/>
                  <a:gd name="T11" fmla="*/ 31 h 51"/>
                  <a:gd name="T12" fmla="*/ 3 w 59"/>
                  <a:gd name="T13" fmla="*/ 10 h 51"/>
                  <a:gd name="T14" fmla="*/ 26 w 59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1">
                    <a:moveTo>
                      <a:pt x="26" y="0"/>
                    </a:moveTo>
                    <a:lnTo>
                      <a:pt x="50" y="8"/>
                    </a:lnTo>
                    <a:lnTo>
                      <a:pt x="58" y="23"/>
                    </a:lnTo>
                    <a:lnTo>
                      <a:pt x="38" y="31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3" y="10"/>
                    </a:lnTo>
                    <a:lnTo>
                      <a:pt x="2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4" name="Freeform 88"/>
              <p:cNvSpPr>
                <a:spLocks/>
              </p:cNvSpPr>
              <p:nvPr/>
            </p:nvSpPr>
            <p:spPr bwMode="auto">
              <a:xfrm>
                <a:off x="3617766" y="1649846"/>
                <a:ext cx="124226" cy="81794"/>
              </a:xfrm>
              <a:custGeom>
                <a:avLst/>
                <a:gdLst>
                  <a:gd name="T0" fmla="*/ 30 w 71"/>
                  <a:gd name="T1" fmla="*/ 18 h 46"/>
                  <a:gd name="T2" fmla="*/ 50 w 71"/>
                  <a:gd name="T3" fmla="*/ 5 h 46"/>
                  <a:gd name="T4" fmla="*/ 70 w 71"/>
                  <a:gd name="T5" fmla="*/ 7 h 46"/>
                  <a:gd name="T6" fmla="*/ 68 w 71"/>
                  <a:gd name="T7" fmla="*/ 37 h 46"/>
                  <a:gd name="T8" fmla="*/ 26 w 71"/>
                  <a:gd name="T9" fmla="*/ 45 h 46"/>
                  <a:gd name="T10" fmla="*/ 13 w 71"/>
                  <a:gd name="T11" fmla="*/ 30 h 46"/>
                  <a:gd name="T12" fmla="*/ 0 w 71"/>
                  <a:gd name="T13" fmla="*/ 10 h 46"/>
                  <a:gd name="T14" fmla="*/ 10 w 71"/>
                  <a:gd name="T15" fmla="*/ 0 h 46"/>
                  <a:gd name="T16" fmla="*/ 22 w 71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6">
                    <a:moveTo>
                      <a:pt x="30" y="18"/>
                    </a:moveTo>
                    <a:lnTo>
                      <a:pt x="50" y="5"/>
                    </a:lnTo>
                    <a:lnTo>
                      <a:pt x="70" y="7"/>
                    </a:lnTo>
                    <a:lnTo>
                      <a:pt x="68" y="37"/>
                    </a:lnTo>
                    <a:lnTo>
                      <a:pt x="26" y="45"/>
                    </a:lnTo>
                    <a:lnTo>
                      <a:pt x="13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2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5" name="Freeform 89"/>
              <p:cNvSpPr>
                <a:spLocks/>
              </p:cNvSpPr>
              <p:nvPr/>
            </p:nvSpPr>
            <p:spPr bwMode="auto">
              <a:xfrm>
                <a:off x="3776586" y="1541313"/>
                <a:ext cx="62899" cy="66064"/>
              </a:xfrm>
              <a:custGeom>
                <a:avLst/>
                <a:gdLst>
                  <a:gd name="T0" fmla="*/ 0 w 36"/>
                  <a:gd name="T1" fmla="*/ 7 h 37"/>
                  <a:gd name="T2" fmla="*/ 0 w 36"/>
                  <a:gd name="T3" fmla="*/ 25 h 37"/>
                  <a:gd name="T4" fmla="*/ 13 w 36"/>
                  <a:gd name="T5" fmla="*/ 36 h 37"/>
                  <a:gd name="T6" fmla="*/ 27 w 36"/>
                  <a:gd name="T7" fmla="*/ 34 h 37"/>
                  <a:gd name="T8" fmla="*/ 35 w 36"/>
                  <a:gd name="T9" fmla="*/ 17 h 37"/>
                  <a:gd name="T10" fmla="*/ 23 w 36"/>
                  <a:gd name="T11" fmla="*/ 0 h 37"/>
                  <a:gd name="T12" fmla="*/ 0 w 36"/>
                  <a:gd name="T1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7">
                    <a:moveTo>
                      <a:pt x="0" y="7"/>
                    </a:moveTo>
                    <a:lnTo>
                      <a:pt x="0" y="25"/>
                    </a:lnTo>
                    <a:lnTo>
                      <a:pt x="13" y="36"/>
                    </a:lnTo>
                    <a:lnTo>
                      <a:pt x="27" y="34"/>
                    </a:lnTo>
                    <a:lnTo>
                      <a:pt x="35" y="17"/>
                    </a:lnTo>
                    <a:lnTo>
                      <a:pt x="23" y="0"/>
                    </a:lnTo>
                    <a:lnTo>
                      <a:pt x="0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6" name="Freeform 90"/>
              <p:cNvSpPr>
                <a:spLocks/>
              </p:cNvSpPr>
              <p:nvPr/>
            </p:nvSpPr>
            <p:spPr bwMode="auto">
              <a:xfrm>
                <a:off x="3765579" y="1475249"/>
                <a:ext cx="44030" cy="36178"/>
              </a:xfrm>
              <a:custGeom>
                <a:avLst/>
                <a:gdLst>
                  <a:gd name="T0" fmla="*/ 2 w 25"/>
                  <a:gd name="T1" fmla="*/ 0 h 21"/>
                  <a:gd name="T2" fmla="*/ 0 w 25"/>
                  <a:gd name="T3" fmla="*/ 20 h 21"/>
                  <a:gd name="T4" fmla="*/ 19 w 25"/>
                  <a:gd name="T5" fmla="*/ 20 h 21"/>
                  <a:gd name="T6" fmla="*/ 24 w 25"/>
                  <a:gd name="T7" fmla="*/ 5 h 21"/>
                  <a:gd name="T8" fmla="*/ 2 w 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" y="0"/>
                    </a:moveTo>
                    <a:lnTo>
                      <a:pt x="0" y="20"/>
                    </a:lnTo>
                    <a:lnTo>
                      <a:pt x="19" y="20"/>
                    </a:lnTo>
                    <a:lnTo>
                      <a:pt x="24" y="5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7" name="Freeform 91"/>
              <p:cNvSpPr>
                <a:spLocks/>
              </p:cNvSpPr>
              <p:nvPr/>
            </p:nvSpPr>
            <p:spPr bwMode="auto">
              <a:xfrm>
                <a:off x="3856783" y="1418622"/>
                <a:ext cx="146241" cy="155722"/>
              </a:xfrm>
              <a:custGeom>
                <a:avLst/>
                <a:gdLst>
                  <a:gd name="T0" fmla="*/ 27 w 83"/>
                  <a:gd name="T1" fmla="*/ 0 h 89"/>
                  <a:gd name="T2" fmla="*/ 15 w 83"/>
                  <a:gd name="T3" fmla="*/ 18 h 89"/>
                  <a:gd name="T4" fmla="*/ 0 w 83"/>
                  <a:gd name="T5" fmla="*/ 35 h 89"/>
                  <a:gd name="T6" fmla="*/ 2 w 83"/>
                  <a:gd name="T7" fmla="*/ 56 h 89"/>
                  <a:gd name="T8" fmla="*/ 20 w 83"/>
                  <a:gd name="T9" fmla="*/ 56 h 89"/>
                  <a:gd name="T10" fmla="*/ 17 w 83"/>
                  <a:gd name="T11" fmla="*/ 67 h 89"/>
                  <a:gd name="T12" fmla="*/ 22 w 83"/>
                  <a:gd name="T13" fmla="*/ 83 h 89"/>
                  <a:gd name="T14" fmla="*/ 67 w 83"/>
                  <a:gd name="T15" fmla="*/ 88 h 89"/>
                  <a:gd name="T16" fmla="*/ 80 w 83"/>
                  <a:gd name="T17" fmla="*/ 70 h 89"/>
                  <a:gd name="T18" fmla="*/ 82 w 83"/>
                  <a:gd name="T19" fmla="*/ 43 h 89"/>
                  <a:gd name="T20" fmla="*/ 65 w 83"/>
                  <a:gd name="T21" fmla="*/ 20 h 89"/>
                  <a:gd name="T22" fmla="*/ 27 w 83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9">
                    <a:moveTo>
                      <a:pt x="27" y="0"/>
                    </a:moveTo>
                    <a:lnTo>
                      <a:pt x="15" y="18"/>
                    </a:lnTo>
                    <a:lnTo>
                      <a:pt x="0" y="35"/>
                    </a:lnTo>
                    <a:lnTo>
                      <a:pt x="2" y="56"/>
                    </a:lnTo>
                    <a:lnTo>
                      <a:pt x="20" y="56"/>
                    </a:lnTo>
                    <a:lnTo>
                      <a:pt x="17" y="67"/>
                    </a:lnTo>
                    <a:lnTo>
                      <a:pt x="22" y="83"/>
                    </a:lnTo>
                    <a:lnTo>
                      <a:pt x="67" y="88"/>
                    </a:lnTo>
                    <a:lnTo>
                      <a:pt x="80" y="70"/>
                    </a:lnTo>
                    <a:lnTo>
                      <a:pt x="82" y="43"/>
                    </a:lnTo>
                    <a:lnTo>
                      <a:pt x="65" y="20"/>
                    </a:lnTo>
                    <a:lnTo>
                      <a:pt x="2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8" name="Freeform 92"/>
              <p:cNvSpPr>
                <a:spLocks/>
              </p:cNvSpPr>
              <p:nvPr/>
            </p:nvSpPr>
            <p:spPr bwMode="auto">
              <a:xfrm>
                <a:off x="3941697" y="1328964"/>
                <a:ext cx="621131" cy="355487"/>
              </a:xfrm>
              <a:custGeom>
                <a:avLst/>
                <a:gdLst>
                  <a:gd name="T0" fmla="*/ 27 w 353"/>
                  <a:gd name="T1" fmla="*/ 37 h 201"/>
                  <a:gd name="T2" fmla="*/ 34 w 353"/>
                  <a:gd name="T3" fmla="*/ 53 h 201"/>
                  <a:gd name="T4" fmla="*/ 47 w 353"/>
                  <a:gd name="T5" fmla="*/ 68 h 201"/>
                  <a:gd name="T6" fmla="*/ 59 w 353"/>
                  <a:gd name="T7" fmla="*/ 72 h 201"/>
                  <a:gd name="T8" fmla="*/ 85 w 353"/>
                  <a:gd name="T9" fmla="*/ 80 h 201"/>
                  <a:gd name="T10" fmla="*/ 107 w 353"/>
                  <a:gd name="T11" fmla="*/ 69 h 201"/>
                  <a:gd name="T12" fmla="*/ 137 w 353"/>
                  <a:gd name="T13" fmla="*/ 62 h 201"/>
                  <a:gd name="T14" fmla="*/ 148 w 353"/>
                  <a:gd name="T15" fmla="*/ 58 h 201"/>
                  <a:gd name="T16" fmla="*/ 148 w 353"/>
                  <a:gd name="T17" fmla="*/ 75 h 201"/>
                  <a:gd name="T18" fmla="*/ 115 w 353"/>
                  <a:gd name="T19" fmla="*/ 82 h 201"/>
                  <a:gd name="T20" fmla="*/ 95 w 353"/>
                  <a:gd name="T21" fmla="*/ 92 h 201"/>
                  <a:gd name="T22" fmla="*/ 112 w 353"/>
                  <a:gd name="T23" fmla="*/ 100 h 201"/>
                  <a:gd name="T24" fmla="*/ 80 w 353"/>
                  <a:gd name="T25" fmla="*/ 100 h 201"/>
                  <a:gd name="T26" fmla="*/ 64 w 353"/>
                  <a:gd name="T27" fmla="*/ 90 h 201"/>
                  <a:gd name="T28" fmla="*/ 62 w 353"/>
                  <a:gd name="T29" fmla="*/ 109 h 201"/>
                  <a:gd name="T30" fmla="*/ 75 w 353"/>
                  <a:gd name="T31" fmla="*/ 127 h 201"/>
                  <a:gd name="T32" fmla="*/ 59 w 353"/>
                  <a:gd name="T33" fmla="*/ 140 h 201"/>
                  <a:gd name="T34" fmla="*/ 47 w 353"/>
                  <a:gd name="T35" fmla="*/ 149 h 201"/>
                  <a:gd name="T36" fmla="*/ 32 w 353"/>
                  <a:gd name="T37" fmla="*/ 160 h 201"/>
                  <a:gd name="T38" fmla="*/ 25 w 353"/>
                  <a:gd name="T39" fmla="*/ 172 h 201"/>
                  <a:gd name="T40" fmla="*/ 0 w 353"/>
                  <a:gd name="T41" fmla="*/ 167 h 201"/>
                  <a:gd name="T42" fmla="*/ 12 w 353"/>
                  <a:gd name="T43" fmla="*/ 189 h 201"/>
                  <a:gd name="T44" fmla="*/ 81 w 353"/>
                  <a:gd name="T45" fmla="*/ 200 h 201"/>
                  <a:gd name="T46" fmla="*/ 121 w 353"/>
                  <a:gd name="T47" fmla="*/ 192 h 201"/>
                  <a:gd name="T48" fmla="*/ 140 w 353"/>
                  <a:gd name="T49" fmla="*/ 172 h 201"/>
                  <a:gd name="T50" fmla="*/ 125 w 353"/>
                  <a:gd name="T51" fmla="*/ 153 h 201"/>
                  <a:gd name="T52" fmla="*/ 140 w 353"/>
                  <a:gd name="T53" fmla="*/ 147 h 201"/>
                  <a:gd name="T54" fmla="*/ 157 w 353"/>
                  <a:gd name="T55" fmla="*/ 142 h 201"/>
                  <a:gd name="T56" fmla="*/ 182 w 353"/>
                  <a:gd name="T57" fmla="*/ 117 h 201"/>
                  <a:gd name="T58" fmla="*/ 189 w 353"/>
                  <a:gd name="T59" fmla="*/ 105 h 201"/>
                  <a:gd name="T60" fmla="*/ 210 w 353"/>
                  <a:gd name="T61" fmla="*/ 92 h 201"/>
                  <a:gd name="T62" fmla="*/ 237 w 353"/>
                  <a:gd name="T63" fmla="*/ 100 h 201"/>
                  <a:gd name="T64" fmla="*/ 287 w 353"/>
                  <a:gd name="T65" fmla="*/ 58 h 201"/>
                  <a:gd name="T66" fmla="*/ 277 w 353"/>
                  <a:gd name="T67" fmla="*/ 40 h 201"/>
                  <a:gd name="T68" fmla="*/ 322 w 353"/>
                  <a:gd name="T69" fmla="*/ 32 h 201"/>
                  <a:gd name="T70" fmla="*/ 352 w 353"/>
                  <a:gd name="T71" fmla="*/ 20 h 201"/>
                  <a:gd name="T72" fmla="*/ 335 w 353"/>
                  <a:gd name="T73" fmla="*/ 3 h 201"/>
                  <a:gd name="T74" fmla="*/ 305 w 353"/>
                  <a:gd name="T75" fmla="*/ 3 h 201"/>
                  <a:gd name="T76" fmla="*/ 230 w 353"/>
                  <a:gd name="T77" fmla="*/ 0 h 201"/>
                  <a:gd name="T78" fmla="*/ 204 w 353"/>
                  <a:gd name="T79" fmla="*/ 20 h 201"/>
                  <a:gd name="T80" fmla="*/ 182 w 353"/>
                  <a:gd name="T81" fmla="*/ 0 h 201"/>
                  <a:gd name="T82" fmla="*/ 180 w 353"/>
                  <a:gd name="T83" fmla="*/ 10 h 201"/>
                  <a:gd name="T84" fmla="*/ 137 w 353"/>
                  <a:gd name="T85" fmla="*/ 7 h 201"/>
                  <a:gd name="T86" fmla="*/ 117 w 353"/>
                  <a:gd name="T87" fmla="*/ 30 h 201"/>
                  <a:gd name="T88" fmla="*/ 97 w 353"/>
                  <a:gd name="T89" fmla="*/ 30 h 201"/>
                  <a:gd name="T90" fmla="*/ 87 w 353"/>
                  <a:gd name="T91" fmla="*/ 18 h 201"/>
                  <a:gd name="T92" fmla="*/ 64 w 353"/>
                  <a:gd name="T93" fmla="*/ 22 h 201"/>
                  <a:gd name="T94" fmla="*/ 59 w 353"/>
                  <a:gd name="T95" fmla="*/ 32 h 201"/>
                  <a:gd name="T96" fmla="*/ 27 w 353"/>
                  <a:gd name="T97" fmla="*/ 3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01">
                    <a:moveTo>
                      <a:pt x="27" y="37"/>
                    </a:moveTo>
                    <a:lnTo>
                      <a:pt x="34" y="53"/>
                    </a:lnTo>
                    <a:lnTo>
                      <a:pt x="47" y="68"/>
                    </a:lnTo>
                    <a:lnTo>
                      <a:pt x="59" y="72"/>
                    </a:lnTo>
                    <a:lnTo>
                      <a:pt x="85" y="80"/>
                    </a:lnTo>
                    <a:lnTo>
                      <a:pt x="10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48" y="75"/>
                    </a:lnTo>
                    <a:lnTo>
                      <a:pt x="115" y="82"/>
                    </a:lnTo>
                    <a:lnTo>
                      <a:pt x="95" y="92"/>
                    </a:lnTo>
                    <a:lnTo>
                      <a:pt x="112" y="100"/>
                    </a:lnTo>
                    <a:lnTo>
                      <a:pt x="80" y="100"/>
                    </a:lnTo>
                    <a:lnTo>
                      <a:pt x="64" y="90"/>
                    </a:lnTo>
                    <a:lnTo>
                      <a:pt x="62" y="109"/>
                    </a:lnTo>
                    <a:lnTo>
                      <a:pt x="75" y="127"/>
                    </a:lnTo>
                    <a:lnTo>
                      <a:pt x="59" y="140"/>
                    </a:lnTo>
                    <a:lnTo>
                      <a:pt x="47" y="149"/>
                    </a:lnTo>
                    <a:lnTo>
                      <a:pt x="32" y="160"/>
                    </a:lnTo>
                    <a:lnTo>
                      <a:pt x="25" y="172"/>
                    </a:lnTo>
                    <a:lnTo>
                      <a:pt x="0" y="167"/>
                    </a:lnTo>
                    <a:lnTo>
                      <a:pt x="12" y="189"/>
                    </a:lnTo>
                    <a:lnTo>
                      <a:pt x="81" y="200"/>
                    </a:lnTo>
                    <a:lnTo>
                      <a:pt x="121" y="192"/>
                    </a:lnTo>
                    <a:lnTo>
                      <a:pt x="140" y="172"/>
                    </a:lnTo>
                    <a:lnTo>
                      <a:pt x="125" y="153"/>
                    </a:lnTo>
                    <a:lnTo>
                      <a:pt x="140" y="147"/>
                    </a:lnTo>
                    <a:lnTo>
                      <a:pt x="157" y="142"/>
                    </a:lnTo>
                    <a:lnTo>
                      <a:pt x="182" y="117"/>
                    </a:lnTo>
                    <a:lnTo>
                      <a:pt x="189" y="105"/>
                    </a:lnTo>
                    <a:lnTo>
                      <a:pt x="210" y="92"/>
                    </a:lnTo>
                    <a:lnTo>
                      <a:pt x="237" y="100"/>
                    </a:lnTo>
                    <a:lnTo>
                      <a:pt x="287" y="58"/>
                    </a:lnTo>
                    <a:lnTo>
                      <a:pt x="277" y="40"/>
                    </a:lnTo>
                    <a:lnTo>
                      <a:pt x="322" y="32"/>
                    </a:lnTo>
                    <a:lnTo>
                      <a:pt x="352" y="20"/>
                    </a:lnTo>
                    <a:lnTo>
                      <a:pt x="335" y="3"/>
                    </a:lnTo>
                    <a:lnTo>
                      <a:pt x="305" y="3"/>
                    </a:lnTo>
                    <a:lnTo>
                      <a:pt x="230" y="0"/>
                    </a:lnTo>
                    <a:lnTo>
                      <a:pt x="204" y="20"/>
                    </a:lnTo>
                    <a:lnTo>
                      <a:pt x="182" y="0"/>
                    </a:lnTo>
                    <a:lnTo>
                      <a:pt x="180" y="10"/>
                    </a:lnTo>
                    <a:lnTo>
                      <a:pt x="137" y="7"/>
                    </a:lnTo>
                    <a:lnTo>
                      <a:pt x="117" y="30"/>
                    </a:lnTo>
                    <a:lnTo>
                      <a:pt x="97" y="30"/>
                    </a:lnTo>
                    <a:lnTo>
                      <a:pt x="87" y="18"/>
                    </a:lnTo>
                    <a:lnTo>
                      <a:pt x="64" y="22"/>
                    </a:lnTo>
                    <a:lnTo>
                      <a:pt x="59" y="32"/>
                    </a:lnTo>
                    <a:lnTo>
                      <a:pt x="27" y="3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9" name="Freeform 93"/>
              <p:cNvSpPr>
                <a:spLocks/>
              </p:cNvSpPr>
              <p:nvPr/>
            </p:nvSpPr>
            <p:spPr bwMode="auto">
              <a:xfrm>
                <a:off x="3837913" y="1627825"/>
                <a:ext cx="279902" cy="132128"/>
              </a:xfrm>
              <a:custGeom>
                <a:avLst/>
                <a:gdLst>
                  <a:gd name="T0" fmla="*/ 20 w 160"/>
                  <a:gd name="T1" fmla="*/ 0 h 75"/>
                  <a:gd name="T2" fmla="*/ 0 w 160"/>
                  <a:gd name="T3" fmla="*/ 18 h 75"/>
                  <a:gd name="T4" fmla="*/ 13 w 160"/>
                  <a:gd name="T5" fmla="*/ 35 h 75"/>
                  <a:gd name="T6" fmla="*/ 35 w 160"/>
                  <a:gd name="T7" fmla="*/ 61 h 75"/>
                  <a:gd name="T8" fmla="*/ 57 w 160"/>
                  <a:gd name="T9" fmla="*/ 71 h 75"/>
                  <a:gd name="T10" fmla="*/ 122 w 160"/>
                  <a:gd name="T11" fmla="*/ 64 h 75"/>
                  <a:gd name="T12" fmla="*/ 159 w 160"/>
                  <a:gd name="T13" fmla="*/ 74 h 75"/>
                  <a:gd name="T14" fmla="*/ 155 w 160"/>
                  <a:gd name="T15" fmla="*/ 46 h 75"/>
                  <a:gd name="T16" fmla="*/ 101 w 160"/>
                  <a:gd name="T17" fmla="*/ 43 h 75"/>
                  <a:gd name="T18" fmla="*/ 54 w 160"/>
                  <a:gd name="T19" fmla="*/ 31 h 75"/>
                  <a:gd name="T20" fmla="*/ 47 w 160"/>
                  <a:gd name="T21" fmla="*/ 3 h 75"/>
                  <a:gd name="T22" fmla="*/ 20 w 160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75">
                    <a:moveTo>
                      <a:pt x="20" y="0"/>
                    </a:moveTo>
                    <a:lnTo>
                      <a:pt x="0" y="18"/>
                    </a:lnTo>
                    <a:lnTo>
                      <a:pt x="13" y="35"/>
                    </a:lnTo>
                    <a:lnTo>
                      <a:pt x="35" y="61"/>
                    </a:lnTo>
                    <a:lnTo>
                      <a:pt x="57" y="71"/>
                    </a:lnTo>
                    <a:lnTo>
                      <a:pt x="122" y="64"/>
                    </a:lnTo>
                    <a:lnTo>
                      <a:pt x="159" y="74"/>
                    </a:lnTo>
                    <a:lnTo>
                      <a:pt x="155" y="46"/>
                    </a:lnTo>
                    <a:lnTo>
                      <a:pt x="101" y="43"/>
                    </a:lnTo>
                    <a:lnTo>
                      <a:pt x="54" y="31"/>
                    </a:lnTo>
                    <a:lnTo>
                      <a:pt x="47" y="3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0" name="Freeform 94"/>
              <p:cNvSpPr>
                <a:spLocks/>
              </p:cNvSpPr>
              <p:nvPr/>
            </p:nvSpPr>
            <p:spPr bwMode="auto">
              <a:xfrm>
                <a:off x="3771869" y="1703327"/>
                <a:ext cx="61327" cy="40897"/>
              </a:xfrm>
              <a:custGeom>
                <a:avLst/>
                <a:gdLst>
                  <a:gd name="T0" fmla="*/ 13 w 34"/>
                  <a:gd name="T1" fmla="*/ 0 h 23"/>
                  <a:gd name="T2" fmla="*/ 0 w 34"/>
                  <a:gd name="T3" fmla="*/ 15 h 23"/>
                  <a:gd name="T4" fmla="*/ 18 w 34"/>
                  <a:gd name="T5" fmla="*/ 22 h 23"/>
                  <a:gd name="T6" fmla="*/ 33 w 34"/>
                  <a:gd name="T7" fmla="*/ 15 h 23"/>
                  <a:gd name="T8" fmla="*/ 30 w 34"/>
                  <a:gd name="T9" fmla="*/ 2 h 23"/>
                  <a:gd name="T10" fmla="*/ 13 w 34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3">
                    <a:moveTo>
                      <a:pt x="13" y="0"/>
                    </a:moveTo>
                    <a:lnTo>
                      <a:pt x="0" y="15"/>
                    </a:lnTo>
                    <a:lnTo>
                      <a:pt x="18" y="22"/>
                    </a:lnTo>
                    <a:lnTo>
                      <a:pt x="33" y="15"/>
                    </a:lnTo>
                    <a:lnTo>
                      <a:pt x="30" y="2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1" name="Freeform 95"/>
              <p:cNvSpPr>
                <a:spLocks/>
              </p:cNvSpPr>
              <p:nvPr/>
            </p:nvSpPr>
            <p:spPr bwMode="auto">
              <a:xfrm>
                <a:off x="4314376" y="1289640"/>
                <a:ext cx="1270567" cy="1072754"/>
              </a:xfrm>
              <a:custGeom>
                <a:avLst/>
                <a:gdLst>
                  <a:gd name="T0" fmla="*/ 138 w 720"/>
                  <a:gd name="T1" fmla="*/ 83 h 608"/>
                  <a:gd name="T2" fmla="*/ 93 w 720"/>
                  <a:gd name="T3" fmla="*/ 123 h 608"/>
                  <a:gd name="T4" fmla="*/ 31 w 720"/>
                  <a:gd name="T5" fmla="*/ 155 h 608"/>
                  <a:gd name="T6" fmla="*/ 3 w 720"/>
                  <a:gd name="T7" fmla="*/ 175 h 608"/>
                  <a:gd name="T8" fmla="*/ 65 w 720"/>
                  <a:gd name="T9" fmla="*/ 187 h 608"/>
                  <a:gd name="T10" fmla="*/ 20 w 720"/>
                  <a:gd name="T11" fmla="*/ 195 h 608"/>
                  <a:gd name="T12" fmla="*/ 143 w 720"/>
                  <a:gd name="T13" fmla="*/ 220 h 608"/>
                  <a:gd name="T14" fmla="*/ 180 w 720"/>
                  <a:gd name="T15" fmla="*/ 285 h 608"/>
                  <a:gd name="T16" fmla="*/ 190 w 720"/>
                  <a:gd name="T17" fmla="*/ 342 h 608"/>
                  <a:gd name="T18" fmla="*/ 219 w 720"/>
                  <a:gd name="T19" fmla="*/ 354 h 608"/>
                  <a:gd name="T20" fmla="*/ 227 w 720"/>
                  <a:gd name="T21" fmla="*/ 377 h 608"/>
                  <a:gd name="T22" fmla="*/ 195 w 720"/>
                  <a:gd name="T23" fmla="*/ 422 h 608"/>
                  <a:gd name="T24" fmla="*/ 200 w 720"/>
                  <a:gd name="T25" fmla="*/ 490 h 608"/>
                  <a:gd name="T26" fmla="*/ 240 w 720"/>
                  <a:gd name="T27" fmla="*/ 582 h 608"/>
                  <a:gd name="T28" fmla="*/ 278 w 720"/>
                  <a:gd name="T29" fmla="*/ 607 h 608"/>
                  <a:gd name="T30" fmla="*/ 325 w 720"/>
                  <a:gd name="T31" fmla="*/ 540 h 608"/>
                  <a:gd name="T32" fmla="*/ 345 w 720"/>
                  <a:gd name="T33" fmla="*/ 485 h 608"/>
                  <a:gd name="T34" fmla="*/ 433 w 720"/>
                  <a:gd name="T35" fmla="*/ 465 h 608"/>
                  <a:gd name="T36" fmla="*/ 510 w 720"/>
                  <a:gd name="T37" fmla="*/ 425 h 608"/>
                  <a:gd name="T38" fmla="*/ 581 w 720"/>
                  <a:gd name="T39" fmla="*/ 367 h 608"/>
                  <a:gd name="T40" fmla="*/ 525 w 720"/>
                  <a:gd name="T41" fmla="*/ 354 h 608"/>
                  <a:gd name="T42" fmla="*/ 548 w 720"/>
                  <a:gd name="T43" fmla="*/ 332 h 608"/>
                  <a:gd name="T44" fmla="*/ 588 w 720"/>
                  <a:gd name="T45" fmla="*/ 358 h 608"/>
                  <a:gd name="T46" fmla="*/ 586 w 720"/>
                  <a:gd name="T47" fmla="*/ 318 h 608"/>
                  <a:gd name="T48" fmla="*/ 561 w 720"/>
                  <a:gd name="T49" fmla="*/ 290 h 608"/>
                  <a:gd name="T50" fmla="*/ 588 w 720"/>
                  <a:gd name="T51" fmla="*/ 298 h 608"/>
                  <a:gd name="T52" fmla="*/ 616 w 720"/>
                  <a:gd name="T53" fmla="*/ 280 h 608"/>
                  <a:gd name="T54" fmla="*/ 626 w 720"/>
                  <a:gd name="T55" fmla="*/ 267 h 608"/>
                  <a:gd name="T56" fmla="*/ 646 w 720"/>
                  <a:gd name="T57" fmla="*/ 237 h 608"/>
                  <a:gd name="T58" fmla="*/ 621 w 720"/>
                  <a:gd name="T59" fmla="*/ 210 h 608"/>
                  <a:gd name="T60" fmla="*/ 643 w 720"/>
                  <a:gd name="T61" fmla="*/ 195 h 608"/>
                  <a:gd name="T62" fmla="*/ 598 w 720"/>
                  <a:gd name="T63" fmla="*/ 168 h 608"/>
                  <a:gd name="T64" fmla="*/ 631 w 720"/>
                  <a:gd name="T65" fmla="*/ 128 h 608"/>
                  <a:gd name="T66" fmla="*/ 618 w 720"/>
                  <a:gd name="T67" fmla="*/ 105 h 608"/>
                  <a:gd name="T68" fmla="*/ 651 w 720"/>
                  <a:gd name="T69" fmla="*/ 95 h 608"/>
                  <a:gd name="T70" fmla="*/ 719 w 720"/>
                  <a:gd name="T71" fmla="*/ 63 h 608"/>
                  <a:gd name="T72" fmla="*/ 624 w 720"/>
                  <a:gd name="T73" fmla="*/ 68 h 608"/>
                  <a:gd name="T74" fmla="*/ 601 w 720"/>
                  <a:gd name="T75" fmla="*/ 50 h 608"/>
                  <a:gd name="T76" fmla="*/ 553 w 720"/>
                  <a:gd name="T77" fmla="*/ 45 h 608"/>
                  <a:gd name="T78" fmla="*/ 518 w 720"/>
                  <a:gd name="T79" fmla="*/ 37 h 608"/>
                  <a:gd name="T80" fmla="*/ 598 w 720"/>
                  <a:gd name="T81" fmla="*/ 23 h 608"/>
                  <a:gd name="T82" fmla="*/ 470 w 720"/>
                  <a:gd name="T83" fmla="*/ 20 h 608"/>
                  <a:gd name="T84" fmla="*/ 413 w 720"/>
                  <a:gd name="T85" fmla="*/ 3 h 608"/>
                  <a:gd name="T86" fmla="*/ 340 w 720"/>
                  <a:gd name="T87" fmla="*/ 15 h 608"/>
                  <a:gd name="T88" fmla="*/ 333 w 720"/>
                  <a:gd name="T89" fmla="*/ 58 h 608"/>
                  <a:gd name="T90" fmla="*/ 303 w 720"/>
                  <a:gd name="T91" fmla="*/ 41 h 608"/>
                  <a:gd name="T92" fmla="*/ 283 w 720"/>
                  <a:gd name="T93" fmla="*/ 65 h 608"/>
                  <a:gd name="T94" fmla="*/ 258 w 720"/>
                  <a:gd name="T95" fmla="*/ 45 h 608"/>
                  <a:gd name="T96" fmla="*/ 240 w 720"/>
                  <a:gd name="T97" fmla="*/ 55 h 608"/>
                  <a:gd name="T98" fmla="*/ 183 w 720"/>
                  <a:gd name="T99" fmla="*/ 50 h 608"/>
                  <a:gd name="T100" fmla="*/ 150 w 720"/>
                  <a:gd name="T101" fmla="*/ 65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0" h="608">
                    <a:moveTo>
                      <a:pt x="150" y="65"/>
                    </a:moveTo>
                    <a:lnTo>
                      <a:pt x="138" y="83"/>
                    </a:lnTo>
                    <a:lnTo>
                      <a:pt x="95" y="92"/>
                    </a:lnTo>
                    <a:lnTo>
                      <a:pt x="93" y="123"/>
                    </a:lnTo>
                    <a:lnTo>
                      <a:pt x="60" y="132"/>
                    </a:lnTo>
                    <a:lnTo>
                      <a:pt x="31" y="155"/>
                    </a:lnTo>
                    <a:lnTo>
                      <a:pt x="0" y="164"/>
                    </a:lnTo>
                    <a:lnTo>
                      <a:pt x="3" y="175"/>
                    </a:lnTo>
                    <a:lnTo>
                      <a:pt x="55" y="172"/>
                    </a:lnTo>
                    <a:lnTo>
                      <a:pt x="65" y="187"/>
                    </a:lnTo>
                    <a:lnTo>
                      <a:pt x="42" y="192"/>
                    </a:lnTo>
                    <a:lnTo>
                      <a:pt x="20" y="195"/>
                    </a:lnTo>
                    <a:lnTo>
                      <a:pt x="55" y="220"/>
                    </a:lnTo>
                    <a:lnTo>
                      <a:pt x="143" y="220"/>
                    </a:lnTo>
                    <a:lnTo>
                      <a:pt x="166" y="245"/>
                    </a:lnTo>
                    <a:lnTo>
                      <a:pt x="180" y="285"/>
                    </a:lnTo>
                    <a:lnTo>
                      <a:pt x="188" y="326"/>
                    </a:lnTo>
                    <a:lnTo>
                      <a:pt x="190" y="342"/>
                    </a:lnTo>
                    <a:lnTo>
                      <a:pt x="211" y="332"/>
                    </a:lnTo>
                    <a:lnTo>
                      <a:pt x="219" y="354"/>
                    </a:lnTo>
                    <a:lnTo>
                      <a:pt x="193" y="363"/>
                    </a:lnTo>
                    <a:lnTo>
                      <a:pt x="227" y="377"/>
                    </a:lnTo>
                    <a:lnTo>
                      <a:pt x="222" y="407"/>
                    </a:lnTo>
                    <a:lnTo>
                      <a:pt x="195" y="422"/>
                    </a:lnTo>
                    <a:lnTo>
                      <a:pt x="188" y="445"/>
                    </a:lnTo>
                    <a:lnTo>
                      <a:pt x="200" y="490"/>
                    </a:lnTo>
                    <a:lnTo>
                      <a:pt x="218" y="537"/>
                    </a:lnTo>
                    <a:lnTo>
                      <a:pt x="240" y="582"/>
                    </a:lnTo>
                    <a:lnTo>
                      <a:pt x="266" y="588"/>
                    </a:lnTo>
                    <a:lnTo>
                      <a:pt x="278" y="607"/>
                    </a:lnTo>
                    <a:lnTo>
                      <a:pt x="301" y="602"/>
                    </a:lnTo>
                    <a:lnTo>
                      <a:pt x="325" y="540"/>
                    </a:lnTo>
                    <a:lnTo>
                      <a:pt x="343" y="517"/>
                    </a:lnTo>
                    <a:lnTo>
                      <a:pt x="345" y="485"/>
                    </a:lnTo>
                    <a:lnTo>
                      <a:pt x="388" y="475"/>
                    </a:lnTo>
                    <a:lnTo>
                      <a:pt x="433" y="465"/>
                    </a:lnTo>
                    <a:lnTo>
                      <a:pt x="456" y="420"/>
                    </a:lnTo>
                    <a:lnTo>
                      <a:pt x="510" y="425"/>
                    </a:lnTo>
                    <a:lnTo>
                      <a:pt x="558" y="393"/>
                    </a:lnTo>
                    <a:lnTo>
                      <a:pt x="581" y="367"/>
                    </a:lnTo>
                    <a:lnTo>
                      <a:pt x="556" y="359"/>
                    </a:lnTo>
                    <a:lnTo>
                      <a:pt x="525" y="354"/>
                    </a:lnTo>
                    <a:lnTo>
                      <a:pt x="531" y="337"/>
                    </a:lnTo>
                    <a:lnTo>
                      <a:pt x="548" y="332"/>
                    </a:lnTo>
                    <a:lnTo>
                      <a:pt x="569" y="348"/>
                    </a:lnTo>
                    <a:lnTo>
                      <a:pt x="588" y="358"/>
                    </a:lnTo>
                    <a:lnTo>
                      <a:pt x="598" y="342"/>
                    </a:lnTo>
                    <a:lnTo>
                      <a:pt x="586" y="318"/>
                    </a:lnTo>
                    <a:lnTo>
                      <a:pt x="558" y="307"/>
                    </a:lnTo>
                    <a:lnTo>
                      <a:pt x="561" y="290"/>
                    </a:lnTo>
                    <a:lnTo>
                      <a:pt x="581" y="290"/>
                    </a:lnTo>
                    <a:lnTo>
                      <a:pt x="588" y="298"/>
                    </a:lnTo>
                    <a:lnTo>
                      <a:pt x="596" y="285"/>
                    </a:lnTo>
                    <a:lnTo>
                      <a:pt x="616" y="280"/>
                    </a:lnTo>
                    <a:lnTo>
                      <a:pt x="609" y="267"/>
                    </a:lnTo>
                    <a:lnTo>
                      <a:pt x="626" y="267"/>
                    </a:lnTo>
                    <a:lnTo>
                      <a:pt x="641" y="253"/>
                    </a:lnTo>
                    <a:lnTo>
                      <a:pt x="646" y="237"/>
                    </a:lnTo>
                    <a:lnTo>
                      <a:pt x="624" y="227"/>
                    </a:lnTo>
                    <a:lnTo>
                      <a:pt x="621" y="210"/>
                    </a:lnTo>
                    <a:lnTo>
                      <a:pt x="631" y="198"/>
                    </a:lnTo>
                    <a:lnTo>
                      <a:pt x="643" y="195"/>
                    </a:lnTo>
                    <a:lnTo>
                      <a:pt x="641" y="172"/>
                    </a:lnTo>
                    <a:lnTo>
                      <a:pt x="598" y="168"/>
                    </a:lnTo>
                    <a:lnTo>
                      <a:pt x="609" y="142"/>
                    </a:lnTo>
                    <a:lnTo>
                      <a:pt x="631" y="128"/>
                    </a:lnTo>
                    <a:lnTo>
                      <a:pt x="643" y="117"/>
                    </a:lnTo>
                    <a:lnTo>
                      <a:pt x="618" y="105"/>
                    </a:lnTo>
                    <a:lnTo>
                      <a:pt x="636" y="97"/>
                    </a:lnTo>
                    <a:lnTo>
                      <a:pt x="651" y="95"/>
                    </a:lnTo>
                    <a:lnTo>
                      <a:pt x="686" y="85"/>
                    </a:lnTo>
                    <a:lnTo>
                      <a:pt x="719" y="63"/>
                    </a:lnTo>
                    <a:lnTo>
                      <a:pt x="656" y="58"/>
                    </a:lnTo>
                    <a:lnTo>
                      <a:pt x="624" y="68"/>
                    </a:lnTo>
                    <a:lnTo>
                      <a:pt x="578" y="91"/>
                    </a:lnTo>
                    <a:lnTo>
                      <a:pt x="601" y="50"/>
                    </a:lnTo>
                    <a:lnTo>
                      <a:pt x="550" y="68"/>
                    </a:lnTo>
                    <a:lnTo>
                      <a:pt x="553" y="45"/>
                    </a:lnTo>
                    <a:lnTo>
                      <a:pt x="470" y="53"/>
                    </a:lnTo>
                    <a:lnTo>
                      <a:pt x="518" y="37"/>
                    </a:lnTo>
                    <a:lnTo>
                      <a:pt x="578" y="28"/>
                    </a:lnTo>
                    <a:lnTo>
                      <a:pt x="598" y="23"/>
                    </a:lnTo>
                    <a:lnTo>
                      <a:pt x="558" y="8"/>
                    </a:lnTo>
                    <a:lnTo>
                      <a:pt x="470" y="20"/>
                    </a:lnTo>
                    <a:lnTo>
                      <a:pt x="518" y="0"/>
                    </a:lnTo>
                    <a:lnTo>
                      <a:pt x="413" y="3"/>
                    </a:lnTo>
                    <a:lnTo>
                      <a:pt x="383" y="30"/>
                    </a:lnTo>
                    <a:lnTo>
                      <a:pt x="340" y="15"/>
                    </a:lnTo>
                    <a:lnTo>
                      <a:pt x="340" y="36"/>
                    </a:lnTo>
                    <a:lnTo>
                      <a:pt x="333" y="58"/>
                    </a:lnTo>
                    <a:lnTo>
                      <a:pt x="318" y="41"/>
                    </a:lnTo>
                    <a:lnTo>
                      <a:pt x="303" y="41"/>
                    </a:lnTo>
                    <a:lnTo>
                      <a:pt x="283" y="41"/>
                    </a:lnTo>
                    <a:lnTo>
                      <a:pt x="283" y="65"/>
                    </a:lnTo>
                    <a:lnTo>
                      <a:pt x="261" y="65"/>
                    </a:lnTo>
                    <a:lnTo>
                      <a:pt x="258" y="45"/>
                    </a:lnTo>
                    <a:lnTo>
                      <a:pt x="235" y="43"/>
                    </a:lnTo>
                    <a:lnTo>
                      <a:pt x="240" y="55"/>
                    </a:lnTo>
                    <a:lnTo>
                      <a:pt x="200" y="41"/>
                    </a:lnTo>
                    <a:lnTo>
                      <a:pt x="183" y="50"/>
                    </a:lnTo>
                    <a:lnTo>
                      <a:pt x="167" y="50"/>
                    </a:lnTo>
                    <a:lnTo>
                      <a:pt x="150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2" name="Freeform 97"/>
              <p:cNvSpPr>
                <a:spLocks/>
              </p:cNvSpPr>
              <p:nvPr/>
            </p:nvSpPr>
            <p:spPr bwMode="auto">
              <a:xfrm>
                <a:off x="3730984" y="3612892"/>
                <a:ext cx="261032" cy="114826"/>
              </a:xfrm>
              <a:custGeom>
                <a:avLst/>
                <a:gdLst>
                  <a:gd name="T0" fmla="*/ 0 w 148"/>
                  <a:gd name="T1" fmla="*/ 19 h 65"/>
                  <a:gd name="T2" fmla="*/ 14 w 148"/>
                  <a:gd name="T3" fmla="*/ 6 h 65"/>
                  <a:gd name="T4" fmla="*/ 26 w 148"/>
                  <a:gd name="T5" fmla="*/ 0 h 65"/>
                  <a:gd name="T6" fmla="*/ 46 w 148"/>
                  <a:gd name="T7" fmla="*/ 3 h 65"/>
                  <a:gd name="T8" fmla="*/ 74 w 148"/>
                  <a:gd name="T9" fmla="*/ 9 h 65"/>
                  <a:gd name="T10" fmla="*/ 100 w 148"/>
                  <a:gd name="T11" fmla="*/ 23 h 65"/>
                  <a:gd name="T12" fmla="*/ 140 w 148"/>
                  <a:gd name="T13" fmla="*/ 42 h 65"/>
                  <a:gd name="T14" fmla="*/ 147 w 148"/>
                  <a:gd name="T15" fmla="*/ 52 h 65"/>
                  <a:gd name="T16" fmla="*/ 127 w 148"/>
                  <a:gd name="T17" fmla="*/ 64 h 65"/>
                  <a:gd name="T18" fmla="*/ 96 w 148"/>
                  <a:gd name="T19" fmla="*/ 61 h 65"/>
                  <a:gd name="T20" fmla="*/ 100 w 148"/>
                  <a:gd name="T21" fmla="*/ 45 h 65"/>
                  <a:gd name="T22" fmla="*/ 90 w 148"/>
                  <a:gd name="T23" fmla="*/ 35 h 65"/>
                  <a:gd name="T24" fmla="*/ 68 w 148"/>
                  <a:gd name="T25" fmla="*/ 20 h 65"/>
                  <a:gd name="T26" fmla="*/ 60 w 148"/>
                  <a:gd name="T27" fmla="*/ 17 h 65"/>
                  <a:gd name="T28" fmla="*/ 17 w 148"/>
                  <a:gd name="T29" fmla="*/ 13 h 65"/>
                  <a:gd name="T30" fmla="*/ 0 w 148"/>
                  <a:gd name="T31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65">
                    <a:moveTo>
                      <a:pt x="0" y="19"/>
                    </a:moveTo>
                    <a:lnTo>
                      <a:pt x="14" y="6"/>
                    </a:lnTo>
                    <a:lnTo>
                      <a:pt x="26" y="0"/>
                    </a:lnTo>
                    <a:lnTo>
                      <a:pt x="46" y="3"/>
                    </a:lnTo>
                    <a:lnTo>
                      <a:pt x="74" y="9"/>
                    </a:lnTo>
                    <a:lnTo>
                      <a:pt x="100" y="23"/>
                    </a:lnTo>
                    <a:lnTo>
                      <a:pt x="140" y="42"/>
                    </a:lnTo>
                    <a:lnTo>
                      <a:pt x="147" y="52"/>
                    </a:lnTo>
                    <a:lnTo>
                      <a:pt x="127" y="64"/>
                    </a:lnTo>
                    <a:lnTo>
                      <a:pt x="96" y="61"/>
                    </a:lnTo>
                    <a:lnTo>
                      <a:pt x="100" y="45"/>
                    </a:lnTo>
                    <a:lnTo>
                      <a:pt x="90" y="35"/>
                    </a:lnTo>
                    <a:lnTo>
                      <a:pt x="68" y="20"/>
                    </a:lnTo>
                    <a:lnTo>
                      <a:pt x="60" y="17"/>
                    </a:lnTo>
                    <a:lnTo>
                      <a:pt x="17" y="13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3" name="Freeform 98"/>
              <p:cNvSpPr>
                <a:spLocks/>
              </p:cNvSpPr>
              <p:nvPr/>
            </p:nvSpPr>
            <p:spPr bwMode="auto">
              <a:xfrm>
                <a:off x="3740419" y="4010850"/>
                <a:ext cx="152531" cy="84939"/>
              </a:xfrm>
              <a:custGeom>
                <a:avLst/>
                <a:gdLst>
                  <a:gd name="T0" fmla="*/ 13 w 87"/>
                  <a:gd name="T1" fmla="*/ 4 h 49"/>
                  <a:gd name="T2" fmla="*/ 0 w 87"/>
                  <a:gd name="T3" fmla="*/ 11 h 49"/>
                  <a:gd name="T4" fmla="*/ 1 w 87"/>
                  <a:gd name="T5" fmla="*/ 26 h 49"/>
                  <a:gd name="T6" fmla="*/ 30 w 87"/>
                  <a:gd name="T7" fmla="*/ 30 h 49"/>
                  <a:gd name="T8" fmla="*/ 41 w 87"/>
                  <a:gd name="T9" fmla="*/ 40 h 49"/>
                  <a:gd name="T10" fmla="*/ 54 w 87"/>
                  <a:gd name="T11" fmla="*/ 33 h 49"/>
                  <a:gd name="T12" fmla="*/ 49 w 87"/>
                  <a:gd name="T13" fmla="*/ 22 h 49"/>
                  <a:gd name="T14" fmla="*/ 63 w 87"/>
                  <a:gd name="T15" fmla="*/ 21 h 49"/>
                  <a:gd name="T16" fmla="*/ 77 w 87"/>
                  <a:gd name="T17" fmla="*/ 37 h 49"/>
                  <a:gd name="T18" fmla="*/ 83 w 87"/>
                  <a:gd name="T19" fmla="*/ 48 h 49"/>
                  <a:gd name="T20" fmla="*/ 86 w 87"/>
                  <a:gd name="T21" fmla="*/ 17 h 49"/>
                  <a:gd name="T22" fmla="*/ 67 w 87"/>
                  <a:gd name="T23" fmla="*/ 4 h 49"/>
                  <a:gd name="T24" fmla="*/ 52 w 87"/>
                  <a:gd name="T25" fmla="*/ 0 h 49"/>
                  <a:gd name="T26" fmla="*/ 40 w 87"/>
                  <a:gd name="T27" fmla="*/ 11 h 49"/>
                  <a:gd name="T28" fmla="*/ 13 w 87"/>
                  <a:gd name="T29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49">
                    <a:moveTo>
                      <a:pt x="13" y="4"/>
                    </a:moveTo>
                    <a:lnTo>
                      <a:pt x="0" y="11"/>
                    </a:lnTo>
                    <a:lnTo>
                      <a:pt x="1" y="26"/>
                    </a:lnTo>
                    <a:lnTo>
                      <a:pt x="30" y="30"/>
                    </a:lnTo>
                    <a:lnTo>
                      <a:pt x="41" y="40"/>
                    </a:lnTo>
                    <a:lnTo>
                      <a:pt x="54" y="33"/>
                    </a:lnTo>
                    <a:lnTo>
                      <a:pt x="49" y="22"/>
                    </a:lnTo>
                    <a:lnTo>
                      <a:pt x="63" y="21"/>
                    </a:lnTo>
                    <a:lnTo>
                      <a:pt x="77" y="37"/>
                    </a:lnTo>
                    <a:lnTo>
                      <a:pt x="83" y="48"/>
                    </a:lnTo>
                    <a:lnTo>
                      <a:pt x="86" y="17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13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493136" y="4356987"/>
              <a:ext cx="1190370" cy="2096747"/>
              <a:chOff x="3797029" y="3930629"/>
              <a:chExt cx="1190370" cy="2096747"/>
            </a:xfrm>
            <a:grpFill/>
          </p:grpSpPr>
          <p:sp>
            <p:nvSpPr>
              <p:cNvPr id="237" name="Freeform 43"/>
              <p:cNvSpPr>
                <a:spLocks/>
              </p:cNvSpPr>
              <p:nvPr/>
            </p:nvSpPr>
            <p:spPr bwMode="auto">
              <a:xfrm>
                <a:off x="4254621" y="5959739"/>
                <a:ext cx="70762" cy="67637"/>
              </a:xfrm>
              <a:custGeom>
                <a:avLst/>
                <a:gdLst>
                  <a:gd name="T0" fmla="*/ 0 w 41"/>
                  <a:gd name="T1" fmla="*/ 30 h 38"/>
                  <a:gd name="T2" fmla="*/ 10 w 41"/>
                  <a:gd name="T3" fmla="*/ 0 h 38"/>
                  <a:gd name="T4" fmla="*/ 13 w 41"/>
                  <a:gd name="T5" fmla="*/ 0 h 38"/>
                  <a:gd name="T6" fmla="*/ 22 w 41"/>
                  <a:gd name="T7" fmla="*/ 12 h 38"/>
                  <a:gd name="T8" fmla="*/ 40 w 41"/>
                  <a:gd name="T9" fmla="*/ 25 h 38"/>
                  <a:gd name="T10" fmla="*/ 19 w 41"/>
                  <a:gd name="T11" fmla="*/ 25 h 38"/>
                  <a:gd name="T12" fmla="*/ 15 w 41"/>
                  <a:gd name="T13" fmla="*/ 37 h 38"/>
                  <a:gd name="T14" fmla="*/ 0 w 41"/>
                  <a:gd name="T1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8">
                    <a:moveTo>
                      <a:pt x="0" y="3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22" y="12"/>
                    </a:lnTo>
                    <a:lnTo>
                      <a:pt x="40" y="25"/>
                    </a:lnTo>
                    <a:lnTo>
                      <a:pt x="19" y="25"/>
                    </a:lnTo>
                    <a:lnTo>
                      <a:pt x="15" y="37"/>
                    </a:lnTo>
                    <a:lnTo>
                      <a:pt x="0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8" name="Freeform 44"/>
              <p:cNvSpPr>
                <a:spLocks/>
              </p:cNvSpPr>
              <p:nvPr/>
            </p:nvSpPr>
            <p:spPr bwMode="auto">
              <a:xfrm>
                <a:off x="4215309" y="5950301"/>
                <a:ext cx="62899" cy="66064"/>
              </a:xfrm>
              <a:custGeom>
                <a:avLst/>
                <a:gdLst>
                  <a:gd name="T0" fmla="*/ 31 w 35"/>
                  <a:gd name="T1" fmla="*/ 5 h 38"/>
                  <a:gd name="T2" fmla="*/ 21 w 35"/>
                  <a:gd name="T3" fmla="*/ 37 h 38"/>
                  <a:gd name="T4" fmla="*/ 0 w 35"/>
                  <a:gd name="T5" fmla="*/ 25 h 38"/>
                  <a:gd name="T6" fmla="*/ 5 w 35"/>
                  <a:gd name="T7" fmla="*/ 7 h 38"/>
                  <a:gd name="T8" fmla="*/ 14 w 35"/>
                  <a:gd name="T9" fmla="*/ 0 h 38"/>
                  <a:gd name="T10" fmla="*/ 34 w 35"/>
                  <a:gd name="T11" fmla="*/ 5 h 38"/>
                  <a:gd name="T12" fmla="*/ 31 w 35"/>
                  <a:gd name="T13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31" y="5"/>
                    </a:moveTo>
                    <a:lnTo>
                      <a:pt x="21" y="3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14" y="0"/>
                    </a:lnTo>
                    <a:lnTo>
                      <a:pt x="34" y="5"/>
                    </a:lnTo>
                    <a:lnTo>
                      <a:pt x="31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9" name="Freeform 45"/>
              <p:cNvSpPr>
                <a:spLocks/>
              </p:cNvSpPr>
              <p:nvPr/>
            </p:nvSpPr>
            <p:spPr bwMode="auto">
              <a:xfrm>
                <a:off x="4040764" y="4803618"/>
                <a:ext cx="182408" cy="1189153"/>
              </a:xfrm>
              <a:custGeom>
                <a:avLst/>
                <a:gdLst>
                  <a:gd name="T0" fmla="*/ 56 w 103"/>
                  <a:gd name="T1" fmla="*/ 625 h 674"/>
                  <a:gd name="T2" fmla="*/ 40 w 103"/>
                  <a:gd name="T3" fmla="*/ 597 h 674"/>
                  <a:gd name="T4" fmla="*/ 46 w 103"/>
                  <a:gd name="T5" fmla="*/ 551 h 674"/>
                  <a:gd name="T6" fmla="*/ 49 w 103"/>
                  <a:gd name="T7" fmla="*/ 478 h 674"/>
                  <a:gd name="T8" fmla="*/ 43 w 103"/>
                  <a:gd name="T9" fmla="*/ 438 h 674"/>
                  <a:gd name="T10" fmla="*/ 33 w 103"/>
                  <a:gd name="T11" fmla="*/ 397 h 674"/>
                  <a:gd name="T12" fmla="*/ 44 w 103"/>
                  <a:gd name="T13" fmla="*/ 372 h 674"/>
                  <a:gd name="T14" fmla="*/ 41 w 103"/>
                  <a:gd name="T15" fmla="*/ 326 h 674"/>
                  <a:gd name="T16" fmla="*/ 41 w 103"/>
                  <a:gd name="T17" fmla="*/ 309 h 674"/>
                  <a:gd name="T18" fmla="*/ 49 w 103"/>
                  <a:gd name="T19" fmla="*/ 284 h 674"/>
                  <a:gd name="T20" fmla="*/ 41 w 103"/>
                  <a:gd name="T21" fmla="*/ 265 h 674"/>
                  <a:gd name="T22" fmla="*/ 47 w 103"/>
                  <a:gd name="T23" fmla="*/ 235 h 674"/>
                  <a:gd name="T24" fmla="*/ 42 w 103"/>
                  <a:gd name="T25" fmla="*/ 198 h 674"/>
                  <a:gd name="T26" fmla="*/ 49 w 103"/>
                  <a:gd name="T27" fmla="*/ 175 h 674"/>
                  <a:gd name="T28" fmla="*/ 63 w 103"/>
                  <a:gd name="T29" fmla="*/ 155 h 674"/>
                  <a:gd name="T30" fmla="*/ 64 w 103"/>
                  <a:gd name="T31" fmla="*/ 134 h 674"/>
                  <a:gd name="T32" fmla="*/ 73 w 103"/>
                  <a:gd name="T33" fmla="*/ 112 h 674"/>
                  <a:gd name="T34" fmla="*/ 64 w 103"/>
                  <a:gd name="T35" fmla="*/ 87 h 674"/>
                  <a:gd name="T36" fmla="*/ 54 w 103"/>
                  <a:gd name="T37" fmla="*/ 36 h 674"/>
                  <a:gd name="T38" fmla="*/ 38 w 103"/>
                  <a:gd name="T39" fmla="*/ 8 h 674"/>
                  <a:gd name="T40" fmla="*/ 21 w 103"/>
                  <a:gd name="T41" fmla="*/ 10 h 674"/>
                  <a:gd name="T42" fmla="*/ 28 w 103"/>
                  <a:gd name="T43" fmla="*/ 39 h 674"/>
                  <a:gd name="T44" fmla="*/ 23 w 103"/>
                  <a:gd name="T45" fmla="*/ 104 h 674"/>
                  <a:gd name="T46" fmla="*/ 28 w 103"/>
                  <a:gd name="T47" fmla="*/ 112 h 674"/>
                  <a:gd name="T48" fmla="*/ 24 w 103"/>
                  <a:gd name="T49" fmla="*/ 147 h 674"/>
                  <a:gd name="T50" fmla="*/ 13 w 103"/>
                  <a:gd name="T51" fmla="*/ 187 h 674"/>
                  <a:gd name="T52" fmla="*/ 14 w 103"/>
                  <a:gd name="T53" fmla="*/ 216 h 674"/>
                  <a:gd name="T54" fmla="*/ 15 w 103"/>
                  <a:gd name="T55" fmla="*/ 268 h 674"/>
                  <a:gd name="T56" fmla="*/ 4 w 103"/>
                  <a:gd name="T57" fmla="*/ 340 h 674"/>
                  <a:gd name="T58" fmla="*/ 11 w 103"/>
                  <a:gd name="T59" fmla="*/ 437 h 674"/>
                  <a:gd name="T60" fmla="*/ 15 w 103"/>
                  <a:gd name="T61" fmla="*/ 451 h 674"/>
                  <a:gd name="T62" fmla="*/ 20 w 103"/>
                  <a:gd name="T63" fmla="*/ 499 h 674"/>
                  <a:gd name="T64" fmla="*/ 13 w 103"/>
                  <a:gd name="T65" fmla="*/ 535 h 674"/>
                  <a:gd name="T66" fmla="*/ 13 w 103"/>
                  <a:gd name="T67" fmla="*/ 566 h 674"/>
                  <a:gd name="T68" fmla="*/ 28 w 103"/>
                  <a:gd name="T69" fmla="*/ 605 h 674"/>
                  <a:gd name="T70" fmla="*/ 40 w 103"/>
                  <a:gd name="T71" fmla="*/ 625 h 674"/>
                  <a:gd name="T72" fmla="*/ 54 w 103"/>
                  <a:gd name="T73" fmla="*/ 637 h 674"/>
                  <a:gd name="T74" fmla="*/ 72 w 103"/>
                  <a:gd name="T75" fmla="*/ 654 h 674"/>
                  <a:gd name="T76" fmla="*/ 87 w 103"/>
                  <a:gd name="T77" fmla="*/ 673 h 674"/>
                  <a:gd name="T78" fmla="*/ 102 w 103"/>
                  <a:gd name="T79" fmla="*/ 65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" h="674">
                    <a:moveTo>
                      <a:pt x="99" y="623"/>
                    </a:moveTo>
                    <a:lnTo>
                      <a:pt x="56" y="625"/>
                    </a:lnTo>
                    <a:lnTo>
                      <a:pt x="53" y="604"/>
                    </a:lnTo>
                    <a:lnTo>
                      <a:pt x="40" y="597"/>
                    </a:lnTo>
                    <a:lnTo>
                      <a:pt x="38" y="552"/>
                    </a:lnTo>
                    <a:lnTo>
                      <a:pt x="46" y="551"/>
                    </a:lnTo>
                    <a:lnTo>
                      <a:pt x="48" y="538"/>
                    </a:lnTo>
                    <a:lnTo>
                      <a:pt x="49" y="478"/>
                    </a:lnTo>
                    <a:lnTo>
                      <a:pt x="43" y="462"/>
                    </a:lnTo>
                    <a:lnTo>
                      <a:pt x="43" y="438"/>
                    </a:lnTo>
                    <a:lnTo>
                      <a:pt x="38" y="411"/>
                    </a:lnTo>
                    <a:lnTo>
                      <a:pt x="33" y="397"/>
                    </a:lnTo>
                    <a:lnTo>
                      <a:pt x="33" y="385"/>
                    </a:lnTo>
                    <a:lnTo>
                      <a:pt x="44" y="372"/>
                    </a:lnTo>
                    <a:lnTo>
                      <a:pt x="31" y="343"/>
                    </a:lnTo>
                    <a:lnTo>
                      <a:pt x="41" y="326"/>
                    </a:lnTo>
                    <a:lnTo>
                      <a:pt x="48" y="317"/>
                    </a:lnTo>
                    <a:lnTo>
                      <a:pt x="41" y="309"/>
                    </a:lnTo>
                    <a:lnTo>
                      <a:pt x="41" y="287"/>
                    </a:lnTo>
                    <a:lnTo>
                      <a:pt x="49" y="284"/>
                    </a:lnTo>
                    <a:lnTo>
                      <a:pt x="48" y="267"/>
                    </a:lnTo>
                    <a:lnTo>
                      <a:pt x="41" y="265"/>
                    </a:lnTo>
                    <a:lnTo>
                      <a:pt x="40" y="240"/>
                    </a:lnTo>
                    <a:lnTo>
                      <a:pt x="47" y="235"/>
                    </a:lnTo>
                    <a:lnTo>
                      <a:pt x="45" y="222"/>
                    </a:lnTo>
                    <a:lnTo>
                      <a:pt x="42" y="198"/>
                    </a:lnTo>
                    <a:lnTo>
                      <a:pt x="48" y="189"/>
                    </a:lnTo>
                    <a:lnTo>
                      <a:pt x="49" y="175"/>
                    </a:lnTo>
                    <a:lnTo>
                      <a:pt x="59" y="168"/>
                    </a:lnTo>
                    <a:lnTo>
                      <a:pt x="63" y="155"/>
                    </a:lnTo>
                    <a:lnTo>
                      <a:pt x="55" y="144"/>
                    </a:lnTo>
                    <a:lnTo>
                      <a:pt x="64" y="134"/>
                    </a:lnTo>
                    <a:lnTo>
                      <a:pt x="64" y="115"/>
                    </a:lnTo>
                    <a:lnTo>
                      <a:pt x="73" y="112"/>
                    </a:lnTo>
                    <a:lnTo>
                      <a:pt x="74" y="93"/>
                    </a:lnTo>
                    <a:lnTo>
                      <a:pt x="64" y="87"/>
                    </a:lnTo>
                    <a:lnTo>
                      <a:pt x="54" y="67"/>
                    </a:lnTo>
                    <a:lnTo>
                      <a:pt x="54" y="36"/>
                    </a:lnTo>
                    <a:lnTo>
                      <a:pt x="40" y="23"/>
                    </a:lnTo>
                    <a:lnTo>
                      <a:pt x="38" y="8"/>
                    </a:lnTo>
                    <a:lnTo>
                      <a:pt x="31" y="0"/>
                    </a:lnTo>
                    <a:lnTo>
                      <a:pt x="21" y="10"/>
                    </a:lnTo>
                    <a:lnTo>
                      <a:pt x="24" y="31"/>
                    </a:lnTo>
                    <a:lnTo>
                      <a:pt x="28" y="39"/>
                    </a:lnTo>
                    <a:lnTo>
                      <a:pt x="29" y="97"/>
                    </a:lnTo>
                    <a:lnTo>
                      <a:pt x="23" y="104"/>
                    </a:lnTo>
                    <a:lnTo>
                      <a:pt x="23" y="112"/>
                    </a:lnTo>
                    <a:lnTo>
                      <a:pt x="28" y="112"/>
                    </a:lnTo>
                    <a:lnTo>
                      <a:pt x="28" y="147"/>
                    </a:lnTo>
                    <a:lnTo>
                      <a:pt x="24" y="147"/>
                    </a:lnTo>
                    <a:lnTo>
                      <a:pt x="23" y="187"/>
                    </a:lnTo>
                    <a:lnTo>
                      <a:pt x="13" y="187"/>
                    </a:lnTo>
                    <a:lnTo>
                      <a:pt x="18" y="196"/>
                    </a:lnTo>
                    <a:lnTo>
                      <a:pt x="14" y="216"/>
                    </a:lnTo>
                    <a:lnTo>
                      <a:pt x="11" y="266"/>
                    </a:lnTo>
                    <a:lnTo>
                      <a:pt x="15" y="268"/>
                    </a:lnTo>
                    <a:lnTo>
                      <a:pt x="9" y="330"/>
                    </a:lnTo>
                    <a:lnTo>
                      <a:pt x="4" y="340"/>
                    </a:lnTo>
                    <a:lnTo>
                      <a:pt x="0" y="346"/>
                    </a:lnTo>
                    <a:lnTo>
                      <a:pt x="11" y="437"/>
                    </a:lnTo>
                    <a:lnTo>
                      <a:pt x="5" y="451"/>
                    </a:lnTo>
                    <a:lnTo>
                      <a:pt x="15" y="451"/>
                    </a:lnTo>
                    <a:lnTo>
                      <a:pt x="18" y="454"/>
                    </a:lnTo>
                    <a:lnTo>
                      <a:pt x="20" y="499"/>
                    </a:lnTo>
                    <a:lnTo>
                      <a:pt x="14" y="512"/>
                    </a:lnTo>
                    <a:lnTo>
                      <a:pt x="13" y="535"/>
                    </a:lnTo>
                    <a:lnTo>
                      <a:pt x="23" y="540"/>
                    </a:lnTo>
                    <a:lnTo>
                      <a:pt x="13" y="566"/>
                    </a:lnTo>
                    <a:lnTo>
                      <a:pt x="20" y="592"/>
                    </a:lnTo>
                    <a:lnTo>
                      <a:pt x="28" y="605"/>
                    </a:lnTo>
                    <a:lnTo>
                      <a:pt x="38" y="610"/>
                    </a:lnTo>
                    <a:lnTo>
                      <a:pt x="40" y="625"/>
                    </a:lnTo>
                    <a:lnTo>
                      <a:pt x="44" y="632"/>
                    </a:lnTo>
                    <a:lnTo>
                      <a:pt x="54" y="637"/>
                    </a:lnTo>
                    <a:lnTo>
                      <a:pt x="59" y="647"/>
                    </a:lnTo>
                    <a:lnTo>
                      <a:pt x="72" y="654"/>
                    </a:lnTo>
                    <a:lnTo>
                      <a:pt x="80" y="662"/>
                    </a:lnTo>
                    <a:lnTo>
                      <a:pt x="87" y="673"/>
                    </a:lnTo>
                    <a:lnTo>
                      <a:pt x="91" y="656"/>
                    </a:lnTo>
                    <a:lnTo>
                      <a:pt x="102" y="650"/>
                    </a:lnTo>
                    <a:lnTo>
                      <a:pt x="99" y="6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0" name="Freeform 50"/>
              <p:cNvSpPr>
                <a:spLocks/>
              </p:cNvSpPr>
              <p:nvPr/>
            </p:nvSpPr>
            <p:spPr bwMode="auto">
              <a:xfrm>
                <a:off x="4095801" y="4937319"/>
                <a:ext cx="427716" cy="968939"/>
              </a:xfrm>
              <a:custGeom>
                <a:avLst/>
                <a:gdLst>
                  <a:gd name="T0" fmla="*/ 53 w 243"/>
                  <a:gd name="T1" fmla="*/ 0 h 550"/>
                  <a:gd name="T2" fmla="*/ 84 w 243"/>
                  <a:gd name="T3" fmla="*/ 17 h 550"/>
                  <a:gd name="T4" fmla="*/ 110 w 243"/>
                  <a:gd name="T5" fmla="*/ 13 h 550"/>
                  <a:gd name="T6" fmla="*/ 128 w 243"/>
                  <a:gd name="T7" fmla="*/ 26 h 550"/>
                  <a:gd name="T8" fmla="*/ 145 w 243"/>
                  <a:gd name="T9" fmla="*/ 37 h 550"/>
                  <a:gd name="T10" fmla="*/ 170 w 243"/>
                  <a:gd name="T11" fmla="*/ 49 h 550"/>
                  <a:gd name="T12" fmla="*/ 179 w 243"/>
                  <a:gd name="T13" fmla="*/ 57 h 550"/>
                  <a:gd name="T14" fmla="*/ 170 w 243"/>
                  <a:gd name="T15" fmla="*/ 92 h 550"/>
                  <a:gd name="T16" fmla="*/ 216 w 243"/>
                  <a:gd name="T17" fmla="*/ 85 h 550"/>
                  <a:gd name="T18" fmla="*/ 232 w 243"/>
                  <a:gd name="T19" fmla="*/ 67 h 550"/>
                  <a:gd name="T20" fmla="*/ 241 w 243"/>
                  <a:gd name="T21" fmla="*/ 82 h 550"/>
                  <a:gd name="T22" fmla="*/ 231 w 243"/>
                  <a:gd name="T23" fmla="*/ 96 h 550"/>
                  <a:gd name="T24" fmla="*/ 217 w 243"/>
                  <a:gd name="T25" fmla="*/ 108 h 550"/>
                  <a:gd name="T26" fmla="*/ 201 w 243"/>
                  <a:gd name="T27" fmla="*/ 128 h 550"/>
                  <a:gd name="T28" fmla="*/ 188 w 243"/>
                  <a:gd name="T29" fmla="*/ 149 h 550"/>
                  <a:gd name="T30" fmla="*/ 177 w 243"/>
                  <a:gd name="T31" fmla="*/ 179 h 550"/>
                  <a:gd name="T32" fmla="*/ 183 w 243"/>
                  <a:gd name="T33" fmla="*/ 219 h 550"/>
                  <a:gd name="T34" fmla="*/ 189 w 243"/>
                  <a:gd name="T35" fmla="*/ 224 h 550"/>
                  <a:gd name="T36" fmla="*/ 204 w 243"/>
                  <a:gd name="T37" fmla="*/ 228 h 550"/>
                  <a:gd name="T38" fmla="*/ 212 w 243"/>
                  <a:gd name="T39" fmla="*/ 252 h 550"/>
                  <a:gd name="T40" fmla="*/ 201 w 243"/>
                  <a:gd name="T41" fmla="*/ 277 h 550"/>
                  <a:gd name="T42" fmla="*/ 185 w 243"/>
                  <a:gd name="T43" fmla="*/ 289 h 550"/>
                  <a:gd name="T44" fmla="*/ 151 w 243"/>
                  <a:gd name="T45" fmla="*/ 295 h 550"/>
                  <a:gd name="T46" fmla="*/ 138 w 243"/>
                  <a:gd name="T47" fmla="*/ 301 h 550"/>
                  <a:gd name="T48" fmla="*/ 141 w 243"/>
                  <a:gd name="T49" fmla="*/ 336 h 550"/>
                  <a:gd name="T50" fmla="*/ 104 w 243"/>
                  <a:gd name="T51" fmla="*/ 329 h 550"/>
                  <a:gd name="T52" fmla="*/ 112 w 243"/>
                  <a:gd name="T53" fmla="*/ 352 h 550"/>
                  <a:gd name="T54" fmla="*/ 119 w 243"/>
                  <a:gd name="T55" fmla="*/ 374 h 550"/>
                  <a:gd name="T56" fmla="*/ 107 w 243"/>
                  <a:gd name="T57" fmla="*/ 388 h 550"/>
                  <a:gd name="T58" fmla="*/ 93 w 243"/>
                  <a:gd name="T59" fmla="*/ 410 h 550"/>
                  <a:gd name="T60" fmla="*/ 81 w 243"/>
                  <a:gd name="T61" fmla="*/ 421 h 550"/>
                  <a:gd name="T62" fmla="*/ 101 w 243"/>
                  <a:gd name="T63" fmla="*/ 450 h 550"/>
                  <a:gd name="T64" fmla="*/ 101 w 243"/>
                  <a:gd name="T65" fmla="*/ 469 h 550"/>
                  <a:gd name="T66" fmla="*/ 87 w 243"/>
                  <a:gd name="T67" fmla="*/ 483 h 550"/>
                  <a:gd name="T68" fmla="*/ 77 w 243"/>
                  <a:gd name="T69" fmla="*/ 510 h 550"/>
                  <a:gd name="T70" fmla="*/ 70 w 243"/>
                  <a:gd name="T71" fmla="*/ 529 h 550"/>
                  <a:gd name="T72" fmla="*/ 25 w 243"/>
                  <a:gd name="T73" fmla="*/ 549 h 550"/>
                  <a:gd name="T74" fmla="*/ 9 w 243"/>
                  <a:gd name="T75" fmla="*/ 522 h 550"/>
                  <a:gd name="T76" fmla="*/ 15 w 243"/>
                  <a:gd name="T77" fmla="*/ 475 h 550"/>
                  <a:gd name="T78" fmla="*/ 19 w 243"/>
                  <a:gd name="T79" fmla="*/ 402 h 550"/>
                  <a:gd name="T80" fmla="*/ 12 w 243"/>
                  <a:gd name="T81" fmla="*/ 363 h 550"/>
                  <a:gd name="T82" fmla="*/ 2 w 243"/>
                  <a:gd name="T83" fmla="*/ 322 h 550"/>
                  <a:gd name="T84" fmla="*/ 14 w 243"/>
                  <a:gd name="T85" fmla="*/ 297 h 550"/>
                  <a:gd name="T86" fmla="*/ 10 w 243"/>
                  <a:gd name="T87" fmla="*/ 251 h 550"/>
                  <a:gd name="T88" fmla="*/ 10 w 243"/>
                  <a:gd name="T89" fmla="*/ 234 h 550"/>
                  <a:gd name="T90" fmla="*/ 19 w 243"/>
                  <a:gd name="T91" fmla="*/ 209 h 550"/>
                  <a:gd name="T92" fmla="*/ 10 w 243"/>
                  <a:gd name="T93" fmla="*/ 190 h 550"/>
                  <a:gd name="T94" fmla="*/ 16 w 243"/>
                  <a:gd name="T95" fmla="*/ 160 h 550"/>
                  <a:gd name="T96" fmla="*/ 11 w 243"/>
                  <a:gd name="T97" fmla="*/ 123 h 550"/>
                  <a:gd name="T98" fmla="*/ 19 w 243"/>
                  <a:gd name="T99" fmla="*/ 100 h 550"/>
                  <a:gd name="T100" fmla="*/ 32 w 243"/>
                  <a:gd name="T101" fmla="*/ 80 h 550"/>
                  <a:gd name="T102" fmla="*/ 33 w 243"/>
                  <a:gd name="T103" fmla="*/ 59 h 550"/>
                  <a:gd name="T104" fmla="*/ 42 w 243"/>
                  <a:gd name="T105" fmla="*/ 37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550">
                    <a:moveTo>
                      <a:pt x="44" y="19"/>
                    </a:moveTo>
                    <a:lnTo>
                      <a:pt x="53" y="0"/>
                    </a:lnTo>
                    <a:lnTo>
                      <a:pt x="67" y="11"/>
                    </a:lnTo>
                    <a:lnTo>
                      <a:pt x="84" y="17"/>
                    </a:lnTo>
                    <a:lnTo>
                      <a:pt x="101" y="3"/>
                    </a:lnTo>
                    <a:lnTo>
                      <a:pt x="110" y="13"/>
                    </a:lnTo>
                    <a:lnTo>
                      <a:pt x="124" y="19"/>
                    </a:lnTo>
                    <a:lnTo>
                      <a:pt x="128" y="26"/>
                    </a:lnTo>
                    <a:lnTo>
                      <a:pt x="137" y="30"/>
                    </a:lnTo>
                    <a:lnTo>
                      <a:pt x="145" y="37"/>
                    </a:lnTo>
                    <a:lnTo>
                      <a:pt x="149" y="47"/>
                    </a:lnTo>
                    <a:lnTo>
                      <a:pt x="170" y="49"/>
                    </a:lnTo>
                    <a:lnTo>
                      <a:pt x="174" y="52"/>
                    </a:lnTo>
                    <a:lnTo>
                      <a:pt x="179" y="57"/>
                    </a:lnTo>
                    <a:lnTo>
                      <a:pt x="173" y="78"/>
                    </a:lnTo>
                    <a:lnTo>
                      <a:pt x="170" y="92"/>
                    </a:lnTo>
                    <a:lnTo>
                      <a:pt x="215" y="92"/>
                    </a:lnTo>
                    <a:lnTo>
                      <a:pt x="216" y="85"/>
                    </a:lnTo>
                    <a:lnTo>
                      <a:pt x="225" y="79"/>
                    </a:lnTo>
                    <a:lnTo>
                      <a:pt x="232" y="67"/>
                    </a:lnTo>
                    <a:lnTo>
                      <a:pt x="234" y="82"/>
                    </a:lnTo>
                    <a:lnTo>
                      <a:pt x="241" y="82"/>
                    </a:lnTo>
                    <a:lnTo>
                      <a:pt x="242" y="94"/>
                    </a:lnTo>
                    <a:lnTo>
                      <a:pt x="231" y="96"/>
                    </a:lnTo>
                    <a:lnTo>
                      <a:pt x="223" y="106"/>
                    </a:lnTo>
                    <a:lnTo>
                      <a:pt x="217" y="108"/>
                    </a:lnTo>
                    <a:lnTo>
                      <a:pt x="209" y="119"/>
                    </a:lnTo>
                    <a:lnTo>
                      <a:pt x="201" y="128"/>
                    </a:lnTo>
                    <a:lnTo>
                      <a:pt x="195" y="139"/>
                    </a:lnTo>
                    <a:lnTo>
                      <a:pt x="188" y="149"/>
                    </a:lnTo>
                    <a:lnTo>
                      <a:pt x="179" y="163"/>
                    </a:lnTo>
                    <a:lnTo>
                      <a:pt x="177" y="179"/>
                    </a:lnTo>
                    <a:lnTo>
                      <a:pt x="179" y="202"/>
                    </a:lnTo>
                    <a:lnTo>
                      <a:pt x="183" y="219"/>
                    </a:lnTo>
                    <a:lnTo>
                      <a:pt x="189" y="216"/>
                    </a:lnTo>
                    <a:lnTo>
                      <a:pt x="189" y="224"/>
                    </a:lnTo>
                    <a:lnTo>
                      <a:pt x="195" y="227"/>
                    </a:lnTo>
                    <a:lnTo>
                      <a:pt x="204" y="228"/>
                    </a:lnTo>
                    <a:lnTo>
                      <a:pt x="204" y="249"/>
                    </a:lnTo>
                    <a:lnTo>
                      <a:pt x="212" y="252"/>
                    </a:lnTo>
                    <a:lnTo>
                      <a:pt x="210" y="271"/>
                    </a:lnTo>
                    <a:lnTo>
                      <a:pt x="201" y="277"/>
                    </a:lnTo>
                    <a:lnTo>
                      <a:pt x="189" y="279"/>
                    </a:lnTo>
                    <a:lnTo>
                      <a:pt x="185" y="289"/>
                    </a:lnTo>
                    <a:lnTo>
                      <a:pt x="178" y="290"/>
                    </a:lnTo>
                    <a:lnTo>
                      <a:pt x="151" y="295"/>
                    </a:lnTo>
                    <a:lnTo>
                      <a:pt x="141" y="296"/>
                    </a:lnTo>
                    <a:lnTo>
                      <a:pt x="138" y="301"/>
                    </a:lnTo>
                    <a:lnTo>
                      <a:pt x="141" y="316"/>
                    </a:lnTo>
                    <a:lnTo>
                      <a:pt x="141" y="336"/>
                    </a:lnTo>
                    <a:lnTo>
                      <a:pt x="127" y="341"/>
                    </a:lnTo>
                    <a:lnTo>
                      <a:pt x="104" y="329"/>
                    </a:lnTo>
                    <a:lnTo>
                      <a:pt x="101" y="344"/>
                    </a:lnTo>
                    <a:lnTo>
                      <a:pt x="112" y="352"/>
                    </a:lnTo>
                    <a:lnTo>
                      <a:pt x="116" y="362"/>
                    </a:lnTo>
                    <a:lnTo>
                      <a:pt x="119" y="374"/>
                    </a:lnTo>
                    <a:lnTo>
                      <a:pt x="113" y="380"/>
                    </a:lnTo>
                    <a:lnTo>
                      <a:pt x="107" y="388"/>
                    </a:lnTo>
                    <a:lnTo>
                      <a:pt x="101" y="407"/>
                    </a:lnTo>
                    <a:lnTo>
                      <a:pt x="93" y="410"/>
                    </a:lnTo>
                    <a:lnTo>
                      <a:pt x="91" y="418"/>
                    </a:lnTo>
                    <a:lnTo>
                      <a:pt x="81" y="421"/>
                    </a:lnTo>
                    <a:lnTo>
                      <a:pt x="79" y="441"/>
                    </a:lnTo>
                    <a:lnTo>
                      <a:pt x="101" y="450"/>
                    </a:lnTo>
                    <a:lnTo>
                      <a:pt x="101" y="460"/>
                    </a:lnTo>
                    <a:lnTo>
                      <a:pt x="101" y="469"/>
                    </a:lnTo>
                    <a:lnTo>
                      <a:pt x="93" y="475"/>
                    </a:lnTo>
                    <a:lnTo>
                      <a:pt x="87" y="483"/>
                    </a:lnTo>
                    <a:lnTo>
                      <a:pt x="88" y="507"/>
                    </a:lnTo>
                    <a:lnTo>
                      <a:pt x="77" y="510"/>
                    </a:lnTo>
                    <a:lnTo>
                      <a:pt x="69" y="516"/>
                    </a:lnTo>
                    <a:lnTo>
                      <a:pt x="70" y="529"/>
                    </a:lnTo>
                    <a:lnTo>
                      <a:pt x="69" y="547"/>
                    </a:lnTo>
                    <a:lnTo>
                      <a:pt x="25" y="549"/>
                    </a:lnTo>
                    <a:lnTo>
                      <a:pt x="22" y="529"/>
                    </a:lnTo>
                    <a:lnTo>
                      <a:pt x="9" y="522"/>
                    </a:lnTo>
                    <a:lnTo>
                      <a:pt x="7" y="477"/>
                    </a:lnTo>
                    <a:lnTo>
                      <a:pt x="15" y="475"/>
                    </a:lnTo>
                    <a:lnTo>
                      <a:pt x="18" y="463"/>
                    </a:lnTo>
                    <a:lnTo>
                      <a:pt x="19" y="402"/>
                    </a:lnTo>
                    <a:lnTo>
                      <a:pt x="13" y="386"/>
                    </a:lnTo>
                    <a:lnTo>
                      <a:pt x="12" y="363"/>
                    </a:lnTo>
                    <a:lnTo>
                      <a:pt x="8" y="336"/>
                    </a:lnTo>
                    <a:lnTo>
                      <a:pt x="2" y="322"/>
                    </a:lnTo>
                    <a:lnTo>
                      <a:pt x="3" y="310"/>
                    </a:lnTo>
                    <a:lnTo>
                      <a:pt x="14" y="297"/>
                    </a:lnTo>
                    <a:lnTo>
                      <a:pt x="0" y="268"/>
                    </a:lnTo>
                    <a:lnTo>
                      <a:pt x="10" y="251"/>
                    </a:lnTo>
                    <a:lnTo>
                      <a:pt x="17" y="241"/>
                    </a:lnTo>
                    <a:lnTo>
                      <a:pt x="10" y="234"/>
                    </a:lnTo>
                    <a:lnTo>
                      <a:pt x="10" y="212"/>
                    </a:lnTo>
                    <a:lnTo>
                      <a:pt x="19" y="209"/>
                    </a:lnTo>
                    <a:lnTo>
                      <a:pt x="17" y="192"/>
                    </a:lnTo>
                    <a:lnTo>
                      <a:pt x="10" y="190"/>
                    </a:lnTo>
                    <a:lnTo>
                      <a:pt x="9" y="165"/>
                    </a:lnTo>
                    <a:lnTo>
                      <a:pt x="16" y="160"/>
                    </a:lnTo>
                    <a:lnTo>
                      <a:pt x="14" y="147"/>
                    </a:lnTo>
                    <a:lnTo>
                      <a:pt x="11" y="123"/>
                    </a:lnTo>
                    <a:lnTo>
                      <a:pt x="17" y="114"/>
                    </a:lnTo>
                    <a:lnTo>
                      <a:pt x="19" y="100"/>
                    </a:lnTo>
                    <a:lnTo>
                      <a:pt x="28" y="93"/>
                    </a:lnTo>
                    <a:lnTo>
                      <a:pt x="32" y="80"/>
                    </a:lnTo>
                    <a:lnTo>
                      <a:pt x="25" y="69"/>
                    </a:lnTo>
                    <a:lnTo>
                      <a:pt x="33" y="59"/>
                    </a:lnTo>
                    <a:lnTo>
                      <a:pt x="34" y="40"/>
                    </a:lnTo>
                    <a:lnTo>
                      <a:pt x="42" y="37"/>
                    </a:lnTo>
                    <a:lnTo>
                      <a:pt x="44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1" name="Freeform 51"/>
              <p:cNvSpPr>
                <a:spLocks/>
              </p:cNvSpPr>
              <p:nvPr/>
            </p:nvSpPr>
            <p:spPr bwMode="auto">
              <a:xfrm>
                <a:off x="4273491" y="4849234"/>
                <a:ext cx="231155" cy="253246"/>
              </a:xfrm>
              <a:custGeom>
                <a:avLst/>
                <a:gdLst>
                  <a:gd name="T0" fmla="*/ 23 w 132"/>
                  <a:gd name="T1" fmla="*/ 68 h 142"/>
                  <a:gd name="T2" fmla="*/ 27 w 132"/>
                  <a:gd name="T3" fmla="*/ 75 h 142"/>
                  <a:gd name="T4" fmla="*/ 36 w 132"/>
                  <a:gd name="T5" fmla="*/ 79 h 142"/>
                  <a:gd name="T6" fmla="*/ 44 w 132"/>
                  <a:gd name="T7" fmla="*/ 86 h 142"/>
                  <a:gd name="T8" fmla="*/ 48 w 132"/>
                  <a:gd name="T9" fmla="*/ 95 h 142"/>
                  <a:gd name="T10" fmla="*/ 69 w 132"/>
                  <a:gd name="T11" fmla="*/ 98 h 142"/>
                  <a:gd name="T12" fmla="*/ 74 w 132"/>
                  <a:gd name="T13" fmla="*/ 100 h 142"/>
                  <a:gd name="T14" fmla="*/ 78 w 132"/>
                  <a:gd name="T15" fmla="*/ 106 h 142"/>
                  <a:gd name="T16" fmla="*/ 73 w 132"/>
                  <a:gd name="T17" fmla="*/ 127 h 142"/>
                  <a:gd name="T18" fmla="*/ 69 w 132"/>
                  <a:gd name="T19" fmla="*/ 140 h 142"/>
                  <a:gd name="T20" fmla="*/ 114 w 132"/>
                  <a:gd name="T21" fmla="*/ 141 h 142"/>
                  <a:gd name="T22" fmla="*/ 115 w 132"/>
                  <a:gd name="T23" fmla="*/ 133 h 142"/>
                  <a:gd name="T24" fmla="*/ 124 w 132"/>
                  <a:gd name="T25" fmla="*/ 127 h 142"/>
                  <a:gd name="T26" fmla="*/ 131 w 132"/>
                  <a:gd name="T27" fmla="*/ 116 h 142"/>
                  <a:gd name="T28" fmla="*/ 128 w 132"/>
                  <a:gd name="T29" fmla="*/ 112 h 142"/>
                  <a:gd name="T30" fmla="*/ 126 w 132"/>
                  <a:gd name="T31" fmla="*/ 75 h 142"/>
                  <a:gd name="T32" fmla="*/ 114 w 132"/>
                  <a:gd name="T33" fmla="*/ 74 h 142"/>
                  <a:gd name="T34" fmla="*/ 112 w 132"/>
                  <a:gd name="T35" fmla="*/ 57 h 142"/>
                  <a:gd name="T36" fmla="*/ 99 w 132"/>
                  <a:gd name="T37" fmla="*/ 57 h 142"/>
                  <a:gd name="T38" fmla="*/ 91 w 132"/>
                  <a:gd name="T39" fmla="*/ 53 h 142"/>
                  <a:gd name="T40" fmla="*/ 88 w 132"/>
                  <a:gd name="T41" fmla="*/ 46 h 142"/>
                  <a:gd name="T42" fmla="*/ 74 w 132"/>
                  <a:gd name="T43" fmla="*/ 43 h 142"/>
                  <a:gd name="T44" fmla="*/ 74 w 132"/>
                  <a:gd name="T45" fmla="*/ 31 h 142"/>
                  <a:gd name="T46" fmla="*/ 63 w 132"/>
                  <a:gd name="T47" fmla="*/ 28 h 142"/>
                  <a:gd name="T48" fmla="*/ 62 w 132"/>
                  <a:gd name="T49" fmla="*/ 17 h 142"/>
                  <a:gd name="T50" fmla="*/ 55 w 132"/>
                  <a:gd name="T51" fmla="*/ 6 h 142"/>
                  <a:gd name="T52" fmla="*/ 38 w 132"/>
                  <a:gd name="T53" fmla="*/ 0 h 142"/>
                  <a:gd name="T54" fmla="*/ 27 w 132"/>
                  <a:gd name="T55" fmla="*/ 8 h 142"/>
                  <a:gd name="T56" fmla="*/ 11 w 132"/>
                  <a:gd name="T57" fmla="*/ 15 h 142"/>
                  <a:gd name="T58" fmla="*/ 6 w 132"/>
                  <a:gd name="T59" fmla="*/ 28 h 142"/>
                  <a:gd name="T60" fmla="*/ 0 w 132"/>
                  <a:gd name="T61" fmla="*/ 52 h 142"/>
                  <a:gd name="T62" fmla="*/ 9 w 132"/>
                  <a:gd name="T63" fmla="*/ 62 h 142"/>
                  <a:gd name="T64" fmla="*/ 23 w 132"/>
                  <a:gd name="T6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42">
                    <a:moveTo>
                      <a:pt x="23" y="68"/>
                    </a:moveTo>
                    <a:lnTo>
                      <a:pt x="27" y="75"/>
                    </a:lnTo>
                    <a:lnTo>
                      <a:pt x="36" y="79"/>
                    </a:lnTo>
                    <a:lnTo>
                      <a:pt x="44" y="86"/>
                    </a:lnTo>
                    <a:lnTo>
                      <a:pt x="48" y="95"/>
                    </a:lnTo>
                    <a:lnTo>
                      <a:pt x="69" y="98"/>
                    </a:lnTo>
                    <a:lnTo>
                      <a:pt x="74" y="100"/>
                    </a:lnTo>
                    <a:lnTo>
                      <a:pt x="78" y="106"/>
                    </a:lnTo>
                    <a:lnTo>
                      <a:pt x="73" y="127"/>
                    </a:lnTo>
                    <a:lnTo>
                      <a:pt x="69" y="140"/>
                    </a:lnTo>
                    <a:lnTo>
                      <a:pt x="114" y="141"/>
                    </a:lnTo>
                    <a:lnTo>
                      <a:pt x="115" y="133"/>
                    </a:lnTo>
                    <a:lnTo>
                      <a:pt x="124" y="127"/>
                    </a:lnTo>
                    <a:lnTo>
                      <a:pt x="131" y="116"/>
                    </a:lnTo>
                    <a:lnTo>
                      <a:pt x="128" y="112"/>
                    </a:lnTo>
                    <a:lnTo>
                      <a:pt x="126" y="75"/>
                    </a:lnTo>
                    <a:lnTo>
                      <a:pt x="114" y="74"/>
                    </a:lnTo>
                    <a:lnTo>
                      <a:pt x="112" y="57"/>
                    </a:lnTo>
                    <a:lnTo>
                      <a:pt x="99" y="57"/>
                    </a:lnTo>
                    <a:lnTo>
                      <a:pt x="91" y="53"/>
                    </a:lnTo>
                    <a:lnTo>
                      <a:pt x="88" y="46"/>
                    </a:lnTo>
                    <a:lnTo>
                      <a:pt x="74" y="43"/>
                    </a:lnTo>
                    <a:lnTo>
                      <a:pt x="74" y="31"/>
                    </a:lnTo>
                    <a:lnTo>
                      <a:pt x="63" y="28"/>
                    </a:lnTo>
                    <a:lnTo>
                      <a:pt x="62" y="17"/>
                    </a:lnTo>
                    <a:lnTo>
                      <a:pt x="55" y="6"/>
                    </a:lnTo>
                    <a:lnTo>
                      <a:pt x="38" y="0"/>
                    </a:lnTo>
                    <a:lnTo>
                      <a:pt x="27" y="8"/>
                    </a:lnTo>
                    <a:lnTo>
                      <a:pt x="11" y="15"/>
                    </a:lnTo>
                    <a:lnTo>
                      <a:pt x="6" y="28"/>
                    </a:lnTo>
                    <a:lnTo>
                      <a:pt x="0" y="52"/>
                    </a:lnTo>
                    <a:lnTo>
                      <a:pt x="9" y="62"/>
                    </a:lnTo>
                    <a:lnTo>
                      <a:pt x="23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2" name="Freeform 56"/>
              <p:cNvSpPr>
                <a:spLocks/>
              </p:cNvSpPr>
              <p:nvPr/>
            </p:nvSpPr>
            <p:spPr bwMode="auto">
              <a:xfrm>
                <a:off x="3797029" y="4342743"/>
                <a:ext cx="325504" cy="482897"/>
              </a:xfrm>
              <a:custGeom>
                <a:avLst/>
                <a:gdLst>
                  <a:gd name="T0" fmla="*/ 149 w 185"/>
                  <a:gd name="T1" fmla="*/ 12 h 274"/>
                  <a:gd name="T2" fmla="*/ 136 w 185"/>
                  <a:gd name="T3" fmla="*/ 3 h 274"/>
                  <a:gd name="T4" fmla="*/ 111 w 185"/>
                  <a:gd name="T5" fmla="*/ 0 h 274"/>
                  <a:gd name="T6" fmla="*/ 103 w 185"/>
                  <a:gd name="T7" fmla="*/ 10 h 274"/>
                  <a:gd name="T8" fmla="*/ 62 w 185"/>
                  <a:gd name="T9" fmla="*/ 29 h 274"/>
                  <a:gd name="T10" fmla="*/ 42 w 185"/>
                  <a:gd name="T11" fmla="*/ 43 h 274"/>
                  <a:gd name="T12" fmla="*/ 28 w 185"/>
                  <a:gd name="T13" fmla="*/ 54 h 274"/>
                  <a:gd name="T14" fmla="*/ 17 w 185"/>
                  <a:gd name="T15" fmla="*/ 43 h 274"/>
                  <a:gd name="T16" fmla="*/ 14 w 185"/>
                  <a:gd name="T17" fmla="*/ 31 h 274"/>
                  <a:gd name="T18" fmla="*/ 6 w 185"/>
                  <a:gd name="T19" fmla="*/ 31 h 274"/>
                  <a:gd name="T20" fmla="*/ 0 w 185"/>
                  <a:gd name="T21" fmla="*/ 37 h 274"/>
                  <a:gd name="T22" fmla="*/ 0 w 185"/>
                  <a:gd name="T23" fmla="*/ 71 h 274"/>
                  <a:gd name="T24" fmla="*/ 15 w 185"/>
                  <a:gd name="T25" fmla="*/ 71 h 274"/>
                  <a:gd name="T26" fmla="*/ 21 w 185"/>
                  <a:gd name="T27" fmla="*/ 94 h 274"/>
                  <a:gd name="T28" fmla="*/ 29 w 185"/>
                  <a:gd name="T29" fmla="*/ 100 h 274"/>
                  <a:gd name="T30" fmla="*/ 31 w 185"/>
                  <a:gd name="T31" fmla="*/ 114 h 274"/>
                  <a:gd name="T32" fmla="*/ 36 w 185"/>
                  <a:gd name="T33" fmla="*/ 127 h 274"/>
                  <a:gd name="T34" fmla="*/ 45 w 185"/>
                  <a:gd name="T35" fmla="*/ 132 h 274"/>
                  <a:gd name="T36" fmla="*/ 47 w 185"/>
                  <a:gd name="T37" fmla="*/ 147 h 274"/>
                  <a:gd name="T38" fmla="*/ 51 w 185"/>
                  <a:gd name="T39" fmla="*/ 151 h 274"/>
                  <a:gd name="T40" fmla="*/ 57 w 185"/>
                  <a:gd name="T41" fmla="*/ 159 h 274"/>
                  <a:gd name="T42" fmla="*/ 61 w 185"/>
                  <a:gd name="T43" fmla="*/ 173 h 274"/>
                  <a:gd name="T44" fmla="*/ 68 w 185"/>
                  <a:gd name="T45" fmla="*/ 187 h 274"/>
                  <a:gd name="T46" fmla="*/ 75 w 185"/>
                  <a:gd name="T47" fmla="*/ 193 h 274"/>
                  <a:gd name="T48" fmla="*/ 71 w 185"/>
                  <a:gd name="T49" fmla="*/ 199 h 274"/>
                  <a:gd name="T50" fmla="*/ 76 w 185"/>
                  <a:gd name="T51" fmla="*/ 212 h 274"/>
                  <a:gd name="T52" fmla="*/ 91 w 185"/>
                  <a:gd name="T53" fmla="*/ 221 h 274"/>
                  <a:gd name="T54" fmla="*/ 105 w 185"/>
                  <a:gd name="T55" fmla="*/ 239 h 274"/>
                  <a:gd name="T56" fmla="*/ 127 w 185"/>
                  <a:gd name="T57" fmla="*/ 247 h 274"/>
                  <a:gd name="T58" fmla="*/ 147 w 185"/>
                  <a:gd name="T59" fmla="*/ 263 h 274"/>
                  <a:gd name="T60" fmla="*/ 159 w 185"/>
                  <a:gd name="T61" fmla="*/ 273 h 274"/>
                  <a:gd name="T62" fmla="*/ 170 w 185"/>
                  <a:gd name="T63" fmla="*/ 263 h 274"/>
                  <a:gd name="T64" fmla="*/ 174 w 185"/>
                  <a:gd name="T65" fmla="*/ 251 h 274"/>
                  <a:gd name="T66" fmla="*/ 179 w 185"/>
                  <a:gd name="T67" fmla="*/ 249 h 274"/>
                  <a:gd name="T68" fmla="*/ 174 w 185"/>
                  <a:gd name="T69" fmla="*/ 241 h 274"/>
                  <a:gd name="T70" fmla="*/ 176 w 185"/>
                  <a:gd name="T71" fmla="*/ 215 h 274"/>
                  <a:gd name="T72" fmla="*/ 176 w 185"/>
                  <a:gd name="T73" fmla="*/ 196 h 274"/>
                  <a:gd name="T74" fmla="*/ 182 w 185"/>
                  <a:gd name="T75" fmla="*/ 190 h 274"/>
                  <a:gd name="T76" fmla="*/ 184 w 185"/>
                  <a:gd name="T77" fmla="*/ 175 h 274"/>
                  <a:gd name="T78" fmla="*/ 173 w 185"/>
                  <a:gd name="T79" fmla="*/ 158 h 274"/>
                  <a:gd name="T80" fmla="*/ 160 w 185"/>
                  <a:gd name="T81" fmla="*/ 151 h 274"/>
                  <a:gd name="T82" fmla="*/ 155 w 185"/>
                  <a:gd name="T83" fmla="*/ 134 h 274"/>
                  <a:gd name="T84" fmla="*/ 143 w 185"/>
                  <a:gd name="T85" fmla="*/ 140 h 274"/>
                  <a:gd name="T86" fmla="*/ 131 w 185"/>
                  <a:gd name="T87" fmla="*/ 138 h 274"/>
                  <a:gd name="T88" fmla="*/ 129 w 185"/>
                  <a:gd name="T89" fmla="*/ 129 h 274"/>
                  <a:gd name="T90" fmla="*/ 119 w 185"/>
                  <a:gd name="T91" fmla="*/ 128 h 274"/>
                  <a:gd name="T92" fmla="*/ 115 w 185"/>
                  <a:gd name="T93" fmla="*/ 118 h 274"/>
                  <a:gd name="T94" fmla="*/ 105 w 185"/>
                  <a:gd name="T95" fmla="*/ 110 h 274"/>
                  <a:gd name="T96" fmla="*/ 102 w 185"/>
                  <a:gd name="T97" fmla="*/ 100 h 274"/>
                  <a:gd name="T98" fmla="*/ 104 w 185"/>
                  <a:gd name="T99" fmla="*/ 87 h 274"/>
                  <a:gd name="T100" fmla="*/ 113 w 185"/>
                  <a:gd name="T101" fmla="*/ 82 h 274"/>
                  <a:gd name="T102" fmla="*/ 120 w 185"/>
                  <a:gd name="T103" fmla="*/ 77 h 274"/>
                  <a:gd name="T104" fmla="*/ 116 w 185"/>
                  <a:gd name="T105" fmla="*/ 67 h 274"/>
                  <a:gd name="T106" fmla="*/ 120 w 185"/>
                  <a:gd name="T107" fmla="*/ 54 h 274"/>
                  <a:gd name="T108" fmla="*/ 131 w 185"/>
                  <a:gd name="T109" fmla="*/ 47 h 274"/>
                  <a:gd name="T110" fmla="*/ 143 w 185"/>
                  <a:gd name="T111" fmla="*/ 50 h 274"/>
                  <a:gd name="T112" fmla="*/ 155 w 185"/>
                  <a:gd name="T113" fmla="*/ 44 h 274"/>
                  <a:gd name="T114" fmla="*/ 159 w 185"/>
                  <a:gd name="T115" fmla="*/ 31 h 274"/>
                  <a:gd name="T116" fmla="*/ 149 w 185"/>
                  <a:gd name="T117" fmla="*/ 1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5" h="274">
                    <a:moveTo>
                      <a:pt x="149" y="12"/>
                    </a:moveTo>
                    <a:lnTo>
                      <a:pt x="136" y="3"/>
                    </a:lnTo>
                    <a:lnTo>
                      <a:pt x="111" y="0"/>
                    </a:lnTo>
                    <a:lnTo>
                      <a:pt x="103" y="10"/>
                    </a:lnTo>
                    <a:lnTo>
                      <a:pt x="62" y="29"/>
                    </a:lnTo>
                    <a:lnTo>
                      <a:pt x="42" y="43"/>
                    </a:lnTo>
                    <a:lnTo>
                      <a:pt x="28" y="54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6" y="31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15" y="71"/>
                    </a:lnTo>
                    <a:lnTo>
                      <a:pt x="21" y="94"/>
                    </a:lnTo>
                    <a:lnTo>
                      <a:pt x="29" y="100"/>
                    </a:lnTo>
                    <a:lnTo>
                      <a:pt x="31" y="114"/>
                    </a:lnTo>
                    <a:lnTo>
                      <a:pt x="36" y="127"/>
                    </a:lnTo>
                    <a:lnTo>
                      <a:pt x="45" y="132"/>
                    </a:lnTo>
                    <a:lnTo>
                      <a:pt x="47" y="147"/>
                    </a:lnTo>
                    <a:lnTo>
                      <a:pt x="51" y="151"/>
                    </a:lnTo>
                    <a:lnTo>
                      <a:pt x="57" y="159"/>
                    </a:lnTo>
                    <a:lnTo>
                      <a:pt x="61" y="173"/>
                    </a:lnTo>
                    <a:lnTo>
                      <a:pt x="68" y="187"/>
                    </a:lnTo>
                    <a:lnTo>
                      <a:pt x="75" y="193"/>
                    </a:lnTo>
                    <a:lnTo>
                      <a:pt x="71" y="199"/>
                    </a:lnTo>
                    <a:lnTo>
                      <a:pt x="76" y="212"/>
                    </a:lnTo>
                    <a:lnTo>
                      <a:pt x="91" y="221"/>
                    </a:lnTo>
                    <a:lnTo>
                      <a:pt x="105" y="239"/>
                    </a:lnTo>
                    <a:lnTo>
                      <a:pt x="127" y="247"/>
                    </a:lnTo>
                    <a:lnTo>
                      <a:pt x="147" y="263"/>
                    </a:lnTo>
                    <a:lnTo>
                      <a:pt x="159" y="273"/>
                    </a:lnTo>
                    <a:lnTo>
                      <a:pt x="170" y="263"/>
                    </a:lnTo>
                    <a:lnTo>
                      <a:pt x="174" y="251"/>
                    </a:lnTo>
                    <a:lnTo>
                      <a:pt x="179" y="249"/>
                    </a:lnTo>
                    <a:lnTo>
                      <a:pt x="174" y="241"/>
                    </a:lnTo>
                    <a:lnTo>
                      <a:pt x="176" y="215"/>
                    </a:lnTo>
                    <a:lnTo>
                      <a:pt x="176" y="196"/>
                    </a:lnTo>
                    <a:lnTo>
                      <a:pt x="182" y="190"/>
                    </a:lnTo>
                    <a:lnTo>
                      <a:pt x="184" y="175"/>
                    </a:lnTo>
                    <a:lnTo>
                      <a:pt x="173" y="158"/>
                    </a:lnTo>
                    <a:lnTo>
                      <a:pt x="160" y="151"/>
                    </a:lnTo>
                    <a:lnTo>
                      <a:pt x="155" y="134"/>
                    </a:lnTo>
                    <a:lnTo>
                      <a:pt x="143" y="140"/>
                    </a:lnTo>
                    <a:lnTo>
                      <a:pt x="131" y="138"/>
                    </a:lnTo>
                    <a:lnTo>
                      <a:pt x="129" y="129"/>
                    </a:lnTo>
                    <a:lnTo>
                      <a:pt x="119" y="128"/>
                    </a:lnTo>
                    <a:lnTo>
                      <a:pt x="115" y="118"/>
                    </a:lnTo>
                    <a:lnTo>
                      <a:pt x="105" y="110"/>
                    </a:lnTo>
                    <a:lnTo>
                      <a:pt x="102" y="100"/>
                    </a:lnTo>
                    <a:lnTo>
                      <a:pt x="104" y="87"/>
                    </a:lnTo>
                    <a:lnTo>
                      <a:pt x="113" y="82"/>
                    </a:lnTo>
                    <a:lnTo>
                      <a:pt x="120" y="77"/>
                    </a:lnTo>
                    <a:lnTo>
                      <a:pt x="116" y="67"/>
                    </a:lnTo>
                    <a:lnTo>
                      <a:pt x="120" y="54"/>
                    </a:lnTo>
                    <a:lnTo>
                      <a:pt x="131" y="47"/>
                    </a:lnTo>
                    <a:lnTo>
                      <a:pt x="143" y="50"/>
                    </a:lnTo>
                    <a:lnTo>
                      <a:pt x="155" y="44"/>
                    </a:lnTo>
                    <a:lnTo>
                      <a:pt x="159" y="31"/>
                    </a:lnTo>
                    <a:lnTo>
                      <a:pt x="149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3" name="Freeform 57"/>
              <p:cNvSpPr>
                <a:spLocks/>
              </p:cNvSpPr>
              <p:nvPr/>
            </p:nvSpPr>
            <p:spPr bwMode="auto">
              <a:xfrm>
                <a:off x="3845776" y="3930629"/>
                <a:ext cx="290910" cy="435708"/>
              </a:xfrm>
              <a:custGeom>
                <a:avLst/>
                <a:gdLst>
                  <a:gd name="T0" fmla="*/ 23 w 166"/>
                  <a:gd name="T1" fmla="*/ 95 h 248"/>
                  <a:gd name="T2" fmla="*/ 26 w 166"/>
                  <a:gd name="T3" fmla="*/ 63 h 248"/>
                  <a:gd name="T4" fmla="*/ 40 w 166"/>
                  <a:gd name="T5" fmla="*/ 76 h 248"/>
                  <a:gd name="T6" fmla="*/ 41 w 166"/>
                  <a:gd name="T7" fmla="*/ 53 h 248"/>
                  <a:gd name="T8" fmla="*/ 57 w 166"/>
                  <a:gd name="T9" fmla="*/ 48 h 248"/>
                  <a:gd name="T10" fmla="*/ 58 w 166"/>
                  <a:gd name="T11" fmla="*/ 31 h 248"/>
                  <a:gd name="T12" fmla="*/ 74 w 166"/>
                  <a:gd name="T13" fmla="*/ 20 h 248"/>
                  <a:gd name="T14" fmla="*/ 91 w 166"/>
                  <a:gd name="T15" fmla="*/ 18 h 248"/>
                  <a:gd name="T16" fmla="*/ 96 w 166"/>
                  <a:gd name="T17" fmla="*/ 6 h 248"/>
                  <a:gd name="T18" fmla="*/ 106 w 166"/>
                  <a:gd name="T19" fmla="*/ 0 h 248"/>
                  <a:gd name="T20" fmla="*/ 113 w 166"/>
                  <a:gd name="T21" fmla="*/ 6 h 248"/>
                  <a:gd name="T22" fmla="*/ 102 w 166"/>
                  <a:gd name="T23" fmla="*/ 20 h 248"/>
                  <a:gd name="T24" fmla="*/ 96 w 166"/>
                  <a:gd name="T25" fmla="*/ 42 h 248"/>
                  <a:gd name="T26" fmla="*/ 85 w 166"/>
                  <a:gd name="T27" fmla="*/ 49 h 248"/>
                  <a:gd name="T28" fmla="*/ 98 w 166"/>
                  <a:gd name="T29" fmla="*/ 67 h 248"/>
                  <a:gd name="T30" fmla="*/ 95 w 166"/>
                  <a:gd name="T31" fmla="*/ 84 h 248"/>
                  <a:gd name="T32" fmla="*/ 121 w 166"/>
                  <a:gd name="T33" fmla="*/ 86 h 248"/>
                  <a:gd name="T34" fmla="*/ 121 w 166"/>
                  <a:gd name="T35" fmla="*/ 95 h 248"/>
                  <a:gd name="T36" fmla="*/ 143 w 166"/>
                  <a:gd name="T37" fmla="*/ 105 h 248"/>
                  <a:gd name="T38" fmla="*/ 165 w 166"/>
                  <a:gd name="T39" fmla="*/ 113 h 248"/>
                  <a:gd name="T40" fmla="*/ 165 w 166"/>
                  <a:gd name="T41" fmla="*/ 141 h 248"/>
                  <a:gd name="T42" fmla="*/ 161 w 166"/>
                  <a:gd name="T43" fmla="*/ 160 h 248"/>
                  <a:gd name="T44" fmla="*/ 162 w 166"/>
                  <a:gd name="T45" fmla="*/ 173 h 248"/>
                  <a:gd name="T46" fmla="*/ 138 w 166"/>
                  <a:gd name="T47" fmla="*/ 182 h 248"/>
                  <a:gd name="T48" fmla="*/ 132 w 166"/>
                  <a:gd name="T49" fmla="*/ 192 h 248"/>
                  <a:gd name="T50" fmla="*/ 140 w 166"/>
                  <a:gd name="T51" fmla="*/ 199 h 248"/>
                  <a:gd name="T52" fmla="*/ 132 w 166"/>
                  <a:gd name="T53" fmla="*/ 204 h 248"/>
                  <a:gd name="T54" fmla="*/ 135 w 166"/>
                  <a:gd name="T55" fmla="*/ 233 h 248"/>
                  <a:gd name="T56" fmla="*/ 135 w 166"/>
                  <a:gd name="T57" fmla="*/ 245 h 248"/>
                  <a:gd name="T58" fmla="*/ 121 w 166"/>
                  <a:gd name="T59" fmla="*/ 247 h 248"/>
                  <a:gd name="T60" fmla="*/ 107 w 166"/>
                  <a:gd name="T61" fmla="*/ 238 h 248"/>
                  <a:gd name="T62" fmla="*/ 83 w 166"/>
                  <a:gd name="T63" fmla="*/ 235 h 248"/>
                  <a:gd name="T64" fmla="*/ 70 w 166"/>
                  <a:gd name="T65" fmla="*/ 219 h 248"/>
                  <a:gd name="T66" fmla="*/ 55 w 166"/>
                  <a:gd name="T67" fmla="*/ 209 h 248"/>
                  <a:gd name="T68" fmla="*/ 44 w 166"/>
                  <a:gd name="T69" fmla="*/ 199 h 248"/>
                  <a:gd name="T70" fmla="*/ 21 w 166"/>
                  <a:gd name="T71" fmla="*/ 200 h 248"/>
                  <a:gd name="T72" fmla="*/ 0 w 166"/>
                  <a:gd name="T73" fmla="*/ 188 h 248"/>
                  <a:gd name="T74" fmla="*/ 11 w 166"/>
                  <a:gd name="T75" fmla="*/ 171 h 248"/>
                  <a:gd name="T76" fmla="*/ 14 w 166"/>
                  <a:gd name="T77" fmla="*/ 163 h 248"/>
                  <a:gd name="T78" fmla="*/ 27 w 166"/>
                  <a:gd name="T79" fmla="*/ 161 h 248"/>
                  <a:gd name="T80" fmla="*/ 23 w 166"/>
                  <a:gd name="T81" fmla="*/ 9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" h="248">
                    <a:moveTo>
                      <a:pt x="23" y="95"/>
                    </a:moveTo>
                    <a:lnTo>
                      <a:pt x="26" y="63"/>
                    </a:lnTo>
                    <a:lnTo>
                      <a:pt x="40" y="76"/>
                    </a:lnTo>
                    <a:lnTo>
                      <a:pt x="41" y="53"/>
                    </a:lnTo>
                    <a:lnTo>
                      <a:pt x="57" y="48"/>
                    </a:lnTo>
                    <a:lnTo>
                      <a:pt x="58" y="31"/>
                    </a:lnTo>
                    <a:lnTo>
                      <a:pt x="74" y="20"/>
                    </a:lnTo>
                    <a:lnTo>
                      <a:pt x="91" y="18"/>
                    </a:lnTo>
                    <a:lnTo>
                      <a:pt x="96" y="6"/>
                    </a:lnTo>
                    <a:lnTo>
                      <a:pt x="106" y="0"/>
                    </a:lnTo>
                    <a:lnTo>
                      <a:pt x="113" y="6"/>
                    </a:lnTo>
                    <a:lnTo>
                      <a:pt x="102" y="20"/>
                    </a:lnTo>
                    <a:lnTo>
                      <a:pt x="96" y="42"/>
                    </a:lnTo>
                    <a:lnTo>
                      <a:pt x="85" y="49"/>
                    </a:lnTo>
                    <a:lnTo>
                      <a:pt x="98" y="67"/>
                    </a:lnTo>
                    <a:lnTo>
                      <a:pt x="95" y="84"/>
                    </a:lnTo>
                    <a:lnTo>
                      <a:pt x="121" y="86"/>
                    </a:lnTo>
                    <a:lnTo>
                      <a:pt x="121" y="95"/>
                    </a:lnTo>
                    <a:lnTo>
                      <a:pt x="143" y="105"/>
                    </a:lnTo>
                    <a:lnTo>
                      <a:pt x="165" y="113"/>
                    </a:lnTo>
                    <a:lnTo>
                      <a:pt x="165" y="141"/>
                    </a:lnTo>
                    <a:lnTo>
                      <a:pt x="161" y="160"/>
                    </a:lnTo>
                    <a:lnTo>
                      <a:pt x="162" y="173"/>
                    </a:lnTo>
                    <a:lnTo>
                      <a:pt x="138" y="182"/>
                    </a:lnTo>
                    <a:lnTo>
                      <a:pt x="132" y="192"/>
                    </a:lnTo>
                    <a:lnTo>
                      <a:pt x="140" y="199"/>
                    </a:lnTo>
                    <a:lnTo>
                      <a:pt x="132" y="204"/>
                    </a:lnTo>
                    <a:lnTo>
                      <a:pt x="135" y="233"/>
                    </a:lnTo>
                    <a:lnTo>
                      <a:pt x="135" y="245"/>
                    </a:lnTo>
                    <a:lnTo>
                      <a:pt x="121" y="247"/>
                    </a:lnTo>
                    <a:lnTo>
                      <a:pt x="107" y="238"/>
                    </a:lnTo>
                    <a:lnTo>
                      <a:pt x="83" y="235"/>
                    </a:lnTo>
                    <a:lnTo>
                      <a:pt x="70" y="219"/>
                    </a:lnTo>
                    <a:lnTo>
                      <a:pt x="55" y="209"/>
                    </a:lnTo>
                    <a:lnTo>
                      <a:pt x="44" y="199"/>
                    </a:lnTo>
                    <a:lnTo>
                      <a:pt x="21" y="200"/>
                    </a:lnTo>
                    <a:lnTo>
                      <a:pt x="0" y="188"/>
                    </a:lnTo>
                    <a:lnTo>
                      <a:pt x="11" y="171"/>
                    </a:lnTo>
                    <a:lnTo>
                      <a:pt x="14" y="163"/>
                    </a:lnTo>
                    <a:lnTo>
                      <a:pt x="27" y="161"/>
                    </a:lnTo>
                    <a:lnTo>
                      <a:pt x="23" y="9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4" name="Freeform 62"/>
              <p:cNvSpPr>
                <a:spLocks/>
              </p:cNvSpPr>
              <p:nvPr/>
            </p:nvSpPr>
            <p:spPr bwMode="auto">
              <a:xfrm>
                <a:off x="3995162" y="3930629"/>
                <a:ext cx="336512" cy="338185"/>
              </a:xfrm>
              <a:custGeom>
                <a:avLst/>
                <a:gdLst>
                  <a:gd name="T0" fmla="*/ 28 w 191"/>
                  <a:gd name="T1" fmla="*/ 6 h 193"/>
                  <a:gd name="T2" fmla="*/ 16 w 191"/>
                  <a:gd name="T3" fmla="*/ 19 h 193"/>
                  <a:gd name="T4" fmla="*/ 10 w 191"/>
                  <a:gd name="T5" fmla="*/ 42 h 193"/>
                  <a:gd name="T6" fmla="*/ 0 w 191"/>
                  <a:gd name="T7" fmla="*/ 49 h 193"/>
                  <a:gd name="T8" fmla="*/ 13 w 191"/>
                  <a:gd name="T9" fmla="*/ 67 h 193"/>
                  <a:gd name="T10" fmla="*/ 9 w 191"/>
                  <a:gd name="T11" fmla="*/ 84 h 193"/>
                  <a:gd name="T12" fmla="*/ 36 w 191"/>
                  <a:gd name="T13" fmla="*/ 85 h 193"/>
                  <a:gd name="T14" fmla="*/ 36 w 191"/>
                  <a:gd name="T15" fmla="*/ 95 h 193"/>
                  <a:gd name="T16" fmla="*/ 58 w 191"/>
                  <a:gd name="T17" fmla="*/ 105 h 193"/>
                  <a:gd name="T18" fmla="*/ 80 w 191"/>
                  <a:gd name="T19" fmla="*/ 112 h 193"/>
                  <a:gd name="T20" fmla="*/ 80 w 191"/>
                  <a:gd name="T21" fmla="*/ 140 h 193"/>
                  <a:gd name="T22" fmla="*/ 75 w 191"/>
                  <a:gd name="T23" fmla="*/ 159 h 193"/>
                  <a:gd name="T24" fmla="*/ 77 w 191"/>
                  <a:gd name="T25" fmla="*/ 173 h 193"/>
                  <a:gd name="T26" fmla="*/ 87 w 191"/>
                  <a:gd name="T27" fmla="*/ 176 h 193"/>
                  <a:gd name="T28" fmla="*/ 94 w 191"/>
                  <a:gd name="T29" fmla="*/ 186 h 193"/>
                  <a:gd name="T30" fmla="*/ 105 w 191"/>
                  <a:gd name="T31" fmla="*/ 192 h 193"/>
                  <a:gd name="T32" fmla="*/ 120 w 191"/>
                  <a:gd name="T33" fmla="*/ 189 h 193"/>
                  <a:gd name="T34" fmla="*/ 132 w 191"/>
                  <a:gd name="T35" fmla="*/ 180 h 193"/>
                  <a:gd name="T36" fmla="*/ 131 w 191"/>
                  <a:gd name="T37" fmla="*/ 169 h 193"/>
                  <a:gd name="T38" fmla="*/ 122 w 191"/>
                  <a:gd name="T39" fmla="*/ 162 h 193"/>
                  <a:gd name="T40" fmla="*/ 120 w 191"/>
                  <a:gd name="T41" fmla="*/ 154 h 193"/>
                  <a:gd name="T42" fmla="*/ 124 w 191"/>
                  <a:gd name="T43" fmla="*/ 140 h 193"/>
                  <a:gd name="T44" fmla="*/ 130 w 191"/>
                  <a:gd name="T45" fmla="*/ 139 h 193"/>
                  <a:gd name="T46" fmla="*/ 143 w 191"/>
                  <a:gd name="T47" fmla="*/ 150 h 193"/>
                  <a:gd name="T48" fmla="*/ 150 w 191"/>
                  <a:gd name="T49" fmla="*/ 145 h 193"/>
                  <a:gd name="T50" fmla="*/ 176 w 191"/>
                  <a:gd name="T51" fmla="*/ 143 h 193"/>
                  <a:gd name="T52" fmla="*/ 179 w 191"/>
                  <a:gd name="T53" fmla="*/ 134 h 193"/>
                  <a:gd name="T54" fmla="*/ 179 w 191"/>
                  <a:gd name="T55" fmla="*/ 123 h 193"/>
                  <a:gd name="T56" fmla="*/ 172 w 191"/>
                  <a:gd name="T57" fmla="*/ 114 h 193"/>
                  <a:gd name="T58" fmla="*/ 173 w 191"/>
                  <a:gd name="T59" fmla="*/ 100 h 193"/>
                  <a:gd name="T60" fmla="*/ 182 w 191"/>
                  <a:gd name="T61" fmla="*/ 92 h 193"/>
                  <a:gd name="T62" fmla="*/ 184 w 191"/>
                  <a:gd name="T63" fmla="*/ 85 h 193"/>
                  <a:gd name="T64" fmla="*/ 190 w 191"/>
                  <a:gd name="T65" fmla="*/ 79 h 193"/>
                  <a:gd name="T66" fmla="*/ 190 w 191"/>
                  <a:gd name="T67" fmla="*/ 64 h 193"/>
                  <a:gd name="T68" fmla="*/ 184 w 191"/>
                  <a:gd name="T69" fmla="*/ 61 h 193"/>
                  <a:gd name="T70" fmla="*/ 179 w 191"/>
                  <a:gd name="T71" fmla="*/ 47 h 193"/>
                  <a:gd name="T72" fmla="*/ 172 w 191"/>
                  <a:gd name="T73" fmla="*/ 39 h 193"/>
                  <a:gd name="T74" fmla="*/ 176 w 191"/>
                  <a:gd name="T75" fmla="*/ 35 h 193"/>
                  <a:gd name="T76" fmla="*/ 176 w 191"/>
                  <a:gd name="T77" fmla="*/ 28 h 193"/>
                  <a:gd name="T78" fmla="*/ 154 w 191"/>
                  <a:gd name="T79" fmla="*/ 27 h 193"/>
                  <a:gd name="T80" fmla="*/ 137 w 191"/>
                  <a:gd name="T81" fmla="*/ 30 h 193"/>
                  <a:gd name="T82" fmla="*/ 128 w 191"/>
                  <a:gd name="T83" fmla="*/ 37 h 193"/>
                  <a:gd name="T84" fmla="*/ 117 w 191"/>
                  <a:gd name="T85" fmla="*/ 35 h 193"/>
                  <a:gd name="T86" fmla="*/ 86 w 191"/>
                  <a:gd name="T87" fmla="*/ 33 h 193"/>
                  <a:gd name="T88" fmla="*/ 83 w 191"/>
                  <a:gd name="T89" fmla="*/ 25 h 193"/>
                  <a:gd name="T90" fmla="*/ 75 w 191"/>
                  <a:gd name="T91" fmla="*/ 22 h 193"/>
                  <a:gd name="T92" fmla="*/ 62 w 191"/>
                  <a:gd name="T93" fmla="*/ 18 h 193"/>
                  <a:gd name="T94" fmla="*/ 59 w 191"/>
                  <a:gd name="T95" fmla="*/ 9 h 193"/>
                  <a:gd name="T96" fmla="*/ 48 w 191"/>
                  <a:gd name="T97" fmla="*/ 6 h 193"/>
                  <a:gd name="T98" fmla="*/ 48 w 191"/>
                  <a:gd name="T99" fmla="*/ 0 h 193"/>
                  <a:gd name="T100" fmla="*/ 43 w 191"/>
                  <a:gd name="T101" fmla="*/ 6 h 193"/>
                  <a:gd name="T102" fmla="*/ 28 w 191"/>
                  <a:gd name="T103" fmla="*/ 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1" h="193">
                    <a:moveTo>
                      <a:pt x="28" y="6"/>
                    </a:moveTo>
                    <a:lnTo>
                      <a:pt x="16" y="19"/>
                    </a:lnTo>
                    <a:lnTo>
                      <a:pt x="10" y="42"/>
                    </a:lnTo>
                    <a:lnTo>
                      <a:pt x="0" y="49"/>
                    </a:lnTo>
                    <a:lnTo>
                      <a:pt x="13" y="67"/>
                    </a:lnTo>
                    <a:lnTo>
                      <a:pt x="9" y="84"/>
                    </a:lnTo>
                    <a:lnTo>
                      <a:pt x="36" y="85"/>
                    </a:lnTo>
                    <a:lnTo>
                      <a:pt x="36" y="95"/>
                    </a:lnTo>
                    <a:lnTo>
                      <a:pt x="58" y="105"/>
                    </a:lnTo>
                    <a:lnTo>
                      <a:pt x="80" y="112"/>
                    </a:lnTo>
                    <a:lnTo>
                      <a:pt x="80" y="140"/>
                    </a:lnTo>
                    <a:lnTo>
                      <a:pt x="75" y="159"/>
                    </a:lnTo>
                    <a:lnTo>
                      <a:pt x="77" y="173"/>
                    </a:lnTo>
                    <a:lnTo>
                      <a:pt x="87" y="176"/>
                    </a:lnTo>
                    <a:lnTo>
                      <a:pt x="94" y="186"/>
                    </a:lnTo>
                    <a:lnTo>
                      <a:pt x="105" y="192"/>
                    </a:lnTo>
                    <a:lnTo>
                      <a:pt x="120" y="189"/>
                    </a:lnTo>
                    <a:lnTo>
                      <a:pt x="132" y="180"/>
                    </a:lnTo>
                    <a:lnTo>
                      <a:pt x="131" y="169"/>
                    </a:lnTo>
                    <a:lnTo>
                      <a:pt x="122" y="162"/>
                    </a:lnTo>
                    <a:lnTo>
                      <a:pt x="120" y="154"/>
                    </a:lnTo>
                    <a:lnTo>
                      <a:pt x="124" y="140"/>
                    </a:lnTo>
                    <a:lnTo>
                      <a:pt x="130" y="139"/>
                    </a:lnTo>
                    <a:lnTo>
                      <a:pt x="143" y="150"/>
                    </a:lnTo>
                    <a:lnTo>
                      <a:pt x="150" y="145"/>
                    </a:lnTo>
                    <a:lnTo>
                      <a:pt x="176" y="143"/>
                    </a:lnTo>
                    <a:lnTo>
                      <a:pt x="179" y="134"/>
                    </a:lnTo>
                    <a:lnTo>
                      <a:pt x="179" y="123"/>
                    </a:lnTo>
                    <a:lnTo>
                      <a:pt x="172" y="114"/>
                    </a:lnTo>
                    <a:lnTo>
                      <a:pt x="173" y="100"/>
                    </a:lnTo>
                    <a:lnTo>
                      <a:pt x="182" y="92"/>
                    </a:lnTo>
                    <a:lnTo>
                      <a:pt x="184" y="85"/>
                    </a:lnTo>
                    <a:lnTo>
                      <a:pt x="190" y="79"/>
                    </a:lnTo>
                    <a:lnTo>
                      <a:pt x="190" y="64"/>
                    </a:lnTo>
                    <a:lnTo>
                      <a:pt x="184" y="61"/>
                    </a:lnTo>
                    <a:lnTo>
                      <a:pt x="179" y="47"/>
                    </a:lnTo>
                    <a:lnTo>
                      <a:pt x="172" y="39"/>
                    </a:lnTo>
                    <a:lnTo>
                      <a:pt x="176" y="35"/>
                    </a:lnTo>
                    <a:lnTo>
                      <a:pt x="176" y="28"/>
                    </a:lnTo>
                    <a:lnTo>
                      <a:pt x="154" y="27"/>
                    </a:lnTo>
                    <a:lnTo>
                      <a:pt x="137" y="30"/>
                    </a:lnTo>
                    <a:lnTo>
                      <a:pt x="128" y="37"/>
                    </a:lnTo>
                    <a:lnTo>
                      <a:pt x="117" y="35"/>
                    </a:lnTo>
                    <a:lnTo>
                      <a:pt x="86" y="33"/>
                    </a:lnTo>
                    <a:lnTo>
                      <a:pt x="83" y="25"/>
                    </a:lnTo>
                    <a:lnTo>
                      <a:pt x="75" y="22"/>
                    </a:lnTo>
                    <a:lnTo>
                      <a:pt x="62" y="18"/>
                    </a:lnTo>
                    <a:lnTo>
                      <a:pt x="59" y="9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28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5" name="Freeform 63"/>
              <p:cNvSpPr>
                <a:spLocks/>
              </p:cNvSpPr>
              <p:nvPr/>
            </p:nvSpPr>
            <p:spPr bwMode="auto">
              <a:xfrm>
                <a:off x="4407152" y="5179554"/>
                <a:ext cx="139951" cy="157295"/>
              </a:xfrm>
              <a:custGeom>
                <a:avLst/>
                <a:gdLst>
                  <a:gd name="T0" fmla="*/ 19 w 80"/>
                  <a:gd name="T1" fmla="*/ 0 h 88"/>
                  <a:gd name="T2" fmla="*/ 25 w 80"/>
                  <a:gd name="T3" fmla="*/ 8 h 88"/>
                  <a:gd name="T4" fmla="*/ 39 w 80"/>
                  <a:gd name="T5" fmla="*/ 13 h 88"/>
                  <a:gd name="T6" fmla="*/ 70 w 80"/>
                  <a:gd name="T7" fmla="*/ 42 h 88"/>
                  <a:gd name="T8" fmla="*/ 76 w 80"/>
                  <a:gd name="T9" fmla="*/ 53 h 88"/>
                  <a:gd name="T10" fmla="*/ 79 w 80"/>
                  <a:gd name="T11" fmla="*/ 65 h 88"/>
                  <a:gd name="T12" fmla="*/ 70 w 80"/>
                  <a:gd name="T13" fmla="*/ 71 h 88"/>
                  <a:gd name="T14" fmla="*/ 66 w 80"/>
                  <a:gd name="T15" fmla="*/ 75 h 88"/>
                  <a:gd name="T16" fmla="*/ 64 w 80"/>
                  <a:gd name="T17" fmla="*/ 81 h 88"/>
                  <a:gd name="T18" fmla="*/ 53 w 80"/>
                  <a:gd name="T19" fmla="*/ 83 h 88"/>
                  <a:gd name="T20" fmla="*/ 50 w 80"/>
                  <a:gd name="T21" fmla="*/ 87 h 88"/>
                  <a:gd name="T22" fmla="*/ 44 w 80"/>
                  <a:gd name="T23" fmla="*/ 84 h 88"/>
                  <a:gd name="T24" fmla="*/ 29 w 80"/>
                  <a:gd name="T25" fmla="*/ 78 h 88"/>
                  <a:gd name="T26" fmla="*/ 18 w 80"/>
                  <a:gd name="T27" fmla="*/ 72 h 88"/>
                  <a:gd name="T28" fmla="*/ 12 w 80"/>
                  <a:gd name="T29" fmla="*/ 78 h 88"/>
                  <a:gd name="T30" fmla="*/ 6 w 80"/>
                  <a:gd name="T31" fmla="*/ 81 h 88"/>
                  <a:gd name="T32" fmla="*/ 2 w 80"/>
                  <a:gd name="T33" fmla="*/ 64 h 88"/>
                  <a:gd name="T34" fmla="*/ 0 w 80"/>
                  <a:gd name="T35" fmla="*/ 40 h 88"/>
                  <a:gd name="T36" fmla="*/ 3 w 80"/>
                  <a:gd name="T37" fmla="*/ 24 h 88"/>
                  <a:gd name="T38" fmla="*/ 11 w 80"/>
                  <a:gd name="T39" fmla="*/ 10 h 88"/>
                  <a:gd name="T40" fmla="*/ 19 w 80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88">
                    <a:moveTo>
                      <a:pt x="19" y="0"/>
                    </a:moveTo>
                    <a:lnTo>
                      <a:pt x="25" y="8"/>
                    </a:lnTo>
                    <a:lnTo>
                      <a:pt x="39" y="13"/>
                    </a:lnTo>
                    <a:lnTo>
                      <a:pt x="70" y="42"/>
                    </a:lnTo>
                    <a:lnTo>
                      <a:pt x="76" y="53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6" y="75"/>
                    </a:lnTo>
                    <a:lnTo>
                      <a:pt x="64" y="81"/>
                    </a:lnTo>
                    <a:lnTo>
                      <a:pt x="53" y="83"/>
                    </a:lnTo>
                    <a:lnTo>
                      <a:pt x="50" y="87"/>
                    </a:lnTo>
                    <a:lnTo>
                      <a:pt x="44" y="84"/>
                    </a:lnTo>
                    <a:lnTo>
                      <a:pt x="29" y="78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6" y="81"/>
                    </a:lnTo>
                    <a:lnTo>
                      <a:pt x="2" y="6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1" y="10"/>
                    </a:lnTo>
                    <a:lnTo>
                      <a:pt x="1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6" name="Freeform 64"/>
              <p:cNvSpPr>
                <a:spLocks/>
              </p:cNvSpPr>
              <p:nvPr/>
            </p:nvSpPr>
            <p:spPr bwMode="auto">
              <a:xfrm>
                <a:off x="4095801" y="4580259"/>
                <a:ext cx="312924" cy="391665"/>
              </a:xfrm>
              <a:custGeom>
                <a:avLst/>
                <a:gdLst>
                  <a:gd name="T0" fmla="*/ 162 w 177"/>
                  <a:gd name="T1" fmla="*/ 170 h 222"/>
                  <a:gd name="T2" fmla="*/ 169 w 177"/>
                  <a:gd name="T3" fmla="*/ 169 h 222"/>
                  <a:gd name="T4" fmla="*/ 174 w 177"/>
                  <a:gd name="T5" fmla="*/ 159 h 222"/>
                  <a:gd name="T6" fmla="*/ 176 w 177"/>
                  <a:gd name="T7" fmla="*/ 141 h 222"/>
                  <a:gd name="T8" fmla="*/ 171 w 177"/>
                  <a:gd name="T9" fmla="*/ 137 h 222"/>
                  <a:gd name="T10" fmla="*/ 169 w 177"/>
                  <a:gd name="T11" fmla="*/ 126 h 222"/>
                  <a:gd name="T12" fmla="*/ 161 w 177"/>
                  <a:gd name="T13" fmla="*/ 124 h 222"/>
                  <a:gd name="T14" fmla="*/ 160 w 177"/>
                  <a:gd name="T15" fmla="*/ 113 h 222"/>
                  <a:gd name="T16" fmla="*/ 141 w 177"/>
                  <a:gd name="T17" fmla="*/ 114 h 222"/>
                  <a:gd name="T18" fmla="*/ 136 w 177"/>
                  <a:gd name="T19" fmla="*/ 108 h 222"/>
                  <a:gd name="T20" fmla="*/ 131 w 177"/>
                  <a:gd name="T21" fmla="*/ 108 h 222"/>
                  <a:gd name="T22" fmla="*/ 131 w 177"/>
                  <a:gd name="T23" fmla="*/ 87 h 222"/>
                  <a:gd name="T24" fmla="*/ 138 w 177"/>
                  <a:gd name="T25" fmla="*/ 81 h 222"/>
                  <a:gd name="T26" fmla="*/ 131 w 177"/>
                  <a:gd name="T27" fmla="*/ 80 h 222"/>
                  <a:gd name="T28" fmla="*/ 129 w 177"/>
                  <a:gd name="T29" fmla="*/ 66 h 222"/>
                  <a:gd name="T30" fmla="*/ 121 w 177"/>
                  <a:gd name="T31" fmla="*/ 64 h 222"/>
                  <a:gd name="T32" fmla="*/ 107 w 177"/>
                  <a:gd name="T33" fmla="*/ 62 h 222"/>
                  <a:gd name="T34" fmla="*/ 104 w 177"/>
                  <a:gd name="T35" fmla="*/ 53 h 222"/>
                  <a:gd name="T36" fmla="*/ 94 w 177"/>
                  <a:gd name="T37" fmla="*/ 51 h 222"/>
                  <a:gd name="T38" fmla="*/ 93 w 177"/>
                  <a:gd name="T39" fmla="*/ 47 h 222"/>
                  <a:gd name="T40" fmla="*/ 70 w 177"/>
                  <a:gd name="T41" fmla="*/ 47 h 222"/>
                  <a:gd name="T42" fmla="*/ 67 w 177"/>
                  <a:gd name="T43" fmla="*/ 42 h 222"/>
                  <a:gd name="T44" fmla="*/ 61 w 177"/>
                  <a:gd name="T45" fmla="*/ 32 h 222"/>
                  <a:gd name="T46" fmla="*/ 60 w 177"/>
                  <a:gd name="T47" fmla="*/ 3 h 222"/>
                  <a:gd name="T48" fmla="*/ 40 w 177"/>
                  <a:gd name="T49" fmla="*/ 0 h 222"/>
                  <a:gd name="T50" fmla="*/ 39 w 177"/>
                  <a:gd name="T51" fmla="*/ 11 h 222"/>
                  <a:gd name="T52" fmla="*/ 31 w 177"/>
                  <a:gd name="T53" fmla="*/ 10 h 222"/>
                  <a:gd name="T54" fmla="*/ 28 w 177"/>
                  <a:gd name="T55" fmla="*/ 17 h 222"/>
                  <a:gd name="T56" fmla="*/ 23 w 177"/>
                  <a:gd name="T57" fmla="*/ 21 h 222"/>
                  <a:gd name="T58" fmla="*/ 13 w 177"/>
                  <a:gd name="T59" fmla="*/ 25 h 222"/>
                  <a:gd name="T60" fmla="*/ 3 w 177"/>
                  <a:gd name="T61" fmla="*/ 24 h 222"/>
                  <a:gd name="T62" fmla="*/ 14 w 177"/>
                  <a:gd name="T63" fmla="*/ 41 h 222"/>
                  <a:gd name="T64" fmla="*/ 13 w 177"/>
                  <a:gd name="T65" fmla="*/ 55 h 222"/>
                  <a:gd name="T66" fmla="*/ 6 w 177"/>
                  <a:gd name="T67" fmla="*/ 61 h 222"/>
                  <a:gd name="T68" fmla="*/ 6 w 177"/>
                  <a:gd name="T69" fmla="*/ 80 h 222"/>
                  <a:gd name="T70" fmla="*/ 4 w 177"/>
                  <a:gd name="T71" fmla="*/ 106 h 222"/>
                  <a:gd name="T72" fmla="*/ 9 w 177"/>
                  <a:gd name="T73" fmla="*/ 114 h 222"/>
                  <a:gd name="T74" fmla="*/ 4 w 177"/>
                  <a:gd name="T75" fmla="*/ 116 h 222"/>
                  <a:gd name="T76" fmla="*/ 0 w 177"/>
                  <a:gd name="T77" fmla="*/ 128 h 222"/>
                  <a:gd name="T78" fmla="*/ 8 w 177"/>
                  <a:gd name="T79" fmla="*/ 135 h 222"/>
                  <a:gd name="T80" fmla="*/ 9 w 177"/>
                  <a:gd name="T81" fmla="*/ 151 h 222"/>
                  <a:gd name="T82" fmla="*/ 23 w 177"/>
                  <a:gd name="T83" fmla="*/ 163 h 222"/>
                  <a:gd name="T84" fmla="*/ 23 w 177"/>
                  <a:gd name="T85" fmla="*/ 195 h 222"/>
                  <a:gd name="T86" fmla="*/ 34 w 177"/>
                  <a:gd name="T87" fmla="*/ 214 h 222"/>
                  <a:gd name="T88" fmla="*/ 44 w 177"/>
                  <a:gd name="T89" fmla="*/ 221 h 222"/>
                  <a:gd name="T90" fmla="*/ 53 w 177"/>
                  <a:gd name="T91" fmla="*/ 202 h 222"/>
                  <a:gd name="T92" fmla="*/ 67 w 177"/>
                  <a:gd name="T93" fmla="*/ 213 h 222"/>
                  <a:gd name="T94" fmla="*/ 83 w 177"/>
                  <a:gd name="T95" fmla="*/ 219 h 222"/>
                  <a:gd name="T96" fmla="*/ 100 w 177"/>
                  <a:gd name="T97" fmla="*/ 206 h 222"/>
                  <a:gd name="T98" fmla="*/ 106 w 177"/>
                  <a:gd name="T99" fmla="*/ 181 h 222"/>
                  <a:gd name="T100" fmla="*/ 111 w 177"/>
                  <a:gd name="T101" fmla="*/ 169 h 222"/>
                  <a:gd name="T102" fmla="*/ 127 w 177"/>
                  <a:gd name="T103" fmla="*/ 162 h 222"/>
                  <a:gd name="T104" fmla="*/ 138 w 177"/>
                  <a:gd name="T105" fmla="*/ 153 h 222"/>
                  <a:gd name="T106" fmla="*/ 155 w 177"/>
                  <a:gd name="T107" fmla="*/ 159 h 222"/>
                  <a:gd name="T108" fmla="*/ 162 w 177"/>
                  <a:gd name="T109" fmla="*/ 17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7" h="222">
                    <a:moveTo>
                      <a:pt x="162" y="170"/>
                    </a:moveTo>
                    <a:lnTo>
                      <a:pt x="169" y="169"/>
                    </a:lnTo>
                    <a:lnTo>
                      <a:pt x="174" y="159"/>
                    </a:lnTo>
                    <a:lnTo>
                      <a:pt x="176" y="141"/>
                    </a:lnTo>
                    <a:lnTo>
                      <a:pt x="171" y="137"/>
                    </a:lnTo>
                    <a:lnTo>
                      <a:pt x="169" y="126"/>
                    </a:lnTo>
                    <a:lnTo>
                      <a:pt x="161" y="124"/>
                    </a:lnTo>
                    <a:lnTo>
                      <a:pt x="160" y="113"/>
                    </a:lnTo>
                    <a:lnTo>
                      <a:pt x="141" y="114"/>
                    </a:lnTo>
                    <a:lnTo>
                      <a:pt x="136" y="108"/>
                    </a:lnTo>
                    <a:lnTo>
                      <a:pt x="131" y="108"/>
                    </a:lnTo>
                    <a:lnTo>
                      <a:pt x="131" y="87"/>
                    </a:lnTo>
                    <a:lnTo>
                      <a:pt x="138" y="81"/>
                    </a:lnTo>
                    <a:lnTo>
                      <a:pt x="131" y="80"/>
                    </a:lnTo>
                    <a:lnTo>
                      <a:pt x="129" y="66"/>
                    </a:lnTo>
                    <a:lnTo>
                      <a:pt x="121" y="64"/>
                    </a:lnTo>
                    <a:lnTo>
                      <a:pt x="107" y="62"/>
                    </a:lnTo>
                    <a:lnTo>
                      <a:pt x="104" y="53"/>
                    </a:lnTo>
                    <a:lnTo>
                      <a:pt x="94" y="51"/>
                    </a:lnTo>
                    <a:lnTo>
                      <a:pt x="93" y="47"/>
                    </a:lnTo>
                    <a:lnTo>
                      <a:pt x="70" y="47"/>
                    </a:lnTo>
                    <a:lnTo>
                      <a:pt x="67" y="42"/>
                    </a:lnTo>
                    <a:lnTo>
                      <a:pt x="61" y="32"/>
                    </a:lnTo>
                    <a:lnTo>
                      <a:pt x="60" y="3"/>
                    </a:lnTo>
                    <a:lnTo>
                      <a:pt x="40" y="0"/>
                    </a:lnTo>
                    <a:lnTo>
                      <a:pt x="39" y="11"/>
                    </a:lnTo>
                    <a:lnTo>
                      <a:pt x="31" y="10"/>
                    </a:lnTo>
                    <a:lnTo>
                      <a:pt x="28" y="17"/>
                    </a:lnTo>
                    <a:lnTo>
                      <a:pt x="23" y="21"/>
                    </a:lnTo>
                    <a:lnTo>
                      <a:pt x="13" y="25"/>
                    </a:lnTo>
                    <a:lnTo>
                      <a:pt x="3" y="24"/>
                    </a:lnTo>
                    <a:lnTo>
                      <a:pt x="14" y="41"/>
                    </a:lnTo>
                    <a:lnTo>
                      <a:pt x="13" y="55"/>
                    </a:lnTo>
                    <a:lnTo>
                      <a:pt x="6" y="61"/>
                    </a:lnTo>
                    <a:lnTo>
                      <a:pt x="6" y="80"/>
                    </a:lnTo>
                    <a:lnTo>
                      <a:pt x="4" y="106"/>
                    </a:lnTo>
                    <a:lnTo>
                      <a:pt x="9" y="114"/>
                    </a:lnTo>
                    <a:lnTo>
                      <a:pt x="4" y="116"/>
                    </a:lnTo>
                    <a:lnTo>
                      <a:pt x="0" y="128"/>
                    </a:lnTo>
                    <a:lnTo>
                      <a:pt x="8" y="135"/>
                    </a:lnTo>
                    <a:lnTo>
                      <a:pt x="9" y="151"/>
                    </a:lnTo>
                    <a:lnTo>
                      <a:pt x="23" y="163"/>
                    </a:lnTo>
                    <a:lnTo>
                      <a:pt x="23" y="195"/>
                    </a:lnTo>
                    <a:lnTo>
                      <a:pt x="34" y="214"/>
                    </a:lnTo>
                    <a:lnTo>
                      <a:pt x="44" y="221"/>
                    </a:lnTo>
                    <a:lnTo>
                      <a:pt x="53" y="202"/>
                    </a:lnTo>
                    <a:lnTo>
                      <a:pt x="67" y="213"/>
                    </a:lnTo>
                    <a:lnTo>
                      <a:pt x="83" y="219"/>
                    </a:lnTo>
                    <a:lnTo>
                      <a:pt x="100" y="206"/>
                    </a:lnTo>
                    <a:lnTo>
                      <a:pt x="106" y="181"/>
                    </a:lnTo>
                    <a:lnTo>
                      <a:pt x="111" y="169"/>
                    </a:lnTo>
                    <a:lnTo>
                      <a:pt x="127" y="162"/>
                    </a:lnTo>
                    <a:lnTo>
                      <a:pt x="138" y="153"/>
                    </a:lnTo>
                    <a:lnTo>
                      <a:pt x="155" y="159"/>
                    </a:lnTo>
                    <a:lnTo>
                      <a:pt x="162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7" name="Freeform 65"/>
              <p:cNvSpPr>
                <a:spLocks/>
              </p:cNvSpPr>
              <p:nvPr/>
            </p:nvSpPr>
            <p:spPr bwMode="auto">
              <a:xfrm>
                <a:off x="4470052" y="4124102"/>
                <a:ext cx="89632" cy="113253"/>
              </a:xfrm>
              <a:custGeom>
                <a:avLst/>
                <a:gdLst>
                  <a:gd name="T0" fmla="*/ 9 w 51"/>
                  <a:gd name="T1" fmla="*/ 2 h 64"/>
                  <a:gd name="T2" fmla="*/ 4 w 51"/>
                  <a:gd name="T3" fmla="*/ 10 h 64"/>
                  <a:gd name="T4" fmla="*/ 4 w 51"/>
                  <a:gd name="T5" fmla="*/ 51 h 64"/>
                  <a:gd name="T6" fmla="*/ 0 w 51"/>
                  <a:gd name="T7" fmla="*/ 55 h 64"/>
                  <a:gd name="T8" fmla="*/ 6 w 51"/>
                  <a:gd name="T9" fmla="*/ 61 h 64"/>
                  <a:gd name="T10" fmla="*/ 22 w 51"/>
                  <a:gd name="T11" fmla="*/ 63 h 64"/>
                  <a:gd name="T12" fmla="*/ 25 w 51"/>
                  <a:gd name="T13" fmla="*/ 54 h 64"/>
                  <a:gd name="T14" fmla="*/ 30 w 51"/>
                  <a:gd name="T15" fmla="*/ 46 h 64"/>
                  <a:gd name="T16" fmla="*/ 38 w 51"/>
                  <a:gd name="T17" fmla="*/ 38 h 64"/>
                  <a:gd name="T18" fmla="*/ 50 w 51"/>
                  <a:gd name="T19" fmla="*/ 38 h 64"/>
                  <a:gd name="T20" fmla="*/ 47 w 51"/>
                  <a:gd name="T21" fmla="*/ 28 h 64"/>
                  <a:gd name="T22" fmla="*/ 37 w 51"/>
                  <a:gd name="T23" fmla="*/ 22 h 64"/>
                  <a:gd name="T24" fmla="*/ 35 w 51"/>
                  <a:gd name="T25" fmla="*/ 13 h 64"/>
                  <a:gd name="T26" fmla="*/ 28 w 51"/>
                  <a:gd name="T27" fmla="*/ 10 h 64"/>
                  <a:gd name="T28" fmla="*/ 18 w 51"/>
                  <a:gd name="T29" fmla="*/ 8 h 64"/>
                  <a:gd name="T30" fmla="*/ 16 w 51"/>
                  <a:gd name="T31" fmla="*/ 0 h 64"/>
                  <a:gd name="T32" fmla="*/ 9 w 51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64">
                    <a:moveTo>
                      <a:pt x="9" y="2"/>
                    </a:moveTo>
                    <a:lnTo>
                      <a:pt x="4" y="10"/>
                    </a:lnTo>
                    <a:lnTo>
                      <a:pt x="4" y="51"/>
                    </a:lnTo>
                    <a:lnTo>
                      <a:pt x="0" y="55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25" y="54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50" y="38"/>
                    </a:lnTo>
                    <a:lnTo>
                      <a:pt x="47" y="28"/>
                    </a:lnTo>
                    <a:lnTo>
                      <a:pt x="37" y="22"/>
                    </a:lnTo>
                    <a:lnTo>
                      <a:pt x="35" y="13"/>
                    </a:lnTo>
                    <a:lnTo>
                      <a:pt x="28" y="10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8" name="Freeform 66"/>
              <p:cNvSpPr>
                <a:spLocks/>
              </p:cNvSpPr>
              <p:nvPr/>
            </p:nvSpPr>
            <p:spPr bwMode="auto">
              <a:xfrm>
                <a:off x="4405580" y="5860643"/>
                <a:ext cx="95922" cy="66064"/>
              </a:xfrm>
              <a:custGeom>
                <a:avLst/>
                <a:gdLst>
                  <a:gd name="T0" fmla="*/ 17 w 55"/>
                  <a:gd name="T1" fmla="*/ 9 h 37"/>
                  <a:gd name="T2" fmla="*/ 2 w 55"/>
                  <a:gd name="T3" fmla="*/ 12 h 37"/>
                  <a:gd name="T4" fmla="*/ 0 w 55"/>
                  <a:gd name="T5" fmla="*/ 25 h 37"/>
                  <a:gd name="T6" fmla="*/ 3 w 55"/>
                  <a:gd name="T7" fmla="*/ 36 h 37"/>
                  <a:gd name="T8" fmla="*/ 14 w 55"/>
                  <a:gd name="T9" fmla="*/ 25 h 37"/>
                  <a:gd name="T10" fmla="*/ 21 w 55"/>
                  <a:gd name="T11" fmla="*/ 30 h 37"/>
                  <a:gd name="T12" fmla="*/ 42 w 55"/>
                  <a:gd name="T13" fmla="*/ 24 h 37"/>
                  <a:gd name="T14" fmla="*/ 54 w 55"/>
                  <a:gd name="T15" fmla="*/ 18 h 37"/>
                  <a:gd name="T16" fmla="*/ 39 w 55"/>
                  <a:gd name="T17" fmla="*/ 9 h 37"/>
                  <a:gd name="T18" fmla="*/ 31 w 55"/>
                  <a:gd name="T19" fmla="*/ 0 h 37"/>
                  <a:gd name="T20" fmla="*/ 29 w 55"/>
                  <a:gd name="T21" fmla="*/ 11 h 37"/>
                  <a:gd name="T22" fmla="*/ 17 w 55"/>
                  <a:gd name="T23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7">
                    <a:moveTo>
                      <a:pt x="17" y="9"/>
                    </a:moveTo>
                    <a:lnTo>
                      <a:pt x="2" y="12"/>
                    </a:lnTo>
                    <a:lnTo>
                      <a:pt x="0" y="25"/>
                    </a:lnTo>
                    <a:lnTo>
                      <a:pt x="3" y="36"/>
                    </a:lnTo>
                    <a:lnTo>
                      <a:pt x="14" y="25"/>
                    </a:lnTo>
                    <a:lnTo>
                      <a:pt x="21" y="30"/>
                    </a:lnTo>
                    <a:lnTo>
                      <a:pt x="42" y="24"/>
                    </a:lnTo>
                    <a:lnTo>
                      <a:pt x="54" y="18"/>
                    </a:lnTo>
                    <a:lnTo>
                      <a:pt x="39" y="9"/>
                    </a:lnTo>
                    <a:lnTo>
                      <a:pt x="31" y="0"/>
                    </a:lnTo>
                    <a:lnTo>
                      <a:pt x="29" y="11"/>
                    </a:lnTo>
                    <a:lnTo>
                      <a:pt x="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3798601" y="4260949"/>
                <a:ext cx="193416" cy="179317"/>
              </a:xfrm>
              <a:custGeom>
                <a:avLst/>
                <a:gdLst>
                  <a:gd name="T0" fmla="*/ 109 w 110"/>
                  <a:gd name="T1" fmla="*/ 47 h 101"/>
                  <a:gd name="T2" fmla="*/ 96 w 110"/>
                  <a:gd name="T3" fmla="*/ 31 h 101"/>
                  <a:gd name="T4" fmla="*/ 81 w 110"/>
                  <a:gd name="T5" fmla="*/ 20 h 101"/>
                  <a:gd name="T6" fmla="*/ 70 w 110"/>
                  <a:gd name="T7" fmla="*/ 11 h 101"/>
                  <a:gd name="T8" fmla="*/ 47 w 110"/>
                  <a:gd name="T9" fmla="*/ 12 h 101"/>
                  <a:gd name="T10" fmla="*/ 26 w 110"/>
                  <a:gd name="T11" fmla="*/ 0 h 101"/>
                  <a:gd name="T12" fmla="*/ 14 w 110"/>
                  <a:gd name="T13" fmla="*/ 6 h 101"/>
                  <a:gd name="T14" fmla="*/ 11 w 110"/>
                  <a:gd name="T15" fmla="*/ 23 h 101"/>
                  <a:gd name="T16" fmla="*/ 4 w 110"/>
                  <a:gd name="T17" fmla="*/ 32 h 101"/>
                  <a:gd name="T18" fmla="*/ 0 w 110"/>
                  <a:gd name="T19" fmla="*/ 43 h 101"/>
                  <a:gd name="T20" fmla="*/ 4 w 110"/>
                  <a:gd name="T21" fmla="*/ 54 h 101"/>
                  <a:gd name="T22" fmla="*/ 14 w 110"/>
                  <a:gd name="T23" fmla="*/ 63 h 101"/>
                  <a:gd name="T24" fmla="*/ 15 w 110"/>
                  <a:gd name="T25" fmla="*/ 74 h 101"/>
                  <a:gd name="T26" fmla="*/ 15 w 110"/>
                  <a:gd name="T27" fmla="*/ 89 h 101"/>
                  <a:gd name="T28" fmla="*/ 26 w 110"/>
                  <a:gd name="T29" fmla="*/ 100 h 101"/>
                  <a:gd name="T30" fmla="*/ 41 w 110"/>
                  <a:gd name="T31" fmla="*/ 89 h 101"/>
                  <a:gd name="T32" fmla="*/ 60 w 110"/>
                  <a:gd name="T33" fmla="*/ 75 h 101"/>
                  <a:gd name="T34" fmla="*/ 101 w 110"/>
                  <a:gd name="T35" fmla="*/ 57 h 101"/>
                  <a:gd name="T36" fmla="*/ 109 w 110"/>
                  <a:gd name="T37" fmla="*/ 4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01">
                    <a:moveTo>
                      <a:pt x="109" y="47"/>
                    </a:moveTo>
                    <a:lnTo>
                      <a:pt x="96" y="31"/>
                    </a:lnTo>
                    <a:lnTo>
                      <a:pt x="81" y="20"/>
                    </a:lnTo>
                    <a:lnTo>
                      <a:pt x="70" y="11"/>
                    </a:lnTo>
                    <a:lnTo>
                      <a:pt x="47" y="12"/>
                    </a:lnTo>
                    <a:lnTo>
                      <a:pt x="26" y="0"/>
                    </a:lnTo>
                    <a:lnTo>
                      <a:pt x="14" y="6"/>
                    </a:lnTo>
                    <a:lnTo>
                      <a:pt x="11" y="23"/>
                    </a:lnTo>
                    <a:lnTo>
                      <a:pt x="4" y="32"/>
                    </a:lnTo>
                    <a:lnTo>
                      <a:pt x="0" y="43"/>
                    </a:lnTo>
                    <a:lnTo>
                      <a:pt x="4" y="54"/>
                    </a:lnTo>
                    <a:lnTo>
                      <a:pt x="14" y="63"/>
                    </a:lnTo>
                    <a:lnTo>
                      <a:pt x="15" y="74"/>
                    </a:lnTo>
                    <a:lnTo>
                      <a:pt x="15" y="89"/>
                    </a:lnTo>
                    <a:lnTo>
                      <a:pt x="26" y="100"/>
                    </a:lnTo>
                    <a:lnTo>
                      <a:pt x="41" y="89"/>
                    </a:lnTo>
                    <a:lnTo>
                      <a:pt x="60" y="75"/>
                    </a:lnTo>
                    <a:lnTo>
                      <a:pt x="101" y="57"/>
                    </a:lnTo>
                    <a:lnTo>
                      <a:pt x="109" y="4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0" name="Freeform 100"/>
              <p:cNvSpPr>
                <a:spLocks/>
              </p:cNvSpPr>
              <p:nvPr/>
            </p:nvSpPr>
            <p:spPr bwMode="auto">
              <a:xfrm>
                <a:off x="4301796" y="4042309"/>
                <a:ext cx="111646" cy="220213"/>
              </a:xfrm>
              <a:custGeom>
                <a:avLst/>
                <a:gdLst>
                  <a:gd name="T0" fmla="*/ 18 w 64"/>
                  <a:gd name="T1" fmla="*/ 0 h 125"/>
                  <a:gd name="T2" fmla="*/ 18 w 64"/>
                  <a:gd name="T3" fmla="*/ 14 h 125"/>
                  <a:gd name="T4" fmla="*/ 12 w 64"/>
                  <a:gd name="T5" fmla="*/ 20 h 125"/>
                  <a:gd name="T6" fmla="*/ 9 w 64"/>
                  <a:gd name="T7" fmla="*/ 28 h 125"/>
                  <a:gd name="T8" fmla="*/ 1 w 64"/>
                  <a:gd name="T9" fmla="*/ 36 h 125"/>
                  <a:gd name="T10" fmla="*/ 0 w 64"/>
                  <a:gd name="T11" fmla="*/ 50 h 125"/>
                  <a:gd name="T12" fmla="*/ 7 w 64"/>
                  <a:gd name="T13" fmla="*/ 59 h 125"/>
                  <a:gd name="T14" fmla="*/ 7 w 64"/>
                  <a:gd name="T15" fmla="*/ 70 h 125"/>
                  <a:gd name="T16" fmla="*/ 18 w 64"/>
                  <a:gd name="T17" fmla="*/ 73 h 125"/>
                  <a:gd name="T18" fmla="*/ 22 w 64"/>
                  <a:gd name="T19" fmla="*/ 90 h 125"/>
                  <a:gd name="T20" fmla="*/ 18 w 64"/>
                  <a:gd name="T21" fmla="*/ 101 h 125"/>
                  <a:gd name="T22" fmla="*/ 25 w 64"/>
                  <a:gd name="T23" fmla="*/ 116 h 125"/>
                  <a:gd name="T24" fmla="*/ 32 w 64"/>
                  <a:gd name="T25" fmla="*/ 124 h 125"/>
                  <a:gd name="T26" fmla="*/ 41 w 64"/>
                  <a:gd name="T27" fmla="*/ 123 h 125"/>
                  <a:gd name="T28" fmla="*/ 45 w 64"/>
                  <a:gd name="T29" fmla="*/ 117 h 125"/>
                  <a:gd name="T30" fmla="*/ 57 w 64"/>
                  <a:gd name="T31" fmla="*/ 116 h 125"/>
                  <a:gd name="T32" fmla="*/ 60 w 64"/>
                  <a:gd name="T33" fmla="*/ 109 h 125"/>
                  <a:gd name="T34" fmla="*/ 59 w 64"/>
                  <a:gd name="T35" fmla="*/ 94 h 125"/>
                  <a:gd name="T36" fmla="*/ 50 w 64"/>
                  <a:gd name="T37" fmla="*/ 89 h 125"/>
                  <a:gd name="T38" fmla="*/ 45 w 64"/>
                  <a:gd name="T39" fmla="*/ 83 h 125"/>
                  <a:gd name="T40" fmla="*/ 45 w 64"/>
                  <a:gd name="T41" fmla="*/ 70 h 125"/>
                  <a:gd name="T42" fmla="*/ 51 w 64"/>
                  <a:gd name="T43" fmla="*/ 65 h 125"/>
                  <a:gd name="T44" fmla="*/ 61 w 64"/>
                  <a:gd name="T45" fmla="*/ 66 h 125"/>
                  <a:gd name="T46" fmla="*/ 63 w 64"/>
                  <a:gd name="T47" fmla="*/ 51 h 125"/>
                  <a:gd name="T48" fmla="*/ 61 w 64"/>
                  <a:gd name="T49" fmla="*/ 36 h 125"/>
                  <a:gd name="T50" fmla="*/ 55 w 64"/>
                  <a:gd name="T51" fmla="*/ 30 h 125"/>
                  <a:gd name="T52" fmla="*/ 44 w 64"/>
                  <a:gd name="T53" fmla="*/ 29 h 125"/>
                  <a:gd name="T54" fmla="*/ 41 w 64"/>
                  <a:gd name="T55" fmla="*/ 15 h 125"/>
                  <a:gd name="T56" fmla="*/ 33 w 64"/>
                  <a:gd name="T57" fmla="*/ 14 h 125"/>
                  <a:gd name="T58" fmla="*/ 29 w 64"/>
                  <a:gd name="T59" fmla="*/ 2 h 125"/>
                  <a:gd name="T60" fmla="*/ 18 w 64"/>
                  <a:gd name="T6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125">
                    <a:moveTo>
                      <a:pt x="18" y="0"/>
                    </a:moveTo>
                    <a:lnTo>
                      <a:pt x="18" y="14"/>
                    </a:lnTo>
                    <a:lnTo>
                      <a:pt x="12" y="20"/>
                    </a:lnTo>
                    <a:lnTo>
                      <a:pt x="9" y="28"/>
                    </a:lnTo>
                    <a:lnTo>
                      <a:pt x="1" y="36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7" y="70"/>
                    </a:lnTo>
                    <a:lnTo>
                      <a:pt x="18" y="73"/>
                    </a:lnTo>
                    <a:lnTo>
                      <a:pt x="22" y="90"/>
                    </a:lnTo>
                    <a:lnTo>
                      <a:pt x="18" y="101"/>
                    </a:lnTo>
                    <a:lnTo>
                      <a:pt x="25" y="116"/>
                    </a:lnTo>
                    <a:lnTo>
                      <a:pt x="32" y="124"/>
                    </a:lnTo>
                    <a:lnTo>
                      <a:pt x="41" y="123"/>
                    </a:lnTo>
                    <a:lnTo>
                      <a:pt x="45" y="117"/>
                    </a:lnTo>
                    <a:lnTo>
                      <a:pt x="57" y="116"/>
                    </a:lnTo>
                    <a:lnTo>
                      <a:pt x="60" y="109"/>
                    </a:lnTo>
                    <a:lnTo>
                      <a:pt x="59" y="94"/>
                    </a:lnTo>
                    <a:lnTo>
                      <a:pt x="50" y="89"/>
                    </a:lnTo>
                    <a:lnTo>
                      <a:pt x="45" y="83"/>
                    </a:lnTo>
                    <a:lnTo>
                      <a:pt x="45" y="70"/>
                    </a:lnTo>
                    <a:lnTo>
                      <a:pt x="51" y="65"/>
                    </a:lnTo>
                    <a:lnTo>
                      <a:pt x="61" y="66"/>
                    </a:lnTo>
                    <a:lnTo>
                      <a:pt x="63" y="51"/>
                    </a:lnTo>
                    <a:lnTo>
                      <a:pt x="61" y="36"/>
                    </a:lnTo>
                    <a:lnTo>
                      <a:pt x="55" y="30"/>
                    </a:lnTo>
                    <a:lnTo>
                      <a:pt x="44" y="29"/>
                    </a:lnTo>
                    <a:lnTo>
                      <a:pt x="41" y="15"/>
                    </a:lnTo>
                    <a:lnTo>
                      <a:pt x="33" y="14"/>
                    </a:lnTo>
                    <a:lnTo>
                      <a:pt x="29" y="2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1" name="Freeform 101"/>
              <p:cNvSpPr>
                <a:spLocks/>
              </p:cNvSpPr>
              <p:nvPr/>
            </p:nvSpPr>
            <p:spPr bwMode="auto">
              <a:xfrm>
                <a:off x="4378848" y="4105227"/>
                <a:ext cx="105356" cy="144712"/>
              </a:xfrm>
              <a:custGeom>
                <a:avLst/>
                <a:gdLst>
                  <a:gd name="T0" fmla="*/ 19 w 61"/>
                  <a:gd name="T1" fmla="*/ 15 h 82"/>
                  <a:gd name="T2" fmla="*/ 17 w 61"/>
                  <a:gd name="T3" fmla="*/ 30 h 82"/>
                  <a:gd name="T4" fmla="*/ 7 w 61"/>
                  <a:gd name="T5" fmla="*/ 29 h 82"/>
                  <a:gd name="T6" fmla="*/ 0 w 61"/>
                  <a:gd name="T7" fmla="*/ 34 h 82"/>
                  <a:gd name="T8" fmla="*/ 1 w 61"/>
                  <a:gd name="T9" fmla="*/ 47 h 82"/>
                  <a:gd name="T10" fmla="*/ 6 w 61"/>
                  <a:gd name="T11" fmla="*/ 53 h 82"/>
                  <a:gd name="T12" fmla="*/ 14 w 61"/>
                  <a:gd name="T13" fmla="*/ 59 h 82"/>
                  <a:gd name="T14" fmla="*/ 15 w 61"/>
                  <a:gd name="T15" fmla="*/ 73 h 82"/>
                  <a:gd name="T16" fmla="*/ 13 w 61"/>
                  <a:gd name="T17" fmla="*/ 81 h 82"/>
                  <a:gd name="T18" fmla="*/ 30 w 61"/>
                  <a:gd name="T19" fmla="*/ 80 h 82"/>
                  <a:gd name="T20" fmla="*/ 30 w 61"/>
                  <a:gd name="T21" fmla="*/ 67 h 82"/>
                  <a:gd name="T22" fmla="*/ 52 w 61"/>
                  <a:gd name="T23" fmla="*/ 65 h 82"/>
                  <a:gd name="T24" fmla="*/ 56 w 61"/>
                  <a:gd name="T25" fmla="*/ 61 h 82"/>
                  <a:gd name="T26" fmla="*/ 56 w 61"/>
                  <a:gd name="T27" fmla="*/ 19 h 82"/>
                  <a:gd name="T28" fmla="*/ 60 w 61"/>
                  <a:gd name="T29" fmla="*/ 10 h 82"/>
                  <a:gd name="T30" fmla="*/ 54 w 61"/>
                  <a:gd name="T31" fmla="*/ 0 h 82"/>
                  <a:gd name="T32" fmla="*/ 37 w 61"/>
                  <a:gd name="T33" fmla="*/ 0 h 82"/>
                  <a:gd name="T34" fmla="*/ 32 w 61"/>
                  <a:gd name="T35" fmla="*/ 8 h 82"/>
                  <a:gd name="T36" fmla="*/ 19 w 61"/>
                  <a:gd name="T37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82">
                    <a:moveTo>
                      <a:pt x="19" y="15"/>
                    </a:moveTo>
                    <a:lnTo>
                      <a:pt x="17" y="30"/>
                    </a:lnTo>
                    <a:lnTo>
                      <a:pt x="7" y="29"/>
                    </a:lnTo>
                    <a:lnTo>
                      <a:pt x="0" y="34"/>
                    </a:lnTo>
                    <a:lnTo>
                      <a:pt x="1" y="47"/>
                    </a:lnTo>
                    <a:lnTo>
                      <a:pt x="6" y="53"/>
                    </a:lnTo>
                    <a:lnTo>
                      <a:pt x="14" y="59"/>
                    </a:lnTo>
                    <a:lnTo>
                      <a:pt x="15" y="73"/>
                    </a:lnTo>
                    <a:lnTo>
                      <a:pt x="13" y="81"/>
                    </a:lnTo>
                    <a:lnTo>
                      <a:pt x="30" y="80"/>
                    </a:lnTo>
                    <a:lnTo>
                      <a:pt x="30" y="67"/>
                    </a:lnTo>
                    <a:lnTo>
                      <a:pt x="52" y="65"/>
                    </a:lnTo>
                    <a:lnTo>
                      <a:pt x="56" y="61"/>
                    </a:lnTo>
                    <a:lnTo>
                      <a:pt x="56" y="19"/>
                    </a:lnTo>
                    <a:lnTo>
                      <a:pt x="60" y="1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32" y="8"/>
                    </a:lnTo>
                    <a:lnTo>
                      <a:pt x="19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2" name="Freeform 102"/>
              <p:cNvSpPr>
                <a:spLocks/>
              </p:cNvSpPr>
              <p:nvPr/>
            </p:nvSpPr>
            <p:spPr bwMode="auto">
              <a:xfrm>
                <a:off x="3974719" y="4164999"/>
                <a:ext cx="1012680" cy="1132527"/>
              </a:xfrm>
              <a:custGeom>
                <a:avLst/>
                <a:gdLst>
                  <a:gd name="T0" fmla="*/ 58 w 573"/>
                  <a:gd name="T1" fmla="*/ 58 h 641"/>
                  <a:gd name="T2" fmla="*/ 62 w 573"/>
                  <a:gd name="T3" fmla="*/ 98 h 641"/>
                  <a:gd name="T4" fmla="*/ 57 w 573"/>
                  <a:gd name="T5" fmla="*/ 131 h 641"/>
                  <a:gd name="T6" fmla="*/ 29 w 573"/>
                  <a:gd name="T7" fmla="*/ 147 h 641"/>
                  <a:gd name="T8" fmla="*/ 18 w 573"/>
                  <a:gd name="T9" fmla="*/ 178 h 641"/>
                  <a:gd name="T10" fmla="*/ 0 w 573"/>
                  <a:gd name="T11" fmla="*/ 201 h 641"/>
                  <a:gd name="T12" fmla="*/ 17 w 573"/>
                  <a:gd name="T13" fmla="*/ 228 h 641"/>
                  <a:gd name="T14" fmla="*/ 42 w 573"/>
                  <a:gd name="T15" fmla="*/ 241 h 641"/>
                  <a:gd name="T16" fmla="*/ 71 w 573"/>
                  <a:gd name="T17" fmla="*/ 259 h 641"/>
                  <a:gd name="T18" fmla="*/ 96 w 573"/>
                  <a:gd name="T19" fmla="*/ 252 h 641"/>
                  <a:gd name="T20" fmla="*/ 108 w 573"/>
                  <a:gd name="T21" fmla="*/ 235 h 641"/>
                  <a:gd name="T22" fmla="*/ 136 w 573"/>
                  <a:gd name="T23" fmla="*/ 277 h 641"/>
                  <a:gd name="T24" fmla="*/ 163 w 573"/>
                  <a:gd name="T25" fmla="*/ 286 h 641"/>
                  <a:gd name="T26" fmla="*/ 190 w 573"/>
                  <a:gd name="T27" fmla="*/ 299 h 641"/>
                  <a:gd name="T28" fmla="*/ 207 w 573"/>
                  <a:gd name="T29" fmla="*/ 316 h 641"/>
                  <a:gd name="T30" fmla="*/ 204 w 573"/>
                  <a:gd name="T31" fmla="*/ 343 h 641"/>
                  <a:gd name="T32" fmla="*/ 230 w 573"/>
                  <a:gd name="T33" fmla="*/ 359 h 641"/>
                  <a:gd name="T34" fmla="*/ 245 w 573"/>
                  <a:gd name="T35" fmla="*/ 376 h 641"/>
                  <a:gd name="T36" fmla="*/ 230 w 573"/>
                  <a:gd name="T37" fmla="*/ 405 h 641"/>
                  <a:gd name="T38" fmla="*/ 243 w 573"/>
                  <a:gd name="T39" fmla="*/ 431 h 641"/>
                  <a:gd name="T40" fmla="*/ 268 w 573"/>
                  <a:gd name="T41" fmla="*/ 445 h 641"/>
                  <a:gd name="T42" fmla="*/ 295 w 573"/>
                  <a:gd name="T43" fmla="*/ 464 h 641"/>
                  <a:gd name="T44" fmla="*/ 302 w 573"/>
                  <a:gd name="T45" fmla="*/ 520 h 641"/>
                  <a:gd name="T46" fmla="*/ 299 w 573"/>
                  <a:gd name="T47" fmla="*/ 533 h 641"/>
                  <a:gd name="T48" fmla="*/ 277 w 573"/>
                  <a:gd name="T49" fmla="*/ 557 h 641"/>
                  <a:gd name="T50" fmla="*/ 269 w 573"/>
                  <a:gd name="T51" fmla="*/ 584 h 641"/>
                  <a:gd name="T52" fmla="*/ 320 w 573"/>
                  <a:gd name="T53" fmla="*/ 629 h 641"/>
                  <a:gd name="T54" fmla="*/ 331 w 573"/>
                  <a:gd name="T55" fmla="*/ 611 h 641"/>
                  <a:gd name="T56" fmla="*/ 342 w 573"/>
                  <a:gd name="T57" fmla="*/ 581 h 641"/>
                  <a:gd name="T58" fmla="*/ 339 w 573"/>
                  <a:gd name="T59" fmla="*/ 603 h 641"/>
                  <a:gd name="T60" fmla="*/ 364 w 573"/>
                  <a:gd name="T61" fmla="*/ 578 h 641"/>
                  <a:gd name="T62" fmla="*/ 383 w 573"/>
                  <a:gd name="T63" fmla="*/ 500 h 641"/>
                  <a:gd name="T64" fmla="*/ 403 w 573"/>
                  <a:gd name="T65" fmla="*/ 476 h 641"/>
                  <a:gd name="T66" fmla="*/ 456 w 573"/>
                  <a:gd name="T67" fmla="*/ 455 h 641"/>
                  <a:gd name="T68" fmla="*/ 486 w 573"/>
                  <a:gd name="T69" fmla="*/ 420 h 641"/>
                  <a:gd name="T70" fmla="*/ 501 w 573"/>
                  <a:gd name="T71" fmla="*/ 365 h 641"/>
                  <a:gd name="T72" fmla="*/ 525 w 573"/>
                  <a:gd name="T73" fmla="*/ 280 h 641"/>
                  <a:gd name="T74" fmla="*/ 536 w 573"/>
                  <a:gd name="T75" fmla="*/ 247 h 641"/>
                  <a:gd name="T76" fmla="*/ 558 w 573"/>
                  <a:gd name="T77" fmla="*/ 226 h 641"/>
                  <a:gd name="T78" fmla="*/ 563 w 573"/>
                  <a:gd name="T79" fmla="*/ 198 h 641"/>
                  <a:gd name="T80" fmla="*/ 562 w 573"/>
                  <a:gd name="T81" fmla="*/ 184 h 641"/>
                  <a:gd name="T82" fmla="*/ 542 w 573"/>
                  <a:gd name="T83" fmla="*/ 148 h 641"/>
                  <a:gd name="T84" fmla="*/ 513 w 573"/>
                  <a:gd name="T85" fmla="*/ 130 h 641"/>
                  <a:gd name="T86" fmla="*/ 486 w 573"/>
                  <a:gd name="T87" fmla="*/ 114 h 641"/>
                  <a:gd name="T88" fmla="*/ 456 w 573"/>
                  <a:gd name="T89" fmla="*/ 109 h 641"/>
                  <a:gd name="T90" fmla="*/ 426 w 573"/>
                  <a:gd name="T91" fmla="*/ 92 h 641"/>
                  <a:gd name="T92" fmla="*/ 385 w 573"/>
                  <a:gd name="T93" fmla="*/ 84 h 641"/>
                  <a:gd name="T94" fmla="*/ 358 w 573"/>
                  <a:gd name="T95" fmla="*/ 102 h 641"/>
                  <a:gd name="T96" fmla="*/ 362 w 573"/>
                  <a:gd name="T97" fmla="*/ 74 h 641"/>
                  <a:gd name="T98" fmla="*/ 334 w 573"/>
                  <a:gd name="T99" fmla="*/ 90 h 641"/>
                  <a:gd name="T100" fmla="*/ 330 w 573"/>
                  <a:gd name="T101" fmla="*/ 81 h 641"/>
                  <a:gd name="T102" fmla="*/ 349 w 573"/>
                  <a:gd name="T103" fmla="*/ 48 h 641"/>
                  <a:gd name="T104" fmla="*/ 318 w 573"/>
                  <a:gd name="T105" fmla="*/ 14 h 641"/>
                  <a:gd name="T106" fmla="*/ 302 w 573"/>
                  <a:gd name="T107" fmla="*/ 40 h 641"/>
                  <a:gd name="T108" fmla="*/ 259 w 573"/>
                  <a:gd name="T109" fmla="*/ 33 h 641"/>
                  <a:gd name="T110" fmla="*/ 230 w 573"/>
                  <a:gd name="T111" fmla="*/ 47 h 641"/>
                  <a:gd name="T112" fmla="*/ 209 w 573"/>
                  <a:gd name="T113" fmla="*/ 46 h 641"/>
                  <a:gd name="T114" fmla="*/ 203 w 573"/>
                  <a:gd name="T115" fmla="*/ 3 h 641"/>
                  <a:gd name="T116" fmla="*/ 162 w 573"/>
                  <a:gd name="T117" fmla="*/ 11 h 641"/>
                  <a:gd name="T118" fmla="*/ 136 w 573"/>
                  <a:gd name="T119" fmla="*/ 7 h 641"/>
                  <a:gd name="T120" fmla="*/ 143 w 573"/>
                  <a:gd name="T121" fmla="*/ 36 h 641"/>
                  <a:gd name="T122" fmla="*/ 117 w 573"/>
                  <a:gd name="T123" fmla="*/ 58 h 641"/>
                  <a:gd name="T124" fmla="*/ 89 w 573"/>
                  <a:gd name="T125" fmla="*/ 3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3" h="641">
                    <a:moveTo>
                      <a:pt x="89" y="39"/>
                    </a:moveTo>
                    <a:lnTo>
                      <a:pt x="64" y="47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58" y="70"/>
                    </a:lnTo>
                    <a:lnTo>
                      <a:pt x="62" y="98"/>
                    </a:lnTo>
                    <a:lnTo>
                      <a:pt x="62" y="111"/>
                    </a:lnTo>
                    <a:lnTo>
                      <a:pt x="47" y="113"/>
                    </a:lnTo>
                    <a:lnTo>
                      <a:pt x="57" y="131"/>
                    </a:lnTo>
                    <a:lnTo>
                      <a:pt x="53" y="145"/>
                    </a:lnTo>
                    <a:lnTo>
                      <a:pt x="42" y="151"/>
                    </a:lnTo>
                    <a:lnTo>
                      <a:pt x="29" y="147"/>
                    </a:lnTo>
                    <a:lnTo>
                      <a:pt x="19" y="154"/>
                    </a:lnTo>
                    <a:lnTo>
                      <a:pt x="14" y="168"/>
                    </a:lnTo>
                    <a:lnTo>
                      <a:pt x="18" y="178"/>
                    </a:lnTo>
                    <a:lnTo>
                      <a:pt x="11" y="183"/>
                    </a:lnTo>
                    <a:lnTo>
                      <a:pt x="3" y="187"/>
                    </a:lnTo>
                    <a:lnTo>
                      <a:pt x="0" y="201"/>
                    </a:lnTo>
                    <a:lnTo>
                      <a:pt x="3" y="210"/>
                    </a:lnTo>
                    <a:lnTo>
                      <a:pt x="14" y="219"/>
                    </a:lnTo>
                    <a:lnTo>
                      <a:pt x="17" y="228"/>
                    </a:lnTo>
                    <a:lnTo>
                      <a:pt x="27" y="230"/>
                    </a:lnTo>
                    <a:lnTo>
                      <a:pt x="29" y="238"/>
                    </a:lnTo>
                    <a:lnTo>
                      <a:pt x="42" y="241"/>
                    </a:lnTo>
                    <a:lnTo>
                      <a:pt x="53" y="234"/>
                    </a:lnTo>
                    <a:lnTo>
                      <a:pt x="58" y="252"/>
                    </a:lnTo>
                    <a:lnTo>
                      <a:pt x="71" y="259"/>
                    </a:lnTo>
                    <a:lnTo>
                      <a:pt x="81" y="259"/>
                    </a:lnTo>
                    <a:lnTo>
                      <a:pt x="91" y="256"/>
                    </a:lnTo>
                    <a:lnTo>
                      <a:pt x="96" y="252"/>
                    </a:lnTo>
                    <a:lnTo>
                      <a:pt x="99" y="245"/>
                    </a:lnTo>
                    <a:lnTo>
                      <a:pt x="107" y="246"/>
                    </a:lnTo>
                    <a:lnTo>
                      <a:pt x="108" y="235"/>
                    </a:lnTo>
                    <a:lnTo>
                      <a:pt x="128" y="237"/>
                    </a:lnTo>
                    <a:lnTo>
                      <a:pt x="130" y="267"/>
                    </a:lnTo>
                    <a:lnTo>
                      <a:pt x="136" y="277"/>
                    </a:lnTo>
                    <a:lnTo>
                      <a:pt x="138" y="282"/>
                    </a:lnTo>
                    <a:lnTo>
                      <a:pt x="161" y="282"/>
                    </a:lnTo>
                    <a:lnTo>
                      <a:pt x="163" y="286"/>
                    </a:lnTo>
                    <a:lnTo>
                      <a:pt x="173" y="288"/>
                    </a:lnTo>
                    <a:lnTo>
                      <a:pt x="175" y="297"/>
                    </a:lnTo>
                    <a:lnTo>
                      <a:pt x="190" y="299"/>
                    </a:lnTo>
                    <a:lnTo>
                      <a:pt x="197" y="301"/>
                    </a:lnTo>
                    <a:lnTo>
                      <a:pt x="199" y="315"/>
                    </a:lnTo>
                    <a:lnTo>
                      <a:pt x="207" y="316"/>
                    </a:lnTo>
                    <a:lnTo>
                      <a:pt x="199" y="322"/>
                    </a:lnTo>
                    <a:lnTo>
                      <a:pt x="200" y="342"/>
                    </a:lnTo>
                    <a:lnTo>
                      <a:pt x="204" y="343"/>
                    </a:lnTo>
                    <a:lnTo>
                      <a:pt x="209" y="349"/>
                    </a:lnTo>
                    <a:lnTo>
                      <a:pt x="229" y="348"/>
                    </a:lnTo>
                    <a:lnTo>
                      <a:pt x="230" y="359"/>
                    </a:lnTo>
                    <a:lnTo>
                      <a:pt x="238" y="361"/>
                    </a:lnTo>
                    <a:lnTo>
                      <a:pt x="240" y="372"/>
                    </a:lnTo>
                    <a:lnTo>
                      <a:pt x="245" y="376"/>
                    </a:lnTo>
                    <a:lnTo>
                      <a:pt x="243" y="394"/>
                    </a:lnTo>
                    <a:lnTo>
                      <a:pt x="238" y="403"/>
                    </a:lnTo>
                    <a:lnTo>
                      <a:pt x="230" y="405"/>
                    </a:lnTo>
                    <a:lnTo>
                      <a:pt x="231" y="416"/>
                    </a:lnTo>
                    <a:lnTo>
                      <a:pt x="242" y="420"/>
                    </a:lnTo>
                    <a:lnTo>
                      <a:pt x="243" y="431"/>
                    </a:lnTo>
                    <a:lnTo>
                      <a:pt x="257" y="435"/>
                    </a:lnTo>
                    <a:lnTo>
                      <a:pt x="260" y="442"/>
                    </a:lnTo>
                    <a:lnTo>
                      <a:pt x="268" y="445"/>
                    </a:lnTo>
                    <a:lnTo>
                      <a:pt x="281" y="446"/>
                    </a:lnTo>
                    <a:lnTo>
                      <a:pt x="283" y="463"/>
                    </a:lnTo>
                    <a:lnTo>
                      <a:pt x="295" y="464"/>
                    </a:lnTo>
                    <a:lnTo>
                      <a:pt x="297" y="501"/>
                    </a:lnTo>
                    <a:lnTo>
                      <a:pt x="300" y="504"/>
                    </a:lnTo>
                    <a:lnTo>
                      <a:pt x="302" y="520"/>
                    </a:lnTo>
                    <a:lnTo>
                      <a:pt x="309" y="520"/>
                    </a:lnTo>
                    <a:lnTo>
                      <a:pt x="310" y="531"/>
                    </a:lnTo>
                    <a:lnTo>
                      <a:pt x="299" y="533"/>
                    </a:lnTo>
                    <a:lnTo>
                      <a:pt x="292" y="543"/>
                    </a:lnTo>
                    <a:lnTo>
                      <a:pt x="285" y="546"/>
                    </a:lnTo>
                    <a:lnTo>
                      <a:pt x="277" y="557"/>
                    </a:lnTo>
                    <a:lnTo>
                      <a:pt x="269" y="565"/>
                    </a:lnTo>
                    <a:lnTo>
                      <a:pt x="264" y="576"/>
                    </a:lnTo>
                    <a:lnTo>
                      <a:pt x="269" y="584"/>
                    </a:lnTo>
                    <a:lnTo>
                      <a:pt x="283" y="589"/>
                    </a:lnTo>
                    <a:lnTo>
                      <a:pt x="314" y="618"/>
                    </a:lnTo>
                    <a:lnTo>
                      <a:pt x="320" y="629"/>
                    </a:lnTo>
                    <a:lnTo>
                      <a:pt x="323" y="640"/>
                    </a:lnTo>
                    <a:lnTo>
                      <a:pt x="330" y="628"/>
                    </a:lnTo>
                    <a:lnTo>
                      <a:pt x="331" y="611"/>
                    </a:lnTo>
                    <a:lnTo>
                      <a:pt x="335" y="599"/>
                    </a:lnTo>
                    <a:lnTo>
                      <a:pt x="336" y="580"/>
                    </a:lnTo>
                    <a:lnTo>
                      <a:pt x="342" y="581"/>
                    </a:lnTo>
                    <a:lnTo>
                      <a:pt x="345" y="585"/>
                    </a:lnTo>
                    <a:lnTo>
                      <a:pt x="343" y="595"/>
                    </a:lnTo>
                    <a:lnTo>
                      <a:pt x="339" y="603"/>
                    </a:lnTo>
                    <a:lnTo>
                      <a:pt x="353" y="598"/>
                    </a:lnTo>
                    <a:lnTo>
                      <a:pt x="356" y="585"/>
                    </a:lnTo>
                    <a:lnTo>
                      <a:pt x="364" y="578"/>
                    </a:lnTo>
                    <a:lnTo>
                      <a:pt x="362" y="558"/>
                    </a:lnTo>
                    <a:lnTo>
                      <a:pt x="378" y="548"/>
                    </a:lnTo>
                    <a:lnTo>
                      <a:pt x="383" y="500"/>
                    </a:lnTo>
                    <a:lnTo>
                      <a:pt x="386" y="489"/>
                    </a:lnTo>
                    <a:lnTo>
                      <a:pt x="398" y="484"/>
                    </a:lnTo>
                    <a:lnTo>
                      <a:pt x="403" y="476"/>
                    </a:lnTo>
                    <a:lnTo>
                      <a:pt x="411" y="470"/>
                    </a:lnTo>
                    <a:lnTo>
                      <a:pt x="426" y="459"/>
                    </a:lnTo>
                    <a:lnTo>
                      <a:pt x="456" y="455"/>
                    </a:lnTo>
                    <a:lnTo>
                      <a:pt x="459" y="447"/>
                    </a:lnTo>
                    <a:lnTo>
                      <a:pt x="482" y="446"/>
                    </a:lnTo>
                    <a:lnTo>
                      <a:pt x="486" y="420"/>
                    </a:lnTo>
                    <a:lnTo>
                      <a:pt x="493" y="408"/>
                    </a:lnTo>
                    <a:lnTo>
                      <a:pt x="499" y="392"/>
                    </a:lnTo>
                    <a:lnTo>
                      <a:pt x="501" y="365"/>
                    </a:lnTo>
                    <a:lnTo>
                      <a:pt x="508" y="361"/>
                    </a:lnTo>
                    <a:lnTo>
                      <a:pt x="512" y="285"/>
                    </a:lnTo>
                    <a:lnTo>
                      <a:pt x="525" y="280"/>
                    </a:lnTo>
                    <a:lnTo>
                      <a:pt x="525" y="265"/>
                    </a:lnTo>
                    <a:lnTo>
                      <a:pt x="532" y="261"/>
                    </a:lnTo>
                    <a:lnTo>
                      <a:pt x="536" y="247"/>
                    </a:lnTo>
                    <a:lnTo>
                      <a:pt x="543" y="244"/>
                    </a:lnTo>
                    <a:lnTo>
                      <a:pt x="547" y="230"/>
                    </a:lnTo>
                    <a:lnTo>
                      <a:pt x="558" y="226"/>
                    </a:lnTo>
                    <a:lnTo>
                      <a:pt x="558" y="214"/>
                    </a:lnTo>
                    <a:lnTo>
                      <a:pt x="564" y="212"/>
                    </a:lnTo>
                    <a:lnTo>
                      <a:pt x="563" y="198"/>
                    </a:lnTo>
                    <a:lnTo>
                      <a:pt x="569" y="198"/>
                    </a:lnTo>
                    <a:lnTo>
                      <a:pt x="572" y="185"/>
                    </a:lnTo>
                    <a:lnTo>
                      <a:pt x="562" y="184"/>
                    </a:lnTo>
                    <a:lnTo>
                      <a:pt x="559" y="156"/>
                    </a:lnTo>
                    <a:lnTo>
                      <a:pt x="553" y="150"/>
                    </a:lnTo>
                    <a:lnTo>
                      <a:pt x="542" y="148"/>
                    </a:lnTo>
                    <a:lnTo>
                      <a:pt x="533" y="142"/>
                    </a:lnTo>
                    <a:lnTo>
                      <a:pt x="525" y="130"/>
                    </a:lnTo>
                    <a:lnTo>
                      <a:pt x="513" y="130"/>
                    </a:lnTo>
                    <a:lnTo>
                      <a:pt x="510" y="119"/>
                    </a:lnTo>
                    <a:lnTo>
                      <a:pt x="500" y="114"/>
                    </a:lnTo>
                    <a:lnTo>
                      <a:pt x="486" y="114"/>
                    </a:lnTo>
                    <a:lnTo>
                      <a:pt x="472" y="111"/>
                    </a:lnTo>
                    <a:lnTo>
                      <a:pt x="465" y="104"/>
                    </a:lnTo>
                    <a:lnTo>
                      <a:pt x="456" y="109"/>
                    </a:lnTo>
                    <a:lnTo>
                      <a:pt x="447" y="110"/>
                    </a:lnTo>
                    <a:lnTo>
                      <a:pt x="435" y="103"/>
                    </a:lnTo>
                    <a:lnTo>
                      <a:pt x="426" y="92"/>
                    </a:lnTo>
                    <a:lnTo>
                      <a:pt x="414" y="84"/>
                    </a:lnTo>
                    <a:lnTo>
                      <a:pt x="401" y="82"/>
                    </a:lnTo>
                    <a:lnTo>
                      <a:pt x="385" y="84"/>
                    </a:lnTo>
                    <a:lnTo>
                      <a:pt x="375" y="87"/>
                    </a:lnTo>
                    <a:lnTo>
                      <a:pt x="371" y="95"/>
                    </a:lnTo>
                    <a:lnTo>
                      <a:pt x="358" y="102"/>
                    </a:lnTo>
                    <a:lnTo>
                      <a:pt x="364" y="92"/>
                    </a:lnTo>
                    <a:lnTo>
                      <a:pt x="370" y="80"/>
                    </a:lnTo>
                    <a:lnTo>
                      <a:pt x="362" y="74"/>
                    </a:lnTo>
                    <a:lnTo>
                      <a:pt x="351" y="74"/>
                    </a:lnTo>
                    <a:lnTo>
                      <a:pt x="342" y="81"/>
                    </a:lnTo>
                    <a:lnTo>
                      <a:pt x="334" y="90"/>
                    </a:lnTo>
                    <a:lnTo>
                      <a:pt x="327" y="99"/>
                    </a:lnTo>
                    <a:lnTo>
                      <a:pt x="317" y="103"/>
                    </a:lnTo>
                    <a:lnTo>
                      <a:pt x="330" y="81"/>
                    </a:lnTo>
                    <a:lnTo>
                      <a:pt x="338" y="70"/>
                    </a:lnTo>
                    <a:lnTo>
                      <a:pt x="345" y="56"/>
                    </a:lnTo>
                    <a:lnTo>
                      <a:pt x="349" y="48"/>
                    </a:lnTo>
                    <a:lnTo>
                      <a:pt x="338" y="23"/>
                    </a:lnTo>
                    <a:lnTo>
                      <a:pt x="330" y="14"/>
                    </a:lnTo>
                    <a:lnTo>
                      <a:pt x="318" y="14"/>
                    </a:lnTo>
                    <a:lnTo>
                      <a:pt x="310" y="22"/>
                    </a:lnTo>
                    <a:lnTo>
                      <a:pt x="305" y="31"/>
                    </a:lnTo>
                    <a:lnTo>
                      <a:pt x="302" y="40"/>
                    </a:lnTo>
                    <a:lnTo>
                      <a:pt x="286" y="38"/>
                    </a:lnTo>
                    <a:lnTo>
                      <a:pt x="280" y="31"/>
                    </a:lnTo>
                    <a:lnTo>
                      <a:pt x="259" y="33"/>
                    </a:lnTo>
                    <a:lnTo>
                      <a:pt x="258" y="46"/>
                    </a:lnTo>
                    <a:lnTo>
                      <a:pt x="242" y="47"/>
                    </a:lnTo>
                    <a:lnTo>
                      <a:pt x="230" y="47"/>
                    </a:lnTo>
                    <a:lnTo>
                      <a:pt x="225" y="53"/>
                    </a:lnTo>
                    <a:lnTo>
                      <a:pt x="216" y="54"/>
                    </a:lnTo>
                    <a:lnTo>
                      <a:pt x="209" y="46"/>
                    </a:lnTo>
                    <a:lnTo>
                      <a:pt x="202" y="31"/>
                    </a:lnTo>
                    <a:lnTo>
                      <a:pt x="206" y="20"/>
                    </a:lnTo>
                    <a:lnTo>
                      <a:pt x="203" y="3"/>
                    </a:lnTo>
                    <a:lnTo>
                      <a:pt x="191" y="0"/>
                    </a:lnTo>
                    <a:lnTo>
                      <a:pt x="187" y="9"/>
                    </a:lnTo>
                    <a:lnTo>
                      <a:pt x="162" y="11"/>
                    </a:lnTo>
                    <a:lnTo>
                      <a:pt x="154" y="16"/>
                    </a:lnTo>
                    <a:lnTo>
                      <a:pt x="142" y="5"/>
                    </a:lnTo>
                    <a:lnTo>
                      <a:pt x="136" y="7"/>
                    </a:lnTo>
                    <a:lnTo>
                      <a:pt x="132" y="20"/>
                    </a:lnTo>
                    <a:lnTo>
                      <a:pt x="134" y="29"/>
                    </a:lnTo>
                    <a:lnTo>
                      <a:pt x="143" y="36"/>
                    </a:lnTo>
                    <a:lnTo>
                      <a:pt x="144" y="47"/>
                    </a:lnTo>
                    <a:lnTo>
                      <a:pt x="132" y="56"/>
                    </a:lnTo>
                    <a:lnTo>
                      <a:pt x="117" y="58"/>
                    </a:lnTo>
                    <a:lnTo>
                      <a:pt x="106" y="53"/>
                    </a:lnTo>
                    <a:lnTo>
                      <a:pt x="98" y="42"/>
                    </a:lnTo>
                    <a:lnTo>
                      <a:pt x="89" y="3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350538" y="4723485"/>
              <a:ext cx="1569339" cy="1404647"/>
              <a:chOff x="8654431" y="4297127"/>
              <a:chExt cx="1569339" cy="1404647"/>
            </a:xfrm>
            <a:grpFill/>
          </p:grpSpPr>
          <p:sp>
            <p:nvSpPr>
              <p:cNvPr id="228" name="Freeform 119"/>
              <p:cNvSpPr>
                <a:spLocks/>
              </p:cNvSpPr>
              <p:nvPr/>
            </p:nvSpPr>
            <p:spPr bwMode="auto">
              <a:xfrm>
                <a:off x="10107406" y="5289661"/>
                <a:ext cx="116364" cy="231224"/>
              </a:xfrm>
              <a:custGeom>
                <a:avLst/>
                <a:gdLst>
                  <a:gd name="T0" fmla="*/ 5 w 66"/>
                  <a:gd name="T1" fmla="*/ 0 h 132"/>
                  <a:gd name="T2" fmla="*/ 5 w 66"/>
                  <a:gd name="T3" fmla="*/ 16 h 132"/>
                  <a:gd name="T4" fmla="*/ 13 w 66"/>
                  <a:gd name="T5" fmla="*/ 34 h 132"/>
                  <a:gd name="T6" fmla="*/ 20 w 66"/>
                  <a:gd name="T7" fmla="*/ 48 h 132"/>
                  <a:gd name="T8" fmla="*/ 14 w 66"/>
                  <a:gd name="T9" fmla="*/ 66 h 132"/>
                  <a:gd name="T10" fmla="*/ 0 w 66"/>
                  <a:gd name="T11" fmla="*/ 83 h 132"/>
                  <a:gd name="T12" fmla="*/ 2 w 66"/>
                  <a:gd name="T13" fmla="*/ 94 h 132"/>
                  <a:gd name="T14" fmla="*/ 7 w 66"/>
                  <a:gd name="T15" fmla="*/ 125 h 132"/>
                  <a:gd name="T16" fmla="*/ 20 w 66"/>
                  <a:gd name="T17" fmla="*/ 131 h 132"/>
                  <a:gd name="T18" fmla="*/ 24 w 66"/>
                  <a:gd name="T19" fmla="*/ 110 h 132"/>
                  <a:gd name="T20" fmla="*/ 38 w 66"/>
                  <a:gd name="T21" fmla="*/ 96 h 132"/>
                  <a:gd name="T22" fmla="*/ 60 w 66"/>
                  <a:gd name="T23" fmla="*/ 83 h 132"/>
                  <a:gd name="T24" fmla="*/ 65 w 66"/>
                  <a:gd name="T25" fmla="*/ 67 h 132"/>
                  <a:gd name="T26" fmla="*/ 64 w 66"/>
                  <a:gd name="T27" fmla="*/ 55 h 132"/>
                  <a:gd name="T28" fmla="*/ 40 w 66"/>
                  <a:gd name="T29" fmla="*/ 55 h 132"/>
                  <a:gd name="T30" fmla="*/ 39 w 66"/>
                  <a:gd name="T31" fmla="*/ 36 h 132"/>
                  <a:gd name="T32" fmla="*/ 32 w 66"/>
                  <a:gd name="T33" fmla="*/ 36 h 132"/>
                  <a:gd name="T34" fmla="*/ 23 w 66"/>
                  <a:gd name="T35" fmla="*/ 32 h 132"/>
                  <a:gd name="T36" fmla="*/ 24 w 66"/>
                  <a:gd name="T37" fmla="*/ 14 h 132"/>
                  <a:gd name="T38" fmla="*/ 19 w 66"/>
                  <a:gd name="T39" fmla="*/ 2 h 132"/>
                  <a:gd name="T40" fmla="*/ 5 w 66"/>
                  <a:gd name="T4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132">
                    <a:moveTo>
                      <a:pt x="5" y="0"/>
                    </a:moveTo>
                    <a:lnTo>
                      <a:pt x="5" y="16"/>
                    </a:lnTo>
                    <a:lnTo>
                      <a:pt x="13" y="34"/>
                    </a:lnTo>
                    <a:lnTo>
                      <a:pt x="20" y="48"/>
                    </a:lnTo>
                    <a:lnTo>
                      <a:pt x="14" y="66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7" y="125"/>
                    </a:lnTo>
                    <a:lnTo>
                      <a:pt x="20" y="131"/>
                    </a:lnTo>
                    <a:lnTo>
                      <a:pt x="24" y="110"/>
                    </a:lnTo>
                    <a:lnTo>
                      <a:pt x="38" y="96"/>
                    </a:lnTo>
                    <a:lnTo>
                      <a:pt x="60" y="83"/>
                    </a:lnTo>
                    <a:lnTo>
                      <a:pt x="65" y="67"/>
                    </a:lnTo>
                    <a:lnTo>
                      <a:pt x="64" y="55"/>
                    </a:lnTo>
                    <a:lnTo>
                      <a:pt x="40" y="55"/>
                    </a:lnTo>
                    <a:lnTo>
                      <a:pt x="39" y="36"/>
                    </a:lnTo>
                    <a:lnTo>
                      <a:pt x="32" y="36"/>
                    </a:lnTo>
                    <a:lnTo>
                      <a:pt x="23" y="32"/>
                    </a:lnTo>
                    <a:lnTo>
                      <a:pt x="24" y="14"/>
                    </a:lnTo>
                    <a:lnTo>
                      <a:pt x="19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9" name="Freeform 120"/>
              <p:cNvSpPr>
                <a:spLocks/>
              </p:cNvSpPr>
              <p:nvPr/>
            </p:nvSpPr>
            <p:spPr bwMode="auto">
              <a:xfrm>
                <a:off x="9869961" y="5479988"/>
                <a:ext cx="221720" cy="221786"/>
              </a:xfrm>
              <a:custGeom>
                <a:avLst/>
                <a:gdLst>
                  <a:gd name="T0" fmla="*/ 98 w 126"/>
                  <a:gd name="T1" fmla="*/ 1 h 126"/>
                  <a:gd name="T2" fmla="*/ 95 w 126"/>
                  <a:gd name="T3" fmla="*/ 21 h 126"/>
                  <a:gd name="T4" fmla="*/ 75 w 126"/>
                  <a:gd name="T5" fmla="*/ 31 h 126"/>
                  <a:gd name="T6" fmla="*/ 60 w 126"/>
                  <a:gd name="T7" fmla="*/ 51 h 126"/>
                  <a:gd name="T8" fmla="*/ 24 w 126"/>
                  <a:gd name="T9" fmla="*/ 67 h 126"/>
                  <a:gd name="T10" fmla="*/ 0 w 126"/>
                  <a:gd name="T11" fmla="*/ 89 h 126"/>
                  <a:gd name="T12" fmla="*/ 4 w 126"/>
                  <a:gd name="T13" fmla="*/ 105 h 126"/>
                  <a:gd name="T14" fmla="*/ 26 w 126"/>
                  <a:gd name="T15" fmla="*/ 125 h 126"/>
                  <a:gd name="T16" fmla="*/ 54 w 126"/>
                  <a:gd name="T17" fmla="*/ 103 h 126"/>
                  <a:gd name="T18" fmla="*/ 63 w 126"/>
                  <a:gd name="T19" fmla="*/ 81 h 126"/>
                  <a:gd name="T20" fmla="*/ 82 w 126"/>
                  <a:gd name="T21" fmla="*/ 65 h 126"/>
                  <a:gd name="T22" fmla="*/ 94 w 126"/>
                  <a:gd name="T23" fmla="*/ 65 h 126"/>
                  <a:gd name="T24" fmla="*/ 99 w 126"/>
                  <a:gd name="T25" fmla="*/ 48 h 126"/>
                  <a:gd name="T26" fmla="*/ 112 w 126"/>
                  <a:gd name="T27" fmla="*/ 33 h 126"/>
                  <a:gd name="T28" fmla="*/ 125 w 126"/>
                  <a:gd name="T29" fmla="*/ 21 h 126"/>
                  <a:gd name="T30" fmla="*/ 120 w 126"/>
                  <a:gd name="T31" fmla="*/ 4 h 126"/>
                  <a:gd name="T32" fmla="*/ 112 w 126"/>
                  <a:gd name="T33" fmla="*/ 14 h 126"/>
                  <a:gd name="T34" fmla="*/ 111 w 126"/>
                  <a:gd name="T35" fmla="*/ 0 h 126"/>
                  <a:gd name="T36" fmla="*/ 98 w 126"/>
                  <a:gd name="T37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6">
                    <a:moveTo>
                      <a:pt x="98" y="1"/>
                    </a:moveTo>
                    <a:lnTo>
                      <a:pt x="95" y="21"/>
                    </a:lnTo>
                    <a:lnTo>
                      <a:pt x="75" y="31"/>
                    </a:lnTo>
                    <a:lnTo>
                      <a:pt x="60" y="51"/>
                    </a:lnTo>
                    <a:lnTo>
                      <a:pt x="24" y="67"/>
                    </a:lnTo>
                    <a:lnTo>
                      <a:pt x="0" y="89"/>
                    </a:lnTo>
                    <a:lnTo>
                      <a:pt x="4" y="105"/>
                    </a:lnTo>
                    <a:lnTo>
                      <a:pt x="26" y="125"/>
                    </a:lnTo>
                    <a:lnTo>
                      <a:pt x="54" y="103"/>
                    </a:lnTo>
                    <a:lnTo>
                      <a:pt x="63" y="81"/>
                    </a:lnTo>
                    <a:lnTo>
                      <a:pt x="82" y="65"/>
                    </a:lnTo>
                    <a:lnTo>
                      <a:pt x="94" y="65"/>
                    </a:lnTo>
                    <a:lnTo>
                      <a:pt x="99" y="48"/>
                    </a:lnTo>
                    <a:lnTo>
                      <a:pt x="112" y="33"/>
                    </a:lnTo>
                    <a:lnTo>
                      <a:pt x="125" y="21"/>
                    </a:lnTo>
                    <a:lnTo>
                      <a:pt x="120" y="4"/>
                    </a:lnTo>
                    <a:lnTo>
                      <a:pt x="112" y="14"/>
                    </a:lnTo>
                    <a:lnTo>
                      <a:pt x="111" y="0"/>
                    </a:lnTo>
                    <a:lnTo>
                      <a:pt x="98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0" name="Freeform 135"/>
              <p:cNvSpPr>
                <a:spLocks/>
              </p:cNvSpPr>
              <p:nvPr/>
            </p:nvSpPr>
            <p:spPr bwMode="auto">
              <a:xfrm>
                <a:off x="8654431" y="4556664"/>
                <a:ext cx="1014252" cy="866697"/>
              </a:xfrm>
              <a:custGeom>
                <a:avLst/>
                <a:gdLst>
                  <a:gd name="T0" fmla="*/ 296 w 575"/>
                  <a:gd name="T1" fmla="*/ 33 h 491"/>
                  <a:gd name="T2" fmla="*/ 258 w 575"/>
                  <a:gd name="T3" fmla="*/ 51 h 491"/>
                  <a:gd name="T4" fmla="*/ 254 w 575"/>
                  <a:gd name="T5" fmla="*/ 74 h 491"/>
                  <a:gd name="T6" fmla="*/ 230 w 575"/>
                  <a:gd name="T7" fmla="*/ 66 h 491"/>
                  <a:gd name="T8" fmla="*/ 199 w 575"/>
                  <a:gd name="T9" fmla="*/ 60 h 491"/>
                  <a:gd name="T10" fmla="*/ 184 w 575"/>
                  <a:gd name="T11" fmla="*/ 85 h 491"/>
                  <a:gd name="T12" fmla="*/ 164 w 575"/>
                  <a:gd name="T13" fmla="*/ 102 h 491"/>
                  <a:gd name="T14" fmla="*/ 156 w 575"/>
                  <a:gd name="T15" fmla="*/ 113 h 491"/>
                  <a:gd name="T16" fmla="*/ 145 w 575"/>
                  <a:gd name="T17" fmla="*/ 127 h 491"/>
                  <a:gd name="T18" fmla="*/ 104 w 575"/>
                  <a:gd name="T19" fmla="*/ 161 h 491"/>
                  <a:gd name="T20" fmla="*/ 31 w 575"/>
                  <a:gd name="T21" fmla="*/ 199 h 491"/>
                  <a:gd name="T22" fmla="*/ 9 w 575"/>
                  <a:gd name="T23" fmla="*/ 248 h 491"/>
                  <a:gd name="T24" fmla="*/ 17 w 575"/>
                  <a:gd name="T25" fmla="*/ 265 h 491"/>
                  <a:gd name="T26" fmla="*/ 0 w 575"/>
                  <a:gd name="T27" fmla="*/ 270 h 491"/>
                  <a:gd name="T28" fmla="*/ 17 w 575"/>
                  <a:gd name="T29" fmla="*/ 312 h 491"/>
                  <a:gd name="T30" fmla="*/ 17 w 575"/>
                  <a:gd name="T31" fmla="*/ 344 h 491"/>
                  <a:gd name="T32" fmla="*/ 25 w 575"/>
                  <a:gd name="T33" fmla="*/ 377 h 491"/>
                  <a:gd name="T34" fmla="*/ 12 w 575"/>
                  <a:gd name="T35" fmla="*/ 389 h 491"/>
                  <a:gd name="T36" fmla="*/ 35 w 575"/>
                  <a:gd name="T37" fmla="*/ 424 h 491"/>
                  <a:gd name="T38" fmla="*/ 53 w 575"/>
                  <a:gd name="T39" fmla="*/ 420 h 491"/>
                  <a:gd name="T40" fmla="*/ 83 w 575"/>
                  <a:gd name="T41" fmla="*/ 412 h 491"/>
                  <a:gd name="T42" fmla="*/ 142 w 575"/>
                  <a:gd name="T43" fmla="*/ 391 h 491"/>
                  <a:gd name="T44" fmla="*/ 204 w 575"/>
                  <a:gd name="T45" fmla="*/ 375 h 491"/>
                  <a:gd name="T46" fmla="*/ 231 w 575"/>
                  <a:gd name="T47" fmla="*/ 365 h 491"/>
                  <a:gd name="T48" fmla="*/ 245 w 575"/>
                  <a:gd name="T49" fmla="*/ 369 h 491"/>
                  <a:gd name="T50" fmla="*/ 278 w 575"/>
                  <a:gd name="T51" fmla="*/ 383 h 491"/>
                  <a:gd name="T52" fmla="*/ 290 w 575"/>
                  <a:gd name="T53" fmla="*/ 418 h 491"/>
                  <a:gd name="T54" fmla="*/ 310 w 575"/>
                  <a:gd name="T55" fmla="*/ 409 h 491"/>
                  <a:gd name="T56" fmla="*/ 330 w 575"/>
                  <a:gd name="T57" fmla="*/ 383 h 491"/>
                  <a:gd name="T58" fmla="*/ 326 w 575"/>
                  <a:gd name="T59" fmla="*/ 409 h 491"/>
                  <a:gd name="T60" fmla="*/ 328 w 575"/>
                  <a:gd name="T61" fmla="*/ 422 h 491"/>
                  <a:gd name="T62" fmla="*/ 337 w 575"/>
                  <a:gd name="T63" fmla="*/ 405 h 491"/>
                  <a:gd name="T64" fmla="*/ 339 w 575"/>
                  <a:gd name="T65" fmla="*/ 422 h 491"/>
                  <a:gd name="T66" fmla="*/ 349 w 575"/>
                  <a:gd name="T67" fmla="*/ 442 h 491"/>
                  <a:gd name="T68" fmla="*/ 358 w 575"/>
                  <a:gd name="T69" fmla="*/ 471 h 491"/>
                  <a:gd name="T70" fmla="*/ 425 w 575"/>
                  <a:gd name="T71" fmla="*/ 490 h 491"/>
                  <a:gd name="T72" fmla="*/ 491 w 575"/>
                  <a:gd name="T73" fmla="*/ 460 h 491"/>
                  <a:gd name="T74" fmla="*/ 521 w 575"/>
                  <a:gd name="T75" fmla="*/ 415 h 491"/>
                  <a:gd name="T76" fmla="*/ 558 w 575"/>
                  <a:gd name="T77" fmla="*/ 366 h 491"/>
                  <a:gd name="T78" fmla="*/ 565 w 575"/>
                  <a:gd name="T79" fmla="*/ 316 h 491"/>
                  <a:gd name="T80" fmla="*/ 572 w 575"/>
                  <a:gd name="T81" fmla="*/ 251 h 491"/>
                  <a:gd name="T82" fmla="*/ 546 w 575"/>
                  <a:gd name="T83" fmla="*/ 201 h 491"/>
                  <a:gd name="T84" fmla="*/ 523 w 575"/>
                  <a:gd name="T85" fmla="*/ 165 h 491"/>
                  <a:gd name="T86" fmla="*/ 493 w 575"/>
                  <a:gd name="T87" fmla="*/ 117 h 491"/>
                  <a:gd name="T88" fmla="*/ 465 w 575"/>
                  <a:gd name="T89" fmla="*/ 60 h 491"/>
                  <a:gd name="T90" fmla="*/ 463 w 575"/>
                  <a:gd name="T91" fmla="*/ 19 h 491"/>
                  <a:gd name="T92" fmla="*/ 437 w 575"/>
                  <a:gd name="T93" fmla="*/ 19 h 491"/>
                  <a:gd name="T94" fmla="*/ 430 w 575"/>
                  <a:gd name="T95" fmla="*/ 89 h 491"/>
                  <a:gd name="T96" fmla="*/ 416 w 575"/>
                  <a:gd name="T97" fmla="*/ 113 h 491"/>
                  <a:gd name="T98" fmla="*/ 384 w 575"/>
                  <a:gd name="T99" fmla="*/ 100 h 491"/>
                  <a:gd name="T100" fmla="*/ 353 w 575"/>
                  <a:gd name="T101" fmla="*/ 81 h 491"/>
                  <a:gd name="T102" fmla="*/ 348 w 575"/>
                  <a:gd name="T103" fmla="*/ 62 h 491"/>
                  <a:gd name="T104" fmla="*/ 360 w 575"/>
                  <a:gd name="T105" fmla="*/ 46 h 491"/>
                  <a:gd name="T106" fmla="*/ 347 w 575"/>
                  <a:gd name="T107" fmla="*/ 25 h 491"/>
                  <a:gd name="T108" fmla="*/ 307 w 575"/>
                  <a:gd name="T109" fmla="*/ 12 h 491"/>
                  <a:gd name="T110" fmla="*/ 282 w 575"/>
                  <a:gd name="T111" fmla="*/ 15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5" h="491">
                    <a:moveTo>
                      <a:pt x="293" y="20"/>
                    </a:moveTo>
                    <a:lnTo>
                      <a:pt x="296" y="33"/>
                    </a:lnTo>
                    <a:lnTo>
                      <a:pt x="269" y="37"/>
                    </a:lnTo>
                    <a:lnTo>
                      <a:pt x="258" y="51"/>
                    </a:lnTo>
                    <a:lnTo>
                      <a:pt x="256" y="59"/>
                    </a:lnTo>
                    <a:lnTo>
                      <a:pt x="254" y="74"/>
                    </a:lnTo>
                    <a:lnTo>
                      <a:pt x="237" y="78"/>
                    </a:lnTo>
                    <a:lnTo>
                      <a:pt x="230" y="66"/>
                    </a:lnTo>
                    <a:lnTo>
                      <a:pt x="221" y="55"/>
                    </a:lnTo>
                    <a:lnTo>
                      <a:pt x="199" y="60"/>
                    </a:lnTo>
                    <a:lnTo>
                      <a:pt x="195" y="74"/>
                    </a:lnTo>
                    <a:lnTo>
                      <a:pt x="184" y="85"/>
                    </a:lnTo>
                    <a:lnTo>
                      <a:pt x="171" y="91"/>
                    </a:lnTo>
                    <a:lnTo>
                      <a:pt x="164" y="102"/>
                    </a:lnTo>
                    <a:lnTo>
                      <a:pt x="164" y="113"/>
                    </a:lnTo>
                    <a:lnTo>
                      <a:pt x="156" y="113"/>
                    </a:lnTo>
                    <a:lnTo>
                      <a:pt x="149" y="102"/>
                    </a:lnTo>
                    <a:lnTo>
                      <a:pt x="145" y="127"/>
                    </a:lnTo>
                    <a:lnTo>
                      <a:pt x="124" y="153"/>
                    </a:lnTo>
                    <a:lnTo>
                      <a:pt x="104" y="161"/>
                    </a:lnTo>
                    <a:lnTo>
                      <a:pt x="53" y="176"/>
                    </a:lnTo>
                    <a:lnTo>
                      <a:pt x="31" y="199"/>
                    </a:lnTo>
                    <a:lnTo>
                      <a:pt x="6" y="201"/>
                    </a:lnTo>
                    <a:lnTo>
                      <a:pt x="9" y="248"/>
                    </a:lnTo>
                    <a:lnTo>
                      <a:pt x="20" y="255"/>
                    </a:lnTo>
                    <a:lnTo>
                      <a:pt x="17" y="265"/>
                    </a:lnTo>
                    <a:lnTo>
                      <a:pt x="2" y="255"/>
                    </a:lnTo>
                    <a:lnTo>
                      <a:pt x="0" y="270"/>
                    </a:lnTo>
                    <a:lnTo>
                      <a:pt x="8" y="296"/>
                    </a:lnTo>
                    <a:lnTo>
                      <a:pt x="17" y="312"/>
                    </a:lnTo>
                    <a:lnTo>
                      <a:pt x="17" y="331"/>
                    </a:lnTo>
                    <a:lnTo>
                      <a:pt x="17" y="344"/>
                    </a:lnTo>
                    <a:lnTo>
                      <a:pt x="24" y="349"/>
                    </a:lnTo>
                    <a:lnTo>
                      <a:pt x="25" y="377"/>
                    </a:lnTo>
                    <a:lnTo>
                      <a:pt x="17" y="378"/>
                    </a:lnTo>
                    <a:lnTo>
                      <a:pt x="12" y="389"/>
                    </a:lnTo>
                    <a:lnTo>
                      <a:pt x="6" y="398"/>
                    </a:lnTo>
                    <a:lnTo>
                      <a:pt x="35" y="424"/>
                    </a:lnTo>
                    <a:lnTo>
                      <a:pt x="47" y="427"/>
                    </a:lnTo>
                    <a:lnTo>
                      <a:pt x="53" y="420"/>
                    </a:lnTo>
                    <a:lnTo>
                      <a:pt x="59" y="409"/>
                    </a:lnTo>
                    <a:lnTo>
                      <a:pt x="83" y="412"/>
                    </a:lnTo>
                    <a:lnTo>
                      <a:pt x="133" y="405"/>
                    </a:lnTo>
                    <a:lnTo>
                      <a:pt x="142" y="391"/>
                    </a:lnTo>
                    <a:lnTo>
                      <a:pt x="158" y="380"/>
                    </a:lnTo>
                    <a:lnTo>
                      <a:pt x="204" y="375"/>
                    </a:lnTo>
                    <a:lnTo>
                      <a:pt x="213" y="366"/>
                    </a:lnTo>
                    <a:lnTo>
                      <a:pt x="231" y="365"/>
                    </a:lnTo>
                    <a:lnTo>
                      <a:pt x="244" y="361"/>
                    </a:lnTo>
                    <a:lnTo>
                      <a:pt x="245" y="369"/>
                    </a:lnTo>
                    <a:lnTo>
                      <a:pt x="267" y="371"/>
                    </a:lnTo>
                    <a:lnTo>
                      <a:pt x="278" y="383"/>
                    </a:lnTo>
                    <a:lnTo>
                      <a:pt x="289" y="399"/>
                    </a:lnTo>
                    <a:lnTo>
                      <a:pt x="290" y="418"/>
                    </a:lnTo>
                    <a:lnTo>
                      <a:pt x="299" y="416"/>
                    </a:lnTo>
                    <a:lnTo>
                      <a:pt x="310" y="409"/>
                    </a:lnTo>
                    <a:lnTo>
                      <a:pt x="322" y="397"/>
                    </a:lnTo>
                    <a:lnTo>
                      <a:pt x="330" y="383"/>
                    </a:lnTo>
                    <a:lnTo>
                      <a:pt x="332" y="394"/>
                    </a:lnTo>
                    <a:lnTo>
                      <a:pt x="326" y="409"/>
                    </a:lnTo>
                    <a:lnTo>
                      <a:pt x="318" y="420"/>
                    </a:lnTo>
                    <a:lnTo>
                      <a:pt x="328" y="422"/>
                    </a:lnTo>
                    <a:lnTo>
                      <a:pt x="332" y="412"/>
                    </a:lnTo>
                    <a:lnTo>
                      <a:pt x="337" y="405"/>
                    </a:lnTo>
                    <a:lnTo>
                      <a:pt x="337" y="412"/>
                    </a:lnTo>
                    <a:lnTo>
                      <a:pt x="339" y="422"/>
                    </a:lnTo>
                    <a:lnTo>
                      <a:pt x="348" y="431"/>
                    </a:lnTo>
                    <a:lnTo>
                      <a:pt x="349" y="442"/>
                    </a:lnTo>
                    <a:lnTo>
                      <a:pt x="344" y="456"/>
                    </a:lnTo>
                    <a:lnTo>
                      <a:pt x="358" y="471"/>
                    </a:lnTo>
                    <a:lnTo>
                      <a:pt x="389" y="482"/>
                    </a:lnTo>
                    <a:lnTo>
                      <a:pt x="425" y="490"/>
                    </a:lnTo>
                    <a:lnTo>
                      <a:pt x="450" y="481"/>
                    </a:lnTo>
                    <a:lnTo>
                      <a:pt x="491" y="460"/>
                    </a:lnTo>
                    <a:lnTo>
                      <a:pt x="503" y="429"/>
                    </a:lnTo>
                    <a:lnTo>
                      <a:pt x="521" y="415"/>
                    </a:lnTo>
                    <a:lnTo>
                      <a:pt x="534" y="388"/>
                    </a:lnTo>
                    <a:lnTo>
                      <a:pt x="558" y="366"/>
                    </a:lnTo>
                    <a:lnTo>
                      <a:pt x="565" y="355"/>
                    </a:lnTo>
                    <a:lnTo>
                      <a:pt x="565" y="316"/>
                    </a:lnTo>
                    <a:lnTo>
                      <a:pt x="574" y="263"/>
                    </a:lnTo>
                    <a:lnTo>
                      <a:pt x="572" y="251"/>
                    </a:lnTo>
                    <a:lnTo>
                      <a:pt x="555" y="228"/>
                    </a:lnTo>
                    <a:lnTo>
                      <a:pt x="546" y="201"/>
                    </a:lnTo>
                    <a:lnTo>
                      <a:pt x="527" y="191"/>
                    </a:lnTo>
                    <a:lnTo>
                      <a:pt x="523" y="165"/>
                    </a:lnTo>
                    <a:lnTo>
                      <a:pt x="494" y="150"/>
                    </a:lnTo>
                    <a:lnTo>
                      <a:pt x="493" y="117"/>
                    </a:lnTo>
                    <a:lnTo>
                      <a:pt x="483" y="80"/>
                    </a:lnTo>
                    <a:lnTo>
                      <a:pt x="465" y="60"/>
                    </a:lnTo>
                    <a:lnTo>
                      <a:pt x="455" y="33"/>
                    </a:lnTo>
                    <a:lnTo>
                      <a:pt x="463" y="19"/>
                    </a:lnTo>
                    <a:lnTo>
                      <a:pt x="448" y="0"/>
                    </a:lnTo>
                    <a:lnTo>
                      <a:pt x="437" y="19"/>
                    </a:lnTo>
                    <a:lnTo>
                      <a:pt x="429" y="30"/>
                    </a:lnTo>
                    <a:lnTo>
                      <a:pt x="430" y="89"/>
                    </a:lnTo>
                    <a:lnTo>
                      <a:pt x="421" y="104"/>
                    </a:lnTo>
                    <a:lnTo>
                      <a:pt x="416" y="113"/>
                    </a:lnTo>
                    <a:lnTo>
                      <a:pt x="399" y="113"/>
                    </a:lnTo>
                    <a:lnTo>
                      <a:pt x="384" y="100"/>
                    </a:lnTo>
                    <a:lnTo>
                      <a:pt x="365" y="93"/>
                    </a:lnTo>
                    <a:lnTo>
                      <a:pt x="353" y="81"/>
                    </a:lnTo>
                    <a:lnTo>
                      <a:pt x="342" y="77"/>
                    </a:lnTo>
                    <a:lnTo>
                      <a:pt x="348" y="62"/>
                    </a:lnTo>
                    <a:lnTo>
                      <a:pt x="351" y="49"/>
                    </a:lnTo>
                    <a:lnTo>
                      <a:pt x="360" y="46"/>
                    </a:lnTo>
                    <a:lnTo>
                      <a:pt x="366" y="28"/>
                    </a:lnTo>
                    <a:lnTo>
                      <a:pt x="347" y="25"/>
                    </a:lnTo>
                    <a:lnTo>
                      <a:pt x="328" y="23"/>
                    </a:lnTo>
                    <a:lnTo>
                      <a:pt x="307" y="12"/>
                    </a:lnTo>
                    <a:lnTo>
                      <a:pt x="284" y="9"/>
                    </a:lnTo>
                    <a:lnTo>
                      <a:pt x="282" y="15"/>
                    </a:lnTo>
                    <a:lnTo>
                      <a:pt x="293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1" name="Freeform 136"/>
              <p:cNvSpPr>
                <a:spLocks/>
              </p:cNvSpPr>
              <p:nvPr/>
            </p:nvSpPr>
            <p:spPr bwMode="auto">
              <a:xfrm>
                <a:off x="9365194" y="5489426"/>
                <a:ext cx="89632" cy="95950"/>
              </a:xfrm>
              <a:custGeom>
                <a:avLst/>
                <a:gdLst>
                  <a:gd name="T0" fmla="*/ 3 w 52"/>
                  <a:gd name="T1" fmla="*/ 0 h 53"/>
                  <a:gd name="T2" fmla="*/ 22 w 52"/>
                  <a:gd name="T3" fmla="*/ 4 h 53"/>
                  <a:gd name="T4" fmla="*/ 51 w 52"/>
                  <a:gd name="T5" fmla="*/ 4 h 53"/>
                  <a:gd name="T6" fmla="*/ 49 w 52"/>
                  <a:gd name="T7" fmla="*/ 21 h 53"/>
                  <a:gd name="T8" fmla="*/ 40 w 52"/>
                  <a:gd name="T9" fmla="*/ 34 h 53"/>
                  <a:gd name="T10" fmla="*/ 38 w 52"/>
                  <a:gd name="T11" fmla="*/ 47 h 53"/>
                  <a:gd name="T12" fmla="*/ 22 w 52"/>
                  <a:gd name="T13" fmla="*/ 50 h 53"/>
                  <a:gd name="T14" fmla="*/ 11 w 52"/>
                  <a:gd name="T15" fmla="*/ 52 h 53"/>
                  <a:gd name="T16" fmla="*/ 0 w 52"/>
                  <a:gd name="T17" fmla="*/ 45 h 53"/>
                  <a:gd name="T18" fmla="*/ 3 w 52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3">
                    <a:moveTo>
                      <a:pt x="3" y="0"/>
                    </a:moveTo>
                    <a:lnTo>
                      <a:pt x="22" y="4"/>
                    </a:lnTo>
                    <a:lnTo>
                      <a:pt x="51" y="4"/>
                    </a:lnTo>
                    <a:lnTo>
                      <a:pt x="49" y="21"/>
                    </a:lnTo>
                    <a:lnTo>
                      <a:pt x="40" y="34"/>
                    </a:lnTo>
                    <a:lnTo>
                      <a:pt x="38" y="47"/>
                    </a:lnTo>
                    <a:lnTo>
                      <a:pt x="22" y="50"/>
                    </a:lnTo>
                    <a:lnTo>
                      <a:pt x="11" y="52"/>
                    </a:lnTo>
                    <a:lnTo>
                      <a:pt x="0" y="45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2" name="Freeform 137"/>
              <p:cNvSpPr>
                <a:spLocks/>
              </p:cNvSpPr>
              <p:nvPr/>
            </p:nvSpPr>
            <p:spPr bwMode="auto">
              <a:xfrm>
                <a:off x="9964310" y="4858672"/>
                <a:ext cx="64472" cy="51907"/>
              </a:xfrm>
              <a:custGeom>
                <a:avLst/>
                <a:gdLst>
                  <a:gd name="T0" fmla="*/ 11 w 37"/>
                  <a:gd name="T1" fmla="*/ 0 h 29"/>
                  <a:gd name="T2" fmla="*/ 0 w 37"/>
                  <a:gd name="T3" fmla="*/ 5 h 29"/>
                  <a:gd name="T4" fmla="*/ 8 w 37"/>
                  <a:gd name="T5" fmla="*/ 13 h 29"/>
                  <a:gd name="T6" fmla="*/ 18 w 37"/>
                  <a:gd name="T7" fmla="*/ 22 h 29"/>
                  <a:gd name="T8" fmla="*/ 32 w 37"/>
                  <a:gd name="T9" fmla="*/ 28 h 29"/>
                  <a:gd name="T10" fmla="*/ 36 w 37"/>
                  <a:gd name="T11" fmla="*/ 20 h 29"/>
                  <a:gd name="T12" fmla="*/ 26 w 37"/>
                  <a:gd name="T13" fmla="*/ 5 h 29"/>
                  <a:gd name="T14" fmla="*/ 11 w 3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9">
                    <a:moveTo>
                      <a:pt x="11" y="0"/>
                    </a:moveTo>
                    <a:lnTo>
                      <a:pt x="0" y="5"/>
                    </a:lnTo>
                    <a:lnTo>
                      <a:pt x="8" y="13"/>
                    </a:lnTo>
                    <a:lnTo>
                      <a:pt x="18" y="22"/>
                    </a:lnTo>
                    <a:lnTo>
                      <a:pt x="32" y="28"/>
                    </a:lnTo>
                    <a:lnTo>
                      <a:pt x="36" y="20"/>
                    </a:lnTo>
                    <a:lnTo>
                      <a:pt x="26" y="5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3" name="Freeform 138"/>
              <p:cNvSpPr>
                <a:spLocks/>
              </p:cNvSpPr>
              <p:nvPr/>
            </p:nvSpPr>
            <p:spPr bwMode="auto">
              <a:xfrm>
                <a:off x="9674973" y="4297127"/>
                <a:ext cx="50319" cy="75502"/>
              </a:xfrm>
              <a:custGeom>
                <a:avLst/>
                <a:gdLst>
                  <a:gd name="T0" fmla="*/ 0 w 28"/>
                  <a:gd name="T1" fmla="*/ 0 h 42"/>
                  <a:gd name="T2" fmla="*/ 10 w 28"/>
                  <a:gd name="T3" fmla="*/ 20 h 42"/>
                  <a:gd name="T4" fmla="*/ 23 w 28"/>
                  <a:gd name="T5" fmla="*/ 41 h 42"/>
                  <a:gd name="T6" fmla="*/ 27 w 28"/>
                  <a:gd name="T7" fmla="*/ 15 h 42"/>
                  <a:gd name="T8" fmla="*/ 0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0" y="20"/>
                    </a:lnTo>
                    <a:lnTo>
                      <a:pt x="23" y="41"/>
                    </a:lnTo>
                    <a:lnTo>
                      <a:pt x="27" y="1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4" name="Freeform 139"/>
              <p:cNvSpPr>
                <a:spLocks/>
              </p:cNvSpPr>
              <p:nvPr/>
            </p:nvSpPr>
            <p:spPr bwMode="auto">
              <a:xfrm>
                <a:off x="9442246" y="4338024"/>
                <a:ext cx="212285" cy="221786"/>
              </a:xfrm>
              <a:custGeom>
                <a:avLst/>
                <a:gdLst>
                  <a:gd name="T0" fmla="*/ 19 w 119"/>
                  <a:gd name="T1" fmla="*/ 74 h 125"/>
                  <a:gd name="T2" fmla="*/ 0 w 119"/>
                  <a:gd name="T3" fmla="*/ 0 h 125"/>
                  <a:gd name="T4" fmla="*/ 16 w 119"/>
                  <a:gd name="T5" fmla="*/ 6 h 125"/>
                  <a:gd name="T6" fmla="*/ 40 w 119"/>
                  <a:gd name="T7" fmla="*/ 5 h 125"/>
                  <a:gd name="T8" fmla="*/ 40 w 119"/>
                  <a:gd name="T9" fmla="*/ 25 h 125"/>
                  <a:gd name="T10" fmla="*/ 55 w 119"/>
                  <a:gd name="T11" fmla="*/ 30 h 125"/>
                  <a:gd name="T12" fmla="*/ 59 w 119"/>
                  <a:gd name="T13" fmla="*/ 40 h 125"/>
                  <a:gd name="T14" fmla="*/ 70 w 119"/>
                  <a:gd name="T15" fmla="*/ 51 h 125"/>
                  <a:gd name="T16" fmla="*/ 78 w 119"/>
                  <a:gd name="T17" fmla="*/ 59 h 125"/>
                  <a:gd name="T18" fmla="*/ 76 w 119"/>
                  <a:gd name="T19" fmla="*/ 76 h 125"/>
                  <a:gd name="T20" fmla="*/ 87 w 119"/>
                  <a:gd name="T21" fmla="*/ 95 h 125"/>
                  <a:gd name="T22" fmla="*/ 107 w 119"/>
                  <a:gd name="T23" fmla="*/ 101 h 125"/>
                  <a:gd name="T24" fmla="*/ 118 w 119"/>
                  <a:gd name="T25" fmla="*/ 120 h 125"/>
                  <a:gd name="T26" fmla="*/ 116 w 119"/>
                  <a:gd name="T27" fmla="*/ 120 h 125"/>
                  <a:gd name="T28" fmla="*/ 115 w 119"/>
                  <a:gd name="T29" fmla="*/ 121 h 125"/>
                  <a:gd name="T30" fmla="*/ 113 w 119"/>
                  <a:gd name="T31" fmla="*/ 121 h 125"/>
                  <a:gd name="T32" fmla="*/ 110 w 119"/>
                  <a:gd name="T33" fmla="*/ 121 h 125"/>
                  <a:gd name="T34" fmla="*/ 108 w 119"/>
                  <a:gd name="T35" fmla="*/ 122 h 125"/>
                  <a:gd name="T36" fmla="*/ 106 w 119"/>
                  <a:gd name="T37" fmla="*/ 123 h 125"/>
                  <a:gd name="T38" fmla="*/ 103 w 119"/>
                  <a:gd name="T39" fmla="*/ 123 h 125"/>
                  <a:gd name="T40" fmla="*/ 101 w 119"/>
                  <a:gd name="T41" fmla="*/ 124 h 125"/>
                  <a:gd name="T42" fmla="*/ 99 w 119"/>
                  <a:gd name="T43" fmla="*/ 124 h 125"/>
                  <a:gd name="T44" fmla="*/ 97 w 119"/>
                  <a:gd name="T45" fmla="*/ 124 h 125"/>
                  <a:gd name="T46" fmla="*/ 96 w 119"/>
                  <a:gd name="T47" fmla="*/ 124 h 125"/>
                  <a:gd name="T48" fmla="*/ 95 w 119"/>
                  <a:gd name="T49" fmla="*/ 122 h 125"/>
                  <a:gd name="T50" fmla="*/ 93 w 119"/>
                  <a:gd name="T51" fmla="*/ 121 h 125"/>
                  <a:gd name="T52" fmla="*/ 91 w 119"/>
                  <a:gd name="T53" fmla="*/ 121 h 125"/>
                  <a:gd name="T54" fmla="*/ 88 w 119"/>
                  <a:gd name="T55" fmla="*/ 121 h 125"/>
                  <a:gd name="T56" fmla="*/ 86 w 119"/>
                  <a:gd name="T57" fmla="*/ 120 h 125"/>
                  <a:gd name="T58" fmla="*/ 83 w 119"/>
                  <a:gd name="T59" fmla="*/ 119 h 125"/>
                  <a:gd name="T60" fmla="*/ 81 w 119"/>
                  <a:gd name="T61" fmla="*/ 118 h 125"/>
                  <a:gd name="T62" fmla="*/ 78 w 119"/>
                  <a:gd name="T63" fmla="*/ 117 h 125"/>
                  <a:gd name="T64" fmla="*/ 76 w 119"/>
                  <a:gd name="T65" fmla="*/ 117 h 125"/>
                  <a:gd name="T66" fmla="*/ 75 w 119"/>
                  <a:gd name="T67" fmla="*/ 117 h 125"/>
                  <a:gd name="T68" fmla="*/ 74 w 119"/>
                  <a:gd name="T69" fmla="*/ 117 h 125"/>
                  <a:gd name="T70" fmla="*/ 55 w 119"/>
                  <a:gd name="T71" fmla="*/ 97 h 125"/>
                  <a:gd name="T72" fmla="*/ 41 w 119"/>
                  <a:gd name="T73" fmla="*/ 78 h 125"/>
                  <a:gd name="T74" fmla="*/ 19 w 119"/>
                  <a:gd name="T75" fmla="*/ 7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25">
                    <a:moveTo>
                      <a:pt x="19" y="74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40" y="5"/>
                    </a:lnTo>
                    <a:lnTo>
                      <a:pt x="40" y="25"/>
                    </a:lnTo>
                    <a:lnTo>
                      <a:pt x="55" y="30"/>
                    </a:lnTo>
                    <a:lnTo>
                      <a:pt x="59" y="40"/>
                    </a:lnTo>
                    <a:lnTo>
                      <a:pt x="70" y="51"/>
                    </a:lnTo>
                    <a:lnTo>
                      <a:pt x="78" y="59"/>
                    </a:lnTo>
                    <a:lnTo>
                      <a:pt x="76" y="76"/>
                    </a:lnTo>
                    <a:lnTo>
                      <a:pt x="87" y="95"/>
                    </a:lnTo>
                    <a:lnTo>
                      <a:pt x="107" y="101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5" y="121"/>
                    </a:lnTo>
                    <a:lnTo>
                      <a:pt x="113" y="121"/>
                    </a:lnTo>
                    <a:lnTo>
                      <a:pt x="110" y="121"/>
                    </a:lnTo>
                    <a:lnTo>
                      <a:pt x="108" y="122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1" y="124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6" y="124"/>
                    </a:lnTo>
                    <a:lnTo>
                      <a:pt x="95" y="122"/>
                    </a:lnTo>
                    <a:lnTo>
                      <a:pt x="93" y="121"/>
                    </a:lnTo>
                    <a:lnTo>
                      <a:pt x="91" y="121"/>
                    </a:lnTo>
                    <a:lnTo>
                      <a:pt x="88" y="121"/>
                    </a:lnTo>
                    <a:lnTo>
                      <a:pt x="86" y="120"/>
                    </a:lnTo>
                    <a:lnTo>
                      <a:pt x="83" y="119"/>
                    </a:lnTo>
                    <a:lnTo>
                      <a:pt x="81" y="118"/>
                    </a:lnTo>
                    <a:lnTo>
                      <a:pt x="78" y="117"/>
                    </a:lnTo>
                    <a:lnTo>
                      <a:pt x="76" y="117"/>
                    </a:lnTo>
                    <a:lnTo>
                      <a:pt x="75" y="117"/>
                    </a:lnTo>
                    <a:lnTo>
                      <a:pt x="74" y="117"/>
                    </a:lnTo>
                    <a:lnTo>
                      <a:pt x="55" y="97"/>
                    </a:lnTo>
                    <a:lnTo>
                      <a:pt x="41" y="78"/>
                    </a:lnTo>
                    <a:lnTo>
                      <a:pt x="1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5" name="Freeform 140"/>
              <p:cNvSpPr>
                <a:spLocks/>
              </p:cNvSpPr>
              <p:nvPr/>
            </p:nvSpPr>
            <p:spPr bwMode="auto">
              <a:xfrm>
                <a:off x="9613646" y="4378921"/>
                <a:ext cx="72334" cy="58199"/>
              </a:xfrm>
              <a:custGeom>
                <a:avLst/>
                <a:gdLst>
                  <a:gd name="T0" fmla="*/ 2 w 41"/>
                  <a:gd name="T1" fmla="*/ 16 h 33"/>
                  <a:gd name="T2" fmla="*/ 0 w 41"/>
                  <a:gd name="T3" fmla="*/ 28 h 33"/>
                  <a:gd name="T4" fmla="*/ 16 w 41"/>
                  <a:gd name="T5" fmla="*/ 32 h 33"/>
                  <a:gd name="T6" fmla="*/ 32 w 41"/>
                  <a:gd name="T7" fmla="*/ 22 h 33"/>
                  <a:gd name="T8" fmla="*/ 40 w 41"/>
                  <a:gd name="T9" fmla="*/ 11 h 33"/>
                  <a:gd name="T10" fmla="*/ 38 w 41"/>
                  <a:gd name="T11" fmla="*/ 0 h 33"/>
                  <a:gd name="T12" fmla="*/ 26 w 41"/>
                  <a:gd name="T13" fmla="*/ 1 h 33"/>
                  <a:gd name="T14" fmla="*/ 24 w 41"/>
                  <a:gd name="T15" fmla="*/ 11 h 33"/>
                  <a:gd name="T16" fmla="*/ 2 w 41"/>
                  <a:gd name="T1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3">
                    <a:moveTo>
                      <a:pt x="2" y="16"/>
                    </a:moveTo>
                    <a:lnTo>
                      <a:pt x="0" y="28"/>
                    </a:lnTo>
                    <a:lnTo>
                      <a:pt x="16" y="32"/>
                    </a:lnTo>
                    <a:lnTo>
                      <a:pt x="32" y="22"/>
                    </a:lnTo>
                    <a:lnTo>
                      <a:pt x="40" y="11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24" y="11"/>
                    </a:lnTo>
                    <a:lnTo>
                      <a:pt x="2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6" name="Freeform 141"/>
              <p:cNvSpPr>
                <a:spLocks/>
              </p:cNvSpPr>
              <p:nvPr/>
            </p:nvSpPr>
            <p:spPr bwMode="auto">
              <a:xfrm>
                <a:off x="9731583" y="4394650"/>
                <a:ext cx="36167" cy="28313"/>
              </a:xfrm>
              <a:custGeom>
                <a:avLst/>
                <a:gdLst>
                  <a:gd name="T0" fmla="*/ 10 w 21"/>
                  <a:gd name="T1" fmla="*/ 15 h 16"/>
                  <a:gd name="T2" fmla="*/ 11 w 21"/>
                  <a:gd name="T3" fmla="*/ 14 h 16"/>
                  <a:gd name="T4" fmla="*/ 13 w 21"/>
                  <a:gd name="T5" fmla="*/ 14 h 16"/>
                  <a:gd name="T6" fmla="*/ 15 w 21"/>
                  <a:gd name="T7" fmla="*/ 13 h 16"/>
                  <a:gd name="T8" fmla="*/ 16 w 21"/>
                  <a:gd name="T9" fmla="*/ 13 h 16"/>
                  <a:gd name="T10" fmla="*/ 17 w 21"/>
                  <a:gd name="T11" fmla="*/ 12 h 16"/>
                  <a:gd name="T12" fmla="*/ 18 w 21"/>
                  <a:gd name="T13" fmla="*/ 11 h 16"/>
                  <a:gd name="T14" fmla="*/ 19 w 21"/>
                  <a:gd name="T15" fmla="*/ 11 h 16"/>
                  <a:gd name="T16" fmla="*/ 20 w 21"/>
                  <a:gd name="T17" fmla="*/ 9 h 16"/>
                  <a:gd name="T18" fmla="*/ 20 w 21"/>
                  <a:gd name="T19" fmla="*/ 8 h 16"/>
                  <a:gd name="T20" fmla="*/ 20 w 21"/>
                  <a:gd name="T21" fmla="*/ 7 h 16"/>
                  <a:gd name="T22" fmla="*/ 20 w 21"/>
                  <a:gd name="T23" fmla="*/ 6 h 16"/>
                  <a:gd name="T24" fmla="*/ 20 w 21"/>
                  <a:gd name="T25" fmla="*/ 5 h 16"/>
                  <a:gd name="T26" fmla="*/ 19 w 21"/>
                  <a:gd name="T27" fmla="*/ 4 h 16"/>
                  <a:gd name="T28" fmla="*/ 18 w 21"/>
                  <a:gd name="T29" fmla="*/ 4 h 16"/>
                  <a:gd name="T30" fmla="*/ 18 w 21"/>
                  <a:gd name="T31" fmla="*/ 3 h 16"/>
                  <a:gd name="T32" fmla="*/ 17 w 21"/>
                  <a:gd name="T33" fmla="*/ 2 h 16"/>
                  <a:gd name="T34" fmla="*/ 16 w 21"/>
                  <a:gd name="T35" fmla="*/ 1 h 16"/>
                  <a:gd name="T36" fmla="*/ 15 w 21"/>
                  <a:gd name="T37" fmla="*/ 1 h 16"/>
                  <a:gd name="T38" fmla="*/ 13 w 21"/>
                  <a:gd name="T39" fmla="*/ 0 h 16"/>
                  <a:gd name="T40" fmla="*/ 11 w 21"/>
                  <a:gd name="T41" fmla="*/ 0 h 16"/>
                  <a:gd name="T42" fmla="*/ 10 w 21"/>
                  <a:gd name="T43" fmla="*/ 0 h 16"/>
                  <a:gd name="T44" fmla="*/ 8 w 21"/>
                  <a:gd name="T45" fmla="*/ 0 h 16"/>
                  <a:gd name="T46" fmla="*/ 7 w 21"/>
                  <a:gd name="T47" fmla="*/ 0 h 16"/>
                  <a:gd name="T48" fmla="*/ 5 w 21"/>
                  <a:gd name="T49" fmla="*/ 0 h 16"/>
                  <a:gd name="T50" fmla="*/ 5 w 21"/>
                  <a:gd name="T51" fmla="*/ 1 h 16"/>
                  <a:gd name="T52" fmla="*/ 3 w 21"/>
                  <a:gd name="T53" fmla="*/ 1 h 16"/>
                  <a:gd name="T54" fmla="*/ 3 w 21"/>
                  <a:gd name="T55" fmla="*/ 2 h 16"/>
                  <a:gd name="T56" fmla="*/ 2 w 21"/>
                  <a:gd name="T57" fmla="*/ 3 h 16"/>
                  <a:gd name="T58" fmla="*/ 1 w 21"/>
                  <a:gd name="T59" fmla="*/ 4 h 16"/>
                  <a:gd name="T60" fmla="*/ 0 w 21"/>
                  <a:gd name="T61" fmla="*/ 5 h 16"/>
                  <a:gd name="T62" fmla="*/ 0 w 21"/>
                  <a:gd name="T63" fmla="*/ 6 h 16"/>
                  <a:gd name="T64" fmla="*/ 0 w 21"/>
                  <a:gd name="T65" fmla="*/ 7 h 16"/>
                  <a:gd name="T66" fmla="*/ 0 w 21"/>
                  <a:gd name="T67" fmla="*/ 8 h 16"/>
                  <a:gd name="T68" fmla="*/ 0 w 21"/>
                  <a:gd name="T69" fmla="*/ 9 h 16"/>
                  <a:gd name="T70" fmla="*/ 1 w 21"/>
                  <a:gd name="T71" fmla="*/ 11 h 16"/>
                  <a:gd name="T72" fmla="*/ 2 w 21"/>
                  <a:gd name="T73" fmla="*/ 11 h 16"/>
                  <a:gd name="T74" fmla="*/ 3 w 21"/>
                  <a:gd name="T75" fmla="*/ 12 h 16"/>
                  <a:gd name="T76" fmla="*/ 3 w 21"/>
                  <a:gd name="T77" fmla="*/ 13 h 16"/>
                  <a:gd name="T78" fmla="*/ 5 w 21"/>
                  <a:gd name="T79" fmla="*/ 13 h 16"/>
                  <a:gd name="T80" fmla="*/ 5 w 21"/>
                  <a:gd name="T81" fmla="*/ 14 h 16"/>
                  <a:gd name="T82" fmla="*/ 7 w 21"/>
                  <a:gd name="T83" fmla="*/ 14 h 16"/>
                  <a:gd name="T84" fmla="*/ 8 w 21"/>
                  <a:gd name="T85" fmla="*/ 14 h 16"/>
                  <a:gd name="T86" fmla="*/ 10 w 21"/>
                  <a:gd name="T8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16">
                    <a:moveTo>
                      <a:pt x="10" y="15"/>
                    </a:move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982278" y="1882731"/>
              <a:ext cx="1481279" cy="1723957"/>
              <a:chOff x="5286171" y="1456373"/>
              <a:chExt cx="1481279" cy="1723957"/>
            </a:xfrm>
            <a:grpFill/>
          </p:grpSpPr>
          <p:sp>
            <p:nvSpPr>
              <p:cNvPr id="181" name="Freeform 58"/>
              <p:cNvSpPr>
                <a:spLocks/>
              </p:cNvSpPr>
              <p:nvPr/>
            </p:nvSpPr>
            <p:spPr bwMode="auto">
              <a:xfrm>
                <a:off x="6053543" y="1476821"/>
                <a:ext cx="294054" cy="173025"/>
              </a:xfrm>
              <a:custGeom>
                <a:avLst/>
                <a:gdLst>
                  <a:gd name="T0" fmla="*/ 65 w 167"/>
                  <a:gd name="T1" fmla="*/ 3 h 99"/>
                  <a:gd name="T2" fmla="*/ 60 w 167"/>
                  <a:gd name="T3" fmla="*/ 23 h 99"/>
                  <a:gd name="T4" fmla="*/ 42 w 167"/>
                  <a:gd name="T5" fmla="*/ 11 h 99"/>
                  <a:gd name="T6" fmla="*/ 27 w 167"/>
                  <a:gd name="T7" fmla="*/ 20 h 99"/>
                  <a:gd name="T8" fmla="*/ 20 w 167"/>
                  <a:gd name="T9" fmla="*/ 3 h 99"/>
                  <a:gd name="T10" fmla="*/ 0 w 167"/>
                  <a:gd name="T11" fmla="*/ 19 h 99"/>
                  <a:gd name="T12" fmla="*/ 4 w 167"/>
                  <a:gd name="T13" fmla="*/ 28 h 99"/>
                  <a:gd name="T14" fmla="*/ 8 w 167"/>
                  <a:gd name="T15" fmla="*/ 45 h 99"/>
                  <a:gd name="T16" fmla="*/ 30 w 167"/>
                  <a:gd name="T17" fmla="*/ 47 h 99"/>
                  <a:gd name="T18" fmla="*/ 42 w 167"/>
                  <a:gd name="T19" fmla="*/ 35 h 99"/>
                  <a:gd name="T20" fmla="*/ 53 w 167"/>
                  <a:gd name="T21" fmla="*/ 38 h 99"/>
                  <a:gd name="T22" fmla="*/ 48 w 167"/>
                  <a:gd name="T23" fmla="*/ 52 h 99"/>
                  <a:gd name="T24" fmla="*/ 45 w 167"/>
                  <a:gd name="T25" fmla="*/ 65 h 99"/>
                  <a:gd name="T26" fmla="*/ 57 w 167"/>
                  <a:gd name="T27" fmla="*/ 75 h 99"/>
                  <a:gd name="T28" fmla="*/ 68 w 167"/>
                  <a:gd name="T29" fmla="*/ 92 h 99"/>
                  <a:gd name="T30" fmla="*/ 82 w 167"/>
                  <a:gd name="T31" fmla="*/ 98 h 99"/>
                  <a:gd name="T32" fmla="*/ 88 w 167"/>
                  <a:gd name="T33" fmla="*/ 73 h 99"/>
                  <a:gd name="T34" fmla="*/ 109 w 167"/>
                  <a:gd name="T35" fmla="*/ 51 h 99"/>
                  <a:gd name="T36" fmla="*/ 121 w 167"/>
                  <a:gd name="T37" fmla="*/ 58 h 99"/>
                  <a:gd name="T38" fmla="*/ 121 w 167"/>
                  <a:gd name="T39" fmla="*/ 75 h 99"/>
                  <a:gd name="T40" fmla="*/ 145 w 167"/>
                  <a:gd name="T41" fmla="*/ 73 h 99"/>
                  <a:gd name="T42" fmla="*/ 157 w 167"/>
                  <a:gd name="T43" fmla="*/ 78 h 99"/>
                  <a:gd name="T44" fmla="*/ 166 w 167"/>
                  <a:gd name="T45" fmla="*/ 60 h 99"/>
                  <a:gd name="T46" fmla="*/ 109 w 167"/>
                  <a:gd name="T47" fmla="*/ 30 h 99"/>
                  <a:gd name="T48" fmla="*/ 90 w 167"/>
                  <a:gd name="T49" fmla="*/ 0 h 99"/>
                  <a:gd name="T50" fmla="*/ 65 w 167"/>
                  <a:gd name="T51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99">
                    <a:moveTo>
                      <a:pt x="65" y="3"/>
                    </a:moveTo>
                    <a:lnTo>
                      <a:pt x="60" y="23"/>
                    </a:lnTo>
                    <a:lnTo>
                      <a:pt x="42" y="11"/>
                    </a:lnTo>
                    <a:lnTo>
                      <a:pt x="27" y="20"/>
                    </a:lnTo>
                    <a:lnTo>
                      <a:pt x="20" y="3"/>
                    </a:lnTo>
                    <a:lnTo>
                      <a:pt x="0" y="19"/>
                    </a:lnTo>
                    <a:lnTo>
                      <a:pt x="4" y="28"/>
                    </a:lnTo>
                    <a:lnTo>
                      <a:pt x="8" y="45"/>
                    </a:lnTo>
                    <a:lnTo>
                      <a:pt x="30" y="47"/>
                    </a:lnTo>
                    <a:lnTo>
                      <a:pt x="42" y="35"/>
                    </a:lnTo>
                    <a:lnTo>
                      <a:pt x="53" y="38"/>
                    </a:lnTo>
                    <a:lnTo>
                      <a:pt x="48" y="52"/>
                    </a:lnTo>
                    <a:lnTo>
                      <a:pt x="45" y="65"/>
                    </a:lnTo>
                    <a:lnTo>
                      <a:pt x="57" y="75"/>
                    </a:lnTo>
                    <a:lnTo>
                      <a:pt x="68" y="92"/>
                    </a:lnTo>
                    <a:lnTo>
                      <a:pt x="82" y="98"/>
                    </a:lnTo>
                    <a:lnTo>
                      <a:pt x="88" y="73"/>
                    </a:lnTo>
                    <a:lnTo>
                      <a:pt x="109" y="51"/>
                    </a:lnTo>
                    <a:lnTo>
                      <a:pt x="121" y="58"/>
                    </a:lnTo>
                    <a:lnTo>
                      <a:pt x="121" y="75"/>
                    </a:lnTo>
                    <a:lnTo>
                      <a:pt x="145" y="73"/>
                    </a:lnTo>
                    <a:lnTo>
                      <a:pt x="157" y="78"/>
                    </a:lnTo>
                    <a:lnTo>
                      <a:pt x="166" y="60"/>
                    </a:lnTo>
                    <a:lnTo>
                      <a:pt x="109" y="30"/>
                    </a:lnTo>
                    <a:lnTo>
                      <a:pt x="90" y="0"/>
                    </a:lnTo>
                    <a:lnTo>
                      <a:pt x="65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2" name="Freeform 59"/>
              <p:cNvSpPr>
                <a:spLocks/>
              </p:cNvSpPr>
              <p:nvPr/>
            </p:nvSpPr>
            <p:spPr bwMode="auto">
              <a:xfrm>
                <a:off x="6245386" y="1456373"/>
                <a:ext cx="168256" cy="66064"/>
              </a:xfrm>
              <a:custGeom>
                <a:avLst/>
                <a:gdLst>
                  <a:gd name="T0" fmla="*/ 0 w 95"/>
                  <a:gd name="T1" fmla="*/ 3 h 38"/>
                  <a:gd name="T2" fmla="*/ 5 w 95"/>
                  <a:gd name="T3" fmla="*/ 27 h 38"/>
                  <a:gd name="T4" fmla="*/ 43 w 95"/>
                  <a:gd name="T5" fmla="*/ 37 h 38"/>
                  <a:gd name="T6" fmla="*/ 71 w 95"/>
                  <a:gd name="T7" fmla="*/ 27 h 38"/>
                  <a:gd name="T8" fmla="*/ 94 w 95"/>
                  <a:gd name="T9" fmla="*/ 5 h 38"/>
                  <a:gd name="T10" fmla="*/ 54 w 95"/>
                  <a:gd name="T11" fmla="*/ 5 h 38"/>
                  <a:gd name="T12" fmla="*/ 31 w 95"/>
                  <a:gd name="T13" fmla="*/ 0 h 38"/>
                  <a:gd name="T14" fmla="*/ 0 w 95"/>
                  <a:gd name="T15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8">
                    <a:moveTo>
                      <a:pt x="0" y="3"/>
                    </a:moveTo>
                    <a:lnTo>
                      <a:pt x="5" y="27"/>
                    </a:lnTo>
                    <a:lnTo>
                      <a:pt x="43" y="37"/>
                    </a:lnTo>
                    <a:lnTo>
                      <a:pt x="71" y="27"/>
                    </a:lnTo>
                    <a:lnTo>
                      <a:pt x="94" y="5"/>
                    </a:lnTo>
                    <a:lnTo>
                      <a:pt x="54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3" name="Freeform 96"/>
              <p:cNvSpPr>
                <a:spLocks/>
              </p:cNvSpPr>
              <p:nvPr/>
            </p:nvSpPr>
            <p:spPr bwMode="auto">
              <a:xfrm>
                <a:off x="5622682" y="1895227"/>
                <a:ext cx="40885" cy="51907"/>
              </a:xfrm>
              <a:custGeom>
                <a:avLst/>
                <a:gdLst>
                  <a:gd name="T0" fmla="*/ 8 w 24"/>
                  <a:gd name="T1" fmla="*/ 0 h 29"/>
                  <a:gd name="T2" fmla="*/ 0 w 24"/>
                  <a:gd name="T3" fmla="*/ 28 h 29"/>
                  <a:gd name="T4" fmla="*/ 23 w 24"/>
                  <a:gd name="T5" fmla="*/ 10 h 29"/>
                  <a:gd name="T6" fmla="*/ 8 w 24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9">
                    <a:moveTo>
                      <a:pt x="8" y="0"/>
                    </a:moveTo>
                    <a:lnTo>
                      <a:pt x="0" y="28"/>
                    </a:lnTo>
                    <a:lnTo>
                      <a:pt x="23" y="10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4" name="Freeform 103"/>
              <p:cNvSpPr>
                <a:spLocks/>
              </p:cNvSpPr>
              <p:nvPr/>
            </p:nvSpPr>
            <p:spPr bwMode="auto">
              <a:xfrm>
                <a:off x="5286171" y="2091846"/>
                <a:ext cx="232728" cy="143139"/>
              </a:xfrm>
              <a:custGeom>
                <a:avLst/>
                <a:gdLst>
                  <a:gd name="T0" fmla="*/ 40 w 133"/>
                  <a:gd name="T1" fmla="*/ 15 h 81"/>
                  <a:gd name="T2" fmla="*/ 22 w 133"/>
                  <a:gd name="T3" fmla="*/ 0 h 81"/>
                  <a:gd name="T4" fmla="*/ 0 w 133"/>
                  <a:gd name="T5" fmla="*/ 25 h 81"/>
                  <a:gd name="T6" fmla="*/ 2 w 133"/>
                  <a:gd name="T7" fmla="*/ 37 h 81"/>
                  <a:gd name="T8" fmla="*/ 27 w 133"/>
                  <a:gd name="T9" fmla="*/ 32 h 81"/>
                  <a:gd name="T10" fmla="*/ 27 w 133"/>
                  <a:gd name="T11" fmla="*/ 52 h 81"/>
                  <a:gd name="T12" fmla="*/ 19 w 133"/>
                  <a:gd name="T13" fmla="*/ 65 h 81"/>
                  <a:gd name="T14" fmla="*/ 41 w 133"/>
                  <a:gd name="T15" fmla="*/ 60 h 81"/>
                  <a:gd name="T16" fmla="*/ 64 w 133"/>
                  <a:gd name="T17" fmla="*/ 71 h 81"/>
                  <a:gd name="T18" fmla="*/ 72 w 133"/>
                  <a:gd name="T19" fmla="*/ 80 h 81"/>
                  <a:gd name="T20" fmla="*/ 91 w 133"/>
                  <a:gd name="T21" fmla="*/ 60 h 81"/>
                  <a:gd name="T22" fmla="*/ 109 w 133"/>
                  <a:gd name="T23" fmla="*/ 60 h 81"/>
                  <a:gd name="T24" fmla="*/ 127 w 133"/>
                  <a:gd name="T25" fmla="*/ 48 h 81"/>
                  <a:gd name="T26" fmla="*/ 132 w 133"/>
                  <a:gd name="T27" fmla="*/ 27 h 81"/>
                  <a:gd name="T28" fmla="*/ 127 w 133"/>
                  <a:gd name="T29" fmla="*/ 4 h 81"/>
                  <a:gd name="T30" fmla="*/ 102 w 133"/>
                  <a:gd name="T31" fmla="*/ 4 h 81"/>
                  <a:gd name="T32" fmla="*/ 77 w 133"/>
                  <a:gd name="T33" fmla="*/ 12 h 81"/>
                  <a:gd name="T34" fmla="*/ 49 w 133"/>
                  <a:gd name="T35" fmla="*/ 3 h 81"/>
                  <a:gd name="T36" fmla="*/ 40 w 133"/>
                  <a:gd name="T37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81">
                    <a:moveTo>
                      <a:pt x="40" y="15"/>
                    </a:moveTo>
                    <a:lnTo>
                      <a:pt x="22" y="0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27" y="32"/>
                    </a:lnTo>
                    <a:lnTo>
                      <a:pt x="27" y="52"/>
                    </a:lnTo>
                    <a:lnTo>
                      <a:pt x="19" y="65"/>
                    </a:lnTo>
                    <a:lnTo>
                      <a:pt x="41" y="60"/>
                    </a:lnTo>
                    <a:lnTo>
                      <a:pt x="64" y="71"/>
                    </a:lnTo>
                    <a:lnTo>
                      <a:pt x="72" y="80"/>
                    </a:lnTo>
                    <a:lnTo>
                      <a:pt x="91" y="60"/>
                    </a:lnTo>
                    <a:lnTo>
                      <a:pt x="109" y="60"/>
                    </a:lnTo>
                    <a:lnTo>
                      <a:pt x="127" y="48"/>
                    </a:lnTo>
                    <a:lnTo>
                      <a:pt x="132" y="27"/>
                    </a:lnTo>
                    <a:lnTo>
                      <a:pt x="127" y="4"/>
                    </a:lnTo>
                    <a:lnTo>
                      <a:pt x="102" y="4"/>
                    </a:lnTo>
                    <a:lnTo>
                      <a:pt x="77" y="12"/>
                    </a:lnTo>
                    <a:lnTo>
                      <a:pt x="49" y="3"/>
                    </a:lnTo>
                    <a:lnTo>
                      <a:pt x="4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5" name="Freeform 104"/>
              <p:cNvSpPr>
                <a:spLocks/>
              </p:cNvSpPr>
              <p:nvPr/>
            </p:nvSpPr>
            <p:spPr bwMode="auto">
              <a:xfrm>
                <a:off x="6039391" y="2420594"/>
                <a:ext cx="36167" cy="25167"/>
              </a:xfrm>
              <a:custGeom>
                <a:avLst/>
                <a:gdLst>
                  <a:gd name="T0" fmla="*/ 0 w 20"/>
                  <a:gd name="T1" fmla="*/ 14 h 15"/>
                  <a:gd name="T2" fmla="*/ 4 w 20"/>
                  <a:gd name="T3" fmla="*/ 0 h 15"/>
                  <a:gd name="T4" fmla="*/ 13 w 20"/>
                  <a:gd name="T5" fmla="*/ 0 h 15"/>
                  <a:gd name="T6" fmla="*/ 19 w 20"/>
                  <a:gd name="T7" fmla="*/ 0 h 15"/>
                  <a:gd name="T8" fmla="*/ 0 w 20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14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0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6" name="Freeform 108"/>
              <p:cNvSpPr>
                <a:spLocks/>
              </p:cNvSpPr>
              <p:nvPr/>
            </p:nvSpPr>
            <p:spPr bwMode="auto">
              <a:xfrm>
                <a:off x="6143175" y="1967583"/>
                <a:ext cx="31450" cy="28313"/>
              </a:xfrm>
              <a:custGeom>
                <a:avLst/>
                <a:gdLst>
                  <a:gd name="T0" fmla="*/ 6 w 18"/>
                  <a:gd name="T1" fmla="*/ 0 h 16"/>
                  <a:gd name="T2" fmla="*/ 0 w 18"/>
                  <a:gd name="T3" fmla="*/ 11 h 16"/>
                  <a:gd name="T4" fmla="*/ 12 w 18"/>
                  <a:gd name="T5" fmla="*/ 15 h 16"/>
                  <a:gd name="T6" fmla="*/ 17 w 18"/>
                  <a:gd name="T7" fmla="*/ 0 h 16"/>
                  <a:gd name="T8" fmla="*/ 6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6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17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7" name="Freeform 109"/>
              <p:cNvSpPr>
                <a:spLocks/>
              </p:cNvSpPr>
              <p:nvPr/>
            </p:nvSpPr>
            <p:spPr bwMode="auto">
              <a:xfrm>
                <a:off x="6193494" y="1943989"/>
                <a:ext cx="28305" cy="58199"/>
              </a:xfrm>
              <a:custGeom>
                <a:avLst/>
                <a:gdLst>
                  <a:gd name="T0" fmla="*/ 0 w 16"/>
                  <a:gd name="T1" fmla="*/ 0 h 33"/>
                  <a:gd name="T2" fmla="*/ 2 w 16"/>
                  <a:gd name="T3" fmla="*/ 13 h 33"/>
                  <a:gd name="T4" fmla="*/ 9 w 16"/>
                  <a:gd name="T5" fmla="*/ 16 h 33"/>
                  <a:gd name="T6" fmla="*/ 12 w 16"/>
                  <a:gd name="T7" fmla="*/ 32 h 33"/>
                  <a:gd name="T8" fmla="*/ 15 w 16"/>
                  <a:gd name="T9" fmla="*/ 20 h 33"/>
                  <a:gd name="T10" fmla="*/ 15 w 16"/>
                  <a:gd name="T11" fmla="*/ 11 h 33"/>
                  <a:gd name="T12" fmla="*/ 14 w 16"/>
                  <a:gd name="T13" fmla="*/ 0 h 33"/>
                  <a:gd name="T14" fmla="*/ 0 w 16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3">
                    <a:moveTo>
                      <a:pt x="0" y="0"/>
                    </a:moveTo>
                    <a:lnTo>
                      <a:pt x="2" y="13"/>
                    </a:lnTo>
                    <a:lnTo>
                      <a:pt x="9" y="16"/>
                    </a:lnTo>
                    <a:lnTo>
                      <a:pt x="12" y="32"/>
                    </a:lnTo>
                    <a:lnTo>
                      <a:pt x="15" y="20"/>
                    </a:lnTo>
                    <a:lnTo>
                      <a:pt x="15" y="1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8" name="Freeform 110"/>
              <p:cNvSpPr>
                <a:spLocks/>
              </p:cNvSpPr>
              <p:nvPr/>
            </p:nvSpPr>
            <p:spPr bwMode="auto">
              <a:xfrm>
                <a:off x="6237524" y="1947135"/>
                <a:ext cx="28305" cy="23594"/>
              </a:xfrm>
              <a:custGeom>
                <a:avLst/>
                <a:gdLst>
                  <a:gd name="T0" fmla="*/ 0 w 15"/>
                  <a:gd name="T1" fmla="*/ 4 h 14"/>
                  <a:gd name="T2" fmla="*/ 7 w 15"/>
                  <a:gd name="T3" fmla="*/ 13 h 14"/>
                  <a:gd name="T4" fmla="*/ 14 w 15"/>
                  <a:gd name="T5" fmla="*/ 0 h 14"/>
                  <a:gd name="T6" fmla="*/ 0 w 15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4"/>
                    </a:moveTo>
                    <a:lnTo>
                      <a:pt x="7" y="13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9" name="Freeform 113"/>
              <p:cNvSpPr>
                <a:spLocks/>
              </p:cNvSpPr>
              <p:nvPr/>
            </p:nvSpPr>
            <p:spPr bwMode="auto">
              <a:xfrm>
                <a:off x="5762633" y="2382843"/>
                <a:ext cx="23587" cy="23594"/>
              </a:xfrm>
              <a:custGeom>
                <a:avLst/>
                <a:gdLst>
                  <a:gd name="T0" fmla="*/ 0 w 14"/>
                  <a:gd name="T1" fmla="*/ 0 h 14"/>
                  <a:gd name="T2" fmla="*/ 2 w 14"/>
                  <a:gd name="T3" fmla="*/ 13 h 14"/>
                  <a:gd name="T4" fmla="*/ 13 w 14"/>
                  <a:gd name="T5" fmla="*/ 0 h 14"/>
                  <a:gd name="T6" fmla="*/ 0 w 1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2" y="13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0" name="Freeform 114"/>
              <p:cNvSpPr>
                <a:spLocks/>
              </p:cNvSpPr>
              <p:nvPr/>
            </p:nvSpPr>
            <p:spPr bwMode="auto">
              <a:xfrm>
                <a:off x="5654132" y="2411156"/>
                <a:ext cx="26732" cy="39324"/>
              </a:xfrm>
              <a:custGeom>
                <a:avLst/>
                <a:gdLst>
                  <a:gd name="T0" fmla="*/ 11 w 15"/>
                  <a:gd name="T1" fmla="*/ 0 h 23"/>
                  <a:gd name="T2" fmla="*/ 2 w 15"/>
                  <a:gd name="T3" fmla="*/ 6 h 23"/>
                  <a:gd name="T4" fmla="*/ 0 w 15"/>
                  <a:gd name="T5" fmla="*/ 17 h 23"/>
                  <a:gd name="T6" fmla="*/ 5 w 15"/>
                  <a:gd name="T7" fmla="*/ 22 h 23"/>
                  <a:gd name="T8" fmla="*/ 14 w 15"/>
                  <a:gd name="T9" fmla="*/ 11 h 23"/>
                  <a:gd name="T10" fmla="*/ 11 w 1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1" y="0"/>
                    </a:moveTo>
                    <a:lnTo>
                      <a:pt x="2" y="6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4" y="11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1" name="Freeform 115"/>
              <p:cNvSpPr>
                <a:spLocks/>
              </p:cNvSpPr>
              <p:nvPr/>
            </p:nvSpPr>
            <p:spPr bwMode="auto">
              <a:xfrm>
                <a:off x="6440374" y="2996295"/>
                <a:ext cx="53464" cy="34605"/>
              </a:xfrm>
              <a:custGeom>
                <a:avLst/>
                <a:gdLst>
                  <a:gd name="T0" fmla="*/ 6 w 30"/>
                  <a:gd name="T1" fmla="*/ 19 h 20"/>
                  <a:gd name="T2" fmla="*/ 18 w 30"/>
                  <a:gd name="T3" fmla="*/ 19 h 20"/>
                  <a:gd name="T4" fmla="*/ 29 w 30"/>
                  <a:gd name="T5" fmla="*/ 10 h 20"/>
                  <a:gd name="T6" fmla="*/ 13 w 30"/>
                  <a:gd name="T7" fmla="*/ 0 h 20"/>
                  <a:gd name="T8" fmla="*/ 0 w 30"/>
                  <a:gd name="T9" fmla="*/ 2 h 20"/>
                  <a:gd name="T10" fmla="*/ 0 w 30"/>
                  <a:gd name="T11" fmla="*/ 14 h 20"/>
                  <a:gd name="T12" fmla="*/ 6 w 30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6" y="19"/>
                    </a:moveTo>
                    <a:lnTo>
                      <a:pt x="18" y="19"/>
                    </a:lnTo>
                    <a:lnTo>
                      <a:pt x="29" y="1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2" name="Freeform 156"/>
              <p:cNvSpPr>
                <a:spLocks/>
              </p:cNvSpPr>
              <p:nvPr/>
            </p:nvSpPr>
            <p:spPr bwMode="auto">
              <a:xfrm>
                <a:off x="6369612" y="2351384"/>
                <a:ext cx="122654" cy="55053"/>
              </a:xfrm>
              <a:custGeom>
                <a:avLst/>
                <a:gdLst>
                  <a:gd name="T0" fmla="*/ 69 w 70"/>
                  <a:gd name="T1" fmla="*/ 30 h 31"/>
                  <a:gd name="T2" fmla="*/ 41 w 70"/>
                  <a:gd name="T3" fmla="*/ 29 h 31"/>
                  <a:gd name="T4" fmla="*/ 27 w 70"/>
                  <a:gd name="T5" fmla="*/ 18 h 31"/>
                  <a:gd name="T6" fmla="*/ 0 w 70"/>
                  <a:gd name="T7" fmla="*/ 19 h 31"/>
                  <a:gd name="T8" fmla="*/ 11 w 70"/>
                  <a:gd name="T9" fmla="*/ 10 h 31"/>
                  <a:gd name="T10" fmla="*/ 30 w 70"/>
                  <a:gd name="T11" fmla="*/ 0 h 31"/>
                  <a:gd name="T12" fmla="*/ 53 w 70"/>
                  <a:gd name="T13" fmla="*/ 8 h 31"/>
                  <a:gd name="T14" fmla="*/ 69 w 7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31">
                    <a:moveTo>
                      <a:pt x="69" y="30"/>
                    </a:moveTo>
                    <a:lnTo>
                      <a:pt x="41" y="29"/>
                    </a:lnTo>
                    <a:lnTo>
                      <a:pt x="27" y="18"/>
                    </a:lnTo>
                    <a:lnTo>
                      <a:pt x="0" y="19"/>
                    </a:lnTo>
                    <a:lnTo>
                      <a:pt x="11" y="10"/>
                    </a:lnTo>
                    <a:lnTo>
                      <a:pt x="30" y="0"/>
                    </a:lnTo>
                    <a:lnTo>
                      <a:pt x="53" y="8"/>
                    </a:lnTo>
                    <a:lnTo>
                      <a:pt x="69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3" name="Freeform 158"/>
              <p:cNvSpPr>
                <a:spLocks/>
              </p:cNvSpPr>
              <p:nvPr/>
            </p:nvSpPr>
            <p:spPr bwMode="auto">
              <a:xfrm>
                <a:off x="6325583" y="2382843"/>
                <a:ext cx="209140" cy="99096"/>
              </a:xfrm>
              <a:custGeom>
                <a:avLst/>
                <a:gdLst>
                  <a:gd name="T0" fmla="*/ 86 w 119"/>
                  <a:gd name="T1" fmla="*/ 55 h 56"/>
                  <a:gd name="T2" fmla="*/ 85 w 119"/>
                  <a:gd name="T3" fmla="*/ 45 h 56"/>
                  <a:gd name="T4" fmla="*/ 56 w 119"/>
                  <a:gd name="T5" fmla="*/ 33 h 56"/>
                  <a:gd name="T6" fmla="*/ 26 w 119"/>
                  <a:gd name="T7" fmla="*/ 51 h 56"/>
                  <a:gd name="T8" fmla="*/ 2 w 119"/>
                  <a:gd name="T9" fmla="*/ 52 h 56"/>
                  <a:gd name="T10" fmla="*/ 0 w 119"/>
                  <a:gd name="T11" fmla="*/ 27 h 56"/>
                  <a:gd name="T12" fmla="*/ 10 w 119"/>
                  <a:gd name="T13" fmla="*/ 17 h 56"/>
                  <a:gd name="T14" fmla="*/ 21 w 119"/>
                  <a:gd name="T15" fmla="*/ 33 h 56"/>
                  <a:gd name="T16" fmla="*/ 37 w 119"/>
                  <a:gd name="T17" fmla="*/ 33 h 56"/>
                  <a:gd name="T18" fmla="*/ 40 w 119"/>
                  <a:gd name="T19" fmla="*/ 19 h 56"/>
                  <a:gd name="T20" fmla="*/ 29 w 119"/>
                  <a:gd name="T21" fmla="*/ 14 h 56"/>
                  <a:gd name="T22" fmla="*/ 25 w 119"/>
                  <a:gd name="T23" fmla="*/ 2 h 56"/>
                  <a:gd name="T24" fmla="*/ 52 w 119"/>
                  <a:gd name="T25" fmla="*/ 0 h 56"/>
                  <a:gd name="T26" fmla="*/ 67 w 119"/>
                  <a:gd name="T27" fmla="*/ 12 h 56"/>
                  <a:gd name="T28" fmla="*/ 95 w 119"/>
                  <a:gd name="T29" fmla="*/ 13 h 56"/>
                  <a:gd name="T30" fmla="*/ 118 w 119"/>
                  <a:gd name="T31" fmla="*/ 33 h 56"/>
                  <a:gd name="T32" fmla="*/ 107 w 119"/>
                  <a:gd name="T33" fmla="*/ 41 h 56"/>
                  <a:gd name="T34" fmla="*/ 92 w 119"/>
                  <a:gd name="T35" fmla="*/ 36 h 56"/>
                  <a:gd name="T36" fmla="*/ 86 w 119"/>
                  <a:gd name="T37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6">
                    <a:moveTo>
                      <a:pt x="86" y="55"/>
                    </a:moveTo>
                    <a:lnTo>
                      <a:pt x="85" y="45"/>
                    </a:lnTo>
                    <a:lnTo>
                      <a:pt x="56" y="33"/>
                    </a:lnTo>
                    <a:lnTo>
                      <a:pt x="26" y="51"/>
                    </a:lnTo>
                    <a:lnTo>
                      <a:pt x="2" y="52"/>
                    </a:lnTo>
                    <a:lnTo>
                      <a:pt x="0" y="27"/>
                    </a:lnTo>
                    <a:lnTo>
                      <a:pt x="10" y="17"/>
                    </a:lnTo>
                    <a:lnTo>
                      <a:pt x="21" y="33"/>
                    </a:lnTo>
                    <a:lnTo>
                      <a:pt x="37" y="33"/>
                    </a:lnTo>
                    <a:lnTo>
                      <a:pt x="40" y="19"/>
                    </a:lnTo>
                    <a:lnTo>
                      <a:pt x="29" y="14"/>
                    </a:lnTo>
                    <a:lnTo>
                      <a:pt x="25" y="2"/>
                    </a:lnTo>
                    <a:lnTo>
                      <a:pt x="52" y="0"/>
                    </a:lnTo>
                    <a:lnTo>
                      <a:pt x="67" y="12"/>
                    </a:lnTo>
                    <a:lnTo>
                      <a:pt x="95" y="13"/>
                    </a:lnTo>
                    <a:lnTo>
                      <a:pt x="118" y="33"/>
                    </a:lnTo>
                    <a:lnTo>
                      <a:pt x="107" y="41"/>
                    </a:lnTo>
                    <a:lnTo>
                      <a:pt x="92" y="36"/>
                    </a:lnTo>
                    <a:lnTo>
                      <a:pt x="86" y="5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4" name="Freeform 165"/>
              <p:cNvSpPr>
                <a:spLocks/>
              </p:cNvSpPr>
              <p:nvPr/>
            </p:nvSpPr>
            <p:spPr bwMode="auto">
              <a:xfrm>
                <a:off x="5981209" y="2793384"/>
                <a:ext cx="83342" cy="53480"/>
              </a:xfrm>
              <a:custGeom>
                <a:avLst/>
                <a:gdLst>
                  <a:gd name="T0" fmla="*/ 8 w 49"/>
                  <a:gd name="T1" fmla="*/ 28 h 30"/>
                  <a:gd name="T2" fmla="*/ 0 w 49"/>
                  <a:gd name="T3" fmla="*/ 22 h 30"/>
                  <a:gd name="T4" fmla="*/ 3 w 49"/>
                  <a:gd name="T5" fmla="*/ 13 h 30"/>
                  <a:gd name="T6" fmla="*/ 9 w 49"/>
                  <a:gd name="T7" fmla="*/ 3 h 30"/>
                  <a:gd name="T8" fmla="*/ 19 w 49"/>
                  <a:gd name="T9" fmla="*/ 2 h 30"/>
                  <a:gd name="T10" fmla="*/ 27 w 49"/>
                  <a:gd name="T11" fmla="*/ 3 h 30"/>
                  <a:gd name="T12" fmla="*/ 37 w 49"/>
                  <a:gd name="T13" fmla="*/ 0 h 30"/>
                  <a:gd name="T14" fmla="*/ 45 w 49"/>
                  <a:gd name="T15" fmla="*/ 5 h 30"/>
                  <a:gd name="T16" fmla="*/ 48 w 49"/>
                  <a:gd name="T17" fmla="*/ 15 h 30"/>
                  <a:gd name="T18" fmla="*/ 43 w 49"/>
                  <a:gd name="T19" fmla="*/ 26 h 30"/>
                  <a:gd name="T20" fmla="*/ 37 w 49"/>
                  <a:gd name="T21" fmla="*/ 24 h 30"/>
                  <a:gd name="T22" fmla="*/ 33 w 49"/>
                  <a:gd name="T23" fmla="*/ 29 h 30"/>
                  <a:gd name="T24" fmla="*/ 27 w 49"/>
                  <a:gd name="T25" fmla="*/ 22 h 30"/>
                  <a:gd name="T26" fmla="*/ 22 w 49"/>
                  <a:gd name="T27" fmla="*/ 28 h 30"/>
                  <a:gd name="T28" fmla="*/ 8 w 49"/>
                  <a:gd name="T2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0">
                    <a:moveTo>
                      <a:pt x="8" y="28"/>
                    </a:moveTo>
                    <a:lnTo>
                      <a:pt x="0" y="22"/>
                    </a:lnTo>
                    <a:lnTo>
                      <a:pt x="3" y="13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5" y="5"/>
                    </a:lnTo>
                    <a:lnTo>
                      <a:pt x="48" y="15"/>
                    </a:lnTo>
                    <a:lnTo>
                      <a:pt x="43" y="26"/>
                    </a:lnTo>
                    <a:lnTo>
                      <a:pt x="37" y="24"/>
                    </a:lnTo>
                    <a:lnTo>
                      <a:pt x="33" y="29"/>
                    </a:lnTo>
                    <a:lnTo>
                      <a:pt x="27" y="22"/>
                    </a:lnTo>
                    <a:lnTo>
                      <a:pt x="22" y="28"/>
                    </a:lnTo>
                    <a:lnTo>
                      <a:pt x="8" y="2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5" name="Freeform 166"/>
              <p:cNvSpPr>
                <a:spLocks/>
              </p:cNvSpPr>
              <p:nvPr/>
            </p:nvSpPr>
            <p:spPr bwMode="auto">
              <a:xfrm>
                <a:off x="5930889" y="2592046"/>
                <a:ext cx="70762" cy="97523"/>
              </a:xfrm>
              <a:custGeom>
                <a:avLst/>
                <a:gdLst>
                  <a:gd name="T0" fmla="*/ 0 w 41"/>
                  <a:gd name="T1" fmla="*/ 42 h 54"/>
                  <a:gd name="T2" fmla="*/ 8 w 41"/>
                  <a:gd name="T3" fmla="*/ 38 h 54"/>
                  <a:gd name="T4" fmla="*/ 17 w 41"/>
                  <a:gd name="T5" fmla="*/ 40 h 54"/>
                  <a:gd name="T6" fmla="*/ 19 w 41"/>
                  <a:gd name="T7" fmla="*/ 53 h 54"/>
                  <a:gd name="T8" fmla="*/ 22 w 41"/>
                  <a:gd name="T9" fmla="*/ 36 h 54"/>
                  <a:gd name="T10" fmla="*/ 32 w 41"/>
                  <a:gd name="T11" fmla="*/ 29 h 54"/>
                  <a:gd name="T12" fmla="*/ 40 w 41"/>
                  <a:gd name="T13" fmla="*/ 15 h 54"/>
                  <a:gd name="T14" fmla="*/ 40 w 41"/>
                  <a:gd name="T15" fmla="*/ 0 h 54"/>
                  <a:gd name="T16" fmla="*/ 22 w 41"/>
                  <a:gd name="T17" fmla="*/ 3 h 54"/>
                  <a:gd name="T18" fmla="*/ 18 w 41"/>
                  <a:gd name="T19" fmla="*/ 8 h 54"/>
                  <a:gd name="T20" fmla="*/ 18 w 41"/>
                  <a:gd name="T21" fmla="*/ 10 h 54"/>
                  <a:gd name="T22" fmla="*/ 16 w 41"/>
                  <a:gd name="T23" fmla="*/ 16 h 54"/>
                  <a:gd name="T24" fmla="*/ 8 w 41"/>
                  <a:gd name="T25" fmla="*/ 11 h 54"/>
                  <a:gd name="T26" fmla="*/ 2 w 41"/>
                  <a:gd name="T27" fmla="*/ 27 h 54"/>
                  <a:gd name="T28" fmla="*/ 4 w 41"/>
                  <a:gd name="T29" fmla="*/ 30 h 54"/>
                  <a:gd name="T30" fmla="*/ 0 w 41"/>
                  <a:gd name="T3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4">
                    <a:moveTo>
                      <a:pt x="0" y="42"/>
                    </a:moveTo>
                    <a:lnTo>
                      <a:pt x="8" y="38"/>
                    </a:lnTo>
                    <a:lnTo>
                      <a:pt x="17" y="40"/>
                    </a:lnTo>
                    <a:lnTo>
                      <a:pt x="19" y="53"/>
                    </a:lnTo>
                    <a:lnTo>
                      <a:pt x="22" y="36"/>
                    </a:lnTo>
                    <a:lnTo>
                      <a:pt x="32" y="29"/>
                    </a:lnTo>
                    <a:lnTo>
                      <a:pt x="40" y="15"/>
                    </a:lnTo>
                    <a:lnTo>
                      <a:pt x="40" y="0"/>
                    </a:lnTo>
                    <a:lnTo>
                      <a:pt x="22" y="3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6"/>
                    </a:lnTo>
                    <a:lnTo>
                      <a:pt x="8" y="11"/>
                    </a:lnTo>
                    <a:lnTo>
                      <a:pt x="2" y="27"/>
                    </a:lnTo>
                    <a:lnTo>
                      <a:pt x="4" y="30"/>
                    </a:lnTo>
                    <a:lnTo>
                      <a:pt x="0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6" name="Freeform 240"/>
              <p:cNvSpPr>
                <a:spLocks/>
              </p:cNvSpPr>
              <p:nvPr/>
            </p:nvSpPr>
            <p:spPr bwMode="auto">
              <a:xfrm>
                <a:off x="6204501" y="2768216"/>
                <a:ext cx="158821" cy="88085"/>
              </a:xfrm>
              <a:custGeom>
                <a:avLst/>
                <a:gdLst>
                  <a:gd name="T0" fmla="*/ 88 w 89"/>
                  <a:gd name="T1" fmla="*/ 13 h 50"/>
                  <a:gd name="T2" fmla="*/ 76 w 89"/>
                  <a:gd name="T3" fmla="*/ 3 h 50"/>
                  <a:gd name="T4" fmla="*/ 69 w 89"/>
                  <a:gd name="T5" fmla="*/ 0 h 50"/>
                  <a:gd name="T6" fmla="*/ 46 w 89"/>
                  <a:gd name="T7" fmla="*/ 5 h 50"/>
                  <a:gd name="T8" fmla="*/ 30 w 89"/>
                  <a:gd name="T9" fmla="*/ 5 h 50"/>
                  <a:gd name="T10" fmla="*/ 9 w 89"/>
                  <a:gd name="T11" fmla="*/ 2 h 50"/>
                  <a:gd name="T12" fmla="*/ 11 w 89"/>
                  <a:gd name="T13" fmla="*/ 16 h 50"/>
                  <a:gd name="T14" fmla="*/ 5 w 89"/>
                  <a:gd name="T15" fmla="*/ 25 h 50"/>
                  <a:gd name="T16" fmla="*/ 5 w 89"/>
                  <a:gd name="T17" fmla="*/ 29 h 50"/>
                  <a:gd name="T18" fmla="*/ 0 w 89"/>
                  <a:gd name="T19" fmla="*/ 35 h 50"/>
                  <a:gd name="T20" fmla="*/ 6 w 89"/>
                  <a:gd name="T21" fmla="*/ 37 h 50"/>
                  <a:gd name="T22" fmla="*/ 21 w 89"/>
                  <a:gd name="T23" fmla="*/ 46 h 50"/>
                  <a:gd name="T24" fmla="*/ 38 w 89"/>
                  <a:gd name="T25" fmla="*/ 49 h 50"/>
                  <a:gd name="T26" fmla="*/ 47 w 89"/>
                  <a:gd name="T27" fmla="*/ 41 h 50"/>
                  <a:gd name="T28" fmla="*/ 58 w 89"/>
                  <a:gd name="T29" fmla="*/ 42 h 50"/>
                  <a:gd name="T30" fmla="*/ 71 w 89"/>
                  <a:gd name="T31" fmla="*/ 38 h 50"/>
                  <a:gd name="T32" fmla="*/ 82 w 89"/>
                  <a:gd name="T33" fmla="*/ 22 h 50"/>
                  <a:gd name="T34" fmla="*/ 88 w 89"/>
                  <a:gd name="T35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50">
                    <a:moveTo>
                      <a:pt x="88" y="13"/>
                    </a:moveTo>
                    <a:lnTo>
                      <a:pt x="76" y="3"/>
                    </a:lnTo>
                    <a:lnTo>
                      <a:pt x="69" y="0"/>
                    </a:lnTo>
                    <a:lnTo>
                      <a:pt x="46" y="5"/>
                    </a:lnTo>
                    <a:lnTo>
                      <a:pt x="30" y="5"/>
                    </a:lnTo>
                    <a:lnTo>
                      <a:pt x="9" y="2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5" y="29"/>
                    </a:lnTo>
                    <a:lnTo>
                      <a:pt x="0" y="35"/>
                    </a:lnTo>
                    <a:lnTo>
                      <a:pt x="6" y="37"/>
                    </a:lnTo>
                    <a:lnTo>
                      <a:pt x="21" y="46"/>
                    </a:lnTo>
                    <a:lnTo>
                      <a:pt x="38" y="49"/>
                    </a:lnTo>
                    <a:lnTo>
                      <a:pt x="47" y="41"/>
                    </a:lnTo>
                    <a:lnTo>
                      <a:pt x="58" y="42"/>
                    </a:lnTo>
                    <a:lnTo>
                      <a:pt x="71" y="38"/>
                    </a:lnTo>
                    <a:lnTo>
                      <a:pt x="82" y="22"/>
                    </a:lnTo>
                    <a:lnTo>
                      <a:pt x="88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7" name="Freeform 241"/>
              <p:cNvSpPr>
                <a:spLocks/>
              </p:cNvSpPr>
              <p:nvPr/>
            </p:nvSpPr>
            <p:spPr bwMode="auto">
              <a:xfrm>
                <a:off x="5897867" y="2661255"/>
                <a:ext cx="83342" cy="67637"/>
              </a:xfrm>
              <a:custGeom>
                <a:avLst/>
                <a:gdLst>
                  <a:gd name="T0" fmla="*/ 2 w 47"/>
                  <a:gd name="T1" fmla="*/ 3 h 38"/>
                  <a:gd name="T2" fmla="*/ 0 w 47"/>
                  <a:gd name="T3" fmla="*/ 11 h 38"/>
                  <a:gd name="T4" fmla="*/ 12 w 47"/>
                  <a:gd name="T5" fmla="*/ 18 h 38"/>
                  <a:gd name="T6" fmla="*/ 18 w 47"/>
                  <a:gd name="T7" fmla="*/ 31 h 38"/>
                  <a:gd name="T8" fmla="*/ 35 w 47"/>
                  <a:gd name="T9" fmla="*/ 37 h 38"/>
                  <a:gd name="T10" fmla="*/ 37 w 47"/>
                  <a:gd name="T11" fmla="*/ 29 h 38"/>
                  <a:gd name="T12" fmla="*/ 46 w 47"/>
                  <a:gd name="T13" fmla="*/ 19 h 38"/>
                  <a:gd name="T14" fmla="*/ 37 w 47"/>
                  <a:gd name="T15" fmla="*/ 15 h 38"/>
                  <a:gd name="T16" fmla="*/ 34 w 47"/>
                  <a:gd name="T17" fmla="*/ 2 h 38"/>
                  <a:gd name="T18" fmla="*/ 25 w 47"/>
                  <a:gd name="T19" fmla="*/ 0 h 38"/>
                  <a:gd name="T20" fmla="*/ 17 w 47"/>
                  <a:gd name="T21" fmla="*/ 3 h 38"/>
                  <a:gd name="T22" fmla="*/ 2 w 47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38">
                    <a:moveTo>
                      <a:pt x="2" y="3"/>
                    </a:moveTo>
                    <a:lnTo>
                      <a:pt x="0" y="11"/>
                    </a:lnTo>
                    <a:lnTo>
                      <a:pt x="12" y="18"/>
                    </a:lnTo>
                    <a:lnTo>
                      <a:pt x="18" y="31"/>
                    </a:lnTo>
                    <a:lnTo>
                      <a:pt x="35" y="37"/>
                    </a:lnTo>
                    <a:lnTo>
                      <a:pt x="37" y="29"/>
                    </a:lnTo>
                    <a:lnTo>
                      <a:pt x="46" y="19"/>
                    </a:lnTo>
                    <a:lnTo>
                      <a:pt x="37" y="15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8" name="Freeform 242"/>
              <p:cNvSpPr>
                <a:spLocks/>
              </p:cNvSpPr>
              <p:nvPr/>
            </p:nvSpPr>
            <p:spPr bwMode="auto">
              <a:xfrm>
                <a:off x="6017376" y="2439469"/>
                <a:ext cx="69189" cy="110107"/>
              </a:xfrm>
              <a:custGeom>
                <a:avLst/>
                <a:gdLst>
                  <a:gd name="T0" fmla="*/ 30 w 39"/>
                  <a:gd name="T1" fmla="*/ 58 h 63"/>
                  <a:gd name="T2" fmla="*/ 14 w 39"/>
                  <a:gd name="T3" fmla="*/ 62 h 63"/>
                  <a:gd name="T4" fmla="*/ 8 w 39"/>
                  <a:gd name="T5" fmla="*/ 48 h 63"/>
                  <a:gd name="T6" fmla="*/ 0 w 39"/>
                  <a:gd name="T7" fmla="*/ 43 h 63"/>
                  <a:gd name="T8" fmla="*/ 0 w 39"/>
                  <a:gd name="T9" fmla="*/ 19 h 63"/>
                  <a:gd name="T10" fmla="*/ 18 w 39"/>
                  <a:gd name="T11" fmla="*/ 17 h 63"/>
                  <a:gd name="T12" fmla="*/ 27 w 39"/>
                  <a:gd name="T13" fmla="*/ 0 h 63"/>
                  <a:gd name="T14" fmla="*/ 38 w 39"/>
                  <a:gd name="T15" fmla="*/ 17 h 63"/>
                  <a:gd name="T16" fmla="*/ 28 w 39"/>
                  <a:gd name="T17" fmla="*/ 42 h 63"/>
                  <a:gd name="T18" fmla="*/ 30 w 39"/>
                  <a:gd name="T1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3">
                    <a:moveTo>
                      <a:pt x="30" y="58"/>
                    </a:moveTo>
                    <a:lnTo>
                      <a:pt x="14" y="62"/>
                    </a:lnTo>
                    <a:lnTo>
                      <a:pt x="8" y="48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18" y="17"/>
                    </a:lnTo>
                    <a:lnTo>
                      <a:pt x="27" y="0"/>
                    </a:lnTo>
                    <a:lnTo>
                      <a:pt x="38" y="17"/>
                    </a:lnTo>
                    <a:lnTo>
                      <a:pt x="28" y="42"/>
                    </a:lnTo>
                    <a:lnTo>
                      <a:pt x="30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9" name="Freeform 243"/>
              <p:cNvSpPr>
                <a:spLocks/>
              </p:cNvSpPr>
              <p:nvPr/>
            </p:nvSpPr>
            <p:spPr bwMode="auto">
              <a:xfrm>
                <a:off x="6355460" y="2903490"/>
                <a:ext cx="144669" cy="108534"/>
              </a:xfrm>
              <a:custGeom>
                <a:avLst/>
                <a:gdLst>
                  <a:gd name="T0" fmla="*/ 61 w 82"/>
                  <a:gd name="T1" fmla="*/ 53 h 62"/>
                  <a:gd name="T2" fmla="*/ 48 w 82"/>
                  <a:gd name="T3" fmla="*/ 54 h 62"/>
                  <a:gd name="T4" fmla="*/ 40 w 82"/>
                  <a:gd name="T5" fmla="*/ 54 h 62"/>
                  <a:gd name="T6" fmla="*/ 31 w 82"/>
                  <a:gd name="T7" fmla="*/ 61 h 62"/>
                  <a:gd name="T8" fmla="*/ 18 w 82"/>
                  <a:gd name="T9" fmla="*/ 57 h 62"/>
                  <a:gd name="T10" fmla="*/ 11 w 82"/>
                  <a:gd name="T11" fmla="*/ 57 h 62"/>
                  <a:gd name="T12" fmla="*/ 9 w 82"/>
                  <a:gd name="T13" fmla="*/ 36 h 62"/>
                  <a:gd name="T14" fmla="*/ 1 w 82"/>
                  <a:gd name="T15" fmla="*/ 21 h 62"/>
                  <a:gd name="T16" fmla="*/ 0 w 82"/>
                  <a:gd name="T17" fmla="*/ 13 h 62"/>
                  <a:gd name="T18" fmla="*/ 13 w 82"/>
                  <a:gd name="T19" fmla="*/ 3 h 62"/>
                  <a:gd name="T20" fmla="*/ 17 w 82"/>
                  <a:gd name="T21" fmla="*/ 6 h 62"/>
                  <a:gd name="T22" fmla="*/ 21 w 82"/>
                  <a:gd name="T23" fmla="*/ 0 h 62"/>
                  <a:gd name="T24" fmla="*/ 38 w 82"/>
                  <a:gd name="T25" fmla="*/ 6 h 62"/>
                  <a:gd name="T26" fmla="*/ 42 w 82"/>
                  <a:gd name="T27" fmla="*/ 19 h 62"/>
                  <a:gd name="T28" fmla="*/ 62 w 82"/>
                  <a:gd name="T29" fmla="*/ 16 h 62"/>
                  <a:gd name="T30" fmla="*/ 76 w 82"/>
                  <a:gd name="T31" fmla="*/ 14 h 62"/>
                  <a:gd name="T32" fmla="*/ 81 w 82"/>
                  <a:gd name="T33" fmla="*/ 26 h 62"/>
                  <a:gd name="T34" fmla="*/ 76 w 82"/>
                  <a:gd name="T35" fmla="*/ 36 h 62"/>
                  <a:gd name="T36" fmla="*/ 70 w 82"/>
                  <a:gd name="T37" fmla="*/ 43 h 62"/>
                  <a:gd name="T38" fmla="*/ 75 w 82"/>
                  <a:gd name="T39" fmla="*/ 50 h 62"/>
                  <a:gd name="T40" fmla="*/ 61 w 82"/>
                  <a:gd name="T41" fmla="*/ 5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2">
                    <a:moveTo>
                      <a:pt x="61" y="53"/>
                    </a:moveTo>
                    <a:lnTo>
                      <a:pt x="48" y="54"/>
                    </a:lnTo>
                    <a:lnTo>
                      <a:pt x="40" y="54"/>
                    </a:lnTo>
                    <a:lnTo>
                      <a:pt x="31" y="61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9" y="36"/>
                    </a:lnTo>
                    <a:lnTo>
                      <a:pt x="1" y="21"/>
                    </a:lnTo>
                    <a:lnTo>
                      <a:pt x="0" y="13"/>
                    </a:lnTo>
                    <a:lnTo>
                      <a:pt x="13" y="3"/>
                    </a:lnTo>
                    <a:lnTo>
                      <a:pt x="17" y="6"/>
                    </a:lnTo>
                    <a:lnTo>
                      <a:pt x="21" y="0"/>
                    </a:lnTo>
                    <a:lnTo>
                      <a:pt x="38" y="6"/>
                    </a:lnTo>
                    <a:lnTo>
                      <a:pt x="42" y="19"/>
                    </a:lnTo>
                    <a:lnTo>
                      <a:pt x="62" y="16"/>
                    </a:lnTo>
                    <a:lnTo>
                      <a:pt x="76" y="14"/>
                    </a:lnTo>
                    <a:lnTo>
                      <a:pt x="81" y="26"/>
                    </a:lnTo>
                    <a:lnTo>
                      <a:pt x="76" y="36"/>
                    </a:lnTo>
                    <a:lnTo>
                      <a:pt x="70" y="43"/>
                    </a:lnTo>
                    <a:lnTo>
                      <a:pt x="75" y="50"/>
                    </a:lnTo>
                    <a:lnTo>
                      <a:pt x="61" y="5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0" name="Freeform 244"/>
              <p:cNvSpPr>
                <a:spLocks/>
              </p:cNvSpPr>
              <p:nvPr/>
            </p:nvSpPr>
            <p:spPr bwMode="auto">
              <a:xfrm>
                <a:off x="6311430" y="1932978"/>
                <a:ext cx="245307" cy="426270"/>
              </a:xfrm>
              <a:custGeom>
                <a:avLst/>
                <a:gdLst>
                  <a:gd name="T0" fmla="*/ 19 w 139"/>
                  <a:gd name="T1" fmla="*/ 101 h 242"/>
                  <a:gd name="T2" fmla="*/ 29 w 139"/>
                  <a:gd name="T3" fmla="*/ 94 h 242"/>
                  <a:gd name="T4" fmla="*/ 27 w 139"/>
                  <a:gd name="T5" fmla="*/ 63 h 242"/>
                  <a:gd name="T6" fmla="*/ 26 w 139"/>
                  <a:gd name="T7" fmla="*/ 53 h 242"/>
                  <a:gd name="T8" fmla="*/ 15 w 139"/>
                  <a:gd name="T9" fmla="*/ 43 h 242"/>
                  <a:gd name="T10" fmla="*/ 3 w 139"/>
                  <a:gd name="T11" fmla="*/ 30 h 242"/>
                  <a:gd name="T12" fmla="*/ 14 w 139"/>
                  <a:gd name="T13" fmla="*/ 33 h 242"/>
                  <a:gd name="T14" fmla="*/ 27 w 139"/>
                  <a:gd name="T15" fmla="*/ 36 h 242"/>
                  <a:gd name="T16" fmla="*/ 47 w 139"/>
                  <a:gd name="T17" fmla="*/ 33 h 242"/>
                  <a:gd name="T18" fmla="*/ 53 w 139"/>
                  <a:gd name="T19" fmla="*/ 18 h 242"/>
                  <a:gd name="T20" fmla="*/ 63 w 139"/>
                  <a:gd name="T21" fmla="*/ 7 h 242"/>
                  <a:gd name="T22" fmla="*/ 70 w 139"/>
                  <a:gd name="T23" fmla="*/ 0 h 242"/>
                  <a:gd name="T24" fmla="*/ 82 w 139"/>
                  <a:gd name="T25" fmla="*/ 2 h 242"/>
                  <a:gd name="T26" fmla="*/ 93 w 139"/>
                  <a:gd name="T27" fmla="*/ 12 h 242"/>
                  <a:gd name="T28" fmla="*/ 85 w 139"/>
                  <a:gd name="T29" fmla="*/ 36 h 242"/>
                  <a:gd name="T30" fmla="*/ 100 w 139"/>
                  <a:gd name="T31" fmla="*/ 50 h 242"/>
                  <a:gd name="T32" fmla="*/ 100 w 139"/>
                  <a:gd name="T33" fmla="*/ 65 h 242"/>
                  <a:gd name="T34" fmla="*/ 105 w 139"/>
                  <a:gd name="T35" fmla="*/ 85 h 242"/>
                  <a:gd name="T36" fmla="*/ 107 w 139"/>
                  <a:gd name="T37" fmla="*/ 109 h 242"/>
                  <a:gd name="T38" fmla="*/ 113 w 139"/>
                  <a:gd name="T39" fmla="*/ 129 h 242"/>
                  <a:gd name="T40" fmla="*/ 120 w 139"/>
                  <a:gd name="T41" fmla="*/ 151 h 242"/>
                  <a:gd name="T42" fmla="*/ 128 w 139"/>
                  <a:gd name="T43" fmla="*/ 161 h 242"/>
                  <a:gd name="T44" fmla="*/ 138 w 139"/>
                  <a:gd name="T45" fmla="*/ 169 h 242"/>
                  <a:gd name="T46" fmla="*/ 127 w 139"/>
                  <a:gd name="T47" fmla="*/ 178 h 242"/>
                  <a:gd name="T48" fmla="*/ 112 w 139"/>
                  <a:gd name="T49" fmla="*/ 194 h 242"/>
                  <a:gd name="T50" fmla="*/ 98 w 139"/>
                  <a:gd name="T51" fmla="*/ 211 h 242"/>
                  <a:gd name="T52" fmla="*/ 94 w 139"/>
                  <a:gd name="T53" fmla="*/ 225 h 242"/>
                  <a:gd name="T54" fmla="*/ 96 w 139"/>
                  <a:gd name="T55" fmla="*/ 241 h 242"/>
                  <a:gd name="T56" fmla="*/ 81 w 139"/>
                  <a:gd name="T57" fmla="*/ 219 h 242"/>
                  <a:gd name="T58" fmla="*/ 63 w 139"/>
                  <a:gd name="T59" fmla="*/ 222 h 242"/>
                  <a:gd name="T60" fmla="*/ 53 w 139"/>
                  <a:gd name="T61" fmla="*/ 231 h 242"/>
                  <a:gd name="T62" fmla="*/ 29 w 139"/>
                  <a:gd name="T63" fmla="*/ 229 h 242"/>
                  <a:gd name="T64" fmla="*/ 11 w 139"/>
                  <a:gd name="T65" fmla="*/ 217 h 242"/>
                  <a:gd name="T66" fmla="*/ 4 w 139"/>
                  <a:gd name="T67" fmla="*/ 200 h 242"/>
                  <a:gd name="T68" fmla="*/ 0 w 139"/>
                  <a:gd name="T69" fmla="*/ 185 h 242"/>
                  <a:gd name="T70" fmla="*/ 3 w 139"/>
                  <a:gd name="T71" fmla="*/ 157 h 242"/>
                  <a:gd name="T72" fmla="*/ 21 w 139"/>
                  <a:gd name="T73" fmla="*/ 150 h 242"/>
                  <a:gd name="T74" fmla="*/ 33 w 139"/>
                  <a:gd name="T75" fmla="*/ 138 h 242"/>
                  <a:gd name="T76" fmla="*/ 37 w 139"/>
                  <a:gd name="T77" fmla="*/ 121 h 242"/>
                  <a:gd name="T78" fmla="*/ 58 w 139"/>
                  <a:gd name="T79" fmla="*/ 123 h 242"/>
                  <a:gd name="T80" fmla="*/ 46 w 139"/>
                  <a:gd name="T81" fmla="*/ 102 h 242"/>
                  <a:gd name="T82" fmla="*/ 19 w 139"/>
                  <a:gd name="T83" fmla="*/ 10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" h="242">
                    <a:moveTo>
                      <a:pt x="19" y="101"/>
                    </a:moveTo>
                    <a:lnTo>
                      <a:pt x="29" y="94"/>
                    </a:lnTo>
                    <a:lnTo>
                      <a:pt x="27" y="63"/>
                    </a:lnTo>
                    <a:lnTo>
                      <a:pt x="26" y="53"/>
                    </a:lnTo>
                    <a:lnTo>
                      <a:pt x="15" y="43"/>
                    </a:lnTo>
                    <a:lnTo>
                      <a:pt x="3" y="30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47" y="33"/>
                    </a:lnTo>
                    <a:lnTo>
                      <a:pt x="53" y="18"/>
                    </a:lnTo>
                    <a:lnTo>
                      <a:pt x="63" y="7"/>
                    </a:lnTo>
                    <a:lnTo>
                      <a:pt x="70" y="0"/>
                    </a:lnTo>
                    <a:lnTo>
                      <a:pt x="82" y="2"/>
                    </a:lnTo>
                    <a:lnTo>
                      <a:pt x="93" y="12"/>
                    </a:lnTo>
                    <a:lnTo>
                      <a:pt x="85" y="36"/>
                    </a:lnTo>
                    <a:lnTo>
                      <a:pt x="100" y="50"/>
                    </a:lnTo>
                    <a:lnTo>
                      <a:pt x="100" y="65"/>
                    </a:lnTo>
                    <a:lnTo>
                      <a:pt x="105" y="85"/>
                    </a:lnTo>
                    <a:lnTo>
                      <a:pt x="107" y="109"/>
                    </a:lnTo>
                    <a:lnTo>
                      <a:pt x="113" y="129"/>
                    </a:lnTo>
                    <a:lnTo>
                      <a:pt x="120" y="151"/>
                    </a:lnTo>
                    <a:lnTo>
                      <a:pt x="128" y="161"/>
                    </a:lnTo>
                    <a:lnTo>
                      <a:pt x="138" y="169"/>
                    </a:lnTo>
                    <a:lnTo>
                      <a:pt x="127" y="178"/>
                    </a:lnTo>
                    <a:lnTo>
                      <a:pt x="112" y="194"/>
                    </a:lnTo>
                    <a:lnTo>
                      <a:pt x="98" y="211"/>
                    </a:lnTo>
                    <a:lnTo>
                      <a:pt x="94" y="225"/>
                    </a:lnTo>
                    <a:lnTo>
                      <a:pt x="96" y="241"/>
                    </a:lnTo>
                    <a:lnTo>
                      <a:pt x="81" y="219"/>
                    </a:lnTo>
                    <a:lnTo>
                      <a:pt x="63" y="222"/>
                    </a:lnTo>
                    <a:lnTo>
                      <a:pt x="53" y="231"/>
                    </a:lnTo>
                    <a:lnTo>
                      <a:pt x="29" y="229"/>
                    </a:lnTo>
                    <a:lnTo>
                      <a:pt x="11" y="217"/>
                    </a:lnTo>
                    <a:lnTo>
                      <a:pt x="4" y="200"/>
                    </a:lnTo>
                    <a:lnTo>
                      <a:pt x="0" y="185"/>
                    </a:lnTo>
                    <a:lnTo>
                      <a:pt x="3" y="157"/>
                    </a:lnTo>
                    <a:lnTo>
                      <a:pt x="21" y="150"/>
                    </a:lnTo>
                    <a:lnTo>
                      <a:pt x="33" y="138"/>
                    </a:lnTo>
                    <a:lnTo>
                      <a:pt x="37" y="121"/>
                    </a:lnTo>
                    <a:lnTo>
                      <a:pt x="58" y="123"/>
                    </a:lnTo>
                    <a:lnTo>
                      <a:pt x="46" y="102"/>
                    </a:lnTo>
                    <a:lnTo>
                      <a:pt x="19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1" name="Freeform 245"/>
              <p:cNvSpPr>
                <a:spLocks/>
              </p:cNvSpPr>
              <p:nvPr/>
            </p:nvSpPr>
            <p:spPr bwMode="auto">
              <a:xfrm>
                <a:off x="6058260" y="2741476"/>
                <a:ext cx="166683" cy="102242"/>
              </a:xfrm>
              <a:custGeom>
                <a:avLst/>
                <a:gdLst>
                  <a:gd name="T0" fmla="*/ 3 w 94"/>
                  <a:gd name="T1" fmla="*/ 43 h 57"/>
                  <a:gd name="T2" fmla="*/ 0 w 94"/>
                  <a:gd name="T3" fmla="*/ 34 h 57"/>
                  <a:gd name="T4" fmla="*/ 7 w 94"/>
                  <a:gd name="T5" fmla="*/ 35 h 57"/>
                  <a:gd name="T6" fmla="*/ 11 w 94"/>
                  <a:gd name="T7" fmla="*/ 36 h 57"/>
                  <a:gd name="T8" fmla="*/ 29 w 94"/>
                  <a:gd name="T9" fmla="*/ 28 h 57"/>
                  <a:gd name="T10" fmla="*/ 43 w 94"/>
                  <a:gd name="T11" fmla="*/ 20 h 57"/>
                  <a:gd name="T12" fmla="*/ 47 w 94"/>
                  <a:gd name="T13" fmla="*/ 15 h 57"/>
                  <a:gd name="T14" fmla="*/ 48 w 94"/>
                  <a:gd name="T15" fmla="*/ 0 h 57"/>
                  <a:gd name="T16" fmla="*/ 59 w 94"/>
                  <a:gd name="T17" fmla="*/ 10 h 57"/>
                  <a:gd name="T18" fmla="*/ 69 w 94"/>
                  <a:gd name="T19" fmla="*/ 9 h 57"/>
                  <a:gd name="T20" fmla="*/ 71 w 94"/>
                  <a:gd name="T21" fmla="*/ 1 h 57"/>
                  <a:gd name="T22" fmla="*/ 84 w 94"/>
                  <a:gd name="T23" fmla="*/ 2 h 57"/>
                  <a:gd name="T24" fmla="*/ 83 w 94"/>
                  <a:gd name="T25" fmla="*/ 12 h 57"/>
                  <a:gd name="T26" fmla="*/ 91 w 94"/>
                  <a:gd name="T27" fmla="*/ 16 h 57"/>
                  <a:gd name="T28" fmla="*/ 93 w 94"/>
                  <a:gd name="T29" fmla="*/ 31 h 57"/>
                  <a:gd name="T30" fmla="*/ 87 w 94"/>
                  <a:gd name="T31" fmla="*/ 39 h 57"/>
                  <a:gd name="T32" fmla="*/ 87 w 94"/>
                  <a:gd name="T33" fmla="*/ 43 h 57"/>
                  <a:gd name="T34" fmla="*/ 82 w 94"/>
                  <a:gd name="T35" fmla="*/ 50 h 57"/>
                  <a:gd name="T36" fmla="*/ 69 w 94"/>
                  <a:gd name="T37" fmla="*/ 56 h 57"/>
                  <a:gd name="T38" fmla="*/ 45 w 94"/>
                  <a:gd name="T39" fmla="*/ 50 h 57"/>
                  <a:gd name="T40" fmla="*/ 37 w 94"/>
                  <a:gd name="T41" fmla="*/ 41 h 57"/>
                  <a:gd name="T42" fmla="*/ 24 w 94"/>
                  <a:gd name="T43" fmla="*/ 47 h 57"/>
                  <a:gd name="T44" fmla="*/ 10 w 94"/>
                  <a:gd name="T45" fmla="*/ 47 h 57"/>
                  <a:gd name="T46" fmla="*/ 3 w 94"/>
                  <a:gd name="T47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57">
                    <a:moveTo>
                      <a:pt x="3" y="43"/>
                    </a:moveTo>
                    <a:lnTo>
                      <a:pt x="0" y="34"/>
                    </a:lnTo>
                    <a:lnTo>
                      <a:pt x="7" y="35"/>
                    </a:lnTo>
                    <a:lnTo>
                      <a:pt x="11" y="36"/>
                    </a:lnTo>
                    <a:lnTo>
                      <a:pt x="29" y="28"/>
                    </a:lnTo>
                    <a:lnTo>
                      <a:pt x="43" y="20"/>
                    </a:lnTo>
                    <a:lnTo>
                      <a:pt x="47" y="15"/>
                    </a:lnTo>
                    <a:lnTo>
                      <a:pt x="48" y="0"/>
                    </a:lnTo>
                    <a:lnTo>
                      <a:pt x="59" y="10"/>
                    </a:lnTo>
                    <a:lnTo>
                      <a:pt x="69" y="9"/>
                    </a:lnTo>
                    <a:lnTo>
                      <a:pt x="71" y="1"/>
                    </a:lnTo>
                    <a:lnTo>
                      <a:pt x="84" y="2"/>
                    </a:lnTo>
                    <a:lnTo>
                      <a:pt x="83" y="12"/>
                    </a:lnTo>
                    <a:lnTo>
                      <a:pt x="91" y="16"/>
                    </a:lnTo>
                    <a:lnTo>
                      <a:pt x="93" y="31"/>
                    </a:lnTo>
                    <a:lnTo>
                      <a:pt x="87" y="39"/>
                    </a:lnTo>
                    <a:lnTo>
                      <a:pt x="87" y="43"/>
                    </a:lnTo>
                    <a:lnTo>
                      <a:pt x="82" y="50"/>
                    </a:lnTo>
                    <a:lnTo>
                      <a:pt x="69" y="56"/>
                    </a:lnTo>
                    <a:lnTo>
                      <a:pt x="45" y="50"/>
                    </a:lnTo>
                    <a:lnTo>
                      <a:pt x="37" y="41"/>
                    </a:lnTo>
                    <a:lnTo>
                      <a:pt x="24" y="47"/>
                    </a:lnTo>
                    <a:lnTo>
                      <a:pt x="10" y="47"/>
                    </a:lnTo>
                    <a:lnTo>
                      <a:pt x="3" y="4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2" name="Freeform 246"/>
              <p:cNvSpPr>
                <a:spLocks/>
              </p:cNvSpPr>
              <p:nvPr/>
            </p:nvSpPr>
            <p:spPr bwMode="auto">
              <a:xfrm>
                <a:off x="6157327" y="3114266"/>
                <a:ext cx="56609" cy="39324"/>
              </a:xfrm>
              <a:custGeom>
                <a:avLst/>
                <a:gdLst>
                  <a:gd name="T0" fmla="*/ 28 w 32"/>
                  <a:gd name="T1" fmla="*/ 0 h 22"/>
                  <a:gd name="T2" fmla="*/ 16 w 32"/>
                  <a:gd name="T3" fmla="*/ 3 h 22"/>
                  <a:gd name="T4" fmla="*/ 0 w 32"/>
                  <a:gd name="T5" fmla="*/ 2 h 22"/>
                  <a:gd name="T6" fmla="*/ 3 w 32"/>
                  <a:gd name="T7" fmla="*/ 6 h 22"/>
                  <a:gd name="T8" fmla="*/ 6 w 32"/>
                  <a:gd name="T9" fmla="*/ 14 h 22"/>
                  <a:gd name="T10" fmla="*/ 14 w 32"/>
                  <a:gd name="T11" fmla="*/ 15 h 22"/>
                  <a:gd name="T12" fmla="*/ 31 w 32"/>
                  <a:gd name="T13" fmla="*/ 21 h 22"/>
                  <a:gd name="T14" fmla="*/ 30 w 32"/>
                  <a:gd name="T15" fmla="*/ 11 h 22"/>
                  <a:gd name="T16" fmla="*/ 28 w 32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2">
                    <a:moveTo>
                      <a:pt x="28" y="0"/>
                    </a:moveTo>
                    <a:lnTo>
                      <a:pt x="16" y="3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6" y="14"/>
                    </a:lnTo>
                    <a:lnTo>
                      <a:pt x="14" y="15"/>
                    </a:lnTo>
                    <a:lnTo>
                      <a:pt x="31" y="21"/>
                    </a:lnTo>
                    <a:lnTo>
                      <a:pt x="30" y="11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3" name="Freeform 247"/>
              <p:cNvSpPr>
                <a:spLocks/>
              </p:cNvSpPr>
              <p:nvPr/>
            </p:nvSpPr>
            <p:spPr bwMode="auto">
              <a:xfrm>
                <a:off x="5584943" y="2532273"/>
                <a:ext cx="103784" cy="132128"/>
              </a:xfrm>
              <a:custGeom>
                <a:avLst/>
                <a:gdLst>
                  <a:gd name="T0" fmla="*/ 31 w 60"/>
                  <a:gd name="T1" fmla="*/ 0 h 75"/>
                  <a:gd name="T2" fmla="*/ 27 w 60"/>
                  <a:gd name="T3" fmla="*/ 6 h 75"/>
                  <a:gd name="T4" fmla="*/ 27 w 60"/>
                  <a:gd name="T5" fmla="*/ 16 h 75"/>
                  <a:gd name="T6" fmla="*/ 3 w 60"/>
                  <a:gd name="T7" fmla="*/ 19 h 75"/>
                  <a:gd name="T8" fmla="*/ 0 w 60"/>
                  <a:gd name="T9" fmla="*/ 26 h 75"/>
                  <a:gd name="T10" fmla="*/ 0 w 60"/>
                  <a:gd name="T11" fmla="*/ 38 h 75"/>
                  <a:gd name="T12" fmla="*/ 8 w 60"/>
                  <a:gd name="T13" fmla="*/ 40 h 75"/>
                  <a:gd name="T14" fmla="*/ 8 w 60"/>
                  <a:gd name="T15" fmla="*/ 48 h 75"/>
                  <a:gd name="T16" fmla="*/ 0 w 60"/>
                  <a:gd name="T17" fmla="*/ 53 h 75"/>
                  <a:gd name="T18" fmla="*/ 1 w 60"/>
                  <a:gd name="T19" fmla="*/ 66 h 75"/>
                  <a:gd name="T20" fmla="*/ 1 w 60"/>
                  <a:gd name="T21" fmla="*/ 74 h 75"/>
                  <a:gd name="T22" fmla="*/ 17 w 60"/>
                  <a:gd name="T23" fmla="*/ 73 h 75"/>
                  <a:gd name="T24" fmla="*/ 32 w 60"/>
                  <a:gd name="T25" fmla="*/ 63 h 75"/>
                  <a:gd name="T26" fmla="*/ 45 w 60"/>
                  <a:gd name="T27" fmla="*/ 63 h 75"/>
                  <a:gd name="T28" fmla="*/ 56 w 60"/>
                  <a:gd name="T29" fmla="*/ 61 h 75"/>
                  <a:gd name="T30" fmla="*/ 59 w 60"/>
                  <a:gd name="T31" fmla="*/ 40 h 75"/>
                  <a:gd name="T32" fmla="*/ 53 w 60"/>
                  <a:gd name="T33" fmla="*/ 24 h 75"/>
                  <a:gd name="T34" fmla="*/ 38 w 60"/>
                  <a:gd name="T35" fmla="*/ 24 h 75"/>
                  <a:gd name="T36" fmla="*/ 34 w 60"/>
                  <a:gd name="T37" fmla="*/ 15 h 75"/>
                  <a:gd name="T38" fmla="*/ 38 w 60"/>
                  <a:gd name="T39" fmla="*/ 4 h 75"/>
                  <a:gd name="T40" fmla="*/ 31 w 60"/>
                  <a:gd name="T4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75">
                    <a:moveTo>
                      <a:pt x="31" y="0"/>
                    </a:moveTo>
                    <a:lnTo>
                      <a:pt x="27" y="6"/>
                    </a:lnTo>
                    <a:lnTo>
                      <a:pt x="27" y="16"/>
                    </a:lnTo>
                    <a:lnTo>
                      <a:pt x="3" y="19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0" y="53"/>
                    </a:lnTo>
                    <a:lnTo>
                      <a:pt x="1" y="66"/>
                    </a:lnTo>
                    <a:lnTo>
                      <a:pt x="1" y="74"/>
                    </a:lnTo>
                    <a:lnTo>
                      <a:pt x="17" y="73"/>
                    </a:lnTo>
                    <a:lnTo>
                      <a:pt x="32" y="63"/>
                    </a:lnTo>
                    <a:lnTo>
                      <a:pt x="45" y="63"/>
                    </a:lnTo>
                    <a:lnTo>
                      <a:pt x="56" y="61"/>
                    </a:lnTo>
                    <a:lnTo>
                      <a:pt x="59" y="40"/>
                    </a:lnTo>
                    <a:lnTo>
                      <a:pt x="53" y="24"/>
                    </a:lnTo>
                    <a:lnTo>
                      <a:pt x="38" y="24"/>
                    </a:lnTo>
                    <a:lnTo>
                      <a:pt x="34" y="15"/>
                    </a:lnTo>
                    <a:lnTo>
                      <a:pt x="38" y="4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4" name="Freeform 248"/>
              <p:cNvSpPr>
                <a:spLocks/>
              </p:cNvSpPr>
              <p:nvPr/>
            </p:nvSpPr>
            <p:spPr bwMode="auto">
              <a:xfrm>
                <a:off x="5641552" y="2527554"/>
                <a:ext cx="58182" cy="47189"/>
              </a:xfrm>
              <a:custGeom>
                <a:avLst/>
                <a:gdLst>
                  <a:gd name="T0" fmla="*/ 19 w 32"/>
                  <a:gd name="T1" fmla="*/ 26 h 27"/>
                  <a:gd name="T2" fmla="*/ 4 w 32"/>
                  <a:gd name="T3" fmla="*/ 26 h 27"/>
                  <a:gd name="T4" fmla="*/ 0 w 32"/>
                  <a:gd name="T5" fmla="*/ 17 h 27"/>
                  <a:gd name="T6" fmla="*/ 4 w 32"/>
                  <a:gd name="T7" fmla="*/ 6 h 27"/>
                  <a:gd name="T8" fmla="*/ 12 w 32"/>
                  <a:gd name="T9" fmla="*/ 0 h 27"/>
                  <a:gd name="T10" fmla="*/ 22 w 32"/>
                  <a:gd name="T11" fmla="*/ 3 h 27"/>
                  <a:gd name="T12" fmla="*/ 28 w 32"/>
                  <a:gd name="T13" fmla="*/ 10 h 27"/>
                  <a:gd name="T14" fmla="*/ 31 w 32"/>
                  <a:gd name="T15" fmla="*/ 19 h 27"/>
                  <a:gd name="T16" fmla="*/ 19 w 32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7">
                    <a:moveTo>
                      <a:pt x="19" y="26"/>
                    </a:moveTo>
                    <a:lnTo>
                      <a:pt x="4" y="26"/>
                    </a:lnTo>
                    <a:lnTo>
                      <a:pt x="0" y="17"/>
                    </a:lnTo>
                    <a:lnTo>
                      <a:pt x="4" y="6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28" y="10"/>
                    </a:lnTo>
                    <a:lnTo>
                      <a:pt x="31" y="19"/>
                    </a:lnTo>
                    <a:lnTo>
                      <a:pt x="19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5" name="Freeform 249"/>
              <p:cNvSpPr>
                <a:spLocks/>
              </p:cNvSpPr>
              <p:nvPr/>
            </p:nvSpPr>
            <p:spPr bwMode="auto">
              <a:xfrm>
                <a:off x="5682437" y="2403291"/>
                <a:ext cx="183981" cy="316164"/>
              </a:xfrm>
              <a:custGeom>
                <a:avLst/>
                <a:gdLst>
                  <a:gd name="T0" fmla="*/ 16 w 104"/>
                  <a:gd name="T1" fmla="*/ 2 h 180"/>
                  <a:gd name="T2" fmla="*/ 10 w 104"/>
                  <a:gd name="T3" fmla="*/ 14 h 180"/>
                  <a:gd name="T4" fmla="*/ 0 w 104"/>
                  <a:gd name="T5" fmla="*/ 25 h 180"/>
                  <a:gd name="T6" fmla="*/ 8 w 104"/>
                  <a:gd name="T7" fmla="*/ 29 h 180"/>
                  <a:gd name="T8" fmla="*/ 10 w 104"/>
                  <a:gd name="T9" fmla="*/ 36 h 180"/>
                  <a:gd name="T10" fmla="*/ 10 w 104"/>
                  <a:gd name="T11" fmla="*/ 46 h 180"/>
                  <a:gd name="T12" fmla="*/ 2 w 104"/>
                  <a:gd name="T13" fmla="*/ 51 h 180"/>
                  <a:gd name="T14" fmla="*/ 5 w 104"/>
                  <a:gd name="T15" fmla="*/ 59 h 180"/>
                  <a:gd name="T16" fmla="*/ 14 w 104"/>
                  <a:gd name="T17" fmla="*/ 61 h 180"/>
                  <a:gd name="T18" fmla="*/ 16 w 104"/>
                  <a:gd name="T19" fmla="*/ 69 h 180"/>
                  <a:gd name="T20" fmla="*/ 13 w 104"/>
                  <a:gd name="T21" fmla="*/ 76 h 180"/>
                  <a:gd name="T22" fmla="*/ 36 w 104"/>
                  <a:gd name="T23" fmla="*/ 81 h 180"/>
                  <a:gd name="T24" fmla="*/ 41 w 104"/>
                  <a:gd name="T25" fmla="*/ 89 h 180"/>
                  <a:gd name="T26" fmla="*/ 48 w 104"/>
                  <a:gd name="T27" fmla="*/ 92 h 180"/>
                  <a:gd name="T28" fmla="*/ 46 w 104"/>
                  <a:gd name="T29" fmla="*/ 99 h 180"/>
                  <a:gd name="T30" fmla="*/ 34 w 104"/>
                  <a:gd name="T31" fmla="*/ 107 h 180"/>
                  <a:gd name="T32" fmla="*/ 24 w 104"/>
                  <a:gd name="T33" fmla="*/ 107 h 180"/>
                  <a:gd name="T34" fmla="*/ 22 w 104"/>
                  <a:gd name="T35" fmla="*/ 118 h 180"/>
                  <a:gd name="T36" fmla="*/ 26 w 104"/>
                  <a:gd name="T37" fmla="*/ 124 h 180"/>
                  <a:gd name="T38" fmla="*/ 24 w 104"/>
                  <a:gd name="T39" fmla="*/ 135 h 180"/>
                  <a:gd name="T40" fmla="*/ 16 w 104"/>
                  <a:gd name="T41" fmla="*/ 139 h 180"/>
                  <a:gd name="T42" fmla="*/ 39 w 104"/>
                  <a:gd name="T43" fmla="*/ 144 h 180"/>
                  <a:gd name="T44" fmla="*/ 37 w 104"/>
                  <a:gd name="T45" fmla="*/ 148 h 180"/>
                  <a:gd name="T46" fmla="*/ 29 w 104"/>
                  <a:gd name="T47" fmla="*/ 149 h 180"/>
                  <a:gd name="T48" fmla="*/ 19 w 104"/>
                  <a:gd name="T49" fmla="*/ 159 h 180"/>
                  <a:gd name="T50" fmla="*/ 11 w 104"/>
                  <a:gd name="T51" fmla="*/ 170 h 180"/>
                  <a:gd name="T52" fmla="*/ 10 w 104"/>
                  <a:gd name="T53" fmla="*/ 179 h 180"/>
                  <a:gd name="T54" fmla="*/ 31 w 104"/>
                  <a:gd name="T55" fmla="*/ 171 h 180"/>
                  <a:gd name="T56" fmla="*/ 45 w 104"/>
                  <a:gd name="T57" fmla="*/ 164 h 180"/>
                  <a:gd name="T58" fmla="*/ 63 w 104"/>
                  <a:gd name="T59" fmla="*/ 168 h 180"/>
                  <a:gd name="T60" fmla="*/ 79 w 104"/>
                  <a:gd name="T61" fmla="*/ 158 h 180"/>
                  <a:gd name="T62" fmla="*/ 97 w 104"/>
                  <a:gd name="T63" fmla="*/ 154 h 180"/>
                  <a:gd name="T64" fmla="*/ 86 w 104"/>
                  <a:gd name="T65" fmla="*/ 144 h 180"/>
                  <a:gd name="T66" fmla="*/ 92 w 104"/>
                  <a:gd name="T67" fmla="*/ 139 h 180"/>
                  <a:gd name="T68" fmla="*/ 102 w 104"/>
                  <a:gd name="T69" fmla="*/ 141 h 180"/>
                  <a:gd name="T70" fmla="*/ 103 w 104"/>
                  <a:gd name="T71" fmla="*/ 118 h 180"/>
                  <a:gd name="T72" fmla="*/ 84 w 104"/>
                  <a:gd name="T73" fmla="*/ 112 h 180"/>
                  <a:gd name="T74" fmla="*/ 84 w 104"/>
                  <a:gd name="T75" fmla="*/ 97 h 180"/>
                  <a:gd name="T76" fmla="*/ 81 w 104"/>
                  <a:gd name="T77" fmla="*/ 88 h 180"/>
                  <a:gd name="T78" fmla="*/ 71 w 104"/>
                  <a:gd name="T79" fmla="*/ 84 h 180"/>
                  <a:gd name="T80" fmla="*/ 73 w 104"/>
                  <a:gd name="T81" fmla="*/ 72 h 180"/>
                  <a:gd name="T82" fmla="*/ 63 w 104"/>
                  <a:gd name="T83" fmla="*/ 69 h 180"/>
                  <a:gd name="T84" fmla="*/ 66 w 104"/>
                  <a:gd name="T85" fmla="*/ 52 h 180"/>
                  <a:gd name="T86" fmla="*/ 42 w 104"/>
                  <a:gd name="T87" fmla="*/ 35 h 180"/>
                  <a:gd name="T88" fmla="*/ 55 w 104"/>
                  <a:gd name="T89" fmla="*/ 31 h 180"/>
                  <a:gd name="T90" fmla="*/ 56 w 104"/>
                  <a:gd name="T91" fmla="*/ 15 h 180"/>
                  <a:gd name="T92" fmla="*/ 34 w 104"/>
                  <a:gd name="T93" fmla="*/ 15 h 180"/>
                  <a:gd name="T94" fmla="*/ 34 w 104"/>
                  <a:gd name="T95" fmla="*/ 0 h 180"/>
                  <a:gd name="T96" fmla="*/ 16 w 104"/>
                  <a:gd name="T97" fmla="*/ 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" h="180">
                    <a:moveTo>
                      <a:pt x="16" y="2"/>
                    </a:moveTo>
                    <a:lnTo>
                      <a:pt x="10" y="14"/>
                    </a:lnTo>
                    <a:lnTo>
                      <a:pt x="0" y="25"/>
                    </a:lnTo>
                    <a:lnTo>
                      <a:pt x="8" y="29"/>
                    </a:lnTo>
                    <a:lnTo>
                      <a:pt x="10" y="36"/>
                    </a:lnTo>
                    <a:lnTo>
                      <a:pt x="10" y="46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4" y="61"/>
                    </a:lnTo>
                    <a:lnTo>
                      <a:pt x="16" y="69"/>
                    </a:lnTo>
                    <a:lnTo>
                      <a:pt x="13" y="76"/>
                    </a:lnTo>
                    <a:lnTo>
                      <a:pt x="36" y="81"/>
                    </a:lnTo>
                    <a:lnTo>
                      <a:pt x="41" y="89"/>
                    </a:lnTo>
                    <a:lnTo>
                      <a:pt x="48" y="92"/>
                    </a:lnTo>
                    <a:lnTo>
                      <a:pt x="46" y="99"/>
                    </a:lnTo>
                    <a:lnTo>
                      <a:pt x="34" y="107"/>
                    </a:lnTo>
                    <a:lnTo>
                      <a:pt x="24" y="107"/>
                    </a:lnTo>
                    <a:lnTo>
                      <a:pt x="22" y="118"/>
                    </a:lnTo>
                    <a:lnTo>
                      <a:pt x="26" y="124"/>
                    </a:lnTo>
                    <a:lnTo>
                      <a:pt x="24" y="135"/>
                    </a:lnTo>
                    <a:lnTo>
                      <a:pt x="16" y="139"/>
                    </a:lnTo>
                    <a:lnTo>
                      <a:pt x="39" y="144"/>
                    </a:lnTo>
                    <a:lnTo>
                      <a:pt x="37" y="148"/>
                    </a:lnTo>
                    <a:lnTo>
                      <a:pt x="29" y="149"/>
                    </a:lnTo>
                    <a:lnTo>
                      <a:pt x="19" y="159"/>
                    </a:lnTo>
                    <a:lnTo>
                      <a:pt x="11" y="170"/>
                    </a:lnTo>
                    <a:lnTo>
                      <a:pt x="10" y="179"/>
                    </a:lnTo>
                    <a:lnTo>
                      <a:pt x="31" y="171"/>
                    </a:lnTo>
                    <a:lnTo>
                      <a:pt x="45" y="164"/>
                    </a:lnTo>
                    <a:lnTo>
                      <a:pt x="63" y="168"/>
                    </a:lnTo>
                    <a:lnTo>
                      <a:pt x="79" y="158"/>
                    </a:lnTo>
                    <a:lnTo>
                      <a:pt x="97" y="154"/>
                    </a:lnTo>
                    <a:lnTo>
                      <a:pt x="86" y="144"/>
                    </a:lnTo>
                    <a:lnTo>
                      <a:pt x="92" y="139"/>
                    </a:lnTo>
                    <a:lnTo>
                      <a:pt x="102" y="141"/>
                    </a:lnTo>
                    <a:lnTo>
                      <a:pt x="103" y="118"/>
                    </a:lnTo>
                    <a:lnTo>
                      <a:pt x="84" y="112"/>
                    </a:lnTo>
                    <a:lnTo>
                      <a:pt x="84" y="97"/>
                    </a:lnTo>
                    <a:lnTo>
                      <a:pt x="81" y="88"/>
                    </a:lnTo>
                    <a:lnTo>
                      <a:pt x="71" y="84"/>
                    </a:lnTo>
                    <a:lnTo>
                      <a:pt x="73" y="72"/>
                    </a:lnTo>
                    <a:lnTo>
                      <a:pt x="63" y="69"/>
                    </a:lnTo>
                    <a:lnTo>
                      <a:pt x="66" y="52"/>
                    </a:lnTo>
                    <a:lnTo>
                      <a:pt x="42" y="35"/>
                    </a:lnTo>
                    <a:lnTo>
                      <a:pt x="55" y="31"/>
                    </a:lnTo>
                    <a:lnTo>
                      <a:pt x="56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1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6" name="Freeform 250"/>
              <p:cNvSpPr>
                <a:spLocks/>
              </p:cNvSpPr>
              <p:nvPr/>
            </p:nvSpPr>
            <p:spPr bwMode="auto">
              <a:xfrm>
                <a:off x="5786221" y="2321498"/>
                <a:ext cx="26732" cy="31459"/>
              </a:xfrm>
              <a:custGeom>
                <a:avLst/>
                <a:gdLst>
                  <a:gd name="T0" fmla="*/ 11 w 15"/>
                  <a:gd name="T1" fmla="*/ 0 h 19"/>
                  <a:gd name="T2" fmla="*/ 0 w 15"/>
                  <a:gd name="T3" fmla="*/ 9 h 19"/>
                  <a:gd name="T4" fmla="*/ 4 w 15"/>
                  <a:gd name="T5" fmla="*/ 18 h 19"/>
                  <a:gd name="T6" fmla="*/ 14 w 15"/>
                  <a:gd name="T7" fmla="*/ 18 h 19"/>
                  <a:gd name="T8" fmla="*/ 11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1" y="0"/>
                    </a:moveTo>
                    <a:lnTo>
                      <a:pt x="0" y="9"/>
                    </a:lnTo>
                    <a:lnTo>
                      <a:pt x="4" y="18"/>
                    </a:lnTo>
                    <a:lnTo>
                      <a:pt x="14" y="18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7" name="Freeform 251"/>
              <p:cNvSpPr>
                <a:spLocks/>
              </p:cNvSpPr>
              <p:nvPr/>
            </p:nvSpPr>
            <p:spPr bwMode="auto">
              <a:xfrm>
                <a:off x="5938752" y="1881071"/>
                <a:ext cx="622704" cy="539523"/>
              </a:xfrm>
              <a:custGeom>
                <a:avLst/>
                <a:gdLst>
                  <a:gd name="T0" fmla="*/ 303 w 352"/>
                  <a:gd name="T1" fmla="*/ 42 h 306"/>
                  <a:gd name="T2" fmla="*/ 280 w 352"/>
                  <a:gd name="T3" fmla="*/ 30 h 306"/>
                  <a:gd name="T4" fmla="*/ 263 w 352"/>
                  <a:gd name="T5" fmla="*/ 48 h 306"/>
                  <a:gd name="T6" fmla="*/ 237 w 352"/>
                  <a:gd name="T7" fmla="*/ 66 h 306"/>
                  <a:gd name="T8" fmla="*/ 213 w 352"/>
                  <a:gd name="T9" fmla="*/ 61 h 306"/>
                  <a:gd name="T10" fmla="*/ 197 w 352"/>
                  <a:gd name="T11" fmla="*/ 78 h 306"/>
                  <a:gd name="T12" fmla="*/ 173 w 352"/>
                  <a:gd name="T13" fmla="*/ 78 h 306"/>
                  <a:gd name="T14" fmla="*/ 158 w 352"/>
                  <a:gd name="T15" fmla="*/ 90 h 306"/>
                  <a:gd name="T16" fmla="*/ 148 w 352"/>
                  <a:gd name="T17" fmla="*/ 100 h 306"/>
                  <a:gd name="T18" fmla="*/ 138 w 352"/>
                  <a:gd name="T19" fmla="*/ 117 h 306"/>
                  <a:gd name="T20" fmla="*/ 124 w 352"/>
                  <a:gd name="T21" fmla="*/ 129 h 306"/>
                  <a:gd name="T22" fmla="*/ 115 w 352"/>
                  <a:gd name="T23" fmla="*/ 151 h 306"/>
                  <a:gd name="T24" fmla="*/ 117 w 352"/>
                  <a:gd name="T25" fmla="*/ 172 h 306"/>
                  <a:gd name="T26" fmla="*/ 96 w 352"/>
                  <a:gd name="T27" fmla="*/ 174 h 306"/>
                  <a:gd name="T28" fmla="*/ 96 w 352"/>
                  <a:gd name="T29" fmla="*/ 210 h 306"/>
                  <a:gd name="T30" fmla="*/ 107 w 352"/>
                  <a:gd name="T31" fmla="*/ 242 h 306"/>
                  <a:gd name="T32" fmla="*/ 96 w 352"/>
                  <a:gd name="T33" fmla="*/ 267 h 306"/>
                  <a:gd name="T34" fmla="*/ 87 w 352"/>
                  <a:gd name="T35" fmla="*/ 295 h 306"/>
                  <a:gd name="T36" fmla="*/ 55 w 352"/>
                  <a:gd name="T37" fmla="*/ 292 h 306"/>
                  <a:gd name="T38" fmla="*/ 33 w 352"/>
                  <a:gd name="T39" fmla="*/ 303 h 306"/>
                  <a:gd name="T40" fmla="*/ 15 w 352"/>
                  <a:gd name="T41" fmla="*/ 287 h 306"/>
                  <a:gd name="T42" fmla="*/ 11 w 352"/>
                  <a:gd name="T43" fmla="*/ 256 h 306"/>
                  <a:gd name="T44" fmla="*/ 0 w 352"/>
                  <a:gd name="T45" fmla="*/ 218 h 306"/>
                  <a:gd name="T46" fmla="*/ 14 w 352"/>
                  <a:gd name="T47" fmla="*/ 205 h 306"/>
                  <a:gd name="T48" fmla="*/ 40 w 352"/>
                  <a:gd name="T49" fmla="*/ 199 h 306"/>
                  <a:gd name="T50" fmla="*/ 60 w 352"/>
                  <a:gd name="T51" fmla="*/ 189 h 306"/>
                  <a:gd name="T52" fmla="*/ 82 w 352"/>
                  <a:gd name="T53" fmla="*/ 165 h 306"/>
                  <a:gd name="T54" fmla="*/ 94 w 352"/>
                  <a:gd name="T55" fmla="*/ 144 h 306"/>
                  <a:gd name="T56" fmla="*/ 102 w 352"/>
                  <a:gd name="T57" fmla="*/ 117 h 306"/>
                  <a:gd name="T58" fmla="*/ 129 w 352"/>
                  <a:gd name="T59" fmla="*/ 87 h 306"/>
                  <a:gd name="T60" fmla="*/ 163 w 352"/>
                  <a:gd name="T61" fmla="*/ 74 h 306"/>
                  <a:gd name="T62" fmla="*/ 195 w 352"/>
                  <a:gd name="T63" fmla="*/ 64 h 306"/>
                  <a:gd name="T64" fmla="*/ 212 w 352"/>
                  <a:gd name="T65" fmla="*/ 46 h 306"/>
                  <a:gd name="T66" fmla="*/ 198 w 352"/>
                  <a:gd name="T67" fmla="*/ 23 h 306"/>
                  <a:gd name="T68" fmla="*/ 218 w 352"/>
                  <a:gd name="T69" fmla="*/ 8 h 306"/>
                  <a:gd name="T70" fmla="*/ 229 w 352"/>
                  <a:gd name="T71" fmla="*/ 25 h 306"/>
                  <a:gd name="T72" fmla="*/ 236 w 352"/>
                  <a:gd name="T73" fmla="*/ 17 h 306"/>
                  <a:gd name="T74" fmla="*/ 248 w 352"/>
                  <a:gd name="T75" fmla="*/ 26 h 306"/>
                  <a:gd name="T76" fmla="*/ 246 w 352"/>
                  <a:gd name="T77" fmla="*/ 10 h 306"/>
                  <a:gd name="T78" fmla="*/ 271 w 352"/>
                  <a:gd name="T79" fmla="*/ 12 h 306"/>
                  <a:gd name="T80" fmla="*/ 282 w 352"/>
                  <a:gd name="T81" fmla="*/ 14 h 306"/>
                  <a:gd name="T82" fmla="*/ 309 w 352"/>
                  <a:gd name="T83" fmla="*/ 5 h 306"/>
                  <a:gd name="T84" fmla="*/ 322 w 352"/>
                  <a:gd name="T85" fmla="*/ 26 h 306"/>
                  <a:gd name="T86" fmla="*/ 333 w 352"/>
                  <a:gd name="T87" fmla="*/ 48 h 306"/>
                  <a:gd name="T88" fmla="*/ 310 w 352"/>
                  <a:gd name="T89" fmla="*/ 80 h 306"/>
                  <a:gd name="T90" fmla="*/ 303 w 352"/>
                  <a:gd name="T91" fmla="*/ 4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2" h="306">
                    <a:moveTo>
                      <a:pt x="295" y="66"/>
                    </a:moveTo>
                    <a:lnTo>
                      <a:pt x="303" y="42"/>
                    </a:lnTo>
                    <a:lnTo>
                      <a:pt x="292" y="32"/>
                    </a:lnTo>
                    <a:lnTo>
                      <a:pt x="280" y="30"/>
                    </a:lnTo>
                    <a:lnTo>
                      <a:pt x="273" y="37"/>
                    </a:lnTo>
                    <a:lnTo>
                      <a:pt x="263" y="48"/>
                    </a:lnTo>
                    <a:lnTo>
                      <a:pt x="258" y="63"/>
                    </a:lnTo>
                    <a:lnTo>
                      <a:pt x="237" y="66"/>
                    </a:lnTo>
                    <a:lnTo>
                      <a:pt x="224" y="63"/>
                    </a:lnTo>
                    <a:lnTo>
                      <a:pt x="213" y="61"/>
                    </a:lnTo>
                    <a:lnTo>
                      <a:pt x="205" y="68"/>
                    </a:lnTo>
                    <a:lnTo>
                      <a:pt x="197" y="78"/>
                    </a:lnTo>
                    <a:lnTo>
                      <a:pt x="184" y="78"/>
                    </a:lnTo>
                    <a:lnTo>
                      <a:pt x="173" y="78"/>
                    </a:lnTo>
                    <a:lnTo>
                      <a:pt x="166" y="85"/>
                    </a:lnTo>
                    <a:lnTo>
                      <a:pt x="158" y="90"/>
                    </a:lnTo>
                    <a:lnTo>
                      <a:pt x="150" y="87"/>
                    </a:lnTo>
                    <a:lnTo>
                      <a:pt x="148" y="100"/>
                    </a:lnTo>
                    <a:lnTo>
                      <a:pt x="140" y="104"/>
                    </a:lnTo>
                    <a:lnTo>
                      <a:pt x="138" y="117"/>
                    </a:lnTo>
                    <a:lnTo>
                      <a:pt x="128" y="117"/>
                    </a:lnTo>
                    <a:lnTo>
                      <a:pt x="124" y="129"/>
                    </a:lnTo>
                    <a:lnTo>
                      <a:pt x="117" y="133"/>
                    </a:lnTo>
                    <a:lnTo>
                      <a:pt x="115" y="151"/>
                    </a:lnTo>
                    <a:lnTo>
                      <a:pt x="108" y="165"/>
                    </a:lnTo>
                    <a:lnTo>
                      <a:pt x="117" y="172"/>
                    </a:lnTo>
                    <a:lnTo>
                      <a:pt x="110" y="177"/>
                    </a:lnTo>
                    <a:lnTo>
                      <a:pt x="96" y="174"/>
                    </a:lnTo>
                    <a:lnTo>
                      <a:pt x="93" y="184"/>
                    </a:lnTo>
                    <a:lnTo>
                      <a:pt x="96" y="210"/>
                    </a:lnTo>
                    <a:lnTo>
                      <a:pt x="99" y="226"/>
                    </a:lnTo>
                    <a:lnTo>
                      <a:pt x="107" y="242"/>
                    </a:lnTo>
                    <a:lnTo>
                      <a:pt x="110" y="259"/>
                    </a:lnTo>
                    <a:lnTo>
                      <a:pt x="96" y="267"/>
                    </a:lnTo>
                    <a:lnTo>
                      <a:pt x="92" y="286"/>
                    </a:lnTo>
                    <a:lnTo>
                      <a:pt x="87" y="295"/>
                    </a:lnTo>
                    <a:lnTo>
                      <a:pt x="76" y="289"/>
                    </a:lnTo>
                    <a:lnTo>
                      <a:pt x="55" y="292"/>
                    </a:lnTo>
                    <a:lnTo>
                      <a:pt x="44" y="300"/>
                    </a:lnTo>
                    <a:lnTo>
                      <a:pt x="33" y="303"/>
                    </a:lnTo>
                    <a:lnTo>
                      <a:pt x="16" y="305"/>
                    </a:lnTo>
                    <a:lnTo>
                      <a:pt x="15" y="287"/>
                    </a:lnTo>
                    <a:lnTo>
                      <a:pt x="8" y="282"/>
                    </a:lnTo>
                    <a:lnTo>
                      <a:pt x="11" y="256"/>
                    </a:lnTo>
                    <a:lnTo>
                      <a:pt x="1" y="255"/>
                    </a:lnTo>
                    <a:lnTo>
                      <a:pt x="0" y="218"/>
                    </a:lnTo>
                    <a:lnTo>
                      <a:pt x="11" y="214"/>
                    </a:lnTo>
                    <a:lnTo>
                      <a:pt x="14" y="205"/>
                    </a:lnTo>
                    <a:lnTo>
                      <a:pt x="27" y="200"/>
                    </a:lnTo>
                    <a:lnTo>
                      <a:pt x="40" y="199"/>
                    </a:lnTo>
                    <a:lnTo>
                      <a:pt x="45" y="191"/>
                    </a:lnTo>
                    <a:lnTo>
                      <a:pt x="60" y="189"/>
                    </a:lnTo>
                    <a:lnTo>
                      <a:pt x="62" y="172"/>
                    </a:lnTo>
                    <a:lnTo>
                      <a:pt x="82" y="165"/>
                    </a:lnTo>
                    <a:lnTo>
                      <a:pt x="84" y="151"/>
                    </a:lnTo>
                    <a:lnTo>
                      <a:pt x="94" y="144"/>
                    </a:lnTo>
                    <a:lnTo>
                      <a:pt x="98" y="131"/>
                    </a:lnTo>
                    <a:lnTo>
                      <a:pt x="102" y="117"/>
                    </a:lnTo>
                    <a:lnTo>
                      <a:pt x="117" y="102"/>
                    </a:lnTo>
                    <a:lnTo>
                      <a:pt x="129" y="87"/>
                    </a:lnTo>
                    <a:lnTo>
                      <a:pt x="144" y="78"/>
                    </a:lnTo>
                    <a:lnTo>
                      <a:pt x="163" y="74"/>
                    </a:lnTo>
                    <a:lnTo>
                      <a:pt x="174" y="68"/>
                    </a:lnTo>
                    <a:lnTo>
                      <a:pt x="195" y="64"/>
                    </a:lnTo>
                    <a:lnTo>
                      <a:pt x="199" y="52"/>
                    </a:lnTo>
                    <a:lnTo>
                      <a:pt x="212" y="46"/>
                    </a:lnTo>
                    <a:lnTo>
                      <a:pt x="208" y="30"/>
                    </a:lnTo>
                    <a:lnTo>
                      <a:pt x="198" y="23"/>
                    </a:lnTo>
                    <a:lnTo>
                      <a:pt x="213" y="19"/>
                    </a:lnTo>
                    <a:lnTo>
                      <a:pt x="218" y="8"/>
                    </a:lnTo>
                    <a:lnTo>
                      <a:pt x="221" y="23"/>
                    </a:lnTo>
                    <a:lnTo>
                      <a:pt x="229" y="25"/>
                    </a:lnTo>
                    <a:lnTo>
                      <a:pt x="229" y="17"/>
                    </a:lnTo>
                    <a:lnTo>
                      <a:pt x="236" y="17"/>
                    </a:lnTo>
                    <a:lnTo>
                      <a:pt x="239" y="23"/>
                    </a:lnTo>
                    <a:lnTo>
                      <a:pt x="248" y="26"/>
                    </a:lnTo>
                    <a:lnTo>
                      <a:pt x="253" y="15"/>
                    </a:lnTo>
                    <a:lnTo>
                      <a:pt x="246" y="10"/>
                    </a:lnTo>
                    <a:lnTo>
                      <a:pt x="258" y="3"/>
                    </a:lnTo>
                    <a:lnTo>
                      <a:pt x="271" y="12"/>
                    </a:lnTo>
                    <a:lnTo>
                      <a:pt x="279" y="0"/>
                    </a:lnTo>
                    <a:lnTo>
                      <a:pt x="282" y="14"/>
                    </a:lnTo>
                    <a:lnTo>
                      <a:pt x="295" y="15"/>
                    </a:lnTo>
                    <a:lnTo>
                      <a:pt x="309" y="5"/>
                    </a:lnTo>
                    <a:lnTo>
                      <a:pt x="325" y="15"/>
                    </a:lnTo>
                    <a:lnTo>
                      <a:pt x="322" y="26"/>
                    </a:lnTo>
                    <a:lnTo>
                      <a:pt x="351" y="36"/>
                    </a:lnTo>
                    <a:lnTo>
                      <a:pt x="333" y="48"/>
                    </a:lnTo>
                    <a:lnTo>
                      <a:pt x="317" y="65"/>
                    </a:lnTo>
                    <a:lnTo>
                      <a:pt x="310" y="80"/>
                    </a:lnTo>
                    <a:lnTo>
                      <a:pt x="295" y="66"/>
                    </a:lnTo>
                    <a:lnTo>
                      <a:pt x="30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8" name="Freeform 252"/>
              <p:cNvSpPr>
                <a:spLocks/>
              </p:cNvSpPr>
              <p:nvPr/>
            </p:nvSpPr>
            <p:spPr bwMode="auto">
              <a:xfrm>
                <a:off x="5721749" y="2667546"/>
                <a:ext cx="300344" cy="311445"/>
              </a:xfrm>
              <a:custGeom>
                <a:avLst/>
                <a:gdLst>
                  <a:gd name="T0" fmla="*/ 89 w 170"/>
                  <a:gd name="T1" fmla="*/ 3 h 176"/>
                  <a:gd name="T2" fmla="*/ 85 w 170"/>
                  <a:gd name="T3" fmla="*/ 15 h 176"/>
                  <a:gd name="T4" fmla="*/ 78 w 170"/>
                  <a:gd name="T5" fmla="*/ 21 h 176"/>
                  <a:gd name="T6" fmla="*/ 74 w 170"/>
                  <a:gd name="T7" fmla="*/ 29 h 176"/>
                  <a:gd name="T8" fmla="*/ 63 w 170"/>
                  <a:gd name="T9" fmla="*/ 27 h 176"/>
                  <a:gd name="T10" fmla="*/ 61 w 170"/>
                  <a:gd name="T11" fmla="*/ 36 h 176"/>
                  <a:gd name="T12" fmla="*/ 50 w 170"/>
                  <a:gd name="T13" fmla="*/ 37 h 176"/>
                  <a:gd name="T14" fmla="*/ 42 w 170"/>
                  <a:gd name="T15" fmla="*/ 29 h 176"/>
                  <a:gd name="T16" fmla="*/ 34 w 170"/>
                  <a:gd name="T17" fmla="*/ 31 h 176"/>
                  <a:gd name="T18" fmla="*/ 38 w 170"/>
                  <a:gd name="T19" fmla="*/ 39 h 176"/>
                  <a:gd name="T20" fmla="*/ 36 w 170"/>
                  <a:gd name="T21" fmla="*/ 47 h 176"/>
                  <a:gd name="T22" fmla="*/ 23 w 170"/>
                  <a:gd name="T23" fmla="*/ 48 h 176"/>
                  <a:gd name="T24" fmla="*/ 17 w 170"/>
                  <a:gd name="T25" fmla="*/ 52 h 176"/>
                  <a:gd name="T26" fmla="*/ 15 w 170"/>
                  <a:gd name="T27" fmla="*/ 54 h 176"/>
                  <a:gd name="T28" fmla="*/ 0 w 170"/>
                  <a:gd name="T29" fmla="*/ 56 h 176"/>
                  <a:gd name="T30" fmla="*/ 0 w 170"/>
                  <a:gd name="T31" fmla="*/ 60 h 176"/>
                  <a:gd name="T32" fmla="*/ 0 w 170"/>
                  <a:gd name="T33" fmla="*/ 66 h 176"/>
                  <a:gd name="T34" fmla="*/ 18 w 170"/>
                  <a:gd name="T35" fmla="*/ 75 h 176"/>
                  <a:gd name="T36" fmla="*/ 26 w 170"/>
                  <a:gd name="T37" fmla="*/ 79 h 176"/>
                  <a:gd name="T38" fmla="*/ 34 w 170"/>
                  <a:gd name="T39" fmla="*/ 88 h 176"/>
                  <a:gd name="T40" fmla="*/ 40 w 170"/>
                  <a:gd name="T41" fmla="*/ 102 h 176"/>
                  <a:gd name="T42" fmla="*/ 48 w 170"/>
                  <a:gd name="T43" fmla="*/ 111 h 176"/>
                  <a:gd name="T44" fmla="*/ 40 w 170"/>
                  <a:gd name="T45" fmla="*/ 115 h 176"/>
                  <a:gd name="T46" fmla="*/ 36 w 170"/>
                  <a:gd name="T47" fmla="*/ 150 h 176"/>
                  <a:gd name="T48" fmla="*/ 31 w 170"/>
                  <a:gd name="T49" fmla="*/ 160 h 176"/>
                  <a:gd name="T50" fmla="*/ 50 w 170"/>
                  <a:gd name="T51" fmla="*/ 166 h 176"/>
                  <a:gd name="T52" fmla="*/ 70 w 170"/>
                  <a:gd name="T53" fmla="*/ 167 h 176"/>
                  <a:gd name="T54" fmla="*/ 80 w 170"/>
                  <a:gd name="T55" fmla="*/ 175 h 176"/>
                  <a:gd name="T56" fmla="*/ 108 w 170"/>
                  <a:gd name="T57" fmla="*/ 175 h 176"/>
                  <a:gd name="T58" fmla="*/ 105 w 170"/>
                  <a:gd name="T59" fmla="*/ 164 h 176"/>
                  <a:gd name="T60" fmla="*/ 110 w 170"/>
                  <a:gd name="T61" fmla="*/ 153 h 176"/>
                  <a:gd name="T62" fmla="*/ 122 w 170"/>
                  <a:gd name="T63" fmla="*/ 152 h 176"/>
                  <a:gd name="T64" fmla="*/ 134 w 170"/>
                  <a:gd name="T65" fmla="*/ 152 h 176"/>
                  <a:gd name="T66" fmla="*/ 143 w 170"/>
                  <a:gd name="T67" fmla="*/ 158 h 176"/>
                  <a:gd name="T68" fmla="*/ 154 w 170"/>
                  <a:gd name="T69" fmla="*/ 161 h 176"/>
                  <a:gd name="T70" fmla="*/ 162 w 170"/>
                  <a:gd name="T71" fmla="*/ 148 h 176"/>
                  <a:gd name="T72" fmla="*/ 162 w 170"/>
                  <a:gd name="T73" fmla="*/ 138 h 176"/>
                  <a:gd name="T74" fmla="*/ 151 w 170"/>
                  <a:gd name="T75" fmla="*/ 133 h 176"/>
                  <a:gd name="T76" fmla="*/ 149 w 170"/>
                  <a:gd name="T77" fmla="*/ 119 h 176"/>
                  <a:gd name="T78" fmla="*/ 155 w 170"/>
                  <a:gd name="T79" fmla="*/ 110 h 176"/>
                  <a:gd name="T80" fmla="*/ 155 w 170"/>
                  <a:gd name="T81" fmla="*/ 99 h 176"/>
                  <a:gd name="T82" fmla="*/ 148 w 170"/>
                  <a:gd name="T83" fmla="*/ 93 h 176"/>
                  <a:gd name="T84" fmla="*/ 151 w 170"/>
                  <a:gd name="T85" fmla="*/ 84 h 176"/>
                  <a:gd name="T86" fmla="*/ 157 w 170"/>
                  <a:gd name="T87" fmla="*/ 74 h 176"/>
                  <a:gd name="T88" fmla="*/ 166 w 170"/>
                  <a:gd name="T89" fmla="*/ 73 h 176"/>
                  <a:gd name="T90" fmla="*/ 163 w 170"/>
                  <a:gd name="T91" fmla="*/ 51 h 176"/>
                  <a:gd name="T92" fmla="*/ 169 w 170"/>
                  <a:gd name="T93" fmla="*/ 43 h 176"/>
                  <a:gd name="T94" fmla="*/ 156 w 170"/>
                  <a:gd name="T95" fmla="*/ 32 h 176"/>
                  <a:gd name="T96" fmla="*/ 137 w 170"/>
                  <a:gd name="T97" fmla="*/ 33 h 176"/>
                  <a:gd name="T98" fmla="*/ 119 w 170"/>
                  <a:gd name="T99" fmla="*/ 27 h 176"/>
                  <a:gd name="T100" fmla="*/ 114 w 170"/>
                  <a:gd name="T101" fmla="*/ 14 h 176"/>
                  <a:gd name="T102" fmla="*/ 102 w 170"/>
                  <a:gd name="T103" fmla="*/ 8 h 176"/>
                  <a:gd name="T104" fmla="*/ 103 w 170"/>
                  <a:gd name="T105" fmla="*/ 0 h 176"/>
                  <a:gd name="T106" fmla="*/ 89 w 170"/>
                  <a:gd name="T107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176">
                    <a:moveTo>
                      <a:pt x="89" y="3"/>
                    </a:moveTo>
                    <a:lnTo>
                      <a:pt x="85" y="15"/>
                    </a:lnTo>
                    <a:lnTo>
                      <a:pt x="78" y="21"/>
                    </a:lnTo>
                    <a:lnTo>
                      <a:pt x="74" y="29"/>
                    </a:lnTo>
                    <a:lnTo>
                      <a:pt x="63" y="27"/>
                    </a:lnTo>
                    <a:lnTo>
                      <a:pt x="61" y="36"/>
                    </a:lnTo>
                    <a:lnTo>
                      <a:pt x="50" y="37"/>
                    </a:lnTo>
                    <a:lnTo>
                      <a:pt x="42" y="29"/>
                    </a:lnTo>
                    <a:lnTo>
                      <a:pt x="34" y="31"/>
                    </a:lnTo>
                    <a:lnTo>
                      <a:pt x="38" y="39"/>
                    </a:lnTo>
                    <a:lnTo>
                      <a:pt x="36" y="47"/>
                    </a:lnTo>
                    <a:lnTo>
                      <a:pt x="23" y="48"/>
                    </a:lnTo>
                    <a:lnTo>
                      <a:pt x="17" y="52"/>
                    </a:lnTo>
                    <a:lnTo>
                      <a:pt x="15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8" y="75"/>
                    </a:lnTo>
                    <a:lnTo>
                      <a:pt x="26" y="79"/>
                    </a:lnTo>
                    <a:lnTo>
                      <a:pt x="34" y="88"/>
                    </a:lnTo>
                    <a:lnTo>
                      <a:pt x="40" y="102"/>
                    </a:lnTo>
                    <a:lnTo>
                      <a:pt x="48" y="111"/>
                    </a:lnTo>
                    <a:lnTo>
                      <a:pt x="40" y="115"/>
                    </a:lnTo>
                    <a:lnTo>
                      <a:pt x="36" y="150"/>
                    </a:lnTo>
                    <a:lnTo>
                      <a:pt x="31" y="160"/>
                    </a:lnTo>
                    <a:lnTo>
                      <a:pt x="50" y="166"/>
                    </a:lnTo>
                    <a:lnTo>
                      <a:pt x="70" y="167"/>
                    </a:lnTo>
                    <a:lnTo>
                      <a:pt x="80" y="175"/>
                    </a:lnTo>
                    <a:lnTo>
                      <a:pt x="108" y="175"/>
                    </a:lnTo>
                    <a:lnTo>
                      <a:pt x="105" y="164"/>
                    </a:lnTo>
                    <a:lnTo>
                      <a:pt x="110" y="153"/>
                    </a:lnTo>
                    <a:lnTo>
                      <a:pt x="122" y="152"/>
                    </a:lnTo>
                    <a:lnTo>
                      <a:pt x="134" y="152"/>
                    </a:lnTo>
                    <a:lnTo>
                      <a:pt x="143" y="158"/>
                    </a:lnTo>
                    <a:lnTo>
                      <a:pt x="154" y="161"/>
                    </a:lnTo>
                    <a:lnTo>
                      <a:pt x="162" y="148"/>
                    </a:lnTo>
                    <a:lnTo>
                      <a:pt x="162" y="138"/>
                    </a:lnTo>
                    <a:lnTo>
                      <a:pt x="151" y="133"/>
                    </a:lnTo>
                    <a:lnTo>
                      <a:pt x="149" y="119"/>
                    </a:lnTo>
                    <a:lnTo>
                      <a:pt x="155" y="110"/>
                    </a:lnTo>
                    <a:lnTo>
                      <a:pt x="155" y="99"/>
                    </a:lnTo>
                    <a:lnTo>
                      <a:pt x="148" y="93"/>
                    </a:lnTo>
                    <a:lnTo>
                      <a:pt x="151" y="84"/>
                    </a:lnTo>
                    <a:lnTo>
                      <a:pt x="157" y="74"/>
                    </a:lnTo>
                    <a:lnTo>
                      <a:pt x="166" y="73"/>
                    </a:lnTo>
                    <a:lnTo>
                      <a:pt x="163" y="51"/>
                    </a:lnTo>
                    <a:lnTo>
                      <a:pt x="169" y="43"/>
                    </a:lnTo>
                    <a:lnTo>
                      <a:pt x="156" y="32"/>
                    </a:lnTo>
                    <a:lnTo>
                      <a:pt x="137" y="33"/>
                    </a:lnTo>
                    <a:lnTo>
                      <a:pt x="119" y="27"/>
                    </a:lnTo>
                    <a:lnTo>
                      <a:pt x="114" y="14"/>
                    </a:lnTo>
                    <a:lnTo>
                      <a:pt x="102" y="8"/>
                    </a:lnTo>
                    <a:lnTo>
                      <a:pt x="103" y="0"/>
                    </a:lnTo>
                    <a:lnTo>
                      <a:pt x="89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9" name="Freeform 253"/>
              <p:cNvSpPr>
                <a:spLocks/>
              </p:cNvSpPr>
              <p:nvPr/>
            </p:nvSpPr>
            <p:spPr bwMode="auto">
              <a:xfrm>
                <a:off x="5982781" y="2815405"/>
                <a:ext cx="301917" cy="298861"/>
              </a:xfrm>
              <a:custGeom>
                <a:avLst/>
                <a:gdLst>
                  <a:gd name="T0" fmla="*/ 13 w 172"/>
                  <a:gd name="T1" fmla="*/ 65 h 170"/>
                  <a:gd name="T2" fmla="*/ 13 w 172"/>
                  <a:gd name="T3" fmla="*/ 55 h 170"/>
                  <a:gd name="T4" fmla="*/ 2 w 172"/>
                  <a:gd name="T5" fmla="*/ 50 h 170"/>
                  <a:gd name="T6" fmla="*/ 0 w 172"/>
                  <a:gd name="T7" fmla="*/ 36 h 170"/>
                  <a:gd name="T8" fmla="*/ 6 w 172"/>
                  <a:gd name="T9" fmla="*/ 27 h 170"/>
                  <a:gd name="T10" fmla="*/ 6 w 172"/>
                  <a:gd name="T11" fmla="*/ 16 h 170"/>
                  <a:gd name="T12" fmla="*/ 20 w 172"/>
                  <a:gd name="T13" fmla="*/ 16 h 170"/>
                  <a:gd name="T14" fmla="*/ 25 w 172"/>
                  <a:gd name="T15" fmla="*/ 10 h 170"/>
                  <a:gd name="T16" fmla="*/ 30 w 172"/>
                  <a:gd name="T17" fmla="*/ 17 h 170"/>
                  <a:gd name="T18" fmla="*/ 35 w 172"/>
                  <a:gd name="T19" fmla="*/ 12 h 170"/>
                  <a:gd name="T20" fmla="*/ 41 w 172"/>
                  <a:gd name="T21" fmla="*/ 14 h 170"/>
                  <a:gd name="T22" fmla="*/ 46 w 172"/>
                  <a:gd name="T23" fmla="*/ 3 h 170"/>
                  <a:gd name="T24" fmla="*/ 52 w 172"/>
                  <a:gd name="T25" fmla="*/ 6 h 170"/>
                  <a:gd name="T26" fmla="*/ 67 w 172"/>
                  <a:gd name="T27" fmla="*/ 6 h 170"/>
                  <a:gd name="T28" fmla="*/ 80 w 172"/>
                  <a:gd name="T29" fmla="*/ 0 h 170"/>
                  <a:gd name="T30" fmla="*/ 88 w 172"/>
                  <a:gd name="T31" fmla="*/ 9 h 170"/>
                  <a:gd name="T32" fmla="*/ 91 w 172"/>
                  <a:gd name="T33" fmla="*/ 21 h 170"/>
                  <a:gd name="T34" fmla="*/ 84 w 172"/>
                  <a:gd name="T35" fmla="*/ 27 h 170"/>
                  <a:gd name="T36" fmla="*/ 80 w 172"/>
                  <a:gd name="T37" fmla="*/ 41 h 170"/>
                  <a:gd name="T38" fmla="*/ 80 w 172"/>
                  <a:gd name="T39" fmla="*/ 51 h 170"/>
                  <a:gd name="T40" fmla="*/ 86 w 172"/>
                  <a:gd name="T41" fmla="*/ 54 h 170"/>
                  <a:gd name="T42" fmla="*/ 95 w 172"/>
                  <a:gd name="T43" fmla="*/ 69 h 170"/>
                  <a:gd name="T44" fmla="*/ 106 w 172"/>
                  <a:gd name="T45" fmla="*/ 85 h 170"/>
                  <a:gd name="T46" fmla="*/ 124 w 172"/>
                  <a:gd name="T47" fmla="*/ 101 h 170"/>
                  <a:gd name="T48" fmla="*/ 133 w 172"/>
                  <a:gd name="T49" fmla="*/ 101 h 170"/>
                  <a:gd name="T50" fmla="*/ 140 w 172"/>
                  <a:gd name="T51" fmla="*/ 99 h 170"/>
                  <a:gd name="T52" fmla="*/ 141 w 172"/>
                  <a:gd name="T53" fmla="*/ 106 h 170"/>
                  <a:gd name="T54" fmla="*/ 146 w 172"/>
                  <a:gd name="T55" fmla="*/ 111 h 170"/>
                  <a:gd name="T56" fmla="*/ 149 w 172"/>
                  <a:gd name="T57" fmla="*/ 117 h 170"/>
                  <a:gd name="T58" fmla="*/ 157 w 172"/>
                  <a:gd name="T59" fmla="*/ 123 h 170"/>
                  <a:gd name="T60" fmla="*/ 163 w 172"/>
                  <a:gd name="T61" fmla="*/ 129 h 170"/>
                  <a:gd name="T62" fmla="*/ 171 w 172"/>
                  <a:gd name="T63" fmla="*/ 139 h 170"/>
                  <a:gd name="T64" fmla="*/ 166 w 172"/>
                  <a:gd name="T65" fmla="*/ 143 h 170"/>
                  <a:gd name="T66" fmla="*/ 154 w 172"/>
                  <a:gd name="T67" fmla="*/ 134 h 170"/>
                  <a:gd name="T68" fmla="*/ 145 w 172"/>
                  <a:gd name="T69" fmla="*/ 138 h 170"/>
                  <a:gd name="T70" fmla="*/ 142 w 172"/>
                  <a:gd name="T71" fmla="*/ 144 h 170"/>
                  <a:gd name="T72" fmla="*/ 148 w 172"/>
                  <a:gd name="T73" fmla="*/ 155 h 170"/>
                  <a:gd name="T74" fmla="*/ 142 w 172"/>
                  <a:gd name="T75" fmla="*/ 161 h 170"/>
                  <a:gd name="T76" fmla="*/ 138 w 172"/>
                  <a:gd name="T77" fmla="*/ 169 h 170"/>
                  <a:gd name="T78" fmla="*/ 130 w 172"/>
                  <a:gd name="T79" fmla="*/ 169 h 170"/>
                  <a:gd name="T80" fmla="*/ 131 w 172"/>
                  <a:gd name="T81" fmla="*/ 152 h 170"/>
                  <a:gd name="T82" fmla="*/ 131 w 172"/>
                  <a:gd name="T83" fmla="*/ 144 h 170"/>
                  <a:gd name="T84" fmla="*/ 121 w 172"/>
                  <a:gd name="T85" fmla="*/ 137 h 170"/>
                  <a:gd name="T86" fmla="*/ 116 w 172"/>
                  <a:gd name="T87" fmla="*/ 128 h 170"/>
                  <a:gd name="T88" fmla="*/ 108 w 172"/>
                  <a:gd name="T89" fmla="*/ 126 h 170"/>
                  <a:gd name="T90" fmla="*/ 108 w 172"/>
                  <a:gd name="T91" fmla="*/ 117 h 170"/>
                  <a:gd name="T92" fmla="*/ 87 w 172"/>
                  <a:gd name="T93" fmla="*/ 111 h 170"/>
                  <a:gd name="T94" fmla="*/ 74 w 172"/>
                  <a:gd name="T95" fmla="*/ 99 h 170"/>
                  <a:gd name="T96" fmla="*/ 66 w 172"/>
                  <a:gd name="T97" fmla="*/ 93 h 170"/>
                  <a:gd name="T98" fmla="*/ 58 w 172"/>
                  <a:gd name="T99" fmla="*/ 86 h 170"/>
                  <a:gd name="T100" fmla="*/ 53 w 172"/>
                  <a:gd name="T101" fmla="*/ 69 h 170"/>
                  <a:gd name="T102" fmla="*/ 49 w 172"/>
                  <a:gd name="T103" fmla="*/ 59 h 170"/>
                  <a:gd name="T104" fmla="*/ 32 w 172"/>
                  <a:gd name="T105" fmla="*/ 56 h 170"/>
                  <a:gd name="T106" fmla="*/ 29 w 172"/>
                  <a:gd name="T107" fmla="*/ 64 h 170"/>
                  <a:gd name="T108" fmla="*/ 13 w 172"/>
                  <a:gd name="T109" fmla="*/ 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170">
                    <a:moveTo>
                      <a:pt x="13" y="65"/>
                    </a:moveTo>
                    <a:lnTo>
                      <a:pt x="13" y="55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6" y="27"/>
                    </a:lnTo>
                    <a:lnTo>
                      <a:pt x="6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41" y="14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67" y="6"/>
                    </a:lnTo>
                    <a:lnTo>
                      <a:pt x="80" y="0"/>
                    </a:lnTo>
                    <a:lnTo>
                      <a:pt x="88" y="9"/>
                    </a:lnTo>
                    <a:lnTo>
                      <a:pt x="91" y="21"/>
                    </a:lnTo>
                    <a:lnTo>
                      <a:pt x="84" y="27"/>
                    </a:lnTo>
                    <a:lnTo>
                      <a:pt x="80" y="41"/>
                    </a:lnTo>
                    <a:lnTo>
                      <a:pt x="80" y="51"/>
                    </a:lnTo>
                    <a:lnTo>
                      <a:pt x="86" y="54"/>
                    </a:lnTo>
                    <a:lnTo>
                      <a:pt x="95" y="69"/>
                    </a:lnTo>
                    <a:lnTo>
                      <a:pt x="106" y="85"/>
                    </a:lnTo>
                    <a:lnTo>
                      <a:pt x="124" y="101"/>
                    </a:lnTo>
                    <a:lnTo>
                      <a:pt x="133" y="101"/>
                    </a:lnTo>
                    <a:lnTo>
                      <a:pt x="140" y="99"/>
                    </a:lnTo>
                    <a:lnTo>
                      <a:pt x="141" y="106"/>
                    </a:lnTo>
                    <a:lnTo>
                      <a:pt x="146" y="111"/>
                    </a:lnTo>
                    <a:lnTo>
                      <a:pt x="149" y="117"/>
                    </a:lnTo>
                    <a:lnTo>
                      <a:pt x="157" y="123"/>
                    </a:lnTo>
                    <a:lnTo>
                      <a:pt x="163" y="129"/>
                    </a:lnTo>
                    <a:lnTo>
                      <a:pt x="171" y="139"/>
                    </a:lnTo>
                    <a:lnTo>
                      <a:pt x="166" y="143"/>
                    </a:lnTo>
                    <a:lnTo>
                      <a:pt x="154" y="134"/>
                    </a:lnTo>
                    <a:lnTo>
                      <a:pt x="145" y="138"/>
                    </a:lnTo>
                    <a:lnTo>
                      <a:pt x="142" y="144"/>
                    </a:lnTo>
                    <a:lnTo>
                      <a:pt x="148" y="155"/>
                    </a:lnTo>
                    <a:lnTo>
                      <a:pt x="142" y="161"/>
                    </a:lnTo>
                    <a:lnTo>
                      <a:pt x="138" y="169"/>
                    </a:lnTo>
                    <a:lnTo>
                      <a:pt x="130" y="169"/>
                    </a:lnTo>
                    <a:lnTo>
                      <a:pt x="131" y="152"/>
                    </a:lnTo>
                    <a:lnTo>
                      <a:pt x="131" y="144"/>
                    </a:lnTo>
                    <a:lnTo>
                      <a:pt x="121" y="137"/>
                    </a:lnTo>
                    <a:lnTo>
                      <a:pt x="116" y="128"/>
                    </a:lnTo>
                    <a:lnTo>
                      <a:pt x="108" y="126"/>
                    </a:lnTo>
                    <a:lnTo>
                      <a:pt x="108" y="117"/>
                    </a:lnTo>
                    <a:lnTo>
                      <a:pt x="87" y="111"/>
                    </a:lnTo>
                    <a:lnTo>
                      <a:pt x="74" y="99"/>
                    </a:lnTo>
                    <a:lnTo>
                      <a:pt x="66" y="93"/>
                    </a:lnTo>
                    <a:lnTo>
                      <a:pt x="58" y="86"/>
                    </a:lnTo>
                    <a:lnTo>
                      <a:pt x="53" y="69"/>
                    </a:lnTo>
                    <a:lnTo>
                      <a:pt x="49" y="59"/>
                    </a:lnTo>
                    <a:lnTo>
                      <a:pt x="32" y="56"/>
                    </a:lnTo>
                    <a:lnTo>
                      <a:pt x="29" y="64"/>
                    </a:lnTo>
                    <a:lnTo>
                      <a:pt x="13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0" name="Freeform 254"/>
              <p:cNvSpPr>
                <a:spLocks/>
              </p:cNvSpPr>
              <p:nvPr/>
            </p:nvSpPr>
            <p:spPr bwMode="auto">
              <a:xfrm>
                <a:off x="5602240" y="2933376"/>
                <a:ext cx="309779" cy="246954"/>
              </a:xfrm>
              <a:custGeom>
                <a:avLst/>
                <a:gdLst>
                  <a:gd name="T0" fmla="*/ 174 w 175"/>
                  <a:gd name="T1" fmla="*/ 25 h 140"/>
                  <a:gd name="T2" fmla="*/ 147 w 175"/>
                  <a:gd name="T3" fmla="*/ 25 h 140"/>
                  <a:gd name="T4" fmla="*/ 137 w 175"/>
                  <a:gd name="T5" fmla="*/ 18 h 140"/>
                  <a:gd name="T6" fmla="*/ 116 w 175"/>
                  <a:gd name="T7" fmla="*/ 16 h 140"/>
                  <a:gd name="T8" fmla="*/ 98 w 175"/>
                  <a:gd name="T9" fmla="*/ 10 h 140"/>
                  <a:gd name="T10" fmla="*/ 76 w 175"/>
                  <a:gd name="T11" fmla="*/ 3 h 140"/>
                  <a:gd name="T12" fmla="*/ 64 w 175"/>
                  <a:gd name="T13" fmla="*/ 6 h 140"/>
                  <a:gd name="T14" fmla="*/ 53 w 175"/>
                  <a:gd name="T15" fmla="*/ 0 h 140"/>
                  <a:gd name="T16" fmla="*/ 5 w 175"/>
                  <a:gd name="T17" fmla="*/ 1 h 140"/>
                  <a:gd name="T18" fmla="*/ 8 w 175"/>
                  <a:gd name="T19" fmla="*/ 8 h 140"/>
                  <a:gd name="T20" fmla="*/ 0 w 175"/>
                  <a:gd name="T21" fmla="*/ 11 h 140"/>
                  <a:gd name="T22" fmla="*/ 1 w 175"/>
                  <a:gd name="T23" fmla="*/ 22 h 140"/>
                  <a:gd name="T24" fmla="*/ 8 w 175"/>
                  <a:gd name="T25" fmla="*/ 30 h 140"/>
                  <a:gd name="T26" fmla="*/ 12 w 175"/>
                  <a:gd name="T27" fmla="*/ 40 h 140"/>
                  <a:gd name="T28" fmla="*/ 25 w 175"/>
                  <a:gd name="T29" fmla="*/ 39 h 140"/>
                  <a:gd name="T30" fmla="*/ 35 w 175"/>
                  <a:gd name="T31" fmla="*/ 35 h 140"/>
                  <a:gd name="T32" fmla="*/ 39 w 175"/>
                  <a:gd name="T33" fmla="*/ 40 h 140"/>
                  <a:gd name="T34" fmla="*/ 36 w 175"/>
                  <a:gd name="T35" fmla="*/ 45 h 140"/>
                  <a:gd name="T36" fmla="*/ 33 w 175"/>
                  <a:gd name="T37" fmla="*/ 50 h 140"/>
                  <a:gd name="T38" fmla="*/ 27 w 175"/>
                  <a:gd name="T39" fmla="*/ 77 h 140"/>
                  <a:gd name="T40" fmla="*/ 21 w 175"/>
                  <a:gd name="T41" fmla="*/ 84 h 140"/>
                  <a:gd name="T42" fmla="*/ 29 w 175"/>
                  <a:gd name="T43" fmla="*/ 90 h 140"/>
                  <a:gd name="T44" fmla="*/ 30 w 175"/>
                  <a:gd name="T45" fmla="*/ 111 h 140"/>
                  <a:gd name="T46" fmla="*/ 31 w 175"/>
                  <a:gd name="T47" fmla="*/ 120 h 140"/>
                  <a:gd name="T48" fmla="*/ 40 w 175"/>
                  <a:gd name="T49" fmla="*/ 122 h 140"/>
                  <a:gd name="T50" fmla="*/ 40 w 175"/>
                  <a:gd name="T51" fmla="*/ 132 h 140"/>
                  <a:gd name="T52" fmla="*/ 50 w 175"/>
                  <a:gd name="T53" fmla="*/ 139 h 140"/>
                  <a:gd name="T54" fmla="*/ 59 w 175"/>
                  <a:gd name="T55" fmla="*/ 136 h 140"/>
                  <a:gd name="T56" fmla="*/ 67 w 175"/>
                  <a:gd name="T57" fmla="*/ 131 h 140"/>
                  <a:gd name="T58" fmla="*/ 101 w 175"/>
                  <a:gd name="T59" fmla="*/ 132 h 140"/>
                  <a:gd name="T60" fmla="*/ 109 w 175"/>
                  <a:gd name="T61" fmla="*/ 126 h 140"/>
                  <a:gd name="T62" fmla="*/ 109 w 175"/>
                  <a:gd name="T63" fmla="*/ 117 h 140"/>
                  <a:gd name="T64" fmla="*/ 119 w 175"/>
                  <a:gd name="T65" fmla="*/ 111 h 140"/>
                  <a:gd name="T66" fmla="*/ 126 w 175"/>
                  <a:gd name="T67" fmla="*/ 103 h 140"/>
                  <a:gd name="T68" fmla="*/ 129 w 175"/>
                  <a:gd name="T69" fmla="*/ 92 h 140"/>
                  <a:gd name="T70" fmla="*/ 119 w 175"/>
                  <a:gd name="T71" fmla="*/ 80 h 140"/>
                  <a:gd name="T72" fmla="*/ 126 w 175"/>
                  <a:gd name="T73" fmla="*/ 71 h 140"/>
                  <a:gd name="T74" fmla="*/ 133 w 175"/>
                  <a:gd name="T75" fmla="*/ 61 h 140"/>
                  <a:gd name="T76" fmla="*/ 144 w 175"/>
                  <a:gd name="T77" fmla="*/ 58 h 140"/>
                  <a:gd name="T78" fmla="*/ 155 w 175"/>
                  <a:gd name="T79" fmla="*/ 44 h 140"/>
                  <a:gd name="T80" fmla="*/ 163 w 175"/>
                  <a:gd name="T81" fmla="*/ 36 h 140"/>
                  <a:gd name="T82" fmla="*/ 174 w 175"/>
                  <a:gd name="T83" fmla="*/ 2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40">
                    <a:moveTo>
                      <a:pt x="174" y="25"/>
                    </a:moveTo>
                    <a:lnTo>
                      <a:pt x="147" y="25"/>
                    </a:lnTo>
                    <a:lnTo>
                      <a:pt x="137" y="18"/>
                    </a:lnTo>
                    <a:lnTo>
                      <a:pt x="116" y="16"/>
                    </a:lnTo>
                    <a:lnTo>
                      <a:pt x="98" y="10"/>
                    </a:lnTo>
                    <a:lnTo>
                      <a:pt x="76" y="3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5" y="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1" y="22"/>
                    </a:lnTo>
                    <a:lnTo>
                      <a:pt x="8" y="30"/>
                    </a:lnTo>
                    <a:lnTo>
                      <a:pt x="12" y="40"/>
                    </a:lnTo>
                    <a:lnTo>
                      <a:pt x="25" y="39"/>
                    </a:lnTo>
                    <a:lnTo>
                      <a:pt x="35" y="35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3" y="50"/>
                    </a:lnTo>
                    <a:lnTo>
                      <a:pt x="27" y="77"/>
                    </a:lnTo>
                    <a:lnTo>
                      <a:pt x="21" y="84"/>
                    </a:lnTo>
                    <a:lnTo>
                      <a:pt x="29" y="90"/>
                    </a:lnTo>
                    <a:lnTo>
                      <a:pt x="30" y="111"/>
                    </a:lnTo>
                    <a:lnTo>
                      <a:pt x="31" y="120"/>
                    </a:lnTo>
                    <a:lnTo>
                      <a:pt x="40" y="122"/>
                    </a:lnTo>
                    <a:lnTo>
                      <a:pt x="40" y="132"/>
                    </a:lnTo>
                    <a:lnTo>
                      <a:pt x="50" y="139"/>
                    </a:lnTo>
                    <a:lnTo>
                      <a:pt x="59" y="136"/>
                    </a:lnTo>
                    <a:lnTo>
                      <a:pt x="67" y="131"/>
                    </a:lnTo>
                    <a:lnTo>
                      <a:pt x="101" y="132"/>
                    </a:lnTo>
                    <a:lnTo>
                      <a:pt x="109" y="126"/>
                    </a:lnTo>
                    <a:lnTo>
                      <a:pt x="109" y="117"/>
                    </a:lnTo>
                    <a:lnTo>
                      <a:pt x="119" y="111"/>
                    </a:lnTo>
                    <a:lnTo>
                      <a:pt x="126" y="103"/>
                    </a:lnTo>
                    <a:lnTo>
                      <a:pt x="129" y="92"/>
                    </a:lnTo>
                    <a:lnTo>
                      <a:pt x="119" y="80"/>
                    </a:lnTo>
                    <a:lnTo>
                      <a:pt x="126" y="71"/>
                    </a:lnTo>
                    <a:lnTo>
                      <a:pt x="133" y="61"/>
                    </a:lnTo>
                    <a:lnTo>
                      <a:pt x="144" y="58"/>
                    </a:lnTo>
                    <a:lnTo>
                      <a:pt x="155" y="44"/>
                    </a:lnTo>
                    <a:lnTo>
                      <a:pt x="163" y="36"/>
                    </a:lnTo>
                    <a:lnTo>
                      <a:pt x="174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1" name="Freeform 255"/>
              <p:cNvSpPr>
                <a:spLocks/>
              </p:cNvSpPr>
              <p:nvPr/>
            </p:nvSpPr>
            <p:spPr bwMode="auto">
              <a:xfrm>
                <a:off x="5584943" y="2983711"/>
                <a:ext cx="89632" cy="169879"/>
              </a:xfrm>
              <a:custGeom>
                <a:avLst/>
                <a:gdLst>
                  <a:gd name="T0" fmla="*/ 41 w 51"/>
                  <a:gd name="T1" fmla="*/ 82 h 96"/>
                  <a:gd name="T2" fmla="*/ 40 w 51"/>
                  <a:gd name="T3" fmla="*/ 61 h 96"/>
                  <a:gd name="T4" fmla="*/ 32 w 51"/>
                  <a:gd name="T5" fmla="*/ 55 h 96"/>
                  <a:gd name="T6" fmla="*/ 38 w 51"/>
                  <a:gd name="T7" fmla="*/ 48 h 96"/>
                  <a:gd name="T8" fmla="*/ 44 w 51"/>
                  <a:gd name="T9" fmla="*/ 21 h 96"/>
                  <a:gd name="T10" fmla="*/ 47 w 51"/>
                  <a:gd name="T11" fmla="*/ 15 h 96"/>
                  <a:gd name="T12" fmla="*/ 50 w 51"/>
                  <a:gd name="T13" fmla="*/ 10 h 96"/>
                  <a:gd name="T14" fmla="*/ 46 w 51"/>
                  <a:gd name="T15" fmla="*/ 5 h 96"/>
                  <a:gd name="T16" fmla="*/ 36 w 51"/>
                  <a:gd name="T17" fmla="*/ 9 h 96"/>
                  <a:gd name="T18" fmla="*/ 23 w 51"/>
                  <a:gd name="T19" fmla="*/ 10 h 96"/>
                  <a:gd name="T20" fmla="*/ 19 w 51"/>
                  <a:gd name="T21" fmla="*/ 0 h 96"/>
                  <a:gd name="T22" fmla="*/ 14 w 51"/>
                  <a:gd name="T23" fmla="*/ 13 h 96"/>
                  <a:gd name="T24" fmla="*/ 14 w 51"/>
                  <a:gd name="T25" fmla="*/ 28 h 96"/>
                  <a:gd name="T26" fmla="*/ 16 w 51"/>
                  <a:gd name="T27" fmla="*/ 34 h 96"/>
                  <a:gd name="T28" fmla="*/ 10 w 51"/>
                  <a:gd name="T29" fmla="*/ 44 h 96"/>
                  <a:gd name="T30" fmla="*/ 1 w 51"/>
                  <a:gd name="T31" fmla="*/ 50 h 96"/>
                  <a:gd name="T32" fmla="*/ 0 w 51"/>
                  <a:gd name="T33" fmla="*/ 66 h 96"/>
                  <a:gd name="T34" fmla="*/ 10 w 51"/>
                  <a:gd name="T35" fmla="*/ 70 h 96"/>
                  <a:gd name="T36" fmla="*/ 11 w 51"/>
                  <a:gd name="T37" fmla="*/ 80 h 96"/>
                  <a:gd name="T38" fmla="*/ 12 w 51"/>
                  <a:gd name="T39" fmla="*/ 91 h 96"/>
                  <a:gd name="T40" fmla="*/ 23 w 51"/>
                  <a:gd name="T41" fmla="*/ 95 h 96"/>
                  <a:gd name="T42" fmla="*/ 34 w 51"/>
                  <a:gd name="T43" fmla="*/ 95 h 96"/>
                  <a:gd name="T44" fmla="*/ 41 w 51"/>
                  <a:gd name="T45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96">
                    <a:moveTo>
                      <a:pt x="41" y="82"/>
                    </a:moveTo>
                    <a:lnTo>
                      <a:pt x="40" y="61"/>
                    </a:lnTo>
                    <a:lnTo>
                      <a:pt x="32" y="55"/>
                    </a:lnTo>
                    <a:lnTo>
                      <a:pt x="38" y="48"/>
                    </a:lnTo>
                    <a:lnTo>
                      <a:pt x="44" y="21"/>
                    </a:lnTo>
                    <a:lnTo>
                      <a:pt x="47" y="15"/>
                    </a:lnTo>
                    <a:lnTo>
                      <a:pt x="50" y="10"/>
                    </a:lnTo>
                    <a:lnTo>
                      <a:pt x="46" y="5"/>
                    </a:lnTo>
                    <a:lnTo>
                      <a:pt x="36" y="9"/>
                    </a:lnTo>
                    <a:lnTo>
                      <a:pt x="23" y="10"/>
                    </a:lnTo>
                    <a:lnTo>
                      <a:pt x="19" y="0"/>
                    </a:lnTo>
                    <a:lnTo>
                      <a:pt x="14" y="13"/>
                    </a:lnTo>
                    <a:lnTo>
                      <a:pt x="14" y="28"/>
                    </a:lnTo>
                    <a:lnTo>
                      <a:pt x="16" y="34"/>
                    </a:lnTo>
                    <a:lnTo>
                      <a:pt x="10" y="44"/>
                    </a:lnTo>
                    <a:lnTo>
                      <a:pt x="1" y="50"/>
                    </a:lnTo>
                    <a:lnTo>
                      <a:pt x="0" y="66"/>
                    </a:lnTo>
                    <a:lnTo>
                      <a:pt x="10" y="70"/>
                    </a:lnTo>
                    <a:lnTo>
                      <a:pt x="11" y="80"/>
                    </a:lnTo>
                    <a:lnTo>
                      <a:pt x="12" y="91"/>
                    </a:lnTo>
                    <a:lnTo>
                      <a:pt x="23" y="95"/>
                    </a:lnTo>
                    <a:lnTo>
                      <a:pt x="34" y="95"/>
                    </a:lnTo>
                    <a:lnTo>
                      <a:pt x="4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2" name="Freeform 256"/>
              <p:cNvSpPr>
                <a:spLocks/>
              </p:cNvSpPr>
              <p:nvPr/>
            </p:nvSpPr>
            <p:spPr bwMode="auto">
              <a:xfrm>
                <a:off x="6040963" y="2963263"/>
                <a:ext cx="28305" cy="48762"/>
              </a:xfrm>
              <a:custGeom>
                <a:avLst/>
                <a:gdLst>
                  <a:gd name="T0" fmla="*/ 14 w 15"/>
                  <a:gd name="T1" fmla="*/ 0 h 27"/>
                  <a:gd name="T2" fmla="*/ 9 w 15"/>
                  <a:gd name="T3" fmla="*/ 4 h 27"/>
                  <a:gd name="T4" fmla="*/ 0 w 15"/>
                  <a:gd name="T5" fmla="*/ 10 h 27"/>
                  <a:gd name="T6" fmla="*/ 3 w 15"/>
                  <a:gd name="T7" fmla="*/ 20 h 27"/>
                  <a:gd name="T8" fmla="*/ 10 w 15"/>
                  <a:gd name="T9" fmla="*/ 26 h 27"/>
                  <a:gd name="T10" fmla="*/ 14 w 15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7">
                    <a:moveTo>
                      <a:pt x="14" y="0"/>
                    </a:moveTo>
                    <a:lnTo>
                      <a:pt x="9" y="4"/>
                    </a:lnTo>
                    <a:lnTo>
                      <a:pt x="0" y="10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3" name="Freeform 257"/>
              <p:cNvSpPr>
                <a:spLocks/>
              </p:cNvSpPr>
              <p:nvPr/>
            </p:nvSpPr>
            <p:spPr bwMode="auto">
              <a:xfrm>
                <a:off x="6033101" y="3026181"/>
                <a:ext cx="36167" cy="61345"/>
              </a:xfrm>
              <a:custGeom>
                <a:avLst/>
                <a:gdLst>
                  <a:gd name="T0" fmla="*/ 2 w 20"/>
                  <a:gd name="T1" fmla="*/ 3 h 35"/>
                  <a:gd name="T2" fmla="*/ 5 w 20"/>
                  <a:gd name="T3" fmla="*/ 3 h 35"/>
                  <a:gd name="T4" fmla="*/ 12 w 20"/>
                  <a:gd name="T5" fmla="*/ 1 h 35"/>
                  <a:gd name="T6" fmla="*/ 16 w 20"/>
                  <a:gd name="T7" fmla="*/ 0 h 35"/>
                  <a:gd name="T8" fmla="*/ 18 w 20"/>
                  <a:gd name="T9" fmla="*/ 5 h 35"/>
                  <a:gd name="T10" fmla="*/ 19 w 20"/>
                  <a:gd name="T11" fmla="*/ 13 h 35"/>
                  <a:gd name="T12" fmla="*/ 18 w 20"/>
                  <a:gd name="T13" fmla="*/ 20 h 35"/>
                  <a:gd name="T14" fmla="*/ 16 w 20"/>
                  <a:gd name="T15" fmla="*/ 31 h 35"/>
                  <a:gd name="T16" fmla="*/ 9 w 20"/>
                  <a:gd name="T17" fmla="*/ 34 h 35"/>
                  <a:gd name="T18" fmla="*/ 3 w 20"/>
                  <a:gd name="T19" fmla="*/ 31 h 35"/>
                  <a:gd name="T20" fmla="*/ 3 w 20"/>
                  <a:gd name="T21" fmla="*/ 23 h 35"/>
                  <a:gd name="T22" fmla="*/ 3 w 20"/>
                  <a:gd name="T23" fmla="*/ 14 h 35"/>
                  <a:gd name="T24" fmla="*/ 0 w 20"/>
                  <a:gd name="T25" fmla="*/ 8 h 35"/>
                  <a:gd name="T26" fmla="*/ 2 w 20"/>
                  <a:gd name="T2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35">
                    <a:moveTo>
                      <a:pt x="2" y="3"/>
                    </a:moveTo>
                    <a:lnTo>
                      <a:pt x="5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8" y="5"/>
                    </a:lnTo>
                    <a:lnTo>
                      <a:pt x="19" y="13"/>
                    </a:lnTo>
                    <a:lnTo>
                      <a:pt x="18" y="20"/>
                    </a:lnTo>
                    <a:lnTo>
                      <a:pt x="16" y="31"/>
                    </a:lnTo>
                    <a:lnTo>
                      <a:pt x="9" y="34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4" name="Freeform 258"/>
              <p:cNvSpPr>
                <a:spLocks/>
              </p:cNvSpPr>
              <p:nvPr/>
            </p:nvSpPr>
            <p:spPr bwMode="auto">
              <a:xfrm>
                <a:off x="6308285" y="2997868"/>
                <a:ext cx="136806" cy="139993"/>
              </a:xfrm>
              <a:custGeom>
                <a:avLst/>
                <a:gdLst>
                  <a:gd name="T0" fmla="*/ 34 w 76"/>
                  <a:gd name="T1" fmla="*/ 58 h 80"/>
                  <a:gd name="T2" fmla="*/ 16 w 76"/>
                  <a:gd name="T3" fmla="*/ 54 h 80"/>
                  <a:gd name="T4" fmla="*/ 14 w 76"/>
                  <a:gd name="T5" fmla="*/ 45 h 80"/>
                  <a:gd name="T6" fmla="*/ 1 w 76"/>
                  <a:gd name="T7" fmla="*/ 32 h 80"/>
                  <a:gd name="T8" fmla="*/ 0 w 76"/>
                  <a:gd name="T9" fmla="*/ 21 h 80"/>
                  <a:gd name="T10" fmla="*/ 13 w 76"/>
                  <a:gd name="T11" fmla="*/ 10 h 80"/>
                  <a:gd name="T12" fmla="*/ 24 w 76"/>
                  <a:gd name="T13" fmla="*/ 14 h 80"/>
                  <a:gd name="T14" fmla="*/ 38 w 76"/>
                  <a:gd name="T15" fmla="*/ 3 h 80"/>
                  <a:gd name="T16" fmla="*/ 45 w 76"/>
                  <a:gd name="T17" fmla="*/ 3 h 80"/>
                  <a:gd name="T18" fmla="*/ 58 w 76"/>
                  <a:gd name="T19" fmla="*/ 7 h 80"/>
                  <a:gd name="T20" fmla="*/ 67 w 76"/>
                  <a:gd name="T21" fmla="*/ 0 h 80"/>
                  <a:gd name="T22" fmla="*/ 75 w 76"/>
                  <a:gd name="T23" fmla="*/ 0 h 80"/>
                  <a:gd name="T24" fmla="*/ 75 w 76"/>
                  <a:gd name="T25" fmla="*/ 13 h 80"/>
                  <a:gd name="T26" fmla="*/ 66 w 76"/>
                  <a:gd name="T27" fmla="*/ 14 h 80"/>
                  <a:gd name="T28" fmla="*/ 61 w 76"/>
                  <a:gd name="T29" fmla="*/ 19 h 80"/>
                  <a:gd name="T30" fmla="*/ 56 w 76"/>
                  <a:gd name="T31" fmla="*/ 24 h 80"/>
                  <a:gd name="T32" fmla="*/ 60 w 76"/>
                  <a:gd name="T33" fmla="*/ 31 h 80"/>
                  <a:gd name="T34" fmla="*/ 49 w 76"/>
                  <a:gd name="T35" fmla="*/ 33 h 80"/>
                  <a:gd name="T36" fmla="*/ 45 w 76"/>
                  <a:gd name="T37" fmla="*/ 30 h 80"/>
                  <a:gd name="T38" fmla="*/ 40 w 76"/>
                  <a:gd name="T39" fmla="*/ 31 h 80"/>
                  <a:gd name="T40" fmla="*/ 45 w 76"/>
                  <a:gd name="T41" fmla="*/ 37 h 80"/>
                  <a:gd name="T42" fmla="*/ 38 w 76"/>
                  <a:gd name="T43" fmla="*/ 45 h 80"/>
                  <a:gd name="T44" fmla="*/ 48 w 76"/>
                  <a:gd name="T45" fmla="*/ 49 h 80"/>
                  <a:gd name="T46" fmla="*/ 61 w 76"/>
                  <a:gd name="T47" fmla="*/ 58 h 80"/>
                  <a:gd name="T48" fmla="*/ 64 w 76"/>
                  <a:gd name="T49" fmla="*/ 65 h 80"/>
                  <a:gd name="T50" fmla="*/ 59 w 76"/>
                  <a:gd name="T51" fmla="*/ 64 h 80"/>
                  <a:gd name="T52" fmla="*/ 45 w 76"/>
                  <a:gd name="T53" fmla="*/ 69 h 80"/>
                  <a:gd name="T54" fmla="*/ 50 w 76"/>
                  <a:gd name="T55" fmla="*/ 77 h 80"/>
                  <a:gd name="T56" fmla="*/ 26 w 76"/>
                  <a:gd name="T57" fmla="*/ 79 h 80"/>
                  <a:gd name="T58" fmla="*/ 26 w 76"/>
                  <a:gd name="T59" fmla="*/ 69 h 80"/>
                  <a:gd name="T60" fmla="*/ 16 w 76"/>
                  <a:gd name="T61" fmla="*/ 65 h 80"/>
                  <a:gd name="T62" fmla="*/ 26 w 76"/>
                  <a:gd name="T63" fmla="*/ 61 h 80"/>
                  <a:gd name="T64" fmla="*/ 32 w 76"/>
                  <a:gd name="T65" fmla="*/ 60 h 80"/>
                  <a:gd name="T66" fmla="*/ 34 w 76"/>
                  <a:gd name="T67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80">
                    <a:moveTo>
                      <a:pt x="34" y="58"/>
                    </a:moveTo>
                    <a:lnTo>
                      <a:pt x="16" y="54"/>
                    </a:lnTo>
                    <a:lnTo>
                      <a:pt x="14" y="45"/>
                    </a:lnTo>
                    <a:lnTo>
                      <a:pt x="1" y="32"/>
                    </a:lnTo>
                    <a:lnTo>
                      <a:pt x="0" y="21"/>
                    </a:lnTo>
                    <a:lnTo>
                      <a:pt x="13" y="10"/>
                    </a:lnTo>
                    <a:lnTo>
                      <a:pt x="24" y="14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58" y="7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13"/>
                    </a:lnTo>
                    <a:lnTo>
                      <a:pt x="66" y="14"/>
                    </a:lnTo>
                    <a:lnTo>
                      <a:pt x="61" y="19"/>
                    </a:lnTo>
                    <a:lnTo>
                      <a:pt x="56" y="24"/>
                    </a:lnTo>
                    <a:lnTo>
                      <a:pt x="60" y="31"/>
                    </a:lnTo>
                    <a:lnTo>
                      <a:pt x="49" y="33"/>
                    </a:lnTo>
                    <a:lnTo>
                      <a:pt x="45" y="30"/>
                    </a:lnTo>
                    <a:lnTo>
                      <a:pt x="40" y="31"/>
                    </a:lnTo>
                    <a:lnTo>
                      <a:pt x="45" y="37"/>
                    </a:lnTo>
                    <a:lnTo>
                      <a:pt x="38" y="45"/>
                    </a:lnTo>
                    <a:lnTo>
                      <a:pt x="48" y="49"/>
                    </a:lnTo>
                    <a:lnTo>
                      <a:pt x="61" y="58"/>
                    </a:lnTo>
                    <a:lnTo>
                      <a:pt x="64" y="65"/>
                    </a:lnTo>
                    <a:lnTo>
                      <a:pt x="59" y="64"/>
                    </a:lnTo>
                    <a:lnTo>
                      <a:pt x="45" y="69"/>
                    </a:lnTo>
                    <a:lnTo>
                      <a:pt x="50" y="77"/>
                    </a:lnTo>
                    <a:lnTo>
                      <a:pt x="26" y="79"/>
                    </a:lnTo>
                    <a:lnTo>
                      <a:pt x="26" y="69"/>
                    </a:lnTo>
                    <a:lnTo>
                      <a:pt x="16" y="65"/>
                    </a:lnTo>
                    <a:lnTo>
                      <a:pt x="26" y="61"/>
                    </a:lnTo>
                    <a:lnTo>
                      <a:pt x="32" y="60"/>
                    </a:lnTo>
                    <a:lnTo>
                      <a:pt x="34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5" name="Freeform 259"/>
              <p:cNvSpPr>
                <a:spLocks/>
              </p:cNvSpPr>
              <p:nvPr/>
            </p:nvSpPr>
            <p:spPr bwMode="auto">
              <a:xfrm>
                <a:off x="5963911" y="2538566"/>
                <a:ext cx="210713" cy="270548"/>
              </a:xfrm>
              <a:custGeom>
                <a:avLst/>
                <a:gdLst>
                  <a:gd name="T0" fmla="*/ 119 w 120"/>
                  <a:gd name="T1" fmla="*/ 73 h 152"/>
                  <a:gd name="T2" fmla="*/ 79 w 120"/>
                  <a:gd name="T3" fmla="*/ 90 h 152"/>
                  <a:gd name="T4" fmla="*/ 119 w 120"/>
                  <a:gd name="T5" fmla="*/ 73 h 152"/>
                  <a:gd name="T6" fmla="*/ 110 w 120"/>
                  <a:gd name="T7" fmla="*/ 47 h 152"/>
                  <a:gd name="T8" fmla="*/ 113 w 120"/>
                  <a:gd name="T9" fmla="*/ 18 h 152"/>
                  <a:gd name="T10" fmla="*/ 108 w 120"/>
                  <a:gd name="T11" fmla="*/ 14 h 152"/>
                  <a:gd name="T12" fmla="*/ 73 w 120"/>
                  <a:gd name="T13" fmla="*/ 20 h 152"/>
                  <a:gd name="T14" fmla="*/ 66 w 120"/>
                  <a:gd name="T15" fmla="*/ 12 h 152"/>
                  <a:gd name="T16" fmla="*/ 60 w 120"/>
                  <a:gd name="T17" fmla="*/ 0 h 152"/>
                  <a:gd name="T18" fmla="*/ 43 w 120"/>
                  <a:gd name="T19" fmla="*/ 4 h 152"/>
                  <a:gd name="T20" fmla="*/ 43 w 120"/>
                  <a:gd name="T21" fmla="*/ 19 h 152"/>
                  <a:gd name="T22" fmla="*/ 43 w 120"/>
                  <a:gd name="T23" fmla="*/ 25 h 152"/>
                  <a:gd name="T24" fmla="*/ 38 w 120"/>
                  <a:gd name="T25" fmla="*/ 25 h 152"/>
                  <a:gd name="T26" fmla="*/ 21 w 120"/>
                  <a:gd name="T27" fmla="*/ 31 h 152"/>
                  <a:gd name="T28" fmla="*/ 21 w 120"/>
                  <a:gd name="T29" fmla="*/ 46 h 152"/>
                  <a:gd name="T30" fmla="*/ 13 w 120"/>
                  <a:gd name="T31" fmla="*/ 60 h 152"/>
                  <a:gd name="T32" fmla="*/ 3 w 120"/>
                  <a:gd name="T33" fmla="*/ 67 h 152"/>
                  <a:gd name="T34" fmla="*/ 0 w 120"/>
                  <a:gd name="T35" fmla="*/ 84 h 152"/>
                  <a:gd name="T36" fmla="*/ 9 w 120"/>
                  <a:gd name="T37" fmla="*/ 88 h 152"/>
                  <a:gd name="T38" fmla="*/ 8 w 120"/>
                  <a:gd name="T39" fmla="*/ 98 h 152"/>
                  <a:gd name="T40" fmla="*/ 18 w 120"/>
                  <a:gd name="T41" fmla="*/ 105 h 152"/>
                  <a:gd name="T42" fmla="*/ 31 w 120"/>
                  <a:gd name="T43" fmla="*/ 116 h 152"/>
                  <a:gd name="T44" fmla="*/ 25 w 120"/>
                  <a:gd name="T45" fmla="*/ 124 h 152"/>
                  <a:gd name="T46" fmla="*/ 28 w 120"/>
                  <a:gd name="T47" fmla="*/ 146 h 152"/>
                  <a:gd name="T48" fmla="*/ 36 w 120"/>
                  <a:gd name="T49" fmla="*/ 147 h 152"/>
                  <a:gd name="T50" fmla="*/ 46 w 120"/>
                  <a:gd name="T51" fmla="*/ 144 h 152"/>
                  <a:gd name="T52" fmla="*/ 54 w 120"/>
                  <a:gd name="T53" fmla="*/ 149 h 152"/>
                  <a:gd name="T54" fmla="*/ 60 w 120"/>
                  <a:gd name="T55" fmla="*/ 150 h 152"/>
                  <a:gd name="T56" fmla="*/ 65 w 120"/>
                  <a:gd name="T57" fmla="*/ 151 h 152"/>
                  <a:gd name="T58" fmla="*/ 83 w 120"/>
                  <a:gd name="T59" fmla="*/ 143 h 152"/>
                  <a:gd name="T60" fmla="*/ 97 w 120"/>
                  <a:gd name="T61" fmla="*/ 136 h 152"/>
                  <a:gd name="T62" fmla="*/ 101 w 120"/>
                  <a:gd name="T63" fmla="*/ 131 h 152"/>
                  <a:gd name="T64" fmla="*/ 102 w 120"/>
                  <a:gd name="T65" fmla="*/ 115 h 152"/>
                  <a:gd name="T66" fmla="*/ 79 w 120"/>
                  <a:gd name="T67" fmla="*/ 90 h 152"/>
                  <a:gd name="T68" fmla="*/ 119 w 120"/>
                  <a:gd name="T69" fmla="*/ 7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152">
                    <a:moveTo>
                      <a:pt x="119" y="73"/>
                    </a:moveTo>
                    <a:lnTo>
                      <a:pt x="79" y="90"/>
                    </a:lnTo>
                    <a:lnTo>
                      <a:pt x="119" y="73"/>
                    </a:lnTo>
                    <a:lnTo>
                      <a:pt x="110" y="47"/>
                    </a:lnTo>
                    <a:lnTo>
                      <a:pt x="113" y="18"/>
                    </a:lnTo>
                    <a:lnTo>
                      <a:pt x="108" y="14"/>
                    </a:lnTo>
                    <a:lnTo>
                      <a:pt x="73" y="20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3" y="4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38" y="25"/>
                    </a:lnTo>
                    <a:lnTo>
                      <a:pt x="21" y="31"/>
                    </a:lnTo>
                    <a:lnTo>
                      <a:pt x="21" y="46"/>
                    </a:lnTo>
                    <a:lnTo>
                      <a:pt x="13" y="60"/>
                    </a:lnTo>
                    <a:lnTo>
                      <a:pt x="3" y="67"/>
                    </a:lnTo>
                    <a:lnTo>
                      <a:pt x="0" y="84"/>
                    </a:lnTo>
                    <a:lnTo>
                      <a:pt x="9" y="88"/>
                    </a:lnTo>
                    <a:lnTo>
                      <a:pt x="8" y="98"/>
                    </a:lnTo>
                    <a:lnTo>
                      <a:pt x="18" y="105"/>
                    </a:lnTo>
                    <a:lnTo>
                      <a:pt x="31" y="116"/>
                    </a:lnTo>
                    <a:lnTo>
                      <a:pt x="25" y="124"/>
                    </a:lnTo>
                    <a:lnTo>
                      <a:pt x="28" y="146"/>
                    </a:lnTo>
                    <a:lnTo>
                      <a:pt x="36" y="147"/>
                    </a:lnTo>
                    <a:lnTo>
                      <a:pt x="46" y="144"/>
                    </a:lnTo>
                    <a:lnTo>
                      <a:pt x="54" y="149"/>
                    </a:lnTo>
                    <a:lnTo>
                      <a:pt x="60" y="150"/>
                    </a:lnTo>
                    <a:lnTo>
                      <a:pt x="65" y="151"/>
                    </a:lnTo>
                    <a:lnTo>
                      <a:pt x="83" y="143"/>
                    </a:lnTo>
                    <a:lnTo>
                      <a:pt x="97" y="136"/>
                    </a:lnTo>
                    <a:lnTo>
                      <a:pt x="101" y="131"/>
                    </a:lnTo>
                    <a:lnTo>
                      <a:pt x="102" y="115"/>
                    </a:lnTo>
                    <a:lnTo>
                      <a:pt x="79" y="90"/>
                    </a:lnTo>
                    <a:lnTo>
                      <a:pt x="119" y="7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6" name="Freeform 260"/>
              <p:cNvSpPr>
                <a:spLocks/>
              </p:cNvSpPr>
              <p:nvPr/>
            </p:nvSpPr>
            <p:spPr bwMode="auto">
              <a:xfrm>
                <a:off x="6157327" y="2536992"/>
                <a:ext cx="232728" cy="185609"/>
              </a:xfrm>
              <a:custGeom>
                <a:avLst/>
                <a:gdLst>
                  <a:gd name="T0" fmla="*/ 9 w 132"/>
                  <a:gd name="T1" fmla="*/ 74 h 105"/>
                  <a:gd name="T2" fmla="*/ 0 w 132"/>
                  <a:gd name="T3" fmla="*/ 48 h 105"/>
                  <a:gd name="T4" fmla="*/ 3 w 132"/>
                  <a:gd name="T5" fmla="*/ 19 h 105"/>
                  <a:gd name="T6" fmla="*/ 43 w 132"/>
                  <a:gd name="T7" fmla="*/ 0 h 105"/>
                  <a:gd name="T8" fmla="*/ 57 w 132"/>
                  <a:gd name="T9" fmla="*/ 7 h 105"/>
                  <a:gd name="T10" fmla="*/ 77 w 132"/>
                  <a:gd name="T11" fmla="*/ 3 h 105"/>
                  <a:gd name="T12" fmla="*/ 101 w 132"/>
                  <a:gd name="T13" fmla="*/ 13 h 105"/>
                  <a:gd name="T14" fmla="*/ 120 w 132"/>
                  <a:gd name="T15" fmla="*/ 30 h 105"/>
                  <a:gd name="T16" fmla="*/ 120 w 132"/>
                  <a:gd name="T17" fmla="*/ 50 h 105"/>
                  <a:gd name="T18" fmla="*/ 129 w 132"/>
                  <a:gd name="T19" fmla="*/ 50 h 105"/>
                  <a:gd name="T20" fmla="*/ 130 w 132"/>
                  <a:gd name="T21" fmla="*/ 66 h 105"/>
                  <a:gd name="T22" fmla="*/ 131 w 132"/>
                  <a:gd name="T23" fmla="*/ 93 h 105"/>
                  <a:gd name="T24" fmla="*/ 120 w 132"/>
                  <a:gd name="T25" fmla="*/ 101 h 105"/>
                  <a:gd name="T26" fmla="*/ 96 w 132"/>
                  <a:gd name="T27" fmla="*/ 103 h 105"/>
                  <a:gd name="T28" fmla="*/ 73 w 132"/>
                  <a:gd name="T29" fmla="*/ 104 h 105"/>
                  <a:gd name="T30" fmla="*/ 57 w 132"/>
                  <a:gd name="T31" fmla="*/ 95 h 105"/>
                  <a:gd name="T32" fmla="*/ 23 w 132"/>
                  <a:gd name="T33" fmla="*/ 84 h 105"/>
                  <a:gd name="T34" fmla="*/ 9 w 132"/>
                  <a:gd name="T35" fmla="*/ 7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05">
                    <a:moveTo>
                      <a:pt x="9" y="74"/>
                    </a:moveTo>
                    <a:lnTo>
                      <a:pt x="0" y="48"/>
                    </a:lnTo>
                    <a:lnTo>
                      <a:pt x="3" y="19"/>
                    </a:lnTo>
                    <a:lnTo>
                      <a:pt x="43" y="0"/>
                    </a:lnTo>
                    <a:lnTo>
                      <a:pt x="57" y="7"/>
                    </a:lnTo>
                    <a:lnTo>
                      <a:pt x="77" y="3"/>
                    </a:lnTo>
                    <a:lnTo>
                      <a:pt x="101" y="13"/>
                    </a:lnTo>
                    <a:lnTo>
                      <a:pt x="120" y="30"/>
                    </a:lnTo>
                    <a:lnTo>
                      <a:pt x="120" y="50"/>
                    </a:lnTo>
                    <a:lnTo>
                      <a:pt x="129" y="50"/>
                    </a:lnTo>
                    <a:lnTo>
                      <a:pt x="130" y="66"/>
                    </a:lnTo>
                    <a:lnTo>
                      <a:pt x="131" y="93"/>
                    </a:lnTo>
                    <a:lnTo>
                      <a:pt x="120" y="101"/>
                    </a:lnTo>
                    <a:lnTo>
                      <a:pt x="96" y="103"/>
                    </a:lnTo>
                    <a:lnTo>
                      <a:pt x="73" y="104"/>
                    </a:lnTo>
                    <a:lnTo>
                      <a:pt x="57" y="95"/>
                    </a:lnTo>
                    <a:lnTo>
                      <a:pt x="23" y="84"/>
                    </a:lnTo>
                    <a:lnTo>
                      <a:pt x="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7" name="Freeform 261"/>
              <p:cNvSpPr>
                <a:spLocks/>
              </p:cNvSpPr>
              <p:nvPr/>
            </p:nvSpPr>
            <p:spPr bwMode="auto">
              <a:xfrm>
                <a:off x="6094428" y="1988031"/>
                <a:ext cx="268895" cy="531658"/>
              </a:xfrm>
              <a:custGeom>
                <a:avLst/>
                <a:gdLst>
                  <a:gd name="T0" fmla="*/ 0 w 153"/>
                  <a:gd name="T1" fmla="*/ 234 h 301"/>
                  <a:gd name="T2" fmla="*/ 5 w 153"/>
                  <a:gd name="T3" fmla="*/ 225 h 301"/>
                  <a:gd name="T4" fmla="*/ 9 w 153"/>
                  <a:gd name="T5" fmla="*/ 206 h 301"/>
                  <a:gd name="T6" fmla="*/ 24 w 153"/>
                  <a:gd name="T7" fmla="*/ 199 h 301"/>
                  <a:gd name="T8" fmla="*/ 20 w 153"/>
                  <a:gd name="T9" fmla="*/ 182 h 301"/>
                  <a:gd name="T10" fmla="*/ 13 w 153"/>
                  <a:gd name="T11" fmla="*/ 166 h 301"/>
                  <a:gd name="T12" fmla="*/ 9 w 153"/>
                  <a:gd name="T13" fmla="*/ 150 h 301"/>
                  <a:gd name="T14" fmla="*/ 6 w 153"/>
                  <a:gd name="T15" fmla="*/ 123 h 301"/>
                  <a:gd name="T16" fmla="*/ 9 w 153"/>
                  <a:gd name="T17" fmla="*/ 113 h 301"/>
                  <a:gd name="T18" fmla="*/ 24 w 153"/>
                  <a:gd name="T19" fmla="*/ 116 h 301"/>
                  <a:gd name="T20" fmla="*/ 31 w 153"/>
                  <a:gd name="T21" fmla="*/ 111 h 301"/>
                  <a:gd name="T22" fmla="*/ 21 w 153"/>
                  <a:gd name="T23" fmla="*/ 104 h 301"/>
                  <a:gd name="T24" fmla="*/ 28 w 153"/>
                  <a:gd name="T25" fmla="*/ 90 h 301"/>
                  <a:gd name="T26" fmla="*/ 31 w 153"/>
                  <a:gd name="T27" fmla="*/ 72 h 301"/>
                  <a:gd name="T28" fmla="*/ 37 w 153"/>
                  <a:gd name="T29" fmla="*/ 68 h 301"/>
                  <a:gd name="T30" fmla="*/ 42 w 153"/>
                  <a:gd name="T31" fmla="*/ 57 h 301"/>
                  <a:gd name="T32" fmla="*/ 51 w 153"/>
                  <a:gd name="T33" fmla="*/ 57 h 301"/>
                  <a:gd name="T34" fmla="*/ 53 w 153"/>
                  <a:gd name="T35" fmla="*/ 43 h 301"/>
                  <a:gd name="T36" fmla="*/ 61 w 153"/>
                  <a:gd name="T37" fmla="*/ 39 h 301"/>
                  <a:gd name="T38" fmla="*/ 63 w 153"/>
                  <a:gd name="T39" fmla="*/ 26 h 301"/>
                  <a:gd name="T40" fmla="*/ 71 w 153"/>
                  <a:gd name="T41" fmla="*/ 29 h 301"/>
                  <a:gd name="T42" fmla="*/ 79 w 153"/>
                  <a:gd name="T43" fmla="*/ 25 h 301"/>
                  <a:gd name="T44" fmla="*/ 87 w 153"/>
                  <a:gd name="T45" fmla="*/ 17 h 301"/>
                  <a:gd name="T46" fmla="*/ 97 w 153"/>
                  <a:gd name="T47" fmla="*/ 17 h 301"/>
                  <a:gd name="T48" fmla="*/ 110 w 153"/>
                  <a:gd name="T49" fmla="*/ 17 h 301"/>
                  <a:gd name="T50" fmla="*/ 118 w 153"/>
                  <a:gd name="T51" fmla="*/ 8 h 301"/>
                  <a:gd name="T52" fmla="*/ 127 w 153"/>
                  <a:gd name="T53" fmla="*/ 0 h 301"/>
                  <a:gd name="T54" fmla="*/ 138 w 153"/>
                  <a:gd name="T55" fmla="*/ 13 h 301"/>
                  <a:gd name="T56" fmla="*/ 149 w 153"/>
                  <a:gd name="T57" fmla="*/ 23 h 301"/>
                  <a:gd name="T58" fmla="*/ 150 w 153"/>
                  <a:gd name="T59" fmla="*/ 32 h 301"/>
                  <a:gd name="T60" fmla="*/ 152 w 153"/>
                  <a:gd name="T61" fmla="*/ 63 h 301"/>
                  <a:gd name="T62" fmla="*/ 142 w 153"/>
                  <a:gd name="T63" fmla="*/ 70 h 301"/>
                  <a:gd name="T64" fmla="*/ 131 w 153"/>
                  <a:gd name="T65" fmla="*/ 79 h 301"/>
                  <a:gd name="T66" fmla="*/ 127 w 153"/>
                  <a:gd name="T67" fmla="*/ 96 h 301"/>
                  <a:gd name="T68" fmla="*/ 127 w 153"/>
                  <a:gd name="T69" fmla="*/ 107 h 301"/>
                  <a:gd name="T70" fmla="*/ 112 w 153"/>
                  <a:gd name="T71" fmla="*/ 117 h 301"/>
                  <a:gd name="T72" fmla="*/ 104 w 153"/>
                  <a:gd name="T73" fmla="*/ 128 h 301"/>
                  <a:gd name="T74" fmla="*/ 84 w 153"/>
                  <a:gd name="T75" fmla="*/ 132 h 301"/>
                  <a:gd name="T76" fmla="*/ 76 w 153"/>
                  <a:gd name="T77" fmla="*/ 148 h 301"/>
                  <a:gd name="T78" fmla="*/ 76 w 153"/>
                  <a:gd name="T79" fmla="*/ 176 h 301"/>
                  <a:gd name="T80" fmla="*/ 87 w 153"/>
                  <a:gd name="T81" fmla="*/ 189 h 301"/>
                  <a:gd name="T82" fmla="*/ 93 w 153"/>
                  <a:gd name="T83" fmla="*/ 200 h 301"/>
                  <a:gd name="T84" fmla="*/ 69 w 153"/>
                  <a:gd name="T85" fmla="*/ 211 h 301"/>
                  <a:gd name="T86" fmla="*/ 80 w 153"/>
                  <a:gd name="T87" fmla="*/ 211 h 301"/>
                  <a:gd name="T88" fmla="*/ 87 w 153"/>
                  <a:gd name="T89" fmla="*/ 217 h 301"/>
                  <a:gd name="T90" fmla="*/ 90 w 153"/>
                  <a:gd name="T91" fmla="*/ 228 h 301"/>
                  <a:gd name="T92" fmla="*/ 82 w 153"/>
                  <a:gd name="T93" fmla="*/ 234 h 301"/>
                  <a:gd name="T94" fmla="*/ 71 w 153"/>
                  <a:gd name="T95" fmla="*/ 245 h 301"/>
                  <a:gd name="T96" fmla="*/ 71 w 153"/>
                  <a:gd name="T97" fmla="*/ 265 h 301"/>
                  <a:gd name="T98" fmla="*/ 60 w 153"/>
                  <a:gd name="T99" fmla="*/ 272 h 301"/>
                  <a:gd name="T100" fmla="*/ 57 w 153"/>
                  <a:gd name="T101" fmla="*/ 283 h 301"/>
                  <a:gd name="T102" fmla="*/ 45 w 153"/>
                  <a:gd name="T103" fmla="*/ 290 h 301"/>
                  <a:gd name="T104" fmla="*/ 39 w 153"/>
                  <a:gd name="T105" fmla="*/ 300 h 301"/>
                  <a:gd name="T106" fmla="*/ 23 w 153"/>
                  <a:gd name="T107" fmla="*/ 294 h 301"/>
                  <a:gd name="T108" fmla="*/ 24 w 153"/>
                  <a:gd name="T109" fmla="*/ 275 h 301"/>
                  <a:gd name="T110" fmla="*/ 15 w 153"/>
                  <a:gd name="T111" fmla="*/ 272 h 301"/>
                  <a:gd name="T112" fmla="*/ 13 w 153"/>
                  <a:gd name="T113" fmla="*/ 261 h 301"/>
                  <a:gd name="T114" fmla="*/ 6 w 153"/>
                  <a:gd name="T115" fmla="*/ 247 h 301"/>
                  <a:gd name="T116" fmla="*/ 0 w 153"/>
                  <a:gd name="T117" fmla="*/ 23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" h="301">
                    <a:moveTo>
                      <a:pt x="0" y="234"/>
                    </a:moveTo>
                    <a:lnTo>
                      <a:pt x="5" y="225"/>
                    </a:lnTo>
                    <a:lnTo>
                      <a:pt x="9" y="206"/>
                    </a:lnTo>
                    <a:lnTo>
                      <a:pt x="24" y="199"/>
                    </a:lnTo>
                    <a:lnTo>
                      <a:pt x="20" y="182"/>
                    </a:lnTo>
                    <a:lnTo>
                      <a:pt x="13" y="166"/>
                    </a:lnTo>
                    <a:lnTo>
                      <a:pt x="9" y="150"/>
                    </a:lnTo>
                    <a:lnTo>
                      <a:pt x="6" y="123"/>
                    </a:lnTo>
                    <a:lnTo>
                      <a:pt x="9" y="113"/>
                    </a:lnTo>
                    <a:lnTo>
                      <a:pt x="24" y="116"/>
                    </a:lnTo>
                    <a:lnTo>
                      <a:pt x="31" y="111"/>
                    </a:lnTo>
                    <a:lnTo>
                      <a:pt x="21" y="104"/>
                    </a:lnTo>
                    <a:lnTo>
                      <a:pt x="28" y="90"/>
                    </a:lnTo>
                    <a:lnTo>
                      <a:pt x="31" y="72"/>
                    </a:lnTo>
                    <a:lnTo>
                      <a:pt x="37" y="68"/>
                    </a:lnTo>
                    <a:lnTo>
                      <a:pt x="42" y="57"/>
                    </a:lnTo>
                    <a:lnTo>
                      <a:pt x="51" y="57"/>
                    </a:lnTo>
                    <a:lnTo>
                      <a:pt x="53" y="43"/>
                    </a:lnTo>
                    <a:lnTo>
                      <a:pt x="61" y="39"/>
                    </a:lnTo>
                    <a:lnTo>
                      <a:pt x="63" y="26"/>
                    </a:lnTo>
                    <a:lnTo>
                      <a:pt x="71" y="29"/>
                    </a:lnTo>
                    <a:lnTo>
                      <a:pt x="79" y="25"/>
                    </a:lnTo>
                    <a:lnTo>
                      <a:pt x="87" y="17"/>
                    </a:lnTo>
                    <a:lnTo>
                      <a:pt x="97" y="17"/>
                    </a:lnTo>
                    <a:lnTo>
                      <a:pt x="110" y="17"/>
                    </a:lnTo>
                    <a:lnTo>
                      <a:pt x="118" y="8"/>
                    </a:lnTo>
                    <a:lnTo>
                      <a:pt x="127" y="0"/>
                    </a:lnTo>
                    <a:lnTo>
                      <a:pt x="138" y="13"/>
                    </a:lnTo>
                    <a:lnTo>
                      <a:pt x="149" y="23"/>
                    </a:lnTo>
                    <a:lnTo>
                      <a:pt x="150" y="32"/>
                    </a:lnTo>
                    <a:lnTo>
                      <a:pt x="152" y="63"/>
                    </a:lnTo>
                    <a:lnTo>
                      <a:pt x="142" y="70"/>
                    </a:lnTo>
                    <a:lnTo>
                      <a:pt x="131" y="79"/>
                    </a:lnTo>
                    <a:lnTo>
                      <a:pt x="127" y="96"/>
                    </a:lnTo>
                    <a:lnTo>
                      <a:pt x="127" y="107"/>
                    </a:lnTo>
                    <a:lnTo>
                      <a:pt x="112" y="117"/>
                    </a:lnTo>
                    <a:lnTo>
                      <a:pt x="104" y="128"/>
                    </a:lnTo>
                    <a:lnTo>
                      <a:pt x="84" y="132"/>
                    </a:lnTo>
                    <a:lnTo>
                      <a:pt x="76" y="148"/>
                    </a:lnTo>
                    <a:lnTo>
                      <a:pt x="76" y="176"/>
                    </a:lnTo>
                    <a:lnTo>
                      <a:pt x="87" y="189"/>
                    </a:lnTo>
                    <a:lnTo>
                      <a:pt x="93" y="200"/>
                    </a:lnTo>
                    <a:lnTo>
                      <a:pt x="69" y="211"/>
                    </a:lnTo>
                    <a:lnTo>
                      <a:pt x="80" y="211"/>
                    </a:lnTo>
                    <a:lnTo>
                      <a:pt x="87" y="217"/>
                    </a:lnTo>
                    <a:lnTo>
                      <a:pt x="90" y="228"/>
                    </a:lnTo>
                    <a:lnTo>
                      <a:pt x="82" y="234"/>
                    </a:lnTo>
                    <a:lnTo>
                      <a:pt x="71" y="245"/>
                    </a:lnTo>
                    <a:lnTo>
                      <a:pt x="71" y="265"/>
                    </a:lnTo>
                    <a:lnTo>
                      <a:pt x="60" y="272"/>
                    </a:lnTo>
                    <a:lnTo>
                      <a:pt x="57" y="283"/>
                    </a:lnTo>
                    <a:lnTo>
                      <a:pt x="45" y="290"/>
                    </a:lnTo>
                    <a:lnTo>
                      <a:pt x="39" y="300"/>
                    </a:lnTo>
                    <a:lnTo>
                      <a:pt x="23" y="294"/>
                    </a:lnTo>
                    <a:lnTo>
                      <a:pt x="24" y="275"/>
                    </a:lnTo>
                    <a:lnTo>
                      <a:pt x="15" y="272"/>
                    </a:lnTo>
                    <a:lnTo>
                      <a:pt x="13" y="261"/>
                    </a:lnTo>
                    <a:lnTo>
                      <a:pt x="6" y="247"/>
                    </a:lnTo>
                    <a:lnTo>
                      <a:pt x="0" y="2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8" name="Freeform 262"/>
              <p:cNvSpPr>
                <a:spLocks/>
              </p:cNvSpPr>
              <p:nvPr/>
            </p:nvSpPr>
            <p:spPr bwMode="auto">
              <a:xfrm>
                <a:off x="6306713" y="2787092"/>
                <a:ext cx="207568" cy="151004"/>
              </a:xfrm>
              <a:custGeom>
                <a:avLst/>
                <a:gdLst>
                  <a:gd name="T0" fmla="*/ 42 w 118"/>
                  <a:gd name="T1" fmla="*/ 68 h 85"/>
                  <a:gd name="T2" fmla="*/ 33 w 118"/>
                  <a:gd name="T3" fmla="*/ 61 h 85"/>
                  <a:gd name="T4" fmla="*/ 20 w 118"/>
                  <a:gd name="T5" fmla="*/ 53 h 85"/>
                  <a:gd name="T6" fmla="*/ 4 w 118"/>
                  <a:gd name="T7" fmla="*/ 45 h 85"/>
                  <a:gd name="T8" fmla="*/ 0 w 118"/>
                  <a:gd name="T9" fmla="*/ 31 h 85"/>
                  <a:gd name="T10" fmla="*/ 14 w 118"/>
                  <a:gd name="T11" fmla="*/ 27 h 85"/>
                  <a:gd name="T12" fmla="*/ 25 w 118"/>
                  <a:gd name="T13" fmla="*/ 10 h 85"/>
                  <a:gd name="T14" fmla="*/ 31 w 118"/>
                  <a:gd name="T15" fmla="*/ 1 h 85"/>
                  <a:gd name="T16" fmla="*/ 51 w 118"/>
                  <a:gd name="T17" fmla="*/ 0 h 85"/>
                  <a:gd name="T18" fmla="*/ 59 w 118"/>
                  <a:gd name="T19" fmla="*/ 6 h 85"/>
                  <a:gd name="T20" fmla="*/ 80 w 118"/>
                  <a:gd name="T21" fmla="*/ 8 h 85"/>
                  <a:gd name="T22" fmla="*/ 88 w 118"/>
                  <a:gd name="T23" fmla="*/ 4 h 85"/>
                  <a:gd name="T24" fmla="*/ 108 w 118"/>
                  <a:gd name="T25" fmla="*/ 24 h 85"/>
                  <a:gd name="T26" fmla="*/ 109 w 118"/>
                  <a:gd name="T27" fmla="*/ 41 h 85"/>
                  <a:gd name="T28" fmla="*/ 117 w 118"/>
                  <a:gd name="T29" fmla="*/ 59 h 85"/>
                  <a:gd name="T30" fmla="*/ 115 w 118"/>
                  <a:gd name="T31" fmla="*/ 69 h 85"/>
                  <a:gd name="T32" fmla="*/ 104 w 118"/>
                  <a:gd name="T33" fmla="*/ 79 h 85"/>
                  <a:gd name="T34" fmla="*/ 91 w 118"/>
                  <a:gd name="T35" fmla="*/ 81 h 85"/>
                  <a:gd name="T36" fmla="*/ 70 w 118"/>
                  <a:gd name="T37" fmla="*/ 84 h 85"/>
                  <a:gd name="T38" fmla="*/ 66 w 118"/>
                  <a:gd name="T39" fmla="*/ 71 h 85"/>
                  <a:gd name="T40" fmla="*/ 50 w 118"/>
                  <a:gd name="T41" fmla="*/ 65 h 85"/>
                  <a:gd name="T42" fmla="*/ 46 w 118"/>
                  <a:gd name="T43" fmla="*/ 71 h 85"/>
                  <a:gd name="T44" fmla="*/ 42 w 118"/>
                  <a:gd name="T45" fmla="*/ 6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8" h="85">
                    <a:moveTo>
                      <a:pt x="42" y="68"/>
                    </a:moveTo>
                    <a:lnTo>
                      <a:pt x="33" y="61"/>
                    </a:lnTo>
                    <a:lnTo>
                      <a:pt x="20" y="53"/>
                    </a:lnTo>
                    <a:lnTo>
                      <a:pt x="4" y="45"/>
                    </a:lnTo>
                    <a:lnTo>
                      <a:pt x="0" y="31"/>
                    </a:lnTo>
                    <a:lnTo>
                      <a:pt x="14" y="27"/>
                    </a:lnTo>
                    <a:lnTo>
                      <a:pt x="25" y="10"/>
                    </a:lnTo>
                    <a:lnTo>
                      <a:pt x="31" y="1"/>
                    </a:lnTo>
                    <a:lnTo>
                      <a:pt x="51" y="0"/>
                    </a:lnTo>
                    <a:lnTo>
                      <a:pt x="59" y="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108" y="24"/>
                    </a:lnTo>
                    <a:lnTo>
                      <a:pt x="109" y="41"/>
                    </a:lnTo>
                    <a:lnTo>
                      <a:pt x="117" y="59"/>
                    </a:lnTo>
                    <a:lnTo>
                      <a:pt x="115" y="69"/>
                    </a:lnTo>
                    <a:lnTo>
                      <a:pt x="104" y="79"/>
                    </a:lnTo>
                    <a:lnTo>
                      <a:pt x="91" y="81"/>
                    </a:lnTo>
                    <a:lnTo>
                      <a:pt x="70" y="84"/>
                    </a:lnTo>
                    <a:lnTo>
                      <a:pt x="66" y="71"/>
                    </a:lnTo>
                    <a:lnTo>
                      <a:pt x="50" y="65"/>
                    </a:lnTo>
                    <a:lnTo>
                      <a:pt x="46" y="71"/>
                    </a:lnTo>
                    <a:lnTo>
                      <a:pt x="42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9" name="Freeform 264"/>
              <p:cNvSpPr>
                <a:spLocks/>
              </p:cNvSpPr>
              <p:nvPr/>
            </p:nvSpPr>
            <p:spPr bwMode="auto">
              <a:xfrm>
                <a:off x="6140030" y="2832707"/>
                <a:ext cx="242163" cy="191900"/>
              </a:xfrm>
              <a:custGeom>
                <a:avLst/>
                <a:gdLst>
                  <a:gd name="T0" fmla="*/ 12 w 137"/>
                  <a:gd name="T1" fmla="*/ 18 h 109"/>
                  <a:gd name="T2" fmla="*/ 3 w 137"/>
                  <a:gd name="T3" fmla="*/ 12 h 109"/>
                  <a:gd name="T4" fmla="*/ 0 w 137"/>
                  <a:gd name="T5" fmla="*/ 0 h 109"/>
                  <a:gd name="T6" fmla="*/ 24 w 137"/>
                  <a:gd name="T7" fmla="*/ 6 h 109"/>
                  <a:gd name="T8" fmla="*/ 37 w 137"/>
                  <a:gd name="T9" fmla="*/ 0 h 109"/>
                  <a:gd name="T10" fmla="*/ 43 w 137"/>
                  <a:gd name="T11" fmla="*/ 2 h 109"/>
                  <a:gd name="T12" fmla="*/ 58 w 137"/>
                  <a:gd name="T13" fmla="*/ 10 h 109"/>
                  <a:gd name="T14" fmla="*/ 75 w 137"/>
                  <a:gd name="T15" fmla="*/ 14 h 109"/>
                  <a:gd name="T16" fmla="*/ 84 w 137"/>
                  <a:gd name="T17" fmla="*/ 6 h 109"/>
                  <a:gd name="T18" fmla="*/ 95 w 137"/>
                  <a:gd name="T19" fmla="*/ 7 h 109"/>
                  <a:gd name="T20" fmla="*/ 99 w 137"/>
                  <a:gd name="T21" fmla="*/ 20 h 109"/>
                  <a:gd name="T22" fmla="*/ 114 w 137"/>
                  <a:gd name="T23" fmla="*/ 29 h 109"/>
                  <a:gd name="T24" fmla="*/ 128 w 137"/>
                  <a:gd name="T25" fmla="*/ 36 h 109"/>
                  <a:gd name="T26" fmla="*/ 136 w 137"/>
                  <a:gd name="T27" fmla="*/ 43 h 109"/>
                  <a:gd name="T28" fmla="*/ 123 w 137"/>
                  <a:gd name="T29" fmla="*/ 53 h 109"/>
                  <a:gd name="T30" fmla="*/ 124 w 137"/>
                  <a:gd name="T31" fmla="*/ 62 h 109"/>
                  <a:gd name="T32" fmla="*/ 132 w 137"/>
                  <a:gd name="T33" fmla="*/ 76 h 109"/>
                  <a:gd name="T34" fmla="*/ 134 w 137"/>
                  <a:gd name="T35" fmla="*/ 97 h 109"/>
                  <a:gd name="T36" fmla="*/ 120 w 137"/>
                  <a:gd name="T37" fmla="*/ 108 h 109"/>
                  <a:gd name="T38" fmla="*/ 109 w 137"/>
                  <a:gd name="T39" fmla="*/ 105 h 109"/>
                  <a:gd name="T40" fmla="*/ 106 w 137"/>
                  <a:gd name="T41" fmla="*/ 90 h 109"/>
                  <a:gd name="T42" fmla="*/ 98 w 137"/>
                  <a:gd name="T43" fmla="*/ 77 h 109"/>
                  <a:gd name="T44" fmla="*/ 90 w 137"/>
                  <a:gd name="T45" fmla="*/ 80 h 109"/>
                  <a:gd name="T46" fmla="*/ 92 w 137"/>
                  <a:gd name="T47" fmla="*/ 91 h 109"/>
                  <a:gd name="T48" fmla="*/ 79 w 137"/>
                  <a:gd name="T49" fmla="*/ 88 h 109"/>
                  <a:gd name="T50" fmla="*/ 68 w 137"/>
                  <a:gd name="T51" fmla="*/ 80 h 109"/>
                  <a:gd name="T52" fmla="*/ 58 w 137"/>
                  <a:gd name="T53" fmla="*/ 68 h 109"/>
                  <a:gd name="T54" fmla="*/ 49 w 137"/>
                  <a:gd name="T55" fmla="*/ 62 h 109"/>
                  <a:gd name="T56" fmla="*/ 34 w 137"/>
                  <a:gd name="T57" fmla="*/ 56 h 109"/>
                  <a:gd name="T58" fmla="*/ 34 w 137"/>
                  <a:gd name="T59" fmla="*/ 46 h 109"/>
                  <a:gd name="T60" fmla="*/ 21 w 137"/>
                  <a:gd name="T61" fmla="*/ 38 h 109"/>
                  <a:gd name="T62" fmla="*/ 17 w 137"/>
                  <a:gd name="T63" fmla="*/ 21 h 109"/>
                  <a:gd name="T64" fmla="*/ 12 w 137"/>
                  <a:gd name="T65" fmla="*/ 1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7" h="109">
                    <a:moveTo>
                      <a:pt x="12" y="18"/>
                    </a:moveTo>
                    <a:lnTo>
                      <a:pt x="3" y="12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58" y="10"/>
                    </a:lnTo>
                    <a:lnTo>
                      <a:pt x="75" y="14"/>
                    </a:lnTo>
                    <a:lnTo>
                      <a:pt x="84" y="6"/>
                    </a:lnTo>
                    <a:lnTo>
                      <a:pt x="95" y="7"/>
                    </a:lnTo>
                    <a:lnTo>
                      <a:pt x="99" y="20"/>
                    </a:lnTo>
                    <a:lnTo>
                      <a:pt x="114" y="29"/>
                    </a:lnTo>
                    <a:lnTo>
                      <a:pt x="128" y="36"/>
                    </a:lnTo>
                    <a:lnTo>
                      <a:pt x="136" y="43"/>
                    </a:lnTo>
                    <a:lnTo>
                      <a:pt x="123" y="53"/>
                    </a:lnTo>
                    <a:lnTo>
                      <a:pt x="124" y="62"/>
                    </a:lnTo>
                    <a:lnTo>
                      <a:pt x="132" y="76"/>
                    </a:lnTo>
                    <a:lnTo>
                      <a:pt x="134" y="97"/>
                    </a:lnTo>
                    <a:lnTo>
                      <a:pt x="120" y="108"/>
                    </a:lnTo>
                    <a:lnTo>
                      <a:pt x="109" y="105"/>
                    </a:lnTo>
                    <a:lnTo>
                      <a:pt x="106" y="90"/>
                    </a:lnTo>
                    <a:lnTo>
                      <a:pt x="98" y="77"/>
                    </a:lnTo>
                    <a:lnTo>
                      <a:pt x="90" y="80"/>
                    </a:lnTo>
                    <a:lnTo>
                      <a:pt x="92" y="91"/>
                    </a:lnTo>
                    <a:lnTo>
                      <a:pt x="79" y="88"/>
                    </a:lnTo>
                    <a:lnTo>
                      <a:pt x="68" y="80"/>
                    </a:lnTo>
                    <a:lnTo>
                      <a:pt x="58" y="68"/>
                    </a:lnTo>
                    <a:lnTo>
                      <a:pt x="49" y="62"/>
                    </a:lnTo>
                    <a:lnTo>
                      <a:pt x="34" y="56"/>
                    </a:lnTo>
                    <a:lnTo>
                      <a:pt x="34" y="46"/>
                    </a:lnTo>
                    <a:lnTo>
                      <a:pt x="21" y="38"/>
                    </a:lnTo>
                    <a:lnTo>
                      <a:pt x="17" y="21"/>
                    </a:lnTo>
                    <a:lnTo>
                      <a:pt x="12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0" name="Freeform 265"/>
              <p:cNvSpPr>
                <a:spLocks/>
              </p:cNvSpPr>
              <p:nvPr/>
            </p:nvSpPr>
            <p:spPr bwMode="auto">
              <a:xfrm>
                <a:off x="6360177" y="2603056"/>
                <a:ext cx="407273" cy="294142"/>
              </a:xfrm>
              <a:custGeom>
                <a:avLst/>
                <a:gdLst>
                  <a:gd name="T0" fmla="*/ 65 w 259"/>
                  <a:gd name="T1" fmla="*/ 123 h 187"/>
                  <a:gd name="T2" fmla="*/ 86 w 259"/>
                  <a:gd name="T3" fmla="*/ 121 h 187"/>
                  <a:gd name="T4" fmla="*/ 99 w 259"/>
                  <a:gd name="T5" fmla="*/ 130 h 187"/>
                  <a:gd name="T6" fmla="*/ 119 w 259"/>
                  <a:gd name="T7" fmla="*/ 160 h 187"/>
                  <a:gd name="T8" fmla="*/ 116 w 259"/>
                  <a:gd name="T9" fmla="*/ 172 h 187"/>
                  <a:gd name="T10" fmla="*/ 110 w 259"/>
                  <a:gd name="T11" fmla="*/ 187 h 187"/>
                  <a:gd name="T12" fmla="*/ 123 w 259"/>
                  <a:gd name="T13" fmla="*/ 173 h 187"/>
                  <a:gd name="T14" fmla="*/ 132 w 259"/>
                  <a:gd name="T15" fmla="*/ 138 h 187"/>
                  <a:gd name="T16" fmla="*/ 149 w 259"/>
                  <a:gd name="T17" fmla="*/ 134 h 187"/>
                  <a:gd name="T18" fmla="*/ 154 w 259"/>
                  <a:gd name="T19" fmla="*/ 157 h 187"/>
                  <a:gd name="T20" fmla="*/ 175 w 259"/>
                  <a:gd name="T21" fmla="*/ 154 h 187"/>
                  <a:gd name="T22" fmla="*/ 169 w 259"/>
                  <a:gd name="T23" fmla="*/ 174 h 187"/>
                  <a:gd name="T24" fmla="*/ 184 w 259"/>
                  <a:gd name="T25" fmla="*/ 183 h 187"/>
                  <a:gd name="T26" fmla="*/ 211 w 259"/>
                  <a:gd name="T27" fmla="*/ 178 h 187"/>
                  <a:gd name="T28" fmla="*/ 187 w 259"/>
                  <a:gd name="T29" fmla="*/ 156 h 187"/>
                  <a:gd name="T30" fmla="*/ 197 w 259"/>
                  <a:gd name="T31" fmla="*/ 152 h 187"/>
                  <a:gd name="T32" fmla="*/ 205 w 259"/>
                  <a:gd name="T33" fmla="*/ 140 h 187"/>
                  <a:gd name="T34" fmla="*/ 218 w 259"/>
                  <a:gd name="T35" fmla="*/ 142 h 187"/>
                  <a:gd name="T36" fmla="*/ 250 w 259"/>
                  <a:gd name="T37" fmla="*/ 128 h 187"/>
                  <a:gd name="T38" fmla="*/ 259 w 259"/>
                  <a:gd name="T39" fmla="*/ 78 h 187"/>
                  <a:gd name="T40" fmla="*/ 195 w 259"/>
                  <a:gd name="T41" fmla="*/ 25 h 187"/>
                  <a:gd name="T42" fmla="*/ 186 w 259"/>
                  <a:gd name="T43" fmla="*/ 0 h 187"/>
                  <a:gd name="T44" fmla="*/ 143 w 259"/>
                  <a:gd name="T45" fmla="*/ 3 h 187"/>
                  <a:gd name="T46" fmla="*/ 132 w 259"/>
                  <a:gd name="T47" fmla="*/ 21 h 187"/>
                  <a:gd name="T48" fmla="*/ 17 w 259"/>
                  <a:gd name="T49" fmla="*/ 34 h 187"/>
                  <a:gd name="T50" fmla="*/ 18 w 259"/>
                  <a:gd name="T51" fmla="*/ 63 h 187"/>
                  <a:gd name="T52" fmla="*/ 6 w 259"/>
                  <a:gd name="T53" fmla="*/ 73 h 187"/>
                  <a:gd name="T54" fmla="*/ 0 w 259"/>
                  <a:gd name="T55" fmla="*/ 120 h 187"/>
                  <a:gd name="T56" fmla="*/ 23 w 259"/>
                  <a:gd name="T57" fmla="*/ 119 h 187"/>
                  <a:gd name="T58" fmla="*/ 32 w 259"/>
                  <a:gd name="T59" fmla="*/ 125 h 187"/>
                  <a:gd name="T60" fmla="*/ 55 w 259"/>
                  <a:gd name="T61" fmla="*/ 126 h 187"/>
                  <a:gd name="T62" fmla="*/ 65 w 259"/>
                  <a:gd name="T63" fmla="*/ 12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9" h="187">
                    <a:moveTo>
                      <a:pt x="65" y="123"/>
                    </a:moveTo>
                    <a:lnTo>
                      <a:pt x="86" y="121"/>
                    </a:lnTo>
                    <a:lnTo>
                      <a:pt x="99" y="130"/>
                    </a:lnTo>
                    <a:lnTo>
                      <a:pt x="119" y="160"/>
                    </a:lnTo>
                    <a:lnTo>
                      <a:pt x="116" y="172"/>
                    </a:lnTo>
                    <a:lnTo>
                      <a:pt x="110" y="187"/>
                    </a:lnTo>
                    <a:lnTo>
                      <a:pt x="123" y="173"/>
                    </a:lnTo>
                    <a:lnTo>
                      <a:pt x="132" y="138"/>
                    </a:lnTo>
                    <a:lnTo>
                      <a:pt x="149" y="134"/>
                    </a:lnTo>
                    <a:lnTo>
                      <a:pt x="154" y="157"/>
                    </a:lnTo>
                    <a:lnTo>
                      <a:pt x="175" y="154"/>
                    </a:lnTo>
                    <a:lnTo>
                      <a:pt x="169" y="174"/>
                    </a:lnTo>
                    <a:lnTo>
                      <a:pt x="184" y="183"/>
                    </a:lnTo>
                    <a:lnTo>
                      <a:pt x="211" y="178"/>
                    </a:lnTo>
                    <a:lnTo>
                      <a:pt x="187" y="156"/>
                    </a:lnTo>
                    <a:lnTo>
                      <a:pt x="197" y="152"/>
                    </a:lnTo>
                    <a:lnTo>
                      <a:pt x="205" y="140"/>
                    </a:lnTo>
                    <a:lnTo>
                      <a:pt x="218" y="142"/>
                    </a:lnTo>
                    <a:lnTo>
                      <a:pt x="250" y="128"/>
                    </a:lnTo>
                    <a:lnTo>
                      <a:pt x="259" y="78"/>
                    </a:lnTo>
                    <a:lnTo>
                      <a:pt x="195" y="25"/>
                    </a:lnTo>
                    <a:lnTo>
                      <a:pt x="186" y="0"/>
                    </a:lnTo>
                    <a:lnTo>
                      <a:pt x="143" y="3"/>
                    </a:lnTo>
                    <a:lnTo>
                      <a:pt x="132" y="21"/>
                    </a:lnTo>
                    <a:lnTo>
                      <a:pt x="17" y="34"/>
                    </a:lnTo>
                    <a:lnTo>
                      <a:pt x="18" y="63"/>
                    </a:lnTo>
                    <a:lnTo>
                      <a:pt x="6" y="73"/>
                    </a:lnTo>
                    <a:lnTo>
                      <a:pt x="0" y="120"/>
                    </a:lnTo>
                    <a:lnTo>
                      <a:pt x="23" y="119"/>
                    </a:lnTo>
                    <a:lnTo>
                      <a:pt x="32" y="125"/>
                    </a:lnTo>
                    <a:lnTo>
                      <a:pt x="55" y="126"/>
                    </a:lnTo>
                    <a:lnTo>
                      <a:pt x="65" y="1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1" name="Freeform 266"/>
              <p:cNvSpPr>
                <a:spLocks/>
              </p:cNvSpPr>
              <p:nvPr/>
            </p:nvSpPr>
            <p:spPr bwMode="auto">
              <a:xfrm>
                <a:off x="6369612" y="2441042"/>
                <a:ext cx="237445" cy="217068"/>
              </a:xfrm>
              <a:custGeom>
                <a:avLst/>
                <a:gdLst>
                  <a:gd name="T0" fmla="*/ 11 w 136"/>
                  <a:gd name="T1" fmla="*/ 121 h 122"/>
                  <a:gd name="T2" fmla="*/ 112 w 136"/>
                  <a:gd name="T3" fmla="*/ 110 h 122"/>
                  <a:gd name="T4" fmla="*/ 122 w 136"/>
                  <a:gd name="T5" fmla="*/ 94 h 122"/>
                  <a:gd name="T6" fmla="*/ 129 w 136"/>
                  <a:gd name="T7" fmla="*/ 74 h 122"/>
                  <a:gd name="T8" fmla="*/ 135 w 136"/>
                  <a:gd name="T9" fmla="*/ 67 h 122"/>
                  <a:gd name="T10" fmla="*/ 132 w 136"/>
                  <a:gd name="T11" fmla="*/ 15 h 122"/>
                  <a:gd name="T12" fmla="*/ 93 w 136"/>
                  <a:gd name="T13" fmla="*/ 0 h 122"/>
                  <a:gd name="T14" fmla="*/ 82 w 136"/>
                  <a:gd name="T15" fmla="*/ 8 h 122"/>
                  <a:gd name="T16" fmla="*/ 68 w 136"/>
                  <a:gd name="T17" fmla="*/ 3 h 122"/>
                  <a:gd name="T18" fmla="*/ 62 w 136"/>
                  <a:gd name="T19" fmla="*/ 22 h 122"/>
                  <a:gd name="T20" fmla="*/ 58 w 136"/>
                  <a:gd name="T21" fmla="*/ 19 h 122"/>
                  <a:gd name="T22" fmla="*/ 49 w 136"/>
                  <a:gd name="T23" fmla="*/ 38 h 122"/>
                  <a:gd name="T24" fmla="*/ 56 w 136"/>
                  <a:gd name="T25" fmla="*/ 49 h 122"/>
                  <a:gd name="T26" fmla="*/ 36 w 136"/>
                  <a:gd name="T27" fmla="*/ 56 h 122"/>
                  <a:gd name="T28" fmla="*/ 33 w 136"/>
                  <a:gd name="T29" fmla="*/ 68 h 122"/>
                  <a:gd name="T30" fmla="*/ 15 w 136"/>
                  <a:gd name="T31" fmla="*/ 66 h 122"/>
                  <a:gd name="T32" fmla="*/ 0 w 136"/>
                  <a:gd name="T33" fmla="*/ 72 h 122"/>
                  <a:gd name="T34" fmla="*/ 1 w 136"/>
                  <a:gd name="T35" fmla="*/ 85 h 122"/>
                  <a:gd name="T36" fmla="*/ 1 w 136"/>
                  <a:gd name="T37" fmla="*/ 105 h 122"/>
                  <a:gd name="T38" fmla="*/ 10 w 136"/>
                  <a:gd name="T39" fmla="*/ 105 h 122"/>
                  <a:gd name="T40" fmla="*/ 11 w 136"/>
                  <a:gd name="T41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122">
                    <a:moveTo>
                      <a:pt x="11" y="121"/>
                    </a:moveTo>
                    <a:lnTo>
                      <a:pt x="112" y="110"/>
                    </a:lnTo>
                    <a:lnTo>
                      <a:pt x="122" y="94"/>
                    </a:lnTo>
                    <a:lnTo>
                      <a:pt x="129" y="74"/>
                    </a:lnTo>
                    <a:lnTo>
                      <a:pt x="135" y="67"/>
                    </a:lnTo>
                    <a:lnTo>
                      <a:pt x="132" y="15"/>
                    </a:lnTo>
                    <a:lnTo>
                      <a:pt x="93" y="0"/>
                    </a:lnTo>
                    <a:lnTo>
                      <a:pt x="82" y="8"/>
                    </a:lnTo>
                    <a:lnTo>
                      <a:pt x="68" y="3"/>
                    </a:lnTo>
                    <a:lnTo>
                      <a:pt x="62" y="22"/>
                    </a:lnTo>
                    <a:lnTo>
                      <a:pt x="58" y="19"/>
                    </a:lnTo>
                    <a:lnTo>
                      <a:pt x="49" y="38"/>
                    </a:lnTo>
                    <a:lnTo>
                      <a:pt x="56" y="49"/>
                    </a:lnTo>
                    <a:lnTo>
                      <a:pt x="36" y="56"/>
                    </a:lnTo>
                    <a:lnTo>
                      <a:pt x="33" y="68"/>
                    </a:lnTo>
                    <a:lnTo>
                      <a:pt x="15" y="66"/>
                    </a:lnTo>
                    <a:lnTo>
                      <a:pt x="0" y="72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0" y="105"/>
                    </a:lnTo>
                    <a:lnTo>
                      <a:pt x="11" y="1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2" name="Freeform 267"/>
              <p:cNvSpPr>
                <a:spLocks/>
              </p:cNvSpPr>
              <p:nvPr/>
            </p:nvSpPr>
            <p:spPr bwMode="auto">
              <a:xfrm>
                <a:off x="6404207" y="3145725"/>
                <a:ext cx="61327" cy="23594"/>
              </a:xfrm>
              <a:custGeom>
                <a:avLst/>
                <a:gdLst>
                  <a:gd name="T0" fmla="*/ 17 w 36"/>
                  <a:gd name="T1" fmla="*/ 13 h 14"/>
                  <a:gd name="T2" fmla="*/ 15 w 36"/>
                  <a:gd name="T3" fmla="*/ 13 h 14"/>
                  <a:gd name="T4" fmla="*/ 13 w 36"/>
                  <a:gd name="T5" fmla="*/ 13 h 14"/>
                  <a:gd name="T6" fmla="*/ 12 w 36"/>
                  <a:gd name="T7" fmla="*/ 13 h 14"/>
                  <a:gd name="T8" fmla="*/ 10 w 36"/>
                  <a:gd name="T9" fmla="*/ 11 h 14"/>
                  <a:gd name="T10" fmla="*/ 8 w 36"/>
                  <a:gd name="T11" fmla="*/ 11 h 14"/>
                  <a:gd name="T12" fmla="*/ 6 w 36"/>
                  <a:gd name="T13" fmla="*/ 10 h 14"/>
                  <a:gd name="T14" fmla="*/ 4 w 36"/>
                  <a:gd name="T15" fmla="*/ 9 h 14"/>
                  <a:gd name="T16" fmla="*/ 3 w 36"/>
                  <a:gd name="T17" fmla="*/ 9 h 14"/>
                  <a:gd name="T18" fmla="*/ 2 w 36"/>
                  <a:gd name="T19" fmla="*/ 9 h 14"/>
                  <a:gd name="T20" fmla="*/ 2 w 36"/>
                  <a:gd name="T21" fmla="*/ 7 h 14"/>
                  <a:gd name="T22" fmla="*/ 1 w 36"/>
                  <a:gd name="T23" fmla="*/ 7 h 14"/>
                  <a:gd name="T24" fmla="*/ 0 w 36"/>
                  <a:gd name="T25" fmla="*/ 7 h 14"/>
                  <a:gd name="T26" fmla="*/ 1 w 36"/>
                  <a:gd name="T27" fmla="*/ 7 h 14"/>
                  <a:gd name="T28" fmla="*/ 2 w 36"/>
                  <a:gd name="T29" fmla="*/ 7 h 14"/>
                  <a:gd name="T30" fmla="*/ 2 w 36"/>
                  <a:gd name="T31" fmla="*/ 6 h 14"/>
                  <a:gd name="T32" fmla="*/ 3 w 36"/>
                  <a:gd name="T33" fmla="*/ 6 h 14"/>
                  <a:gd name="T34" fmla="*/ 3 w 36"/>
                  <a:gd name="T35" fmla="*/ 5 h 14"/>
                  <a:gd name="T36" fmla="*/ 4 w 36"/>
                  <a:gd name="T37" fmla="*/ 5 h 14"/>
                  <a:gd name="T38" fmla="*/ 6 w 36"/>
                  <a:gd name="T39" fmla="*/ 5 h 14"/>
                  <a:gd name="T40" fmla="*/ 8 w 36"/>
                  <a:gd name="T41" fmla="*/ 5 h 14"/>
                  <a:gd name="T42" fmla="*/ 11 w 36"/>
                  <a:gd name="T43" fmla="*/ 5 h 14"/>
                  <a:gd name="T44" fmla="*/ 13 w 36"/>
                  <a:gd name="T45" fmla="*/ 5 h 14"/>
                  <a:gd name="T46" fmla="*/ 15 w 36"/>
                  <a:gd name="T47" fmla="*/ 5 h 14"/>
                  <a:gd name="T48" fmla="*/ 17 w 36"/>
                  <a:gd name="T49" fmla="*/ 5 h 14"/>
                  <a:gd name="T50" fmla="*/ 18 w 36"/>
                  <a:gd name="T51" fmla="*/ 5 h 14"/>
                  <a:gd name="T52" fmla="*/ 19 w 36"/>
                  <a:gd name="T53" fmla="*/ 3 h 14"/>
                  <a:gd name="T54" fmla="*/ 21 w 36"/>
                  <a:gd name="T55" fmla="*/ 3 h 14"/>
                  <a:gd name="T56" fmla="*/ 23 w 36"/>
                  <a:gd name="T57" fmla="*/ 2 h 14"/>
                  <a:gd name="T58" fmla="*/ 24 w 36"/>
                  <a:gd name="T59" fmla="*/ 2 h 14"/>
                  <a:gd name="T60" fmla="*/ 26 w 36"/>
                  <a:gd name="T61" fmla="*/ 2 h 14"/>
                  <a:gd name="T62" fmla="*/ 27 w 36"/>
                  <a:gd name="T63" fmla="*/ 1 h 14"/>
                  <a:gd name="T64" fmla="*/ 28 w 36"/>
                  <a:gd name="T65" fmla="*/ 1 h 14"/>
                  <a:gd name="T66" fmla="*/ 29 w 36"/>
                  <a:gd name="T67" fmla="*/ 1 h 14"/>
                  <a:gd name="T68" fmla="*/ 30 w 36"/>
                  <a:gd name="T69" fmla="*/ 0 h 14"/>
                  <a:gd name="T70" fmla="*/ 30 w 36"/>
                  <a:gd name="T71" fmla="*/ 1 h 14"/>
                  <a:gd name="T72" fmla="*/ 31 w 36"/>
                  <a:gd name="T73" fmla="*/ 1 h 14"/>
                  <a:gd name="T74" fmla="*/ 32 w 36"/>
                  <a:gd name="T75" fmla="*/ 2 h 14"/>
                  <a:gd name="T76" fmla="*/ 33 w 36"/>
                  <a:gd name="T77" fmla="*/ 2 h 14"/>
                  <a:gd name="T78" fmla="*/ 33 w 36"/>
                  <a:gd name="T79" fmla="*/ 3 h 14"/>
                  <a:gd name="T80" fmla="*/ 33 w 36"/>
                  <a:gd name="T81" fmla="*/ 5 h 14"/>
                  <a:gd name="T82" fmla="*/ 34 w 36"/>
                  <a:gd name="T83" fmla="*/ 6 h 14"/>
                  <a:gd name="T84" fmla="*/ 34 w 36"/>
                  <a:gd name="T85" fmla="*/ 7 h 14"/>
                  <a:gd name="T86" fmla="*/ 34 w 36"/>
                  <a:gd name="T87" fmla="*/ 9 h 14"/>
                  <a:gd name="T88" fmla="*/ 35 w 36"/>
                  <a:gd name="T89" fmla="*/ 9 h 14"/>
                  <a:gd name="T90" fmla="*/ 34 w 36"/>
                  <a:gd name="T91" fmla="*/ 9 h 14"/>
                  <a:gd name="T92" fmla="*/ 33 w 36"/>
                  <a:gd name="T93" fmla="*/ 10 h 14"/>
                  <a:gd name="T94" fmla="*/ 33 w 36"/>
                  <a:gd name="T95" fmla="*/ 11 h 14"/>
                  <a:gd name="T96" fmla="*/ 32 w 36"/>
                  <a:gd name="T97" fmla="*/ 11 h 14"/>
                  <a:gd name="T98" fmla="*/ 30 w 36"/>
                  <a:gd name="T99" fmla="*/ 11 h 14"/>
                  <a:gd name="T100" fmla="*/ 28 w 36"/>
                  <a:gd name="T101" fmla="*/ 13 h 14"/>
                  <a:gd name="T102" fmla="*/ 27 w 36"/>
                  <a:gd name="T103" fmla="*/ 13 h 14"/>
                  <a:gd name="T104" fmla="*/ 25 w 36"/>
                  <a:gd name="T105" fmla="*/ 13 h 14"/>
                  <a:gd name="T106" fmla="*/ 23 w 36"/>
                  <a:gd name="T107" fmla="*/ 13 h 14"/>
                  <a:gd name="T108" fmla="*/ 21 w 36"/>
                  <a:gd name="T109" fmla="*/ 13 h 14"/>
                  <a:gd name="T110" fmla="*/ 19 w 36"/>
                  <a:gd name="T111" fmla="*/ 13 h 14"/>
                  <a:gd name="T112" fmla="*/ 17 w 36"/>
                  <a:gd name="T1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14">
                    <a:moveTo>
                      <a:pt x="17" y="13"/>
                    </a:moveTo>
                    <a:lnTo>
                      <a:pt x="15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7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3" name="Freeform 268"/>
              <p:cNvSpPr>
                <a:spLocks/>
              </p:cNvSpPr>
              <p:nvPr/>
            </p:nvSpPr>
            <p:spPr bwMode="auto">
              <a:xfrm>
                <a:off x="6294133" y="2439469"/>
                <a:ext cx="180836" cy="152576"/>
              </a:xfrm>
              <a:custGeom>
                <a:avLst/>
                <a:gdLst>
                  <a:gd name="T0" fmla="*/ 22 w 115"/>
                  <a:gd name="T1" fmla="*/ 23 h 97"/>
                  <a:gd name="T2" fmla="*/ 15 w 115"/>
                  <a:gd name="T3" fmla="*/ 42 h 97"/>
                  <a:gd name="T4" fmla="*/ 0 w 115"/>
                  <a:gd name="T5" fmla="*/ 67 h 97"/>
                  <a:gd name="T6" fmla="*/ 27 w 115"/>
                  <a:gd name="T7" fmla="*/ 78 h 97"/>
                  <a:gd name="T8" fmla="*/ 48 w 115"/>
                  <a:gd name="T9" fmla="*/ 97 h 97"/>
                  <a:gd name="T10" fmla="*/ 47 w 115"/>
                  <a:gd name="T11" fmla="*/ 81 h 97"/>
                  <a:gd name="T12" fmla="*/ 68 w 115"/>
                  <a:gd name="T13" fmla="*/ 75 h 97"/>
                  <a:gd name="T14" fmla="*/ 88 w 115"/>
                  <a:gd name="T15" fmla="*/ 75 h 97"/>
                  <a:gd name="T16" fmla="*/ 89 w 115"/>
                  <a:gd name="T17" fmla="*/ 60 h 97"/>
                  <a:gd name="T18" fmla="*/ 113 w 115"/>
                  <a:gd name="T19" fmla="*/ 57 h 97"/>
                  <a:gd name="T20" fmla="*/ 104 w 115"/>
                  <a:gd name="T21" fmla="*/ 44 h 97"/>
                  <a:gd name="T22" fmla="*/ 113 w 115"/>
                  <a:gd name="T23" fmla="*/ 21 h 97"/>
                  <a:gd name="T24" fmla="*/ 115 w 115"/>
                  <a:gd name="T25" fmla="*/ 12 h 97"/>
                  <a:gd name="T26" fmla="*/ 83 w 115"/>
                  <a:gd name="T27" fmla="*/ 0 h 97"/>
                  <a:gd name="T28" fmla="*/ 50 w 115"/>
                  <a:gd name="T29" fmla="*/ 20 h 97"/>
                  <a:gd name="T30" fmla="*/ 31 w 115"/>
                  <a:gd name="T31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97">
                    <a:moveTo>
                      <a:pt x="22" y="23"/>
                    </a:moveTo>
                    <a:lnTo>
                      <a:pt x="15" y="42"/>
                    </a:lnTo>
                    <a:lnTo>
                      <a:pt x="0" y="67"/>
                    </a:lnTo>
                    <a:lnTo>
                      <a:pt x="27" y="78"/>
                    </a:lnTo>
                    <a:lnTo>
                      <a:pt x="48" y="97"/>
                    </a:lnTo>
                    <a:lnTo>
                      <a:pt x="47" y="81"/>
                    </a:lnTo>
                    <a:lnTo>
                      <a:pt x="68" y="75"/>
                    </a:lnTo>
                    <a:lnTo>
                      <a:pt x="88" y="75"/>
                    </a:lnTo>
                    <a:lnTo>
                      <a:pt x="89" y="60"/>
                    </a:lnTo>
                    <a:lnTo>
                      <a:pt x="113" y="57"/>
                    </a:lnTo>
                    <a:lnTo>
                      <a:pt x="104" y="44"/>
                    </a:lnTo>
                    <a:lnTo>
                      <a:pt x="113" y="21"/>
                    </a:lnTo>
                    <a:lnTo>
                      <a:pt x="115" y="12"/>
                    </a:lnTo>
                    <a:lnTo>
                      <a:pt x="83" y="0"/>
                    </a:lnTo>
                    <a:lnTo>
                      <a:pt x="50" y="20"/>
                    </a:lnTo>
                    <a:lnTo>
                      <a:pt x="31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4" name="Freeform 270"/>
              <p:cNvSpPr>
                <a:spLocks/>
              </p:cNvSpPr>
              <p:nvPr/>
            </p:nvSpPr>
            <p:spPr bwMode="auto">
              <a:xfrm>
                <a:off x="6103862" y="2670693"/>
                <a:ext cx="180836" cy="103815"/>
              </a:xfrm>
              <a:custGeom>
                <a:avLst/>
                <a:gdLst>
                  <a:gd name="T0" fmla="*/ 0 w 104"/>
                  <a:gd name="T1" fmla="*/ 16 h 59"/>
                  <a:gd name="T2" fmla="*/ 40 w 104"/>
                  <a:gd name="T3" fmla="*/ 0 h 59"/>
                  <a:gd name="T4" fmla="*/ 53 w 104"/>
                  <a:gd name="T5" fmla="*/ 9 h 59"/>
                  <a:gd name="T6" fmla="*/ 88 w 104"/>
                  <a:gd name="T7" fmla="*/ 21 h 59"/>
                  <a:gd name="T8" fmla="*/ 103 w 104"/>
                  <a:gd name="T9" fmla="*/ 30 h 59"/>
                  <a:gd name="T10" fmla="*/ 76 w 104"/>
                  <a:gd name="T11" fmla="*/ 48 h 59"/>
                  <a:gd name="T12" fmla="*/ 67 w 104"/>
                  <a:gd name="T13" fmla="*/ 58 h 59"/>
                  <a:gd name="T14" fmla="*/ 58 w 104"/>
                  <a:gd name="T15" fmla="*/ 54 h 59"/>
                  <a:gd name="T16" fmla="*/ 59 w 104"/>
                  <a:gd name="T17" fmla="*/ 44 h 59"/>
                  <a:gd name="T18" fmla="*/ 46 w 104"/>
                  <a:gd name="T19" fmla="*/ 43 h 59"/>
                  <a:gd name="T20" fmla="*/ 44 w 104"/>
                  <a:gd name="T21" fmla="*/ 51 h 59"/>
                  <a:gd name="T22" fmla="*/ 34 w 104"/>
                  <a:gd name="T23" fmla="*/ 52 h 59"/>
                  <a:gd name="T24" fmla="*/ 23 w 104"/>
                  <a:gd name="T25" fmla="*/ 42 h 59"/>
                  <a:gd name="T26" fmla="*/ 0 w 104"/>
                  <a:gd name="T27" fmla="*/ 1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59">
                    <a:moveTo>
                      <a:pt x="0" y="16"/>
                    </a:moveTo>
                    <a:lnTo>
                      <a:pt x="40" y="0"/>
                    </a:lnTo>
                    <a:lnTo>
                      <a:pt x="53" y="9"/>
                    </a:lnTo>
                    <a:lnTo>
                      <a:pt x="88" y="21"/>
                    </a:lnTo>
                    <a:lnTo>
                      <a:pt x="103" y="30"/>
                    </a:lnTo>
                    <a:lnTo>
                      <a:pt x="76" y="48"/>
                    </a:lnTo>
                    <a:lnTo>
                      <a:pt x="67" y="58"/>
                    </a:lnTo>
                    <a:lnTo>
                      <a:pt x="58" y="54"/>
                    </a:lnTo>
                    <a:lnTo>
                      <a:pt x="59" y="44"/>
                    </a:lnTo>
                    <a:lnTo>
                      <a:pt x="46" y="43"/>
                    </a:lnTo>
                    <a:lnTo>
                      <a:pt x="44" y="51"/>
                    </a:lnTo>
                    <a:lnTo>
                      <a:pt x="34" y="52"/>
                    </a:lnTo>
                    <a:lnTo>
                      <a:pt x="23" y="42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5" name="Freeform 271"/>
              <p:cNvSpPr>
                <a:spLocks/>
              </p:cNvSpPr>
              <p:nvPr/>
            </p:nvSpPr>
            <p:spPr bwMode="auto">
              <a:xfrm>
                <a:off x="6220226" y="2717882"/>
                <a:ext cx="150958" cy="73929"/>
              </a:xfrm>
              <a:custGeom>
                <a:avLst/>
                <a:gdLst>
                  <a:gd name="T0" fmla="*/ 36 w 85"/>
                  <a:gd name="T1" fmla="*/ 2 h 41"/>
                  <a:gd name="T2" fmla="*/ 84 w 85"/>
                  <a:gd name="T3" fmla="*/ 0 h 41"/>
                  <a:gd name="T4" fmla="*/ 79 w 85"/>
                  <a:gd name="T5" fmla="*/ 40 h 41"/>
                  <a:gd name="T6" fmla="*/ 67 w 85"/>
                  <a:gd name="T7" fmla="*/ 30 h 41"/>
                  <a:gd name="T8" fmla="*/ 60 w 85"/>
                  <a:gd name="T9" fmla="*/ 28 h 41"/>
                  <a:gd name="T10" fmla="*/ 36 w 85"/>
                  <a:gd name="T11" fmla="*/ 33 h 41"/>
                  <a:gd name="T12" fmla="*/ 20 w 85"/>
                  <a:gd name="T13" fmla="*/ 33 h 41"/>
                  <a:gd name="T14" fmla="*/ 0 w 85"/>
                  <a:gd name="T15" fmla="*/ 29 h 41"/>
                  <a:gd name="T16" fmla="*/ 9 w 85"/>
                  <a:gd name="T17" fmla="*/ 20 h 41"/>
                  <a:gd name="T18" fmla="*/ 36 w 85"/>
                  <a:gd name="T1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41">
                    <a:moveTo>
                      <a:pt x="36" y="2"/>
                    </a:moveTo>
                    <a:lnTo>
                      <a:pt x="84" y="0"/>
                    </a:lnTo>
                    <a:lnTo>
                      <a:pt x="79" y="40"/>
                    </a:lnTo>
                    <a:lnTo>
                      <a:pt x="67" y="30"/>
                    </a:lnTo>
                    <a:lnTo>
                      <a:pt x="60" y="28"/>
                    </a:lnTo>
                    <a:lnTo>
                      <a:pt x="36" y="33"/>
                    </a:lnTo>
                    <a:lnTo>
                      <a:pt x="20" y="33"/>
                    </a:lnTo>
                    <a:lnTo>
                      <a:pt x="0" y="29"/>
                    </a:lnTo>
                    <a:lnTo>
                      <a:pt x="9" y="20"/>
                    </a:lnTo>
                    <a:lnTo>
                      <a:pt x="3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6" name="Freeform 274"/>
              <p:cNvSpPr>
                <a:spLocks/>
              </p:cNvSpPr>
              <p:nvPr/>
            </p:nvSpPr>
            <p:spPr bwMode="auto">
              <a:xfrm>
                <a:off x="6457671" y="2788665"/>
                <a:ext cx="89632" cy="116399"/>
              </a:xfrm>
              <a:custGeom>
                <a:avLst/>
                <a:gdLst>
                  <a:gd name="T0" fmla="*/ 39 w 57"/>
                  <a:gd name="T1" fmla="*/ 74 h 74"/>
                  <a:gd name="T2" fmla="*/ 47 w 57"/>
                  <a:gd name="T3" fmla="*/ 68 h 74"/>
                  <a:gd name="T4" fmla="*/ 54 w 57"/>
                  <a:gd name="T5" fmla="*/ 53 h 74"/>
                  <a:gd name="T6" fmla="*/ 57 w 57"/>
                  <a:gd name="T7" fmla="*/ 42 h 74"/>
                  <a:gd name="T8" fmla="*/ 36 w 57"/>
                  <a:gd name="T9" fmla="*/ 12 h 74"/>
                  <a:gd name="T10" fmla="*/ 23 w 57"/>
                  <a:gd name="T11" fmla="*/ 0 h 74"/>
                  <a:gd name="T12" fmla="*/ 0 w 57"/>
                  <a:gd name="T13" fmla="*/ 5 h 74"/>
                  <a:gd name="T14" fmla="*/ 24 w 57"/>
                  <a:gd name="T15" fmla="*/ 27 h 74"/>
                  <a:gd name="T16" fmla="*/ 24 w 57"/>
                  <a:gd name="T17" fmla="*/ 42 h 74"/>
                  <a:gd name="T18" fmla="*/ 39 w 57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74">
                    <a:moveTo>
                      <a:pt x="39" y="74"/>
                    </a:moveTo>
                    <a:lnTo>
                      <a:pt x="47" y="68"/>
                    </a:lnTo>
                    <a:lnTo>
                      <a:pt x="54" y="53"/>
                    </a:lnTo>
                    <a:lnTo>
                      <a:pt x="57" y="42"/>
                    </a:lnTo>
                    <a:lnTo>
                      <a:pt x="36" y="12"/>
                    </a:lnTo>
                    <a:lnTo>
                      <a:pt x="23" y="0"/>
                    </a:lnTo>
                    <a:lnTo>
                      <a:pt x="0" y="5"/>
                    </a:lnTo>
                    <a:lnTo>
                      <a:pt x="24" y="27"/>
                    </a:lnTo>
                    <a:lnTo>
                      <a:pt x="24" y="42"/>
                    </a:lnTo>
                    <a:lnTo>
                      <a:pt x="39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7" name="Freeform 276"/>
              <p:cNvSpPr>
                <a:spLocks/>
              </p:cNvSpPr>
              <p:nvPr/>
            </p:nvSpPr>
            <p:spPr bwMode="auto">
              <a:xfrm>
                <a:off x="5960766" y="2702152"/>
                <a:ext cx="33022" cy="23594"/>
              </a:xfrm>
              <a:custGeom>
                <a:avLst/>
                <a:gdLst>
                  <a:gd name="T0" fmla="*/ 0 w 21"/>
                  <a:gd name="T1" fmla="*/ 15 h 15"/>
                  <a:gd name="T2" fmla="*/ 21 w 21"/>
                  <a:gd name="T3" fmla="*/ 15 h 15"/>
                  <a:gd name="T4" fmla="*/ 10 w 21"/>
                  <a:gd name="T5" fmla="*/ 10 h 15"/>
                  <a:gd name="T6" fmla="*/ 7 w 21"/>
                  <a:gd name="T7" fmla="*/ 0 h 15"/>
                  <a:gd name="T8" fmla="*/ 0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21" y="15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160068" y="1816667"/>
              <a:ext cx="3678040" cy="3169501"/>
              <a:chOff x="6463961" y="1390309"/>
              <a:chExt cx="3678040" cy="3169501"/>
            </a:xfrm>
            <a:grpFill/>
          </p:grpSpPr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6891677" y="1951853"/>
                <a:ext cx="40885" cy="44043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5 w 23"/>
                  <a:gd name="T5" fmla="*/ 24 h 25"/>
                  <a:gd name="T6" fmla="*/ 14 w 23"/>
                  <a:gd name="T7" fmla="*/ 22 h 25"/>
                  <a:gd name="T8" fmla="*/ 22 w 23"/>
                  <a:gd name="T9" fmla="*/ 9 h 25"/>
                  <a:gd name="T10" fmla="*/ 11 w 2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5" y="24"/>
                    </a:lnTo>
                    <a:lnTo>
                      <a:pt x="14" y="22"/>
                    </a:lnTo>
                    <a:lnTo>
                      <a:pt x="22" y="9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7089810" y="1912530"/>
                <a:ext cx="58182" cy="31459"/>
              </a:xfrm>
              <a:custGeom>
                <a:avLst/>
                <a:gdLst>
                  <a:gd name="T0" fmla="*/ 27 w 33"/>
                  <a:gd name="T1" fmla="*/ 4 h 17"/>
                  <a:gd name="T2" fmla="*/ 13 w 33"/>
                  <a:gd name="T3" fmla="*/ 0 h 17"/>
                  <a:gd name="T4" fmla="*/ 0 w 33"/>
                  <a:gd name="T5" fmla="*/ 12 h 17"/>
                  <a:gd name="T6" fmla="*/ 9 w 33"/>
                  <a:gd name="T7" fmla="*/ 14 h 17"/>
                  <a:gd name="T8" fmla="*/ 32 w 33"/>
                  <a:gd name="T9" fmla="*/ 16 h 17"/>
                  <a:gd name="T10" fmla="*/ 27 w 33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7">
                    <a:moveTo>
                      <a:pt x="27" y="4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9" y="14"/>
                    </a:lnTo>
                    <a:lnTo>
                      <a:pt x="32" y="16"/>
                    </a:lnTo>
                    <a:lnTo>
                      <a:pt x="27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7350842" y="1726921"/>
                <a:ext cx="23587" cy="28313"/>
              </a:xfrm>
              <a:custGeom>
                <a:avLst/>
                <a:gdLst>
                  <a:gd name="T0" fmla="*/ 6 w 14"/>
                  <a:gd name="T1" fmla="*/ 15 h 16"/>
                  <a:gd name="T2" fmla="*/ 7 w 14"/>
                  <a:gd name="T3" fmla="*/ 15 h 16"/>
                  <a:gd name="T4" fmla="*/ 8 w 14"/>
                  <a:gd name="T5" fmla="*/ 15 h 16"/>
                  <a:gd name="T6" fmla="*/ 9 w 14"/>
                  <a:gd name="T7" fmla="*/ 14 h 16"/>
                  <a:gd name="T8" fmla="*/ 11 w 14"/>
                  <a:gd name="T9" fmla="*/ 14 h 16"/>
                  <a:gd name="T10" fmla="*/ 11 w 14"/>
                  <a:gd name="T11" fmla="*/ 13 h 16"/>
                  <a:gd name="T12" fmla="*/ 11 w 14"/>
                  <a:gd name="T13" fmla="*/ 12 h 16"/>
                  <a:gd name="T14" fmla="*/ 11 w 14"/>
                  <a:gd name="T15" fmla="*/ 11 h 16"/>
                  <a:gd name="T16" fmla="*/ 11 w 14"/>
                  <a:gd name="T17" fmla="*/ 10 h 16"/>
                  <a:gd name="T18" fmla="*/ 11 w 14"/>
                  <a:gd name="T19" fmla="*/ 9 h 16"/>
                  <a:gd name="T20" fmla="*/ 13 w 14"/>
                  <a:gd name="T21" fmla="*/ 8 h 16"/>
                  <a:gd name="T22" fmla="*/ 11 w 14"/>
                  <a:gd name="T23" fmla="*/ 8 h 16"/>
                  <a:gd name="T24" fmla="*/ 11 w 14"/>
                  <a:gd name="T25" fmla="*/ 7 h 16"/>
                  <a:gd name="T26" fmla="*/ 11 w 14"/>
                  <a:gd name="T27" fmla="*/ 5 h 16"/>
                  <a:gd name="T28" fmla="*/ 11 w 14"/>
                  <a:gd name="T29" fmla="*/ 4 h 16"/>
                  <a:gd name="T30" fmla="*/ 11 w 14"/>
                  <a:gd name="T31" fmla="*/ 3 h 16"/>
                  <a:gd name="T32" fmla="*/ 11 w 14"/>
                  <a:gd name="T33" fmla="*/ 2 h 16"/>
                  <a:gd name="T34" fmla="*/ 9 w 14"/>
                  <a:gd name="T35" fmla="*/ 1 h 16"/>
                  <a:gd name="T36" fmla="*/ 8 w 14"/>
                  <a:gd name="T37" fmla="*/ 1 h 16"/>
                  <a:gd name="T38" fmla="*/ 7 w 14"/>
                  <a:gd name="T39" fmla="*/ 0 h 16"/>
                  <a:gd name="T40" fmla="*/ 6 w 14"/>
                  <a:gd name="T41" fmla="*/ 0 h 16"/>
                  <a:gd name="T42" fmla="*/ 4 w 14"/>
                  <a:gd name="T43" fmla="*/ 0 h 16"/>
                  <a:gd name="T44" fmla="*/ 3 w 14"/>
                  <a:gd name="T45" fmla="*/ 1 h 16"/>
                  <a:gd name="T46" fmla="*/ 2 w 14"/>
                  <a:gd name="T47" fmla="*/ 2 h 16"/>
                  <a:gd name="T48" fmla="*/ 1 w 14"/>
                  <a:gd name="T49" fmla="*/ 3 h 16"/>
                  <a:gd name="T50" fmla="*/ 0 w 14"/>
                  <a:gd name="T51" fmla="*/ 4 h 16"/>
                  <a:gd name="T52" fmla="*/ 0 w 14"/>
                  <a:gd name="T53" fmla="*/ 5 h 16"/>
                  <a:gd name="T54" fmla="*/ 0 w 14"/>
                  <a:gd name="T55" fmla="*/ 7 h 16"/>
                  <a:gd name="T56" fmla="*/ 0 w 14"/>
                  <a:gd name="T57" fmla="*/ 8 h 16"/>
                  <a:gd name="T58" fmla="*/ 0 w 14"/>
                  <a:gd name="T59" fmla="*/ 9 h 16"/>
                  <a:gd name="T60" fmla="*/ 0 w 14"/>
                  <a:gd name="T61" fmla="*/ 10 h 16"/>
                  <a:gd name="T62" fmla="*/ 0 w 14"/>
                  <a:gd name="T63" fmla="*/ 11 h 16"/>
                  <a:gd name="T64" fmla="*/ 0 w 14"/>
                  <a:gd name="T65" fmla="*/ 12 h 16"/>
                  <a:gd name="T66" fmla="*/ 1 w 14"/>
                  <a:gd name="T67" fmla="*/ 13 h 16"/>
                  <a:gd name="T68" fmla="*/ 2 w 14"/>
                  <a:gd name="T69" fmla="*/ 14 h 16"/>
                  <a:gd name="T70" fmla="*/ 3 w 14"/>
                  <a:gd name="T71" fmla="*/ 14 h 16"/>
                  <a:gd name="T72" fmla="*/ 3 w 14"/>
                  <a:gd name="T73" fmla="*/ 15 h 16"/>
                  <a:gd name="T74" fmla="*/ 4 w 14"/>
                  <a:gd name="T75" fmla="*/ 15 h 16"/>
                  <a:gd name="T76" fmla="*/ 6 w 14"/>
                  <a:gd name="T7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16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5" name="Freeform 111"/>
              <p:cNvSpPr>
                <a:spLocks/>
              </p:cNvSpPr>
              <p:nvPr/>
            </p:nvSpPr>
            <p:spPr bwMode="auto">
              <a:xfrm>
                <a:off x="9116741" y="3263697"/>
                <a:ext cx="31450" cy="29886"/>
              </a:xfrm>
              <a:custGeom>
                <a:avLst/>
                <a:gdLst>
                  <a:gd name="T0" fmla="*/ 1 w 18"/>
                  <a:gd name="T1" fmla="*/ 6 h 17"/>
                  <a:gd name="T2" fmla="*/ 0 w 18"/>
                  <a:gd name="T3" fmla="*/ 16 h 17"/>
                  <a:gd name="T4" fmla="*/ 9 w 18"/>
                  <a:gd name="T5" fmla="*/ 16 h 17"/>
                  <a:gd name="T6" fmla="*/ 17 w 18"/>
                  <a:gd name="T7" fmla="*/ 6 h 17"/>
                  <a:gd name="T8" fmla="*/ 7 w 18"/>
                  <a:gd name="T9" fmla="*/ 0 h 17"/>
                  <a:gd name="T10" fmla="*/ 1 w 18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" y="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1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6" name="Freeform 112"/>
              <p:cNvSpPr>
                <a:spLocks/>
              </p:cNvSpPr>
              <p:nvPr/>
            </p:nvSpPr>
            <p:spPr bwMode="auto">
              <a:xfrm>
                <a:off x="6608630" y="3196060"/>
                <a:ext cx="58182" cy="28313"/>
              </a:xfrm>
              <a:custGeom>
                <a:avLst/>
                <a:gdLst>
                  <a:gd name="T0" fmla="*/ 16 w 32"/>
                  <a:gd name="T1" fmla="*/ 11 h 16"/>
                  <a:gd name="T2" fmla="*/ 15 w 32"/>
                  <a:gd name="T3" fmla="*/ 11 h 16"/>
                  <a:gd name="T4" fmla="*/ 14 w 32"/>
                  <a:gd name="T5" fmla="*/ 11 h 16"/>
                  <a:gd name="T6" fmla="*/ 12 w 32"/>
                  <a:gd name="T7" fmla="*/ 11 h 16"/>
                  <a:gd name="T8" fmla="*/ 12 w 32"/>
                  <a:gd name="T9" fmla="*/ 12 h 16"/>
                  <a:gd name="T10" fmla="*/ 11 w 32"/>
                  <a:gd name="T11" fmla="*/ 12 h 16"/>
                  <a:gd name="T12" fmla="*/ 9 w 32"/>
                  <a:gd name="T13" fmla="*/ 13 h 16"/>
                  <a:gd name="T14" fmla="*/ 8 w 32"/>
                  <a:gd name="T15" fmla="*/ 13 h 16"/>
                  <a:gd name="T16" fmla="*/ 6 w 32"/>
                  <a:gd name="T17" fmla="*/ 14 h 16"/>
                  <a:gd name="T18" fmla="*/ 5 w 32"/>
                  <a:gd name="T19" fmla="*/ 14 h 16"/>
                  <a:gd name="T20" fmla="*/ 4 w 32"/>
                  <a:gd name="T21" fmla="*/ 15 h 16"/>
                  <a:gd name="T22" fmla="*/ 3 w 32"/>
                  <a:gd name="T23" fmla="*/ 14 h 16"/>
                  <a:gd name="T24" fmla="*/ 1 w 32"/>
                  <a:gd name="T25" fmla="*/ 14 h 16"/>
                  <a:gd name="T26" fmla="*/ 0 w 32"/>
                  <a:gd name="T27" fmla="*/ 13 h 16"/>
                  <a:gd name="T28" fmla="*/ 0 w 32"/>
                  <a:gd name="T29" fmla="*/ 12 h 16"/>
                  <a:gd name="T30" fmla="*/ 0 w 32"/>
                  <a:gd name="T31" fmla="*/ 11 h 16"/>
                  <a:gd name="T32" fmla="*/ 0 w 32"/>
                  <a:gd name="T33" fmla="*/ 10 h 16"/>
                  <a:gd name="T34" fmla="*/ 0 w 32"/>
                  <a:gd name="T35" fmla="*/ 9 h 16"/>
                  <a:gd name="T36" fmla="*/ 0 w 32"/>
                  <a:gd name="T37" fmla="*/ 8 h 16"/>
                  <a:gd name="T38" fmla="*/ 0 w 32"/>
                  <a:gd name="T39" fmla="*/ 7 h 16"/>
                  <a:gd name="T40" fmla="*/ 0 w 32"/>
                  <a:gd name="T41" fmla="*/ 6 h 16"/>
                  <a:gd name="T42" fmla="*/ 0 w 32"/>
                  <a:gd name="T43" fmla="*/ 5 h 16"/>
                  <a:gd name="T44" fmla="*/ 1 w 32"/>
                  <a:gd name="T45" fmla="*/ 4 h 16"/>
                  <a:gd name="T46" fmla="*/ 2 w 32"/>
                  <a:gd name="T47" fmla="*/ 4 h 16"/>
                  <a:gd name="T48" fmla="*/ 3 w 32"/>
                  <a:gd name="T49" fmla="*/ 4 h 16"/>
                  <a:gd name="T50" fmla="*/ 4 w 32"/>
                  <a:gd name="T51" fmla="*/ 4 h 16"/>
                  <a:gd name="T52" fmla="*/ 5 w 32"/>
                  <a:gd name="T53" fmla="*/ 4 h 16"/>
                  <a:gd name="T54" fmla="*/ 7 w 32"/>
                  <a:gd name="T55" fmla="*/ 4 h 16"/>
                  <a:gd name="T56" fmla="*/ 8 w 32"/>
                  <a:gd name="T57" fmla="*/ 4 h 16"/>
                  <a:gd name="T58" fmla="*/ 10 w 32"/>
                  <a:gd name="T59" fmla="*/ 4 h 16"/>
                  <a:gd name="T60" fmla="*/ 12 w 32"/>
                  <a:gd name="T61" fmla="*/ 4 h 16"/>
                  <a:gd name="T62" fmla="*/ 14 w 32"/>
                  <a:gd name="T63" fmla="*/ 4 h 16"/>
                  <a:gd name="T64" fmla="*/ 15 w 32"/>
                  <a:gd name="T65" fmla="*/ 4 h 16"/>
                  <a:gd name="T66" fmla="*/ 16 w 32"/>
                  <a:gd name="T67" fmla="*/ 4 h 16"/>
                  <a:gd name="T68" fmla="*/ 18 w 32"/>
                  <a:gd name="T69" fmla="*/ 4 h 16"/>
                  <a:gd name="T70" fmla="*/ 19 w 32"/>
                  <a:gd name="T71" fmla="*/ 3 h 16"/>
                  <a:gd name="T72" fmla="*/ 20 w 32"/>
                  <a:gd name="T73" fmla="*/ 2 h 16"/>
                  <a:gd name="T74" fmla="*/ 23 w 32"/>
                  <a:gd name="T75" fmla="*/ 2 h 16"/>
                  <a:gd name="T76" fmla="*/ 24 w 32"/>
                  <a:gd name="T77" fmla="*/ 1 h 16"/>
                  <a:gd name="T78" fmla="*/ 26 w 32"/>
                  <a:gd name="T79" fmla="*/ 0 h 16"/>
                  <a:gd name="T80" fmla="*/ 27 w 32"/>
                  <a:gd name="T81" fmla="*/ 0 h 16"/>
                  <a:gd name="T82" fmla="*/ 28 w 32"/>
                  <a:gd name="T83" fmla="*/ 0 h 16"/>
                  <a:gd name="T84" fmla="*/ 29 w 32"/>
                  <a:gd name="T85" fmla="*/ 0 h 16"/>
                  <a:gd name="T86" fmla="*/ 31 w 32"/>
                  <a:gd name="T87" fmla="*/ 0 h 16"/>
                  <a:gd name="T88" fmla="*/ 31 w 32"/>
                  <a:gd name="T89" fmla="*/ 1 h 16"/>
                  <a:gd name="T90" fmla="*/ 31 w 32"/>
                  <a:gd name="T91" fmla="*/ 2 h 16"/>
                  <a:gd name="T92" fmla="*/ 31 w 32"/>
                  <a:gd name="T93" fmla="*/ 3 h 16"/>
                  <a:gd name="T94" fmla="*/ 30 w 32"/>
                  <a:gd name="T95" fmla="*/ 4 h 16"/>
                  <a:gd name="T96" fmla="*/ 29 w 32"/>
                  <a:gd name="T97" fmla="*/ 4 h 16"/>
                  <a:gd name="T98" fmla="*/ 28 w 32"/>
                  <a:gd name="T99" fmla="*/ 4 h 16"/>
                  <a:gd name="T100" fmla="*/ 27 w 32"/>
                  <a:gd name="T101" fmla="*/ 6 h 16"/>
                  <a:gd name="T102" fmla="*/ 27 w 32"/>
                  <a:gd name="T103" fmla="*/ 7 h 16"/>
                  <a:gd name="T104" fmla="*/ 27 w 32"/>
                  <a:gd name="T105" fmla="*/ 8 h 16"/>
                  <a:gd name="T106" fmla="*/ 27 w 32"/>
                  <a:gd name="T107" fmla="*/ 9 h 16"/>
                  <a:gd name="T108" fmla="*/ 26 w 32"/>
                  <a:gd name="T109" fmla="*/ 9 h 16"/>
                  <a:gd name="T110" fmla="*/ 26 w 32"/>
                  <a:gd name="T111" fmla="*/ 10 h 16"/>
                  <a:gd name="T112" fmla="*/ 24 w 32"/>
                  <a:gd name="T113" fmla="*/ 11 h 16"/>
                  <a:gd name="T114" fmla="*/ 23 w 32"/>
                  <a:gd name="T115" fmla="*/ 11 h 16"/>
                  <a:gd name="T116" fmla="*/ 21 w 32"/>
                  <a:gd name="T117" fmla="*/ 11 h 16"/>
                  <a:gd name="T118" fmla="*/ 19 w 32"/>
                  <a:gd name="T119" fmla="*/ 11 h 16"/>
                  <a:gd name="T120" fmla="*/ 18 w 32"/>
                  <a:gd name="T121" fmla="*/ 11 h 16"/>
                  <a:gd name="T122" fmla="*/ 16 w 32"/>
                  <a:gd name="T12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" h="16">
                    <a:moveTo>
                      <a:pt x="16" y="11"/>
                    </a:move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7" name="Freeform 116"/>
              <p:cNvSpPr>
                <a:spLocks/>
              </p:cNvSpPr>
              <p:nvPr/>
            </p:nvSpPr>
            <p:spPr bwMode="auto">
              <a:xfrm>
                <a:off x="8762933" y="4495319"/>
                <a:ext cx="23587" cy="23594"/>
              </a:xfrm>
              <a:custGeom>
                <a:avLst/>
                <a:gdLst>
                  <a:gd name="T0" fmla="*/ 7 w 14"/>
                  <a:gd name="T1" fmla="*/ 12 h 13"/>
                  <a:gd name="T2" fmla="*/ 7 w 14"/>
                  <a:gd name="T3" fmla="*/ 11 h 13"/>
                  <a:gd name="T4" fmla="*/ 8 w 14"/>
                  <a:gd name="T5" fmla="*/ 11 h 13"/>
                  <a:gd name="T6" fmla="*/ 9 w 14"/>
                  <a:gd name="T7" fmla="*/ 11 h 13"/>
                  <a:gd name="T8" fmla="*/ 10 w 14"/>
                  <a:gd name="T9" fmla="*/ 10 h 13"/>
                  <a:gd name="T10" fmla="*/ 11 w 14"/>
                  <a:gd name="T11" fmla="*/ 8 h 13"/>
                  <a:gd name="T12" fmla="*/ 13 w 14"/>
                  <a:gd name="T13" fmla="*/ 8 h 13"/>
                  <a:gd name="T14" fmla="*/ 13 w 14"/>
                  <a:gd name="T15" fmla="*/ 6 h 13"/>
                  <a:gd name="T16" fmla="*/ 13 w 14"/>
                  <a:gd name="T17" fmla="*/ 5 h 13"/>
                  <a:gd name="T18" fmla="*/ 13 w 14"/>
                  <a:gd name="T19" fmla="*/ 4 h 13"/>
                  <a:gd name="T20" fmla="*/ 13 w 14"/>
                  <a:gd name="T21" fmla="*/ 3 h 13"/>
                  <a:gd name="T22" fmla="*/ 11 w 14"/>
                  <a:gd name="T23" fmla="*/ 3 h 13"/>
                  <a:gd name="T24" fmla="*/ 11 w 14"/>
                  <a:gd name="T25" fmla="*/ 2 h 13"/>
                  <a:gd name="T26" fmla="*/ 11 w 14"/>
                  <a:gd name="T27" fmla="*/ 1 h 13"/>
                  <a:gd name="T28" fmla="*/ 10 w 14"/>
                  <a:gd name="T29" fmla="*/ 1 h 13"/>
                  <a:gd name="T30" fmla="*/ 9 w 14"/>
                  <a:gd name="T31" fmla="*/ 0 h 13"/>
                  <a:gd name="T32" fmla="*/ 8 w 14"/>
                  <a:gd name="T33" fmla="*/ 0 h 13"/>
                  <a:gd name="T34" fmla="*/ 7 w 14"/>
                  <a:gd name="T35" fmla="*/ 0 h 13"/>
                  <a:gd name="T36" fmla="*/ 4 w 14"/>
                  <a:gd name="T37" fmla="*/ 0 h 13"/>
                  <a:gd name="T38" fmla="*/ 3 w 14"/>
                  <a:gd name="T39" fmla="*/ 0 h 13"/>
                  <a:gd name="T40" fmla="*/ 2 w 14"/>
                  <a:gd name="T41" fmla="*/ 0 h 13"/>
                  <a:gd name="T42" fmla="*/ 2 w 14"/>
                  <a:gd name="T43" fmla="*/ 1 h 13"/>
                  <a:gd name="T44" fmla="*/ 1 w 14"/>
                  <a:gd name="T45" fmla="*/ 1 h 13"/>
                  <a:gd name="T46" fmla="*/ 1 w 14"/>
                  <a:gd name="T47" fmla="*/ 2 h 13"/>
                  <a:gd name="T48" fmla="*/ 1 w 14"/>
                  <a:gd name="T49" fmla="*/ 3 h 13"/>
                  <a:gd name="T50" fmla="*/ 0 w 14"/>
                  <a:gd name="T51" fmla="*/ 3 h 13"/>
                  <a:gd name="T52" fmla="*/ 0 w 14"/>
                  <a:gd name="T53" fmla="*/ 4 h 13"/>
                  <a:gd name="T54" fmla="*/ 0 w 14"/>
                  <a:gd name="T55" fmla="*/ 5 h 13"/>
                  <a:gd name="T56" fmla="*/ 0 w 14"/>
                  <a:gd name="T57" fmla="*/ 6 h 13"/>
                  <a:gd name="T58" fmla="*/ 0 w 14"/>
                  <a:gd name="T59" fmla="*/ 8 h 13"/>
                  <a:gd name="T60" fmla="*/ 1 w 14"/>
                  <a:gd name="T61" fmla="*/ 8 h 13"/>
                  <a:gd name="T62" fmla="*/ 2 w 14"/>
                  <a:gd name="T63" fmla="*/ 10 h 13"/>
                  <a:gd name="T64" fmla="*/ 2 w 14"/>
                  <a:gd name="T65" fmla="*/ 11 h 13"/>
                  <a:gd name="T66" fmla="*/ 3 w 14"/>
                  <a:gd name="T67" fmla="*/ 11 h 13"/>
                  <a:gd name="T68" fmla="*/ 4 w 14"/>
                  <a:gd name="T69" fmla="*/ 11 h 13"/>
                  <a:gd name="T70" fmla="*/ 7 w 14"/>
                  <a:gd name="T7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3">
                    <a:moveTo>
                      <a:pt x="7" y="12"/>
                    </a:moveTo>
                    <a:lnTo>
                      <a:pt x="7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8" name="Freeform 117"/>
              <p:cNvSpPr>
                <a:spLocks/>
              </p:cNvSpPr>
              <p:nvPr/>
            </p:nvSpPr>
            <p:spPr bwMode="auto">
              <a:xfrm>
                <a:off x="8822687" y="4487455"/>
                <a:ext cx="26732" cy="28313"/>
              </a:xfrm>
              <a:custGeom>
                <a:avLst/>
                <a:gdLst>
                  <a:gd name="T0" fmla="*/ 2 w 15"/>
                  <a:gd name="T1" fmla="*/ 5 h 16"/>
                  <a:gd name="T2" fmla="*/ 9 w 15"/>
                  <a:gd name="T3" fmla="*/ 0 h 16"/>
                  <a:gd name="T4" fmla="*/ 14 w 15"/>
                  <a:gd name="T5" fmla="*/ 5 h 16"/>
                  <a:gd name="T6" fmla="*/ 13 w 15"/>
                  <a:gd name="T7" fmla="*/ 15 h 16"/>
                  <a:gd name="T8" fmla="*/ 0 w 15"/>
                  <a:gd name="T9" fmla="*/ 11 h 16"/>
                  <a:gd name="T10" fmla="*/ 2 w 15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2" y="5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3" y="15"/>
                    </a:lnTo>
                    <a:lnTo>
                      <a:pt x="0" y="11"/>
                    </a:lnTo>
                    <a:lnTo>
                      <a:pt x="2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9" name="Freeform 118"/>
              <p:cNvSpPr>
                <a:spLocks/>
              </p:cNvSpPr>
              <p:nvPr/>
            </p:nvSpPr>
            <p:spPr bwMode="auto">
              <a:xfrm>
                <a:off x="8838412" y="3518515"/>
                <a:ext cx="45602" cy="89658"/>
              </a:xfrm>
              <a:custGeom>
                <a:avLst/>
                <a:gdLst>
                  <a:gd name="T0" fmla="*/ 12 w 25"/>
                  <a:gd name="T1" fmla="*/ 0 h 51"/>
                  <a:gd name="T2" fmla="*/ 2 w 25"/>
                  <a:gd name="T3" fmla="*/ 15 h 51"/>
                  <a:gd name="T4" fmla="*/ 0 w 25"/>
                  <a:gd name="T5" fmla="*/ 34 h 51"/>
                  <a:gd name="T6" fmla="*/ 16 w 25"/>
                  <a:gd name="T7" fmla="*/ 50 h 51"/>
                  <a:gd name="T8" fmla="*/ 24 w 25"/>
                  <a:gd name="T9" fmla="*/ 26 h 51"/>
                  <a:gd name="T10" fmla="*/ 12 w 2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1">
                    <a:moveTo>
                      <a:pt x="12" y="0"/>
                    </a:moveTo>
                    <a:lnTo>
                      <a:pt x="2" y="15"/>
                    </a:lnTo>
                    <a:lnTo>
                      <a:pt x="0" y="34"/>
                    </a:lnTo>
                    <a:lnTo>
                      <a:pt x="16" y="50"/>
                    </a:lnTo>
                    <a:lnTo>
                      <a:pt x="24" y="26"/>
                    </a:lnTo>
                    <a:lnTo>
                      <a:pt x="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0" name="Freeform 121"/>
              <p:cNvSpPr>
                <a:spLocks/>
              </p:cNvSpPr>
              <p:nvPr/>
            </p:nvSpPr>
            <p:spPr bwMode="auto">
              <a:xfrm>
                <a:off x="8505045" y="4295554"/>
                <a:ext cx="45602" cy="42470"/>
              </a:xfrm>
              <a:custGeom>
                <a:avLst/>
                <a:gdLst>
                  <a:gd name="T0" fmla="*/ 2 w 26"/>
                  <a:gd name="T1" fmla="*/ 0 h 24"/>
                  <a:gd name="T2" fmla="*/ 13 w 26"/>
                  <a:gd name="T3" fmla="*/ 2 h 24"/>
                  <a:gd name="T4" fmla="*/ 21 w 26"/>
                  <a:gd name="T5" fmla="*/ 10 h 24"/>
                  <a:gd name="T6" fmla="*/ 25 w 26"/>
                  <a:gd name="T7" fmla="*/ 21 h 24"/>
                  <a:gd name="T8" fmla="*/ 15 w 26"/>
                  <a:gd name="T9" fmla="*/ 23 h 24"/>
                  <a:gd name="T10" fmla="*/ 0 w 26"/>
                  <a:gd name="T11" fmla="*/ 9 h 24"/>
                  <a:gd name="T12" fmla="*/ 2 w 2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2" y="0"/>
                    </a:moveTo>
                    <a:lnTo>
                      <a:pt x="13" y="2"/>
                    </a:lnTo>
                    <a:lnTo>
                      <a:pt x="21" y="10"/>
                    </a:lnTo>
                    <a:lnTo>
                      <a:pt x="25" y="21"/>
                    </a:lnTo>
                    <a:lnTo>
                      <a:pt x="15" y="23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1" name="Freeform 122"/>
              <p:cNvSpPr>
                <a:spLocks/>
              </p:cNvSpPr>
              <p:nvPr/>
            </p:nvSpPr>
            <p:spPr bwMode="auto">
              <a:xfrm>
                <a:off x="8855709" y="4531497"/>
                <a:ext cx="39312" cy="28313"/>
              </a:xfrm>
              <a:custGeom>
                <a:avLst/>
                <a:gdLst>
                  <a:gd name="T0" fmla="*/ 3 w 21"/>
                  <a:gd name="T1" fmla="*/ 2 h 15"/>
                  <a:gd name="T2" fmla="*/ 0 w 21"/>
                  <a:gd name="T3" fmla="*/ 14 h 15"/>
                  <a:gd name="T4" fmla="*/ 16 w 21"/>
                  <a:gd name="T5" fmla="*/ 8 h 15"/>
                  <a:gd name="T6" fmla="*/ 20 w 21"/>
                  <a:gd name="T7" fmla="*/ 0 h 15"/>
                  <a:gd name="T8" fmla="*/ 3 w 21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3" y="2"/>
                    </a:moveTo>
                    <a:lnTo>
                      <a:pt x="0" y="14"/>
                    </a:lnTo>
                    <a:lnTo>
                      <a:pt x="16" y="8"/>
                    </a:lnTo>
                    <a:lnTo>
                      <a:pt x="20" y="0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2" name="Freeform 123"/>
              <p:cNvSpPr>
                <a:spLocks/>
              </p:cNvSpPr>
              <p:nvPr/>
            </p:nvSpPr>
            <p:spPr bwMode="auto">
              <a:xfrm>
                <a:off x="8997233" y="4304992"/>
                <a:ext cx="50319" cy="26740"/>
              </a:xfrm>
              <a:custGeom>
                <a:avLst/>
                <a:gdLst>
                  <a:gd name="T0" fmla="*/ 14 w 28"/>
                  <a:gd name="T1" fmla="*/ 13 h 14"/>
                  <a:gd name="T2" fmla="*/ 11 w 28"/>
                  <a:gd name="T3" fmla="*/ 13 h 14"/>
                  <a:gd name="T4" fmla="*/ 10 w 28"/>
                  <a:gd name="T5" fmla="*/ 13 h 14"/>
                  <a:gd name="T6" fmla="*/ 8 w 28"/>
                  <a:gd name="T7" fmla="*/ 13 h 14"/>
                  <a:gd name="T8" fmla="*/ 6 w 28"/>
                  <a:gd name="T9" fmla="*/ 13 h 14"/>
                  <a:gd name="T10" fmla="*/ 5 w 28"/>
                  <a:gd name="T11" fmla="*/ 13 h 14"/>
                  <a:gd name="T12" fmla="*/ 3 w 28"/>
                  <a:gd name="T13" fmla="*/ 13 h 14"/>
                  <a:gd name="T14" fmla="*/ 2 w 28"/>
                  <a:gd name="T15" fmla="*/ 13 h 14"/>
                  <a:gd name="T16" fmla="*/ 1 w 28"/>
                  <a:gd name="T17" fmla="*/ 13 h 14"/>
                  <a:gd name="T18" fmla="*/ 0 w 28"/>
                  <a:gd name="T19" fmla="*/ 10 h 14"/>
                  <a:gd name="T20" fmla="*/ 0 w 28"/>
                  <a:gd name="T21" fmla="*/ 7 h 14"/>
                  <a:gd name="T22" fmla="*/ 0 w 28"/>
                  <a:gd name="T23" fmla="*/ 5 h 14"/>
                  <a:gd name="T24" fmla="*/ 1 w 28"/>
                  <a:gd name="T25" fmla="*/ 5 h 14"/>
                  <a:gd name="T26" fmla="*/ 2 w 28"/>
                  <a:gd name="T27" fmla="*/ 2 h 14"/>
                  <a:gd name="T28" fmla="*/ 3 w 28"/>
                  <a:gd name="T29" fmla="*/ 2 h 14"/>
                  <a:gd name="T30" fmla="*/ 3 w 28"/>
                  <a:gd name="T31" fmla="*/ 0 h 14"/>
                  <a:gd name="T32" fmla="*/ 5 w 28"/>
                  <a:gd name="T33" fmla="*/ 0 h 14"/>
                  <a:gd name="T34" fmla="*/ 6 w 28"/>
                  <a:gd name="T35" fmla="*/ 0 h 14"/>
                  <a:gd name="T36" fmla="*/ 8 w 28"/>
                  <a:gd name="T37" fmla="*/ 0 h 14"/>
                  <a:gd name="T38" fmla="*/ 10 w 28"/>
                  <a:gd name="T39" fmla="*/ 0 h 14"/>
                  <a:gd name="T40" fmla="*/ 11 w 28"/>
                  <a:gd name="T41" fmla="*/ 0 h 14"/>
                  <a:gd name="T42" fmla="*/ 14 w 28"/>
                  <a:gd name="T43" fmla="*/ 0 h 14"/>
                  <a:gd name="T44" fmla="*/ 17 w 28"/>
                  <a:gd name="T45" fmla="*/ 0 h 14"/>
                  <a:gd name="T46" fmla="*/ 18 w 28"/>
                  <a:gd name="T47" fmla="*/ 0 h 14"/>
                  <a:gd name="T48" fmla="*/ 20 w 28"/>
                  <a:gd name="T49" fmla="*/ 0 h 14"/>
                  <a:gd name="T50" fmla="*/ 21 w 28"/>
                  <a:gd name="T51" fmla="*/ 0 h 14"/>
                  <a:gd name="T52" fmla="*/ 23 w 28"/>
                  <a:gd name="T53" fmla="*/ 0 h 14"/>
                  <a:gd name="T54" fmla="*/ 24 w 28"/>
                  <a:gd name="T55" fmla="*/ 2 h 14"/>
                  <a:gd name="T56" fmla="*/ 25 w 28"/>
                  <a:gd name="T57" fmla="*/ 5 h 14"/>
                  <a:gd name="T58" fmla="*/ 26 w 28"/>
                  <a:gd name="T59" fmla="*/ 5 h 14"/>
                  <a:gd name="T60" fmla="*/ 26 w 28"/>
                  <a:gd name="T61" fmla="*/ 7 h 14"/>
                  <a:gd name="T62" fmla="*/ 27 w 28"/>
                  <a:gd name="T63" fmla="*/ 7 h 14"/>
                  <a:gd name="T64" fmla="*/ 26 w 28"/>
                  <a:gd name="T65" fmla="*/ 10 h 14"/>
                  <a:gd name="T66" fmla="*/ 25 w 28"/>
                  <a:gd name="T67" fmla="*/ 13 h 14"/>
                  <a:gd name="T68" fmla="*/ 24 w 28"/>
                  <a:gd name="T69" fmla="*/ 13 h 14"/>
                  <a:gd name="T70" fmla="*/ 23 w 28"/>
                  <a:gd name="T71" fmla="*/ 13 h 14"/>
                  <a:gd name="T72" fmla="*/ 21 w 28"/>
                  <a:gd name="T73" fmla="*/ 13 h 14"/>
                  <a:gd name="T74" fmla="*/ 20 w 28"/>
                  <a:gd name="T75" fmla="*/ 13 h 14"/>
                  <a:gd name="T76" fmla="*/ 18 w 28"/>
                  <a:gd name="T77" fmla="*/ 13 h 14"/>
                  <a:gd name="T78" fmla="*/ 17 w 28"/>
                  <a:gd name="T79" fmla="*/ 13 h 14"/>
                  <a:gd name="T80" fmla="*/ 14 w 28"/>
                  <a:gd name="T8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14">
                    <a:moveTo>
                      <a:pt x="14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10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4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3" name="Freeform 124"/>
              <p:cNvSpPr>
                <a:spLocks/>
              </p:cNvSpPr>
              <p:nvPr/>
            </p:nvSpPr>
            <p:spPr bwMode="auto">
              <a:xfrm>
                <a:off x="8561655" y="3671092"/>
                <a:ext cx="51892" cy="75502"/>
              </a:xfrm>
              <a:custGeom>
                <a:avLst/>
                <a:gdLst>
                  <a:gd name="T0" fmla="*/ 9 w 29"/>
                  <a:gd name="T1" fmla="*/ 9 h 43"/>
                  <a:gd name="T2" fmla="*/ 0 w 29"/>
                  <a:gd name="T3" fmla="*/ 23 h 43"/>
                  <a:gd name="T4" fmla="*/ 2 w 29"/>
                  <a:gd name="T5" fmla="*/ 42 h 43"/>
                  <a:gd name="T6" fmla="*/ 14 w 29"/>
                  <a:gd name="T7" fmla="*/ 42 h 43"/>
                  <a:gd name="T8" fmla="*/ 28 w 29"/>
                  <a:gd name="T9" fmla="*/ 25 h 43"/>
                  <a:gd name="T10" fmla="*/ 19 w 29"/>
                  <a:gd name="T11" fmla="*/ 0 h 43"/>
                  <a:gd name="T12" fmla="*/ 9 w 29"/>
                  <a:gd name="T1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3">
                    <a:moveTo>
                      <a:pt x="9" y="9"/>
                    </a:moveTo>
                    <a:lnTo>
                      <a:pt x="0" y="23"/>
                    </a:lnTo>
                    <a:lnTo>
                      <a:pt x="2" y="42"/>
                    </a:lnTo>
                    <a:lnTo>
                      <a:pt x="14" y="42"/>
                    </a:lnTo>
                    <a:lnTo>
                      <a:pt x="28" y="25"/>
                    </a:lnTo>
                    <a:lnTo>
                      <a:pt x="19" y="0"/>
                    </a:lnTo>
                    <a:lnTo>
                      <a:pt x="9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4" name="Freeform 125"/>
              <p:cNvSpPr>
                <a:spLocks/>
              </p:cNvSpPr>
              <p:nvPr/>
            </p:nvSpPr>
            <p:spPr bwMode="auto">
              <a:xfrm>
                <a:off x="8863572" y="3867711"/>
                <a:ext cx="50319" cy="47189"/>
              </a:xfrm>
              <a:custGeom>
                <a:avLst/>
                <a:gdLst>
                  <a:gd name="T0" fmla="*/ 16 w 28"/>
                  <a:gd name="T1" fmla="*/ 5 h 26"/>
                  <a:gd name="T2" fmla="*/ 2 w 28"/>
                  <a:gd name="T3" fmla="*/ 0 h 26"/>
                  <a:gd name="T4" fmla="*/ 0 w 28"/>
                  <a:gd name="T5" fmla="*/ 12 h 26"/>
                  <a:gd name="T6" fmla="*/ 9 w 28"/>
                  <a:gd name="T7" fmla="*/ 22 h 26"/>
                  <a:gd name="T8" fmla="*/ 17 w 28"/>
                  <a:gd name="T9" fmla="*/ 25 h 26"/>
                  <a:gd name="T10" fmla="*/ 18 w 28"/>
                  <a:gd name="T11" fmla="*/ 25 h 26"/>
                  <a:gd name="T12" fmla="*/ 19 w 28"/>
                  <a:gd name="T13" fmla="*/ 25 h 26"/>
                  <a:gd name="T14" fmla="*/ 20 w 28"/>
                  <a:gd name="T15" fmla="*/ 25 h 26"/>
                  <a:gd name="T16" fmla="*/ 21 w 28"/>
                  <a:gd name="T17" fmla="*/ 24 h 26"/>
                  <a:gd name="T18" fmla="*/ 23 w 28"/>
                  <a:gd name="T19" fmla="*/ 23 h 26"/>
                  <a:gd name="T20" fmla="*/ 24 w 28"/>
                  <a:gd name="T21" fmla="*/ 22 h 26"/>
                  <a:gd name="T22" fmla="*/ 25 w 28"/>
                  <a:gd name="T23" fmla="*/ 22 h 26"/>
                  <a:gd name="T24" fmla="*/ 26 w 28"/>
                  <a:gd name="T25" fmla="*/ 21 h 26"/>
                  <a:gd name="T26" fmla="*/ 27 w 28"/>
                  <a:gd name="T27" fmla="*/ 19 h 26"/>
                  <a:gd name="T28" fmla="*/ 27 w 28"/>
                  <a:gd name="T29" fmla="*/ 18 h 26"/>
                  <a:gd name="T30" fmla="*/ 27 w 28"/>
                  <a:gd name="T31" fmla="*/ 16 h 26"/>
                  <a:gd name="T32" fmla="*/ 26 w 28"/>
                  <a:gd name="T33" fmla="*/ 15 h 26"/>
                  <a:gd name="T34" fmla="*/ 25 w 28"/>
                  <a:gd name="T35" fmla="*/ 13 h 26"/>
                  <a:gd name="T36" fmla="*/ 24 w 28"/>
                  <a:gd name="T37" fmla="*/ 11 h 26"/>
                  <a:gd name="T38" fmla="*/ 23 w 28"/>
                  <a:gd name="T39" fmla="*/ 10 h 26"/>
                  <a:gd name="T40" fmla="*/ 21 w 28"/>
                  <a:gd name="T41" fmla="*/ 9 h 26"/>
                  <a:gd name="T42" fmla="*/ 20 w 28"/>
                  <a:gd name="T43" fmla="*/ 8 h 26"/>
                  <a:gd name="T44" fmla="*/ 19 w 28"/>
                  <a:gd name="T45" fmla="*/ 8 h 26"/>
                  <a:gd name="T46" fmla="*/ 18 w 28"/>
                  <a:gd name="T47" fmla="*/ 7 h 26"/>
                  <a:gd name="T48" fmla="*/ 17 w 28"/>
                  <a:gd name="T49" fmla="*/ 6 h 26"/>
                  <a:gd name="T50" fmla="*/ 16 w 28"/>
                  <a:gd name="T51" fmla="*/ 6 h 26"/>
                  <a:gd name="T52" fmla="*/ 16 w 28"/>
                  <a:gd name="T5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26">
                    <a:moveTo>
                      <a:pt x="16" y="5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5" name="Freeform 126"/>
              <p:cNvSpPr>
                <a:spLocks/>
              </p:cNvSpPr>
              <p:nvPr/>
            </p:nvSpPr>
            <p:spPr bwMode="auto">
              <a:xfrm>
                <a:off x="8931188" y="3850408"/>
                <a:ext cx="56609" cy="40897"/>
              </a:xfrm>
              <a:custGeom>
                <a:avLst/>
                <a:gdLst>
                  <a:gd name="T0" fmla="*/ 2 w 32"/>
                  <a:gd name="T1" fmla="*/ 3 h 24"/>
                  <a:gd name="T2" fmla="*/ 0 w 32"/>
                  <a:gd name="T3" fmla="*/ 15 h 24"/>
                  <a:gd name="T4" fmla="*/ 11 w 32"/>
                  <a:gd name="T5" fmla="*/ 21 h 24"/>
                  <a:gd name="T6" fmla="*/ 31 w 32"/>
                  <a:gd name="T7" fmla="*/ 23 h 24"/>
                  <a:gd name="T8" fmla="*/ 31 w 32"/>
                  <a:gd name="T9" fmla="*/ 9 h 24"/>
                  <a:gd name="T10" fmla="*/ 16 w 32"/>
                  <a:gd name="T11" fmla="*/ 0 h 24"/>
                  <a:gd name="T12" fmla="*/ 2 w 32"/>
                  <a:gd name="T1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2" y="3"/>
                    </a:moveTo>
                    <a:lnTo>
                      <a:pt x="0" y="15"/>
                    </a:lnTo>
                    <a:lnTo>
                      <a:pt x="11" y="21"/>
                    </a:lnTo>
                    <a:lnTo>
                      <a:pt x="31" y="23"/>
                    </a:lnTo>
                    <a:lnTo>
                      <a:pt x="31" y="9"/>
                    </a:lnTo>
                    <a:lnTo>
                      <a:pt x="16" y="0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6" name="Freeform 127"/>
              <p:cNvSpPr>
                <a:spLocks/>
              </p:cNvSpPr>
              <p:nvPr/>
            </p:nvSpPr>
            <p:spPr bwMode="auto">
              <a:xfrm>
                <a:off x="8921753" y="3918045"/>
                <a:ext cx="39312" cy="36178"/>
              </a:xfrm>
              <a:custGeom>
                <a:avLst/>
                <a:gdLst>
                  <a:gd name="T0" fmla="*/ 4 w 21"/>
                  <a:gd name="T1" fmla="*/ 0 h 20"/>
                  <a:gd name="T2" fmla="*/ 0 w 21"/>
                  <a:gd name="T3" fmla="*/ 12 h 20"/>
                  <a:gd name="T4" fmla="*/ 4 w 21"/>
                  <a:gd name="T5" fmla="*/ 19 h 20"/>
                  <a:gd name="T6" fmla="*/ 20 w 21"/>
                  <a:gd name="T7" fmla="*/ 15 h 20"/>
                  <a:gd name="T8" fmla="*/ 16 w 21"/>
                  <a:gd name="T9" fmla="*/ 4 h 20"/>
                  <a:gd name="T10" fmla="*/ 4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4" y="0"/>
                    </a:moveTo>
                    <a:lnTo>
                      <a:pt x="0" y="12"/>
                    </a:lnTo>
                    <a:lnTo>
                      <a:pt x="4" y="19"/>
                    </a:lnTo>
                    <a:lnTo>
                      <a:pt x="20" y="15"/>
                    </a:lnTo>
                    <a:lnTo>
                      <a:pt x="16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7" name="Freeform 128"/>
              <p:cNvSpPr>
                <a:spLocks/>
              </p:cNvSpPr>
              <p:nvPr/>
            </p:nvSpPr>
            <p:spPr bwMode="auto">
              <a:xfrm>
                <a:off x="8989370" y="3910181"/>
                <a:ext cx="31450" cy="26740"/>
              </a:xfrm>
              <a:custGeom>
                <a:avLst/>
                <a:gdLst>
                  <a:gd name="T0" fmla="*/ 0 w 19"/>
                  <a:gd name="T1" fmla="*/ 3 h 14"/>
                  <a:gd name="T2" fmla="*/ 3 w 19"/>
                  <a:gd name="T3" fmla="*/ 13 h 14"/>
                  <a:gd name="T4" fmla="*/ 10 w 19"/>
                  <a:gd name="T5" fmla="*/ 13 h 14"/>
                  <a:gd name="T6" fmla="*/ 16 w 19"/>
                  <a:gd name="T7" fmla="*/ 9 h 14"/>
                  <a:gd name="T8" fmla="*/ 18 w 19"/>
                  <a:gd name="T9" fmla="*/ 0 h 14"/>
                  <a:gd name="T10" fmla="*/ 8 w 19"/>
                  <a:gd name="T11" fmla="*/ 0 h 14"/>
                  <a:gd name="T12" fmla="*/ 0 w 19"/>
                  <a:gd name="T1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0" y="3"/>
                    </a:moveTo>
                    <a:lnTo>
                      <a:pt x="3" y="13"/>
                    </a:lnTo>
                    <a:lnTo>
                      <a:pt x="10" y="13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8" name="Freeform 129"/>
              <p:cNvSpPr>
                <a:spLocks/>
              </p:cNvSpPr>
              <p:nvPr/>
            </p:nvSpPr>
            <p:spPr bwMode="auto">
              <a:xfrm>
                <a:off x="8913891" y="3985682"/>
                <a:ext cx="47175" cy="66064"/>
              </a:xfrm>
              <a:custGeom>
                <a:avLst/>
                <a:gdLst>
                  <a:gd name="T0" fmla="*/ 18 w 27"/>
                  <a:gd name="T1" fmla="*/ 0 h 37"/>
                  <a:gd name="T2" fmla="*/ 8 w 27"/>
                  <a:gd name="T3" fmla="*/ 11 h 37"/>
                  <a:gd name="T4" fmla="*/ 3 w 27"/>
                  <a:gd name="T5" fmla="*/ 27 h 37"/>
                  <a:gd name="T6" fmla="*/ 0 w 27"/>
                  <a:gd name="T7" fmla="*/ 36 h 37"/>
                  <a:gd name="T8" fmla="*/ 13 w 27"/>
                  <a:gd name="T9" fmla="*/ 32 h 37"/>
                  <a:gd name="T10" fmla="*/ 20 w 27"/>
                  <a:gd name="T11" fmla="*/ 19 h 37"/>
                  <a:gd name="T12" fmla="*/ 26 w 27"/>
                  <a:gd name="T13" fmla="*/ 5 h 37"/>
                  <a:gd name="T14" fmla="*/ 18 w 27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7">
                    <a:moveTo>
                      <a:pt x="18" y="0"/>
                    </a:moveTo>
                    <a:lnTo>
                      <a:pt x="8" y="11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13" y="32"/>
                    </a:lnTo>
                    <a:lnTo>
                      <a:pt x="20" y="19"/>
                    </a:lnTo>
                    <a:lnTo>
                      <a:pt x="26" y="5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9" name="Freeform 130"/>
              <p:cNvSpPr>
                <a:spLocks/>
              </p:cNvSpPr>
              <p:nvPr/>
            </p:nvSpPr>
            <p:spPr bwMode="auto">
              <a:xfrm>
                <a:off x="8962638" y="3949504"/>
                <a:ext cx="26732" cy="26740"/>
              </a:xfrm>
              <a:custGeom>
                <a:avLst/>
                <a:gdLst>
                  <a:gd name="T0" fmla="*/ 7 w 14"/>
                  <a:gd name="T1" fmla="*/ 14 h 15"/>
                  <a:gd name="T2" fmla="*/ 5 w 14"/>
                  <a:gd name="T3" fmla="*/ 14 h 15"/>
                  <a:gd name="T4" fmla="*/ 3 w 14"/>
                  <a:gd name="T5" fmla="*/ 14 h 15"/>
                  <a:gd name="T6" fmla="*/ 2 w 14"/>
                  <a:gd name="T7" fmla="*/ 14 h 15"/>
                  <a:gd name="T8" fmla="*/ 2 w 14"/>
                  <a:gd name="T9" fmla="*/ 12 h 15"/>
                  <a:gd name="T10" fmla="*/ 1 w 14"/>
                  <a:gd name="T11" fmla="*/ 11 h 15"/>
                  <a:gd name="T12" fmla="*/ 0 w 14"/>
                  <a:gd name="T13" fmla="*/ 11 h 15"/>
                  <a:gd name="T14" fmla="*/ 0 w 14"/>
                  <a:gd name="T15" fmla="*/ 10 h 15"/>
                  <a:gd name="T16" fmla="*/ 0 w 14"/>
                  <a:gd name="T17" fmla="*/ 9 h 15"/>
                  <a:gd name="T18" fmla="*/ 0 w 14"/>
                  <a:gd name="T19" fmla="*/ 7 h 15"/>
                  <a:gd name="T20" fmla="*/ 0 w 14"/>
                  <a:gd name="T21" fmla="*/ 5 h 15"/>
                  <a:gd name="T22" fmla="*/ 0 w 14"/>
                  <a:gd name="T23" fmla="*/ 4 h 15"/>
                  <a:gd name="T24" fmla="*/ 1 w 14"/>
                  <a:gd name="T25" fmla="*/ 3 h 15"/>
                  <a:gd name="T26" fmla="*/ 2 w 14"/>
                  <a:gd name="T27" fmla="*/ 2 h 15"/>
                  <a:gd name="T28" fmla="*/ 2 w 14"/>
                  <a:gd name="T29" fmla="*/ 1 h 15"/>
                  <a:gd name="T30" fmla="*/ 3 w 14"/>
                  <a:gd name="T31" fmla="*/ 1 h 15"/>
                  <a:gd name="T32" fmla="*/ 5 w 14"/>
                  <a:gd name="T33" fmla="*/ 1 h 15"/>
                  <a:gd name="T34" fmla="*/ 7 w 14"/>
                  <a:gd name="T35" fmla="*/ 0 h 15"/>
                  <a:gd name="T36" fmla="*/ 7 w 14"/>
                  <a:gd name="T37" fmla="*/ 1 h 15"/>
                  <a:gd name="T38" fmla="*/ 9 w 14"/>
                  <a:gd name="T39" fmla="*/ 1 h 15"/>
                  <a:gd name="T40" fmla="*/ 10 w 14"/>
                  <a:gd name="T41" fmla="*/ 1 h 15"/>
                  <a:gd name="T42" fmla="*/ 10 w 14"/>
                  <a:gd name="T43" fmla="*/ 2 h 15"/>
                  <a:gd name="T44" fmla="*/ 11 w 14"/>
                  <a:gd name="T45" fmla="*/ 3 h 15"/>
                  <a:gd name="T46" fmla="*/ 11 w 14"/>
                  <a:gd name="T47" fmla="*/ 4 h 15"/>
                  <a:gd name="T48" fmla="*/ 11 w 14"/>
                  <a:gd name="T49" fmla="*/ 5 h 15"/>
                  <a:gd name="T50" fmla="*/ 13 w 14"/>
                  <a:gd name="T51" fmla="*/ 7 h 15"/>
                  <a:gd name="T52" fmla="*/ 11 w 14"/>
                  <a:gd name="T53" fmla="*/ 9 h 15"/>
                  <a:gd name="T54" fmla="*/ 11 w 14"/>
                  <a:gd name="T55" fmla="*/ 10 h 15"/>
                  <a:gd name="T56" fmla="*/ 11 w 14"/>
                  <a:gd name="T57" fmla="*/ 11 h 15"/>
                  <a:gd name="T58" fmla="*/ 10 w 14"/>
                  <a:gd name="T59" fmla="*/ 12 h 15"/>
                  <a:gd name="T60" fmla="*/ 10 w 14"/>
                  <a:gd name="T61" fmla="*/ 14 h 15"/>
                  <a:gd name="T62" fmla="*/ 9 w 14"/>
                  <a:gd name="T63" fmla="*/ 14 h 15"/>
                  <a:gd name="T64" fmla="*/ 7 w 14"/>
                  <a:gd name="T6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5">
                    <a:moveTo>
                      <a:pt x="7" y="14"/>
                    </a:move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0" name="Freeform 142"/>
              <p:cNvSpPr>
                <a:spLocks/>
              </p:cNvSpPr>
              <p:nvPr/>
            </p:nvSpPr>
            <p:spPr bwMode="auto">
              <a:xfrm>
                <a:off x="9066422" y="4298700"/>
                <a:ext cx="33022" cy="28313"/>
              </a:xfrm>
              <a:custGeom>
                <a:avLst/>
                <a:gdLst>
                  <a:gd name="T0" fmla="*/ 9 w 19"/>
                  <a:gd name="T1" fmla="*/ 14 h 15"/>
                  <a:gd name="T2" fmla="*/ 8 w 19"/>
                  <a:gd name="T3" fmla="*/ 14 h 15"/>
                  <a:gd name="T4" fmla="*/ 6 w 19"/>
                  <a:gd name="T5" fmla="*/ 14 h 15"/>
                  <a:gd name="T6" fmla="*/ 5 w 19"/>
                  <a:gd name="T7" fmla="*/ 14 h 15"/>
                  <a:gd name="T8" fmla="*/ 4 w 19"/>
                  <a:gd name="T9" fmla="*/ 14 h 15"/>
                  <a:gd name="T10" fmla="*/ 3 w 19"/>
                  <a:gd name="T11" fmla="*/ 12 h 15"/>
                  <a:gd name="T12" fmla="*/ 2 w 19"/>
                  <a:gd name="T13" fmla="*/ 12 h 15"/>
                  <a:gd name="T14" fmla="*/ 1 w 19"/>
                  <a:gd name="T15" fmla="*/ 12 h 15"/>
                  <a:gd name="T16" fmla="*/ 0 w 19"/>
                  <a:gd name="T17" fmla="*/ 12 h 15"/>
                  <a:gd name="T18" fmla="*/ 0 w 19"/>
                  <a:gd name="T19" fmla="*/ 11 h 15"/>
                  <a:gd name="T20" fmla="*/ 0 w 19"/>
                  <a:gd name="T21" fmla="*/ 9 h 15"/>
                  <a:gd name="T22" fmla="*/ 0 w 19"/>
                  <a:gd name="T23" fmla="*/ 7 h 15"/>
                  <a:gd name="T24" fmla="*/ 0 w 19"/>
                  <a:gd name="T25" fmla="*/ 6 h 15"/>
                  <a:gd name="T26" fmla="*/ 0 w 19"/>
                  <a:gd name="T27" fmla="*/ 4 h 15"/>
                  <a:gd name="T28" fmla="*/ 1 w 19"/>
                  <a:gd name="T29" fmla="*/ 4 h 15"/>
                  <a:gd name="T30" fmla="*/ 2 w 19"/>
                  <a:gd name="T31" fmla="*/ 3 h 15"/>
                  <a:gd name="T32" fmla="*/ 3 w 19"/>
                  <a:gd name="T33" fmla="*/ 3 h 15"/>
                  <a:gd name="T34" fmla="*/ 4 w 19"/>
                  <a:gd name="T35" fmla="*/ 1 h 15"/>
                  <a:gd name="T36" fmla="*/ 5 w 19"/>
                  <a:gd name="T37" fmla="*/ 1 h 15"/>
                  <a:gd name="T38" fmla="*/ 6 w 19"/>
                  <a:gd name="T39" fmla="*/ 1 h 15"/>
                  <a:gd name="T40" fmla="*/ 8 w 19"/>
                  <a:gd name="T41" fmla="*/ 1 h 15"/>
                  <a:gd name="T42" fmla="*/ 9 w 19"/>
                  <a:gd name="T43" fmla="*/ 0 h 15"/>
                  <a:gd name="T44" fmla="*/ 9 w 19"/>
                  <a:gd name="T45" fmla="*/ 1 h 15"/>
                  <a:gd name="T46" fmla="*/ 11 w 19"/>
                  <a:gd name="T47" fmla="*/ 1 h 15"/>
                  <a:gd name="T48" fmla="*/ 13 w 19"/>
                  <a:gd name="T49" fmla="*/ 1 h 15"/>
                  <a:gd name="T50" fmla="*/ 14 w 19"/>
                  <a:gd name="T51" fmla="*/ 3 h 15"/>
                  <a:gd name="T52" fmla="*/ 15 w 19"/>
                  <a:gd name="T53" fmla="*/ 3 h 15"/>
                  <a:gd name="T54" fmla="*/ 15 w 19"/>
                  <a:gd name="T55" fmla="*/ 4 h 15"/>
                  <a:gd name="T56" fmla="*/ 16 w 19"/>
                  <a:gd name="T57" fmla="*/ 4 h 15"/>
                  <a:gd name="T58" fmla="*/ 17 w 19"/>
                  <a:gd name="T59" fmla="*/ 6 h 15"/>
                  <a:gd name="T60" fmla="*/ 17 w 19"/>
                  <a:gd name="T61" fmla="*/ 7 h 15"/>
                  <a:gd name="T62" fmla="*/ 18 w 19"/>
                  <a:gd name="T63" fmla="*/ 7 h 15"/>
                  <a:gd name="T64" fmla="*/ 17 w 19"/>
                  <a:gd name="T65" fmla="*/ 9 h 15"/>
                  <a:gd name="T66" fmla="*/ 17 w 19"/>
                  <a:gd name="T67" fmla="*/ 11 h 15"/>
                  <a:gd name="T68" fmla="*/ 16 w 19"/>
                  <a:gd name="T69" fmla="*/ 11 h 15"/>
                  <a:gd name="T70" fmla="*/ 16 w 19"/>
                  <a:gd name="T71" fmla="*/ 12 h 15"/>
                  <a:gd name="T72" fmla="*/ 15 w 19"/>
                  <a:gd name="T73" fmla="*/ 12 h 15"/>
                  <a:gd name="T74" fmla="*/ 14 w 19"/>
                  <a:gd name="T75" fmla="*/ 12 h 15"/>
                  <a:gd name="T76" fmla="*/ 13 w 19"/>
                  <a:gd name="T77" fmla="*/ 14 h 15"/>
                  <a:gd name="T78" fmla="*/ 11 w 19"/>
                  <a:gd name="T79" fmla="*/ 14 h 15"/>
                  <a:gd name="T80" fmla="*/ 9 w 19"/>
                  <a:gd name="T8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1" name="Freeform 143"/>
              <p:cNvSpPr>
                <a:spLocks/>
              </p:cNvSpPr>
              <p:nvPr/>
            </p:nvSpPr>
            <p:spPr bwMode="auto">
              <a:xfrm>
                <a:off x="8509763" y="4422963"/>
                <a:ext cx="240590" cy="81794"/>
              </a:xfrm>
              <a:custGeom>
                <a:avLst/>
                <a:gdLst>
                  <a:gd name="T0" fmla="*/ 19 w 135"/>
                  <a:gd name="T1" fmla="*/ 2 h 46"/>
                  <a:gd name="T2" fmla="*/ 8 w 135"/>
                  <a:gd name="T3" fmla="*/ 7 h 46"/>
                  <a:gd name="T4" fmla="*/ 0 w 135"/>
                  <a:gd name="T5" fmla="*/ 17 h 46"/>
                  <a:gd name="T6" fmla="*/ 8 w 135"/>
                  <a:gd name="T7" fmla="*/ 31 h 46"/>
                  <a:gd name="T8" fmla="*/ 35 w 135"/>
                  <a:gd name="T9" fmla="*/ 31 h 46"/>
                  <a:gd name="T10" fmla="*/ 45 w 135"/>
                  <a:gd name="T11" fmla="*/ 36 h 46"/>
                  <a:gd name="T12" fmla="*/ 68 w 135"/>
                  <a:gd name="T13" fmla="*/ 36 h 46"/>
                  <a:gd name="T14" fmla="*/ 70 w 135"/>
                  <a:gd name="T15" fmla="*/ 45 h 46"/>
                  <a:gd name="T16" fmla="*/ 112 w 135"/>
                  <a:gd name="T17" fmla="*/ 45 h 46"/>
                  <a:gd name="T18" fmla="*/ 123 w 135"/>
                  <a:gd name="T19" fmla="*/ 45 h 46"/>
                  <a:gd name="T20" fmla="*/ 133 w 135"/>
                  <a:gd name="T21" fmla="*/ 45 h 46"/>
                  <a:gd name="T22" fmla="*/ 134 w 135"/>
                  <a:gd name="T23" fmla="*/ 34 h 46"/>
                  <a:gd name="T24" fmla="*/ 121 w 135"/>
                  <a:gd name="T25" fmla="*/ 28 h 46"/>
                  <a:gd name="T26" fmla="*/ 123 w 135"/>
                  <a:gd name="T27" fmla="*/ 17 h 46"/>
                  <a:gd name="T28" fmla="*/ 110 w 135"/>
                  <a:gd name="T29" fmla="*/ 18 h 46"/>
                  <a:gd name="T30" fmla="*/ 94 w 135"/>
                  <a:gd name="T31" fmla="*/ 17 h 46"/>
                  <a:gd name="T32" fmla="*/ 82 w 135"/>
                  <a:gd name="T33" fmla="*/ 9 h 46"/>
                  <a:gd name="T34" fmla="*/ 61 w 135"/>
                  <a:gd name="T35" fmla="*/ 8 h 46"/>
                  <a:gd name="T36" fmla="*/ 40 w 135"/>
                  <a:gd name="T37" fmla="*/ 0 h 46"/>
                  <a:gd name="T38" fmla="*/ 19 w 135"/>
                  <a:gd name="T3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5" h="46">
                    <a:moveTo>
                      <a:pt x="19" y="2"/>
                    </a:moveTo>
                    <a:lnTo>
                      <a:pt x="8" y="7"/>
                    </a:lnTo>
                    <a:lnTo>
                      <a:pt x="0" y="17"/>
                    </a:lnTo>
                    <a:lnTo>
                      <a:pt x="8" y="31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68" y="36"/>
                    </a:lnTo>
                    <a:lnTo>
                      <a:pt x="70" y="45"/>
                    </a:lnTo>
                    <a:lnTo>
                      <a:pt x="112" y="45"/>
                    </a:lnTo>
                    <a:lnTo>
                      <a:pt x="123" y="45"/>
                    </a:lnTo>
                    <a:lnTo>
                      <a:pt x="133" y="45"/>
                    </a:lnTo>
                    <a:lnTo>
                      <a:pt x="134" y="34"/>
                    </a:lnTo>
                    <a:lnTo>
                      <a:pt x="121" y="28"/>
                    </a:lnTo>
                    <a:lnTo>
                      <a:pt x="123" y="17"/>
                    </a:lnTo>
                    <a:lnTo>
                      <a:pt x="110" y="18"/>
                    </a:lnTo>
                    <a:lnTo>
                      <a:pt x="94" y="17"/>
                    </a:lnTo>
                    <a:lnTo>
                      <a:pt x="82" y="9"/>
                    </a:lnTo>
                    <a:lnTo>
                      <a:pt x="61" y="8"/>
                    </a:lnTo>
                    <a:lnTo>
                      <a:pt x="40" y="0"/>
                    </a:lnTo>
                    <a:lnTo>
                      <a:pt x="1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2" name="Freeform 144"/>
              <p:cNvSpPr>
                <a:spLocks/>
              </p:cNvSpPr>
              <p:nvPr/>
            </p:nvSpPr>
            <p:spPr bwMode="auto">
              <a:xfrm>
                <a:off x="8794382" y="4495319"/>
                <a:ext cx="26732" cy="23594"/>
              </a:xfrm>
              <a:custGeom>
                <a:avLst/>
                <a:gdLst>
                  <a:gd name="T0" fmla="*/ 7 w 15"/>
                  <a:gd name="T1" fmla="*/ 12 h 13"/>
                  <a:gd name="T2" fmla="*/ 4 w 15"/>
                  <a:gd name="T3" fmla="*/ 11 h 13"/>
                  <a:gd name="T4" fmla="*/ 2 w 15"/>
                  <a:gd name="T5" fmla="*/ 11 h 13"/>
                  <a:gd name="T6" fmla="*/ 0 w 15"/>
                  <a:gd name="T7" fmla="*/ 10 h 13"/>
                  <a:gd name="T8" fmla="*/ 0 w 15"/>
                  <a:gd name="T9" fmla="*/ 8 h 13"/>
                  <a:gd name="T10" fmla="*/ 0 w 15"/>
                  <a:gd name="T11" fmla="*/ 6 h 13"/>
                  <a:gd name="T12" fmla="*/ 0 w 15"/>
                  <a:gd name="T13" fmla="*/ 5 h 13"/>
                  <a:gd name="T14" fmla="*/ 0 w 15"/>
                  <a:gd name="T15" fmla="*/ 4 h 13"/>
                  <a:gd name="T16" fmla="*/ 0 w 15"/>
                  <a:gd name="T17" fmla="*/ 3 h 13"/>
                  <a:gd name="T18" fmla="*/ 0 w 15"/>
                  <a:gd name="T19" fmla="*/ 2 h 13"/>
                  <a:gd name="T20" fmla="*/ 0 w 15"/>
                  <a:gd name="T21" fmla="*/ 1 h 13"/>
                  <a:gd name="T22" fmla="*/ 2 w 15"/>
                  <a:gd name="T23" fmla="*/ 0 h 13"/>
                  <a:gd name="T24" fmla="*/ 4 w 15"/>
                  <a:gd name="T25" fmla="*/ 0 h 13"/>
                  <a:gd name="T26" fmla="*/ 7 w 15"/>
                  <a:gd name="T27" fmla="*/ 0 h 13"/>
                  <a:gd name="T28" fmla="*/ 9 w 15"/>
                  <a:gd name="T29" fmla="*/ 0 h 13"/>
                  <a:gd name="T30" fmla="*/ 11 w 15"/>
                  <a:gd name="T31" fmla="*/ 1 h 13"/>
                  <a:gd name="T32" fmla="*/ 11 w 15"/>
                  <a:gd name="T33" fmla="*/ 2 h 13"/>
                  <a:gd name="T34" fmla="*/ 11 w 15"/>
                  <a:gd name="T35" fmla="*/ 3 h 13"/>
                  <a:gd name="T36" fmla="*/ 11 w 15"/>
                  <a:gd name="T37" fmla="*/ 4 h 13"/>
                  <a:gd name="T38" fmla="*/ 14 w 15"/>
                  <a:gd name="T39" fmla="*/ 5 h 13"/>
                  <a:gd name="T40" fmla="*/ 11 w 15"/>
                  <a:gd name="T41" fmla="*/ 5 h 13"/>
                  <a:gd name="T42" fmla="*/ 11 w 15"/>
                  <a:gd name="T43" fmla="*/ 6 h 13"/>
                  <a:gd name="T44" fmla="*/ 11 w 15"/>
                  <a:gd name="T45" fmla="*/ 8 h 13"/>
                  <a:gd name="T46" fmla="*/ 11 w 15"/>
                  <a:gd name="T47" fmla="*/ 10 h 13"/>
                  <a:gd name="T48" fmla="*/ 9 w 15"/>
                  <a:gd name="T49" fmla="*/ 11 h 13"/>
                  <a:gd name="T50" fmla="*/ 7 w 15"/>
                  <a:gd name="T51" fmla="*/ 11 h 13"/>
                  <a:gd name="T52" fmla="*/ 7 w 15"/>
                  <a:gd name="T5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13">
                    <a:moveTo>
                      <a:pt x="7" y="12"/>
                    </a:move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3" name="Freeform 145"/>
              <p:cNvSpPr>
                <a:spLocks/>
              </p:cNvSpPr>
              <p:nvPr/>
            </p:nvSpPr>
            <p:spPr bwMode="auto">
              <a:xfrm>
                <a:off x="8880869" y="4498465"/>
                <a:ext cx="58182" cy="25167"/>
              </a:xfrm>
              <a:custGeom>
                <a:avLst/>
                <a:gdLst>
                  <a:gd name="T0" fmla="*/ 0 w 33"/>
                  <a:gd name="T1" fmla="*/ 2 h 15"/>
                  <a:gd name="T2" fmla="*/ 17 w 33"/>
                  <a:gd name="T3" fmla="*/ 0 h 15"/>
                  <a:gd name="T4" fmla="*/ 32 w 33"/>
                  <a:gd name="T5" fmla="*/ 6 h 15"/>
                  <a:gd name="T6" fmla="*/ 21 w 33"/>
                  <a:gd name="T7" fmla="*/ 14 h 15"/>
                  <a:gd name="T8" fmla="*/ 3 w 33"/>
                  <a:gd name="T9" fmla="*/ 11 h 15"/>
                  <a:gd name="T10" fmla="*/ 0 w 33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5">
                    <a:moveTo>
                      <a:pt x="0" y="2"/>
                    </a:moveTo>
                    <a:lnTo>
                      <a:pt x="17" y="0"/>
                    </a:lnTo>
                    <a:lnTo>
                      <a:pt x="32" y="6"/>
                    </a:lnTo>
                    <a:lnTo>
                      <a:pt x="21" y="14"/>
                    </a:lnTo>
                    <a:lnTo>
                      <a:pt x="3" y="11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4" name="Freeform 146"/>
              <p:cNvSpPr>
                <a:spLocks/>
              </p:cNvSpPr>
              <p:nvPr/>
            </p:nvSpPr>
            <p:spPr bwMode="auto">
              <a:xfrm>
                <a:off x="8956348" y="4531497"/>
                <a:ext cx="31450" cy="28313"/>
              </a:xfrm>
              <a:custGeom>
                <a:avLst/>
                <a:gdLst>
                  <a:gd name="T0" fmla="*/ 16 w 17"/>
                  <a:gd name="T1" fmla="*/ 0 h 15"/>
                  <a:gd name="T2" fmla="*/ 6 w 17"/>
                  <a:gd name="T3" fmla="*/ 2 h 15"/>
                  <a:gd name="T4" fmla="*/ 0 w 17"/>
                  <a:gd name="T5" fmla="*/ 14 h 15"/>
                  <a:gd name="T6" fmla="*/ 8 w 17"/>
                  <a:gd name="T7" fmla="*/ 14 h 15"/>
                  <a:gd name="T8" fmla="*/ 16 w 17"/>
                  <a:gd name="T9" fmla="*/ 5 h 15"/>
                  <a:gd name="T10" fmla="*/ 16 w 1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6" y="0"/>
                    </a:moveTo>
                    <a:lnTo>
                      <a:pt x="6" y="2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16" y="5"/>
                    </a:lnTo>
                    <a:lnTo>
                      <a:pt x="1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5" name="Freeform 147"/>
              <p:cNvSpPr>
                <a:spLocks/>
              </p:cNvSpPr>
              <p:nvPr/>
            </p:nvSpPr>
            <p:spPr bwMode="auto">
              <a:xfrm>
                <a:off x="8838412" y="4202750"/>
                <a:ext cx="169828" cy="220213"/>
              </a:xfrm>
              <a:custGeom>
                <a:avLst/>
                <a:gdLst>
                  <a:gd name="T0" fmla="*/ 24 w 97"/>
                  <a:gd name="T1" fmla="*/ 17 h 124"/>
                  <a:gd name="T2" fmla="*/ 21 w 97"/>
                  <a:gd name="T3" fmla="*/ 36 h 124"/>
                  <a:gd name="T4" fmla="*/ 14 w 97"/>
                  <a:gd name="T5" fmla="*/ 46 h 124"/>
                  <a:gd name="T6" fmla="*/ 11 w 97"/>
                  <a:gd name="T7" fmla="*/ 60 h 124"/>
                  <a:gd name="T8" fmla="*/ 0 w 97"/>
                  <a:gd name="T9" fmla="*/ 68 h 124"/>
                  <a:gd name="T10" fmla="*/ 0 w 97"/>
                  <a:gd name="T11" fmla="*/ 94 h 124"/>
                  <a:gd name="T12" fmla="*/ 13 w 97"/>
                  <a:gd name="T13" fmla="*/ 100 h 124"/>
                  <a:gd name="T14" fmla="*/ 15 w 97"/>
                  <a:gd name="T15" fmla="*/ 118 h 124"/>
                  <a:gd name="T16" fmla="*/ 27 w 97"/>
                  <a:gd name="T17" fmla="*/ 120 h 124"/>
                  <a:gd name="T18" fmla="*/ 32 w 97"/>
                  <a:gd name="T19" fmla="*/ 92 h 124"/>
                  <a:gd name="T20" fmla="*/ 42 w 97"/>
                  <a:gd name="T21" fmla="*/ 89 h 124"/>
                  <a:gd name="T22" fmla="*/ 42 w 97"/>
                  <a:gd name="T23" fmla="*/ 112 h 124"/>
                  <a:gd name="T24" fmla="*/ 53 w 97"/>
                  <a:gd name="T25" fmla="*/ 115 h 124"/>
                  <a:gd name="T26" fmla="*/ 56 w 97"/>
                  <a:gd name="T27" fmla="*/ 123 h 124"/>
                  <a:gd name="T28" fmla="*/ 69 w 97"/>
                  <a:gd name="T29" fmla="*/ 120 h 124"/>
                  <a:gd name="T30" fmla="*/ 68 w 97"/>
                  <a:gd name="T31" fmla="*/ 104 h 124"/>
                  <a:gd name="T32" fmla="*/ 49 w 97"/>
                  <a:gd name="T33" fmla="*/ 72 h 124"/>
                  <a:gd name="T34" fmla="*/ 59 w 97"/>
                  <a:gd name="T35" fmla="*/ 64 h 124"/>
                  <a:gd name="T36" fmla="*/ 68 w 97"/>
                  <a:gd name="T37" fmla="*/ 48 h 124"/>
                  <a:gd name="T38" fmla="*/ 61 w 97"/>
                  <a:gd name="T39" fmla="*/ 42 h 124"/>
                  <a:gd name="T40" fmla="*/ 51 w 97"/>
                  <a:gd name="T41" fmla="*/ 47 h 124"/>
                  <a:gd name="T42" fmla="*/ 42 w 97"/>
                  <a:gd name="T43" fmla="*/ 52 h 124"/>
                  <a:gd name="T44" fmla="*/ 35 w 97"/>
                  <a:gd name="T45" fmla="*/ 33 h 124"/>
                  <a:gd name="T46" fmla="*/ 32 w 97"/>
                  <a:gd name="T47" fmla="*/ 15 h 124"/>
                  <a:gd name="T48" fmla="*/ 40 w 97"/>
                  <a:gd name="T49" fmla="*/ 18 h 124"/>
                  <a:gd name="T50" fmla="*/ 49 w 97"/>
                  <a:gd name="T51" fmla="*/ 25 h 124"/>
                  <a:gd name="T52" fmla="*/ 64 w 97"/>
                  <a:gd name="T53" fmla="*/ 21 h 124"/>
                  <a:gd name="T54" fmla="*/ 71 w 97"/>
                  <a:gd name="T55" fmla="*/ 26 h 124"/>
                  <a:gd name="T56" fmla="*/ 88 w 97"/>
                  <a:gd name="T57" fmla="*/ 21 h 124"/>
                  <a:gd name="T58" fmla="*/ 96 w 97"/>
                  <a:gd name="T59" fmla="*/ 17 h 124"/>
                  <a:gd name="T60" fmla="*/ 93 w 97"/>
                  <a:gd name="T61" fmla="*/ 0 h 124"/>
                  <a:gd name="T62" fmla="*/ 83 w 97"/>
                  <a:gd name="T63" fmla="*/ 0 h 124"/>
                  <a:gd name="T64" fmla="*/ 77 w 97"/>
                  <a:gd name="T65" fmla="*/ 12 h 124"/>
                  <a:gd name="T66" fmla="*/ 45 w 97"/>
                  <a:gd name="T67" fmla="*/ 9 h 124"/>
                  <a:gd name="T68" fmla="*/ 26 w 97"/>
                  <a:gd name="T69" fmla="*/ 10 h 124"/>
                  <a:gd name="T70" fmla="*/ 24 w 97"/>
                  <a:gd name="T7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4">
                    <a:moveTo>
                      <a:pt x="24" y="17"/>
                    </a:moveTo>
                    <a:lnTo>
                      <a:pt x="21" y="36"/>
                    </a:lnTo>
                    <a:lnTo>
                      <a:pt x="14" y="46"/>
                    </a:lnTo>
                    <a:lnTo>
                      <a:pt x="11" y="60"/>
                    </a:lnTo>
                    <a:lnTo>
                      <a:pt x="0" y="68"/>
                    </a:lnTo>
                    <a:lnTo>
                      <a:pt x="0" y="94"/>
                    </a:lnTo>
                    <a:lnTo>
                      <a:pt x="13" y="100"/>
                    </a:lnTo>
                    <a:lnTo>
                      <a:pt x="15" y="118"/>
                    </a:lnTo>
                    <a:lnTo>
                      <a:pt x="27" y="120"/>
                    </a:lnTo>
                    <a:lnTo>
                      <a:pt x="32" y="92"/>
                    </a:lnTo>
                    <a:lnTo>
                      <a:pt x="42" y="89"/>
                    </a:lnTo>
                    <a:lnTo>
                      <a:pt x="42" y="112"/>
                    </a:lnTo>
                    <a:lnTo>
                      <a:pt x="53" y="115"/>
                    </a:lnTo>
                    <a:lnTo>
                      <a:pt x="56" y="123"/>
                    </a:lnTo>
                    <a:lnTo>
                      <a:pt x="69" y="120"/>
                    </a:lnTo>
                    <a:lnTo>
                      <a:pt x="68" y="104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8" y="48"/>
                    </a:lnTo>
                    <a:lnTo>
                      <a:pt x="61" y="42"/>
                    </a:lnTo>
                    <a:lnTo>
                      <a:pt x="51" y="47"/>
                    </a:lnTo>
                    <a:lnTo>
                      <a:pt x="42" y="52"/>
                    </a:lnTo>
                    <a:lnTo>
                      <a:pt x="35" y="33"/>
                    </a:lnTo>
                    <a:lnTo>
                      <a:pt x="32" y="15"/>
                    </a:lnTo>
                    <a:lnTo>
                      <a:pt x="40" y="18"/>
                    </a:lnTo>
                    <a:lnTo>
                      <a:pt x="49" y="25"/>
                    </a:lnTo>
                    <a:lnTo>
                      <a:pt x="64" y="21"/>
                    </a:lnTo>
                    <a:lnTo>
                      <a:pt x="71" y="26"/>
                    </a:lnTo>
                    <a:lnTo>
                      <a:pt x="88" y="21"/>
                    </a:lnTo>
                    <a:lnTo>
                      <a:pt x="96" y="17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7" y="12"/>
                    </a:lnTo>
                    <a:lnTo>
                      <a:pt x="45" y="9"/>
                    </a:lnTo>
                    <a:lnTo>
                      <a:pt x="26" y="10"/>
                    </a:lnTo>
                    <a:lnTo>
                      <a:pt x="24" y="1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6" name="Freeform 148"/>
              <p:cNvSpPr>
                <a:spLocks/>
              </p:cNvSpPr>
              <p:nvPr/>
            </p:nvSpPr>
            <p:spPr bwMode="auto">
              <a:xfrm>
                <a:off x="8404406" y="3833106"/>
                <a:ext cx="144669" cy="125836"/>
              </a:xfrm>
              <a:custGeom>
                <a:avLst/>
                <a:gdLst>
                  <a:gd name="T0" fmla="*/ 34 w 83"/>
                  <a:gd name="T1" fmla="*/ 60 h 71"/>
                  <a:gd name="T2" fmla="*/ 15 w 83"/>
                  <a:gd name="T3" fmla="*/ 64 h 71"/>
                  <a:gd name="T4" fmla="*/ 13 w 83"/>
                  <a:gd name="T5" fmla="*/ 41 h 71"/>
                  <a:gd name="T6" fmla="*/ 0 w 83"/>
                  <a:gd name="T7" fmla="*/ 30 h 71"/>
                  <a:gd name="T8" fmla="*/ 6 w 83"/>
                  <a:gd name="T9" fmla="*/ 13 h 71"/>
                  <a:gd name="T10" fmla="*/ 21 w 83"/>
                  <a:gd name="T11" fmla="*/ 0 h 71"/>
                  <a:gd name="T12" fmla="*/ 34 w 83"/>
                  <a:gd name="T13" fmla="*/ 8 h 71"/>
                  <a:gd name="T14" fmla="*/ 50 w 83"/>
                  <a:gd name="T15" fmla="*/ 6 h 71"/>
                  <a:gd name="T16" fmla="*/ 60 w 83"/>
                  <a:gd name="T17" fmla="*/ 17 h 71"/>
                  <a:gd name="T18" fmla="*/ 74 w 83"/>
                  <a:gd name="T19" fmla="*/ 6 h 71"/>
                  <a:gd name="T20" fmla="*/ 80 w 83"/>
                  <a:gd name="T21" fmla="*/ 11 h 71"/>
                  <a:gd name="T22" fmla="*/ 82 w 83"/>
                  <a:gd name="T23" fmla="*/ 38 h 71"/>
                  <a:gd name="T24" fmla="*/ 73 w 83"/>
                  <a:gd name="T25" fmla="*/ 46 h 71"/>
                  <a:gd name="T26" fmla="*/ 58 w 83"/>
                  <a:gd name="T27" fmla="*/ 60 h 71"/>
                  <a:gd name="T28" fmla="*/ 44 w 83"/>
                  <a:gd name="T29" fmla="*/ 70 h 71"/>
                  <a:gd name="T30" fmla="*/ 34 w 83"/>
                  <a:gd name="T31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71">
                    <a:moveTo>
                      <a:pt x="34" y="60"/>
                    </a:moveTo>
                    <a:lnTo>
                      <a:pt x="15" y="64"/>
                    </a:lnTo>
                    <a:lnTo>
                      <a:pt x="13" y="41"/>
                    </a:lnTo>
                    <a:lnTo>
                      <a:pt x="0" y="30"/>
                    </a:lnTo>
                    <a:lnTo>
                      <a:pt x="6" y="13"/>
                    </a:lnTo>
                    <a:lnTo>
                      <a:pt x="21" y="0"/>
                    </a:lnTo>
                    <a:lnTo>
                      <a:pt x="34" y="8"/>
                    </a:lnTo>
                    <a:lnTo>
                      <a:pt x="50" y="6"/>
                    </a:lnTo>
                    <a:lnTo>
                      <a:pt x="60" y="17"/>
                    </a:lnTo>
                    <a:lnTo>
                      <a:pt x="74" y="6"/>
                    </a:lnTo>
                    <a:lnTo>
                      <a:pt x="80" y="11"/>
                    </a:lnTo>
                    <a:lnTo>
                      <a:pt x="82" y="38"/>
                    </a:lnTo>
                    <a:lnTo>
                      <a:pt x="73" y="46"/>
                    </a:lnTo>
                    <a:lnTo>
                      <a:pt x="58" y="60"/>
                    </a:lnTo>
                    <a:lnTo>
                      <a:pt x="44" y="70"/>
                    </a:lnTo>
                    <a:lnTo>
                      <a:pt x="34" y="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7" name="Freeform 149"/>
              <p:cNvSpPr>
                <a:spLocks/>
              </p:cNvSpPr>
              <p:nvPr/>
            </p:nvSpPr>
            <p:spPr bwMode="auto">
              <a:xfrm>
                <a:off x="8346224" y="3598736"/>
                <a:ext cx="187126" cy="267402"/>
              </a:xfrm>
              <a:custGeom>
                <a:avLst/>
                <a:gdLst>
                  <a:gd name="T0" fmla="*/ 0 w 106"/>
                  <a:gd name="T1" fmla="*/ 23 h 152"/>
                  <a:gd name="T2" fmla="*/ 3 w 106"/>
                  <a:gd name="T3" fmla="*/ 36 h 152"/>
                  <a:gd name="T4" fmla="*/ 6 w 106"/>
                  <a:gd name="T5" fmla="*/ 50 h 152"/>
                  <a:gd name="T6" fmla="*/ 13 w 106"/>
                  <a:gd name="T7" fmla="*/ 57 h 152"/>
                  <a:gd name="T8" fmla="*/ 24 w 106"/>
                  <a:gd name="T9" fmla="*/ 61 h 152"/>
                  <a:gd name="T10" fmla="*/ 38 w 106"/>
                  <a:gd name="T11" fmla="*/ 81 h 152"/>
                  <a:gd name="T12" fmla="*/ 50 w 106"/>
                  <a:gd name="T13" fmla="*/ 71 h 152"/>
                  <a:gd name="T14" fmla="*/ 60 w 106"/>
                  <a:gd name="T15" fmla="*/ 84 h 152"/>
                  <a:gd name="T16" fmla="*/ 68 w 106"/>
                  <a:gd name="T17" fmla="*/ 103 h 152"/>
                  <a:gd name="T18" fmla="*/ 73 w 106"/>
                  <a:gd name="T19" fmla="*/ 114 h 152"/>
                  <a:gd name="T20" fmla="*/ 81 w 106"/>
                  <a:gd name="T21" fmla="*/ 116 h 152"/>
                  <a:gd name="T22" fmla="*/ 81 w 106"/>
                  <a:gd name="T23" fmla="*/ 140 h 152"/>
                  <a:gd name="T24" fmla="*/ 91 w 106"/>
                  <a:gd name="T25" fmla="*/ 151 h 152"/>
                  <a:gd name="T26" fmla="*/ 105 w 106"/>
                  <a:gd name="T27" fmla="*/ 140 h 152"/>
                  <a:gd name="T28" fmla="*/ 105 w 106"/>
                  <a:gd name="T29" fmla="*/ 111 h 152"/>
                  <a:gd name="T30" fmla="*/ 92 w 106"/>
                  <a:gd name="T31" fmla="*/ 102 h 152"/>
                  <a:gd name="T32" fmla="*/ 71 w 106"/>
                  <a:gd name="T33" fmla="*/ 69 h 152"/>
                  <a:gd name="T34" fmla="*/ 60 w 106"/>
                  <a:gd name="T35" fmla="*/ 58 h 152"/>
                  <a:gd name="T36" fmla="*/ 65 w 106"/>
                  <a:gd name="T37" fmla="*/ 42 h 152"/>
                  <a:gd name="T38" fmla="*/ 62 w 106"/>
                  <a:gd name="T39" fmla="*/ 32 h 152"/>
                  <a:gd name="T40" fmla="*/ 37 w 106"/>
                  <a:gd name="T41" fmla="*/ 23 h 152"/>
                  <a:gd name="T42" fmla="*/ 29 w 106"/>
                  <a:gd name="T43" fmla="*/ 0 h 152"/>
                  <a:gd name="T44" fmla="*/ 18 w 106"/>
                  <a:gd name="T45" fmla="*/ 6 h 152"/>
                  <a:gd name="T46" fmla="*/ 19 w 106"/>
                  <a:gd name="T47" fmla="*/ 20 h 152"/>
                  <a:gd name="T48" fmla="*/ 0 w 106"/>
                  <a:gd name="T49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52">
                    <a:moveTo>
                      <a:pt x="0" y="23"/>
                    </a:moveTo>
                    <a:lnTo>
                      <a:pt x="3" y="36"/>
                    </a:lnTo>
                    <a:lnTo>
                      <a:pt x="6" y="50"/>
                    </a:lnTo>
                    <a:lnTo>
                      <a:pt x="13" y="57"/>
                    </a:lnTo>
                    <a:lnTo>
                      <a:pt x="24" y="61"/>
                    </a:lnTo>
                    <a:lnTo>
                      <a:pt x="38" y="81"/>
                    </a:lnTo>
                    <a:lnTo>
                      <a:pt x="50" y="71"/>
                    </a:lnTo>
                    <a:lnTo>
                      <a:pt x="60" y="84"/>
                    </a:lnTo>
                    <a:lnTo>
                      <a:pt x="68" y="103"/>
                    </a:lnTo>
                    <a:lnTo>
                      <a:pt x="73" y="114"/>
                    </a:lnTo>
                    <a:lnTo>
                      <a:pt x="81" y="116"/>
                    </a:lnTo>
                    <a:lnTo>
                      <a:pt x="81" y="140"/>
                    </a:lnTo>
                    <a:lnTo>
                      <a:pt x="91" y="151"/>
                    </a:lnTo>
                    <a:lnTo>
                      <a:pt x="105" y="140"/>
                    </a:lnTo>
                    <a:lnTo>
                      <a:pt x="105" y="111"/>
                    </a:lnTo>
                    <a:lnTo>
                      <a:pt x="92" y="102"/>
                    </a:lnTo>
                    <a:lnTo>
                      <a:pt x="71" y="69"/>
                    </a:lnTo>
                    <a:lnTo>
                      <a:pt x="60" y="58"/>
                    </a:lnTo>
                    <a:lnTo>
                      <a:pt x="65" y="42"/>
                    </a:lnTo>
                    <a:lnTo>
                      <a:pt x="62" y="32"/>
                    </a:lnTo>
                    <a:lnTo>
                      <a:pt x="37" y="23"/>
                    </a:lnTo>
                    <a:lnTo>
                      <a:pt x="29" y="0"/>
                    </a:lnTo>
                    <a:lnTo>
                      <a:pt x="18" y="6"/>
                    </a:lnTo>
                    <a:lnTo>
                      <a:pt x="19" y="20"/>
                    </a:lnTo>
                    <a:lnTo>
                      <a:pt x="0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8" name="Freeform 150"/>
              <p:cNvSpPr>
                <a:spLocks/>
              </p:cNvSpPr>
              <p:nvPr/>
            </p:nvSpPr>
            <p:spPr bwMode="auto">
              <a:xfrm>
                <a:off x="9055415" y="4174437"/>
                <a:ext cx="45602" cy="94377"/>
              </a:xfrm>
              <a:custGeom>
                <a:avLst/>
                <a:gdLst>
                  <a:gd name="T0" fmla="*/ 13 w 26"/>
                  <a:gd name="T1" fmla="*/ 21 h 54"/>
                  <a:gd name="T2" fmla="*/ 0 w 26"/>
                  <a:gd name="T3" fmla="*/ 27 h 54"/>
                  <a:gd name="T4" fmla="*/ 4 w 26"/>
                  <a:gd name="T5" fmla="*/ 43 h 54"/>
                  <a:gd name="T6" fmla="*/ 19 w 26"/>
                  <a:gd name="T7" fmla="*/ 53 h 54"/>
                  <a:gd name="T8" fmla="*/ 24 w 26"/>
                  <a:gd name="T9" fmla="*/ 32 h 54"/>
                  <a:gd name="T10" fmla="*/ 25 w 26"/>
                  <a:gd name="T11" fmla="*/ 14 h 54"/>
                  <a:gd name="T12" fmla="*/ 20 w 26"/>
                  <a:gd name="T13" fmla="*/ 0 h 54"/>
                  <a:gd name="T14" fmla="*/ 13 w 26"/>
                  <a:gd name="T15" fmla="*/ 6 h 54"/>
                  <a:gd name="T16" fmla="*/ 13 w 26"/>
                  <a:gd name="T17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4">
                    <a:moveTo>
                      <a:pt x="13" y="21"/>
                    </a:moveTo>
                    <a:lnTo>
                      <a:pt x="0" y="27"/>
                    </a:lnTo>
                    <a:lnTo>
                      <a:pt x="4" y="43"/>
                    </a:lnTo>
                    <a:lnTo>
                      <a:pt x="19" y="53"/>
                    </a:lnTo>
                    <a:lnTo>
                      <a:pt x="24" y="32"/>
                    </a:lnTo>
                    <a:lnTo>
                      <a:pt x="25" y="14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13" y="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9" name="Freeform 151"/>
              <p:cNvSpPr>
                <a:spLocks/>
              </p:cNvSpPr>
              <p:nvPr/>
            </p:nvSpPr>
            <p:spPr bwMode="auto">
              <a:xfrm>
                <a:off x="9093154" y="4331732"/>
                <a:ext cx="62899" cy="29886"/>
              </a:xfrm>
              <a:custGeom>
                <a:avLst/>
                <a:gdLst>
                  <a:gd name="T0" fmla="*/ 4 w 35"/>
                  <a:gd name="T1" fmla="*/ 3 h 18"/>
                  <a:gd name="T2" fmla="*/ 16 w 35"/>
                  <a:gd name="T3" fmla="*/ 0 h 18"/>
                  <a:gd name="T4" fmla="*/ 27 w 35"/>
                  <a:gd name="T5" fmla="*/ 0 h 18"/>
                  <a:gd name="T6" fmla="*/ 33 w 35"/>
                  <a:gd name="T7" fmla="*/ 9 h 18"/>
                  <a:gd name="T8" fmla="*/ 34 w 35"/>
                  <a:gd name="T9" fmla="*/ 17 h 18"/>
                  <a:gd name="T10" fmla="*/ 23 w 35"/>
                  <a:gd name="T11" fmla="*/ 12 h 18"/>
                  <a:gd name="T12" fmla="*/ 12 w 35"/>
                  <a:gd name="T13" fmla="*/ 9 h 18"/>
                  <a:gd name="T14" fmla="*/ 0 w 35"/>
                  <a:gd name="T15" fmla="*/ 12 h 18"/>
                  <a:gd name="T16" fmla="*/ 4 w 35"/>
                  <a:gd name="T1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8">
                    <a:moveTo>
                      <a:pt x="4" y="3"/>
                    </a:moveTo>
                    <a:lnTo>
                      <a:pt x="16" y="0"/>
                    </a:lnTo>
                    <a:lnTo>
                      <a:pt x="27" y="0"/>
                    </a:lnTo>
                    <a:lnTo>
                      <a:pt x="33" y="9"/>
                    </a:lnTo>
                    <a:lnTo>
                      <a:pt x="34" y="17"/>
                    </a:lnTo>
                    <a:lnTo>
                      <a:pt x="23" y="12"/>
                    </a:lnTo>
                    <a:lnTo>
                      <a:pt x="12" y="9"/>
                    </a:lnTo>
                    <a:lnTo>
                      <a:pt x="0" y="12"/>
                    </a:lnTo>
                    <a:lnTo>
                      <a:pt x="4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0" name="Freeform 157"/>
              <p:cNvSpPr>
                <a:spLocks/>
              </p:cNvSpPr>
              <p:nvPr/>
            </p:nvSpPr>
            <p:spPr bwMode="auto">
              <a:xfrm>
                <a:off x="6869662" y="2952252"/>
                <a:ext cx="99066" cy="138420"/>
              </a:xfrm>
              <a:custGeom>
                <a:avLst/>
                <a:gdLst>
                  <a:gd name="T0" fmla="*/ 55 w 56"/>
                  <a:gd name="T1" fmla="*/ 69 h 78"/>
                  <a:gd name="T2" fmla="*/ 44 w 56"/>
                  <a:gd name="T3" fmla="*/ 77 h 78"/>
                  <a:gd name="T4" fmla="*/ 37 w 56"/>
                  <a:gd name="T5" fmla="*/ 65 h 78"/>
                  <a:gd name="T6" fmla="*/ 24 w 56"/>
                  <a:gd name="T7" fmla="*/ 58 h 78"/>
                  <a:gd name="T8" fmla="*/ 13 w 56"/>
                  <a:gd name="T9" fmla="*/ 46 h 78"/>
                  <a:gd name="T10" fmla="*/ 0 w 56"/>
                  <a:gd name="T11" fmla="*/ 25 h 78"/>
                  <a:gd name="T12" fmla="*/ 16 w 56"/>
                  <a:gd name="T13" fmla="*/ 18 h 78"/>
                  <a:gd name="T14" fmla="*/ 25 w 56"/>
                  <a:gd name="T15" fmla="*/ 0 h 78"/>
                  <a:gd name="T16" fmla="*/ 31 w 56"/>
                  <a:gd name="T17" fmla="*/ 21 h 78"/>
                  <a:gd name="T18" fmla="*/ 42 w 56"/>
                  <a:gd name="T19" fmla="*/ 43 h 78"/>
                  <a:gd name="T20" fmla="*/ 55 w 56"/>
                  <a:gd name="T21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78">
                    <a:moveTo>
                      <a:pt x="55" y="69"/>
                    </a:moveTo>
                    <a:lnTo>
                      <a:pt x="44" y="77"/>
                    </a:lnTo>
                    <a:lnTo>
                      <a:pt x="37" y="65"/>
                    </a:lnTo>
                    <a:lnTo>
                      <a:pt x="24" y="58"/>
                    </a:lnTo>
                    <a:lnTo>
                      <a:pt x="13" y="46"/>
                    </a:lnTo>
                    <a:lnTo>
                      <a:pt x="0" y="25"/>
                    </a:lnTo>
                    <a:lnTo>
                      <a:pt x="16" y="18"/>
                    </a:lnTo>
                    <a:lnTo>
                      <a:pt x="25" y="0"/>
                    </a:lnTo>
                    <a:lnTo>
                      <a:pt x="31" y="21"/>
                    </a:lnTo>
                    <a:lnTo>
                      <a:pt x="42" y="43"/>
                    </a:lnTo>
                    <a:lnTo>
                      <a:pt x="55" y="6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1" name="Freeform 162"/>
              <p:cNvSpPr>
                <a:spLocks/>
              </p:cNvSpPr>
              <p:nvPr/>
            </p:nvSpPr>
            <p:spPr bwMode="auto">
              <a:xfrm>
                <a:off x="7099245" y="3499640"/>
                <a:ext cx="135234" cy="94377"/>
              </a:xfrm>
              <a:custGeom>
                <a:avLst/>
                <a:gdLst>
                  <a:gd name="T0" fmla="*/ 0 w 78"/>
                  <a:gd name="T1" fmla="*/ 16 h 54"/>
                  <a:gd name="T2" fmla="*/ 12 w 78"/>
                  <a:gd name="T3" fmla="*/ 50 h 54"/>
                  <a:gd name="T4" fmla="*/ 56 w 78"/>
                  <a:gd name="T5" fmla="*/ 53 h 54"/>
                  <a:gd name="T6" fmla="*/ 77 w 78"/>
                  <a:gd name="T7" fmla="*/ 19 h 54"/>
                  <a:gd name="T8" fmla="*/ 73 w 78"/>
                  <a:gd name="T9" fmla="*/ 0 h 54"/>
                  <a:gd name="T10" fmla="*/ 61 w 78"/>
                  <a:gd name="T11" fmla="*/ 15 h 54"/>
                  <a:gd name="T12" fmla="*/ 50 w 78"/>
                  <a:gd name="T13" fmla="*/ 27 h 54"/>
                  <a:gd name="T14" fmla="*/ 26 w 78"/>
                  <a:gd name="T15" fmla="*/ 31 h 54"/>
                  <a:gd name="T16" fmla="*/ 14 w 78"/>
                  <a:gd name="T17" fmla="*/ 27 h 54"/>
                  <a:gd name="T18" fmla="*/ 0 w 78"/>
                  <a:gd name="T19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54">
                    <a:moveTo>
                      <a:pt x="0" y="16"/>
                    </a:moveTo>
                    <a:lnTo>
                      <a:pt x="12" y="50"/>
                    </a:lnTo>
                    <a:lnTo>
                      <a:pt x="56" y="53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61" y="15"/>
                    </a:lnTo>
                    <a:lnTo>
                      <a:pt x="50" y="27"/>
                    </a:lnTo>
                    <a:lnTo>
                      <a:pt x="26" y="31"/>
                    </a:lnTo>
                    <a:lnTo>
                      <a:pt x="14" y="27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2" name="Freeform 171"/>
              <p:cNvSpPr>
                <a:spLocks/>
              </p:cNvSpPr>
              <p:nvPr/>
            </p:nvSpPr>
            <p:spPr bwMode="auto">
              <a:xfrm>
                <a:off x="7821015" y="3369085"/>
                <a:ext cx="217003" cy="114826"/>
              </a:xfrm>
              <a:custGeom>
                <a:avLst/>
                <a:gdLst>
                  <a:gd name="T0" fmla="*/ 0 w 122"/>
                  <a:gd name="T1" fmla="*/ 0 h 65"/>
                  <a:gd name="T2" fmla="*/ 16 w 122"/>
                  <a:gd name="T3" fmla="*/ 0 h 65"/>
                  <a:gd name="T4" fmla="*/ 29 w 122"/>
                  <a:gd name="T5" fmla="*/ 12 h 65"/>
                  <a:gd name="T6" fmla="*/ 43 w 122"/>
                  <a:gd name="T7" fmla="*/ 20 h 65"/>
                  <a:gd name="T8" fmla="*/ 49 w 122"/>
                  <a:gd name="T9" fmla="*/ 10 h 65"/>
                  <a:gd name="T10" fmla="*/ 50 w 122"/>
                  <a:gd name="T11" fmla="*/ 26 h 65"/>
                  <a:gd name="T12" fmla="*/ 61 w 122"/>
                  <a:gd name="T13" fmla="*/ 33 h 65"/>
                  <a:gd name="T14" fmla="*/ 76 w 122"/>
                  <a:gd name="T15" fmla="*/ 41 h 65"/>
                  <a:gd name="T16" fmla="*/ 107 w 122"/>
                  <a:gd name="T17" fmla="*/ 42 h 65"/>
                  <a:gd name="T18" fmla="*/ 121 w 122"/>
                  <a:gd name="T19" fmla="*/ 48 h 65"/>
                  <a:gd name="T20" fmla="*/ 113 w 122"/>
                  <a:gd name="T21" fmla="*/ 63 h 65"/>
                  <a:gd name="T22" fmla="*/ 100 w 122"/>
                  <a:gd name="T23" fmla="*/ 63 h 65"/>
                  <a:gd name="T24" fmla="*/ 84 w 122"/>
                  <a:gd name="T25" fmla="*/ 64 h 65"/>
                  <a:gd name="T26" fmla="*/ 72 w 122"/>
                  <a:gd name="T27" fmla="*/ 56 h 65"/>
                  <a:gd name="T28" fmla="*/ 54 w 122"/>
                  <a:gd name="T29" fmla="*/ 53 h 65"/>
                  <a:gd name="T30" fmla="*/ 32 w 122"/>
                  <a:gd name="T31" fmla="*/ 44 h 65"/>
                  <a:gd name="T32" fmla="*/ 14 w 122"/>
                  <a:gd name="T33" fmla="*/ 39 h 65"/>
                  <a:gd name="T34" fmla="*/ 3 w 122"/>
                  <a:gd name="T35" fmla="*/ 25 h 65"/>
                  <a:gd name="T36" fmla="*/ 0 w 122"/>
                  <a:gd name="T3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65">
                    <a:moveTo>
                      <a:pt x="0" y="0"/>
                    </a:moveTo>
                    <a:lnTo>
                      <a:pt x="16" y="0"/>
                    </a:lnTo>
                    <a:lnTo>
                      <a:pt x="29" y="12"/>
                    </a:lnTo>
                    <a:lnTo>
                      <a:pt x="43" y="20"/>
                    </a:lnTo>
                    <a:lnTo>
                      <a:pt x="49" y="10"/>
                    </a:lnTo>
                    <a:lnTo>
                      <a:pt x="50" y="26"/>
                    </a:lnTo>
                    <a:lnTo>
                      <a:pt x="61" y="33"/>
                    </a:lnTo>
                    <a:lnTo>
                      <a:pt x="76" y="41"/>
                    </a:lnTo>
                    <a:lnTo>
                      <a:pt x="107" y="42"/>
                    </a:lnTo>
                    <a:lnTo>
                      <a:pt x="121" y="48"/>
                    </a:lnTo>
                    <a:lnTo>
                      <a:pt x="113" y="63"/>
                    </a:lnTo>
                    <a:lnTo>
                      <a:pt x="100" y="63"/>
                    </a:lnTo>
                    <a:lnTo>
                      <a:pt x="84" y="64"/>
                    </a:lnTo>
                    <a:lnTo>
                      <a:pt x="72" y="56"/>
                    </a:lnTo>
                    <a:lnTo>
                      <a:pt x="54" y="53"/>
                    </a:lnTo>
                    <a:lnTo>
                      <a:pt x="32" y="44"/>
                    </a:lnTo>
                    <a:lnTo>
                      <a:pt x="14" y="39"/>
                    </a:lnTo>
                    <a:lnTo>
                      <a:pt x="3" y="2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3" name="Freeform 172"/>
              <p:cNvSpPr>
                <a:spLocks/>
              </p:cNvSpPr>
              <p:nvPr/>
            </p:nvSpPr>
            <p:spPr bwMode="auto">
              <a:xfrm>
                <a:off x="8289615" y="3639633"/>
                <a:ext cx="202850" cy="349196"/>
              </a:xfrm>
              <a:custGeom>
                <a:avLst/>
                <a:gdLst>
                  <a:gd name="T0" fmla="*/ 14 w 115"/>
                  <a:gd name="T1" fmla="*/ 178 h 199"/>
                  <a:gd name="T2" fmla="*/ 21 w 115"/>
                  <a:gd name="T3" fmla="*/ 167 h 199"/>
                  <a:gd name="T4" fmla="*/ 30 w 115"/>
                  <a:gd name="T5" fmla="*/ 146 h 199"/>
                  <a:gd name="T6" fmla="*/ 18 w 115"/>
                  <a:gd name="T7" fmla="*/ 135 h 199"/>
                  <a:gd name="T8" fmla="*/ 13 w 115"/>
                  <a:gd name="T9" fmla="*/ 116 h 199"/>
                  <a:gd name="T10" fmla="*/ 11 w 115"/>
                  <a:gd name="T11" fmla="*/ 105 h 199"/>
                  <a:gd name="T12" fmla="*/ 15 w 115"/>
                  <a:gd name="T13" fmla="*/ 79 h 199"/>
                  <a:gd name="T14" fmla="*/ 3 w 115"/>
                  <a:gd name="T15" fmla="*/ 65 h 199"/>
                  <a:gd name="T16" fmla="*/ 0 w 115"/>
                  <a:gd name="T17" fmla="*/ 54 h 199"/>
                  <a:gd name="T18" fmla="*/ 2 w 115"/>
                  <a:gd name="T19" fmla="*/ 27 h 199"/>
                  <a:gd name="T20" fmla="*/ 16 w 115"/>
                  <a:gd name="T21" fmla="*/ 21 h 199"/>
                  <a:gd name="T22" fmla="*/ 25 w 115"/>
                  <a:gd name="T23" fmla="*/ 14 h 199"/>
                  <a:gd name="T24" fmla="*/ 32 w 115"/>
                  <a:gd name="T25" fmla="*/ 0 h 199"/>
                  <a:gd name="T26" fmla="*/ 34 w 115"/>
                  <a:gd name="T27" fmla="*/ 13 h 199"/>
                  <a:gd name="T28" fmla="*/ 38 w 115"/>
                  <a:gd name="T29" fmla="*/ 27 h 199"/>
                  <a:gd name="T30" fmla="*/ 45 w 115"/>
                  <a:gd name="T31" fmla="*/ 34 h 199"/>
                  <a:gd name="T32" fmla="*/ 56 w 115"/>
                  <a:gd name="T33" fmla="*/ 38 h 199"/>
                  <a:gd name="T34" fmla="*/ 70 w 115"/>
                  <a:gd name="T35" fmla="*/ 58 h 199"/>
                  <a:gd name="T36" fmla="*/ 82 w 115"/>
                  <a:gd name="T37" fmla="*/ 48 h 199"/>
                  <a:gd name="T38" fmla="*/ 93 w 115"/>
                  <a:gd name="T39" fmla="*/ 60 h 199"/>
                  <a:gd name="T40" fmla="*/ 101 w 115"/>
                  <a:gd name="T41" fmla="*/ 80 h 199"/>
                  <a:gd name="T42" fmla="*/ 106 w 115"/>
                  <a:gd name="T43" fmla="*/ 91 h 199"/>
                  <a:gd name="T44" fmla="*/ 114 w 115"/>
                  <a:gd name="T45" fmla="*/ 93 h 199"/>
                  <a:gd name="T46" fmla="*/ 114 w 115"/>
                  <a:gd name="T47" fmla="*/ 116 h 199"/>
                  <a:gd name="T48" fmla="*/ 99 w 115"/>
                  <a:gd name="T49" fmla="*/ 119 h 199"/>
                  <a:gd name="T50" fmla="*/ 85 w 115"/>
                  <a:gd name="T51" fmla="*/ 110 h 199"/>
                  <a:gd name="T52" fmla="*/ 70 w 115"/>
                  <a:gd name="T53" fmla="*/ 124 h 199"/>
                  <a:gd name="T54" fmla="*/ 64 w 115"/>
                  <a:gd name="T55" fmla="*/ 141 h 199"/>
                  <a:gd name="T56" fmla="*/ 50 w 115"/>
                  <a:gd name="T57" fmla="*/ 139 h 199"/>
                  <a:gd name="T58" fmla="*/ 40 w 115"/>
                  <a:gd name="T59" fmla="*/ 170 h 199"/>
                  <a:gd name="T60" fmla="*/ 49 w 115"/>
                  <a:gd name="T61" fmla="*/ 185 h 199"/>
                  <a:gd name="T62" fmla="*/ 36 w 115"/>
                  <a:gd name="T63" fmla="*/ 198 h 199"/>
                  <a:gd name="T64" fmla="*/ 25 w 115"/>
                  <a:gd name="T65" fmla="*/ 190 h 199"/>
                  <a:gd name="T66" fmla="*/ 14 w 115"/>
                  <a:gd name="T67" fmla="*/ 17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199">
                    <a:moveTo>
                      <a:pt x="14" y="178"/>
                    </a:moveTo>
                    <a:lnTo>
                      <a:pt x="21" y="167"/>
                    </a:lnTo>
                    <a:lnTo>
                      <a:pt x="30" y="146"/>
                    </a:lnTo>
                    <a:lnTo>
                      <a:pt x="18" y="135"/>
                    </a:lnTo>
                    <a:lnTo>
                      <a:pt x="13" y="116"/>
                    </a:lnTo>
                    <a:lnTo>
                      <a:pt x="11" y="105"/>
                    </a:lnTo>
                    <a:lnTo>
                      <a:pt x="15" y="79"/>
                    </a:lnTo>
                    <a:lnTo>
                      <a:pt x="3" y="65"/>
                    </a:lnTo>
                    <a:lnTo>
                      <a:pt x="0" y="54"/>
                    </a:lnTo>
                    <a:lnTo>
                      <a:pt x="2" y="27"/>
                    </a:lnTo>
                    <a:lnTo>
                      <a:pt x="16" y="21"/>
                    </a:lnTo>
                    <a:lnTo>
                      <a:pt x="25" y="14"/>
                    </a:lnTo>
                    <a:lnTo>
                      <a:pt x="32" y="0"/>
                    </a:lnTo>
                    <a:lnTo>
                      <a:pt x="34" y="13"/>
                    </a:lnTo>
                    <a:lnTo>
                      <a:pt x="38" y="27"/>
                    </a:lnTo>
                    <a:lnTo>
                      <a:pt x="45" y="34"/>
                    </a:lnTo>
                    <a:lnTo>
                      <a:pt x="56" y="38"/>
                    </a:lnTo>
                    <a:lnTo>
                      <a:pt x="70" y="58"/>
                    </a:lnTo>
                    <a:lnTo>
                      <a:pt x="82" y="48"/>
                    </a:lnTo>
                    <a:lnTo>
                      <a:pt x="93" y="60"/>
                    </a:lnTo>
                    <a:lnTo>
                      <a:pt x="101" y="80"/>
                    </a:lnTo>
                    <a:lnTo>
                      <a:pt x="106" y="91"/>
                    </a:lnTo>
                    <a:lnTo>
                      <a:pt x="114" y="93"/>
                    </a:lnTo>
                    <a:lnTo>
                      <a:pt x="114" y="116"/>
                    </a:lnTo>
                    <a:lnTo>
                      <a:pt x="99" y="119"/>
                    </a:lnTo>
                    <a:lnTo>
                      <a:pt x="85" y="110"/>
                    </a:lnTo>
                    <a:lnTo>
                      <a:pt x="70" y="124"/>
                    </a:lnTo>
                    <a:lnTo>
                      <a:pt x="64" y="141"/>
                    </a:lnTo>
                    <a:lnTo>
                      <a:pt x="50" y="139"/>
                    </a:lnTo>
                    <a:lnTo>
                      <a:pt x="40" y="170"/>
                    </a:lnTo>
                    <a:lnTo>
                      <a:pt x="49" y="185"/>
                    </a:lnTo>
                    <a:lnTo>
                      <a:pt x="36" y="198"/>
                    </a:lnTo>
                    <a:lnTo>
                      <a:pt x="25" y="190"/>
                    </a:lnTo>
                    <a:lnTo>
                      <a:pt x="14" y="17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4" name="Freeform 173"/>
              <p:cNvSpPr>
                <a:spLocks/>
              </p:cNvSpPr>
              <p:nvPr/>
            </p:nvSpPr>
            <p:spPr bwMode="auto">
              <a:xfrm>
                <a:off x="6964011" y="1621533"/>
                <a:ext cx="341229" cy="290996"/>
              </a:xfrm>
              <a:custGeom>
                <a:avLst/>
                <a:gdLst>
                  <a:gd name="T0" fmla="*/ 47 w 193"/>
                  <a:gd name="T1" fmla="*/ 94 h 166"/>
                  <a:gd name="T2" fmla="*/ 58 w 193"/>
                  <a:gd name="T3" fmla="*/ 84 h 166"/>
                  <a:gd name="T4" fmla="*/ 63 w 193"/>
                  <a:gd name="T5" fmla="*/ 77 h 166"/>
                  <a:gd name="T6" fmla="*/ 80 w 193"/>
                  <a:gd name="T7" fmla="*/ 64 h 166"/>
                  <a:gd name="T8" fmla="*/ 100 w 193"/>
                  <a:gd name="T9" fmla="*/ 53 h 166"/>
                  <a:gd name="T10" fmla="*/ 122 w 193"/>
                  <a:gd name="T11" fmla="*/ 37 h 166"/>
                  <a:gd name="T12" fmla="*/ 135 w 193"/>
                  <a:gd name="T13" fmla="*/ 32 h 166"/>
                  <a:gd name="T14" fmla="*/ 162 w 193"/>
                  <a:gd name="T15" fmla="*/ 23 h 166"/>
                  <a:gd name="T16" fmla="*/ 183 w 193"/>
                  <a:gd name="T17" fmla="*/ 16 h 166"/>
                  <a:gd name="T18" fmla="*/ 192 w 193"/>
                  <a:gd name="T19" fmla="*/ 11 h 166"/>
                  <a:gd name="T20" fmla="*/ 185 w 193"/>
                  <a:gd name="T21" fmla="*/ 2 h 166"/>
                  <a:gd name="T22" fmla="*/ 161 w 193"/>
                  <a:gd name="T23" fmla="*/ 0 h 166"/>
                  <a:gd name="T24" fmla="*/ 145 w 193"/>
                  <a:gd name="T25" fmla="*/ 13 h 166"/>
                  <a:gd name="T26" fmla="*/ 122 w 193"/>
                  <a:gd name="T27" fmla="*/ 19 h 166"/>
                  <a:gd name="T28" fmla="*/ 94 w 193"/>
                  <a:gd name="T29" fmla="*/ 20 h 166"/>
                  <a:gd name="T30" fmla="*/ 80 w 193"/>
                  <a:gd name="T31" fmla="*/ 32 h 166"/>
                  <a:gd name="T32" fmla="*/ 64 w 193"/>
                  <a:gd name="T33" fmla="*/ 32 h 166"/>
                  <a:gd name="T34" fmla="*/ 57 w 193"/>
                  <a:gd name="T35" fmla="*/ 44 h 166"/>
                  <a:gd name="T36" fmla="*/ 32 w 193"/>
                  <a:gd name="T37" fmla="*/ 49 h 166"/>
                  <a:gd name="T38" fmla="*/ 28 w 193"/>
                  <a:gd name="T39" fmla="*/ 67 h 166"/>
                  <a:gd name="T40" fmla="*/ 27 w 193"/>
                  <a:gd name="T41" fmla="*/ 77 h 166"/>
                  <a:gd name="T42" fmla="*/ 16 w 193"/>
                  <a:gd name="T43" fmla="*/ 76 h 166"/>
                  <a:gd name="T44" fmla="*/ 16 w 193"/>
                  <a:gd name="T45" fmla="*/ 79 h 166"/>
                  <a:gd name="T46" fmla="*/ 17 w 193"/>
                  <a:gd name="T47" fmla="*/ 84 h 166"/>
                  <a:gd name="T48" fmla="*/ 13 w 193"/>
                  <a:gd name="T49" fmla="*/ 92 h 166"/>
                  <a:gd name="T50" fmla="*/ 6 w 193"/>
                  <a:gd name="T51" fmla="*/ 97 h 166"/>
                  <a:gd name="T52" fmla="*/ 2 w 193"/>
                  <a:gd name="T53" fmla="*/ 113 h 166"/>
                  <a:gd name="T54" fmla="*/ 0 w 193"/>
                  <a:gd name="T55" fmla="*/ 132 h 166"/>
                  <a:gd name="T56" fmla="*/ 12 w 193"/>
                  <a:gd name="T57" fmla="*/ 139 h 166"/>
                  <a:gd name="T58" fmla="*/ 23 w 193"/>
                  <a:gd name="T59" fmla="*/ 162 h 166"/>
                  <a:gd name="T60" fmla="*/ 41 w 193"/>
                  <a:gd name="T61" fmla="*/ 165 h 166"/>
                  <a:gd name="T62" fmla="*/ 66 w 193"/>
                  <a:gd name="T63" fmla="*/ 162 h 166"/>
                  <a:gd name="T64" fmla="*/ 68 w 193"/>
                  <a:gd name="T65" fmla="*/ 152 h 166"/>
                  <a:gd name="T66" fmla="*/ 53 w 193"/>
                  <a:gd name="T67" fmla="*/ 144 h 166"/>
                  <a:gd name="T68" fmla="*/ 43 w 193"/>
                  <a:gd name="T69" fmla="*/ 134 h 166"/>
                  <a:gd name="T70" fmla="*/ 43 w 193"/>
                  <a:gd name="T71" fmla="*/ 114 h 166"/>
                  <a:gd name="T72" fmla="*/ 47 w 193"/>
                  <a:gd name="T73" fmla="*/ 98 h 166"/>
                  <a:gd name="T74" fmla="*/ 47 w 193"/>
                  <a:gd name="T75" fmla="*/ 9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166">
                    <a:moveTo>
                      <a:pt x="47" y="94"/>
                    </a:moveTo>
                    <a:lnTo>
                      <a:pt x="58" y="84"/>
                    </a:lnTo>
                    <a:lnTo>
                      <a:pt x="63" y="77"/>
                    </a:lnTo>
                    <a:lnTo>
                      <a:pt x="80" y="64"/>
                    </a:lnTo>
                    <a:lnTo>
                      <a:pt x="100" y="53"/>
                    </a:lnTo>
                    <a:lnTo>
                      <a:pt x="122" y="37"/>
                    </a:lnTo>
                    <a:lnTo>
                      <a:pt x="135" y="32"/>
                    </a:lnTo>
                    <a:lnTo>
                      <a:pt x="162" y="23"/>
                    </a:lnTo>
                    <a:lnTo>
                      <a:pt x="183" y="16"/>
                    </a:lnTo>
                    <a:lnTo>
                      <a:pt x="192" y="11"/>
                    </a:lnTo>
                    <a:lnTo>
                      <a:pt x="185" y="2"/>
                    </a:lnTo>
                    <a:lnTo>
                      <a:pt x="161" y="0"/>
                    </a:lnTo>
                    <a:lnTo>
                      <a:pt x="145" y="13"/>
                    </a:lnTo>
                    <a:lnTo>
                      <a:pt x="122" y="19"/>
                    </a:lnTo>
                    <a:lnTo>
                      <a:pt x="94" y="20"/>
                    </a:lnTo>
                    <a:lnTo>
                      <a:pt x="80" y="32"/>
                    </a:lnTo>
                    <a:lnTo>
                      <a:pt x="64" y="32"/>
                    </a:lnTo>
                    <a:lnTo>
                      <a:pt x="57" y="44"/>
                    </a:lnTo>
                    <a:lnTo>
                      <a:pt x="32" y="49"/>
                    </a:lnTo>
                    <a:lnTo>
                      <a:pt x="28" y="67"/>
                    </a:lnTo>
                    <a:lnTo>
                      <a:pt x="27" y="77"/>
                    </a:lnTo>
                    <a:lnTo>
                      <a:pt x="16" y="76"/>
                    </a:lnTo>
                    <a:lnTo>
                      <a:pt x="16" y="79"/>
                    </a:lnTo>
                    <a:lnTo>
                      <a:pt x="17" y="84"/>
                    </a:lnTo>
                    <a:lnTo>
                      <a:pt x="13" y="92"/>
                    </a:lnTo>
                    <a:lnTo>
                      <a:pt x="6" y="97"/>
                    </a:lnTo>
                    <a:lnTo>
                      <a:pt x="2" y="113"/>
                    </a:lnTo>
                    <a:lnTo>
                      <a:pt x="0" y="132"/>
                    </a:lnTo>
                    <a:lnTo>
                      <a:pt x="12" y="139"/>
                    </a:lnTo>
                    <a:lnTo>
                      <a:pt x="23" y="162"/>
                    </a:lnTo>
                    <a:lnTo>
                      <a:pt x="41" y="165"/>
                    </a:lnTo>
                    <a:lnTo>
                      <a:pt x="66" y="162"/>
                    </a:lnTo>
                    <a:lnTo>
                      <a:pt x="68" y="152"/>
                    </a:lnTo>
                    <a:lnTo>
                      <a:pt x="53" y="144"/>
                    </a:lnTo>
                    <a:lnTo>
                      <a:pt x="43" y="134"/>
                    </a:lnTo>
                    <a:lnTo>
                      <a:pt x="43" y="114"/>
                    </a:lnTo>
                    <a:lnTo>
                      <a:pt x="47" y="98"/>
                    </a:lnTo>
                    <a:lnTo>
                      <a:pt x="47" y="9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5" name="Freeform 174"/>
              <p:cNvSpPr>
                <a:spLocks/>
              </p:cNvSpPr>
              <p:nvPr/>
            </p:nvSpPr>
            <p:spPr bwMode="auto">
              <a:xfrm>
                <a:off x="7732956" y="1390309"/>
                <a:ext cx="119509" cy="91231"/>
              </a:xfrm>
              <a:custGeom>
                <a:avLst/>
                <a:gdLst>
                  <a:gd name="T0" fmla="*/ 33 w 67"/>
                  <a:gd name="T1" fmla="*/ 7 h 52"/>
                  <a:gd name="T2" fmla="*/ 22 w 67"/>
                  <a:gd name="T3" fmla="*/ 17 h 52"/>
                  <a:gd name="T4" fmla="*/ 11 w 67"/>
                  <a:gd name="T5" fmla="*/ 19 h 52"/>
                  <a:gd name="T6" fmla="*/ 0 w 67"/>
                  <a:gd name="T7" fmla="*/ 26 h 52"/>
                  <a:gd name="T8" fmla="*/ 8 w 67"/>
                  <a:gd name="T9" fmla="*/ 40 h 52"/>
                  <a:gd name="T10" fmla="*/ 25 w 67"/>
                  <a:gd name="T11" fmla="*/ 51 h 52"/>
                  <a:gd name="T12" fmla="*/ 48 w 67"/>
                  <a:gd name="T13" fmla="*/ 41 h 52"/>
                  <a:gd name="T14" fmla="*/ 66 w 67"/>
                  <a:gd name="T15" fmla="*/ 32 h 52"/>
                  <a:gd name="T16" fmla="*/ 62 w 67"/>
                  <a:gd name="T17" fmla="*/ 11 h 52"/>
                  <a:gd name="T18" fmla="*/ 43 w 67"/>
                  <a:gd name="T19" fmla="*/ 0 h 52"/>
                  <a:gd name="T20" fmla="*/ 33 w 67"/>
                  <a:gd name="T21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2">
                    <a:moveTo>
                      <a:pt x="33" y="7"/>
                    </a:moveTo>
                    <a:lnTo>
                      <a:pt x="22" y="17"/>
                    </a:lnTo>
                    <a:lnTo>
                      <a:pt x="11" y="19"/>
                    </a:lnTo>
                    <a:lnTo>
                      <a:pt x="0" y="26"/>
                    </a:lnTo>
                    <a:lnTo>
                      <a:pt x="8" y="40"/>
                    </a:lnTo>
                    <a:lnTo>
                      <a:pt x="25" y="51"/>
                    </a:lnTo>
                    <a:lnTo>
                      <a:pt x="48" y="41"/>
                    </a:lnTo>
                    <a:lnTo>
                      <a:pt x="66" y="32"/>
                    </a:lnTo>
                    <a:lnTo>
                      <a:pt x="62" y="11"/>
                    </a:lnTo>
                    <a:lnTo>
                      <a:pt x="43" y="0"/>
                    </a:lnTo>
                    <a:lnTo>
                      <a:pt x="3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6" name="Freeform 175"/>
              <p:cNvSpPr>
                <a:spLocks/>
              </p:cNvSpPr>
              <p:nvPr/>
            </p:nvSpPr>
            <p:spPr bwMode="auto">
              <a:xfrm>
                <a:off x="7813152" y="1456373"/>
                <a:ext cx="114791" cy="77075"/>
              </a:xfrm>
              <a:custGeom>
                <a:avLst/>
                <a:gdLst>
                  <a:gd name="T0" fmla="*/ 17 w 64"/>
                  <a:gd name="T1" fmla="*/ 15 h 44"/>
                  <a:gd name="T2" fmla="*/ 24 w 64"/>
                  <a:gd name="T3" fmla="*/ 3 h 44"/>
                  <a:gd name="T4" fmla="*/ 36 w 64"/>
                  <a:gd name="T5" fmla="*/ 0 h 44"/>
                  <a:gd name="T6" fmla="*/ 46 w 64"/>
                  <a:gd name="T7" fmla="*/ 3 h 44"/>
                  <a:gd name="T8" fmla="*/ 56 w 64"/>
                  <a:gd name="T9" fmla="*/ 17 h 44"/>
                  <a:gd name="T10" fmla="*/ 56 w 64"/>
                  <a:gd name="T11" fmla="*/ 28 h 44"/>
                  <a:gd name="T12" fmla="*/ 63 w 64"/>
                  <a:gd name="T13" fmla="*/ 26 h 44"/>
                  <a:gd name="T14" fmla="*/ 63 w 64"/>
                  <a:gd name="T15" fmla="*/ 37 h 44"/>
                  <a:gd name="T16" fmla="*/ 41 w 64"/>
                  <a:gd name="T17" fmla="*/ 43 h 44"/>
                  <a:gd name="T18" fmla="*/ 21 w 64"/>
                  <a:gd name="T19" fmla="*/ 34 h 44"/>
                  <a:gd name="T20" fmla="*/ 0 w 64"/>
                  <a:gd name="T21" fmla="*/ 26 h 44"/>
                  <a:gd name="T22" fmla="*/ 4 w 64"/>
                  <a:gd name="T23" fmla="*/ 16 h 44"/>
                  <a:gd name="T24" fmla="*/ 17 w 64"/>
                  <a:gd name="T25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4">
                    <a:moveTo>
                      <a:pt x="17" y="15"/>
                    </a:moveTo>
                    <a:lnTo>
                      <a:pt x="24" y="3"/>
                    </a:lnTo>
                    <a:lnTo>
                      <a:pt x="36" y="0"/>
                    </a:lnTo>
                    <a:lnTo>
                      <a:pt x="46" y="3"/>
                    </a:lnTo>
                    <a:lnTo>
                      <a:pt x="56" y="17"/>
                    </a:lnTo>
                    <a:lnTo>
                      <a:pt x="56" y="28"/>
                    </a:lnTo>
                    <a:lnTo>
                      <a:pt x="63" y="26"/>
                    </a:lnTo>
                    <a:lnTo>
                      <a:pt x="63" y="37"/>
                    </a:lnTo>
                    <a:lnTo>
                      <a:pt x="41" y="43"/>
                    </a:lnTo>
                    <a:lnTo>
                      <a:pt x="21" y="34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7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7" name="Freeform 176"/>
              <p:cNvSpPr>
                <a:spLocks/>
              </p:cNvSpPr>
              <p:nvPr/>
            </p:nvSpPr>
            <p:spPr bwMode="auto">
              <a:xfrm>
                <a:off x="7940524" y="1487832"/>
                <a:ext cx="94349" cy="75502"/>
              </a:xfrm>
              <a:custGeom>
                <a:avLst/>
                <a:gdLst>
                  <a:gd name="T0" fmla="*/ 7 w 54"/>
                  <a:gd name="T1" fmla="*/ 19 h 43"/>
                  <a:gd name="T2" fmla="*/ 12 w 54"/>
                  <a:gd name="T3" fmla="*/ 8 h 43"/>
                  <a:gd name="T4" fmla="*/ 24 w 54"/>
                  <a:gd name="T5" fmla="*/ 0 h 43"/>
                  <a:gd name="T6" fmla="*/ 27 w 54"/>
                  <a:gd name="T7" fmla="*/ 8 h 43"/>
                  <a:gd name="T8" fmla="*/ 33 w 54"/>
                  <a:gd name="T9" fmla="*/ 11 h 43"/>
                  <a:gd name="T10" fmla="*/ 41 w 54"/>
                  <a:gd name="T11" fmla="*/ 11 h 43"/>
                  <a:gd name="T12" fmla="*/ 51 w 54"/>
                  <a:gd name="T13" fmla="*/ 15 h 43"/>
                  <a:gd name="T14" fmla="*/ 53 w 54"/>
                  <a:gd name="T15" fmla="*/ 27 h 43"/>
                  <a:gd name="T16" fmla="*/ 46 w 54"/>
                  <a:gd name="T17" fmla="*/ 39 h 43"/>
                  <a:gd name="T18" fmla="*/ 29 w 54"/>
                  <a:gd name="T19" fmla="*/ 42 h 43"/>
                  <a:gd name="T20" fmla="*/ 7 w 54"/>
                  <a:gd name="T21" fmla="*/ 39 h 43"/>
                  <a:gd name="T22" fmla="*/ 0 w 54"/>
                  <a:gd name="T23" fmla="*/ 33 h 43"/>
                  <a:gd name="T24" fmla="*/ 7 w 54"/>
                  <a:gd name="T25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3">
                    <a:moveTo>
                      <a:pt x="7" y="19"/>
                    </a:moveTo>
                    <a:lnTo>
                      <a:pt x="12" y="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33" y="11"/>
                    </a:lnTo>
                    <a:lnTo>
                      <a:pt x="41" y="11"/>
                    </a:lnTo>
                    <a:lnTo>
                      <a:pt x="51" y="15"/>
                    </a:lnTo>
                    <a:lnTo>
                      <a:pt x="53" y="27"/>
                    </a:lnTo>
                    <a:lnTo>
                      <a:pt x="46" y="39"/>
                    </a:lnTo>
                    <a:lnTo>
                      <a:pt x="29" y="42"/>
                    </a:lnTo>
                    <a:lnTo>
                      <a:pt x="7" y="39"/>
                    </a:lnTo>
                    <a:lnTo>
                      <a:pt x="0" y="33"/>
                    </a:lnTo>
                    <a:lnTo>
                      <a:pt x="7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8" name="Freeform 177"/>
              <p:cNvSpPr>
                <a:spLocks/>
              </p:cNvSpPr>
              <p:nvPr/>
            </p:nvSpPr>
            <p:spPr bwMode="auto">
              <a:xfrm>
                <a:off x="8770795" y="1648273"/>
                <a:ext cx="166683" cy="77075"/>
              </a:xfrm>
              <a:custGeom>
                <a:avLst/>
                <a:gdLst>
                  <a:gd name="T0" fmla="*/ 51 w 94"/>
                  <a:gd name="T1" fmla="*/ 4 h 44"/>
                  <a:gd name="T2" fmla="*/ 49 w 94"/>
                  <a:gd name="T3" fmla="*/ 15 h 44"/>
                  <a:gd name="T4" fmla="*/ 33 w 94"/>
                  <a:gd name="T5" fmla="*/ 15 h 44"/>
                  <a:gd name="T6" fmla="*/ 28 w 94"/>
                  <a:gd name="T7" fmla="*/ 8 h 44"/>
                  <a:gd name="T8" fmla="*/ 13 w 94"/>
                  <a:gd name="T9" fmla="*/ 0 h 44"/>
                  <a:gd name="T10" fmla="*/ 0 w 94"/>
                  <a:gd name="T11" fmla="*/ 8 h 44"/>
                  <a:gd name="T12" fmla="*/ 0 w 94"/>
                  <a:gd name="T13" fmla="*/ 26 h 44"/>
                  <a:gd name="T14" fmla="*/ 19 w 94"/>
                  <a:gd name="T15" fmla="*/ 40 h 44"/>
                  <a:gd name="T16" fmla="*/ 43 w 94"/>
                  <a:gd name="T17" fmla="*/ 43 h 44"/>
                  <a:gd name="T18" fmla="*/ 53 w 94"/>
                  <a:gd name="T19" fmla="*/ 34 h 44"/>
                  <a:gd name="T20" fmla="*/ 67 w 94"/>
                  <a:gd name="T21" fmla="*/ 40 h 44"/>
                  <a:gd name="T22" fmla="*/ 86 w 94"/>
                  <a:gd name="T23" fmla="*/ 39 h 44"/>
                  <a:gd name="T24" fmla="*/ 93 w 94"/>
                  <a:gd name="T25" fmla="*/ 29 h 44"/>
                  <a:gd name="T26" fmla="*/ 79 w 94"/>
                  <a:gd name="T27" fmla="*/ 23 h 44"/>
                  <a:gd name="T28" fmla="*/ 71 w 94"/>
                  <a:gd name="T29" fmla="*/ 8 h 44"/>
                  <a:gd name="T30" fmla="*/ 57 w 94"/>
                  <a:gd name="T31" fmla="*/ 1 h 44"/>
                  <a:gd name="T32" fmla="*/ 51 w 94"/>
                  <a:gd name="T3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4">
                    <a:moveTo>
                      <a:pt x="51" y="4"/>
                    </a:moveTo>
                    <a:lnTo>
                      <a:pt x="49" y="15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26"/>
                    </a:lnTo>
                    <a:lnTo>
                      <a:pt x="19" y="40"/>
                    </a:lnTo>
                    <a:lnTo>
                      <a:pt x="43" y="43"/>
                    </a:lnTo>
                    <a:lnTo>
                      <a:pt x="53" y="34"/>
                    </a:lnTo>
                    <a:lnTo>
                      <a:pt x="67" y="40"/>
                    </a:lnTo>
                    <a:lnTo>
                      <a:pt x="86" y="39"/>
                    </a:lnTo>
                    <a:lnTo>
                      <a:pt x="93" y="29"/>
                    </a:lnTo>
                    <a:lnTo>
                      <a:pt x="79" y="23"/>
                    </a:lnTo>
                    <a:lnTo>
                      <a:pt x="71" y="8"/>
                    </a:lnTo>
                    <a:lnTo>
                      <a:pt x="57" y="1"/>
                    </a:lnTo>
                    <a:lnTo>
                      <a:pt x="51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9" name="Freeform 178"/>
              <p:cNvSpPr>
                <a:spLocks/>
              </p:cNvSpPr>
              <p:nvPr/>
            </p:nvSpPr>
            <p:spPr bwMode="auto">
              <a:xfrm>
                <a:off x="8976790" y="1673441"/>
                <a:ext cx="100639" cy="40897"/>
              </a:xfrm>
              <a:custGeom>
                <a:avLst/>
                <a:gdLst>
                  <a:gd name="T0" fmla="*/ 1 w 58"/>
                  <a:gd name="T1" fmla="*/ 0 h 23"/>
                  <a:gd name="T2" fmla="*/ 9 w 58"/>
                  <a:gd name="T3" fmla="*/ 6 h 23"/>
                  <a:gd name="T4" fmla="*/ 30 w 58"/>
                  <a:gd name="T5" fmla="*/ 6 h 23"/>
                  <a:gd name="T6" fmla="*/ 54 w 58"/>
                  <a:gd name="T7" fmla="*/ 6 h 23"/>
                  <a:gd name="T8" fmla="*/ 57 w 58"/>
                  <a:gd name="T9" fmla="*/ 19 h 23"/>
                  <a:gd name="T10" fmla="*/ 26 w 58"/>
                  <a:gd name="T11" fmla="*/ 22 h 23"/>
                  <a:gd name="T12" fmla="*/ 9 w 58"/>
                  <a:gd name="T13" fmla="*/ 17 h 23"/>
                  <a:gd name="T14" fmla="*/ 0 w 58"/>
                  <a:gd name="T15" fmla="*/ 7 h 23"/>
                  <a:gd name="T16" fmla="*/ 1 w 58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23">
                    <a:moveTo>
                      <a:pt x="1" y="0"/>
                    </a:moveTo>
                    <a:lnTo>
                      <a:pt x="9" y="6"/>
                    </a:lnTo>
                    <a:lnTo>
                      <a:pt x="30" y="6"/>
                    </a:lnTo>
                    <a:lnTo>
                      <a:pt x="54" y="6"/>
                    </a:lnTo>
                    <a:lnTo>
                      <a:pt x="57" y="19"/>
                    </a:lnTo>
                    <a:lnTo>
                      <a:pt x="26" y="22"/>
                    </a:lnTo>
                    <a:lnTo>
                      <a:pt x="9" y="1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0" name="Freeform 179"/>
              <p:cNvSpPr>
                <a:spLocks/>
              </p:cNvSpPr>
              <p:nvPr/>
            </p:nvSpPr>
            <p:spPr bwMode="auto">
              <a:xfrm>
                <a:off x="9781902" y="1852757"/>
                <a:ext cx="70762" cy="47189"/>
              </a:xfrm>
              <a:custGeom>
                <a:avLst/>
                <a:gdLst>
                  <a:gd name="T0" fmla="*/ 15 w 41"/>
                  <a:gd name="T1" fmla="*/ 2 h 27"/>
                  <a:gd name="T2" fmla="*/ 3 w 41"/>
                  <a:gd name="T3" fmla="*/ 13 h 27"/>
                  <a:gd name="T4" fmla="*/ 0 w 41"/>
                  <a:gd name="T5" fmla="*/ 26 h 27"/>
                  <a:gd name="T6" fmla="*/ 20 w 41"/>
                  <a:gd name="T7" fmla="*/ 24 h 27"/>
                  <a:gd name="T8" fmla="*/ 36 w 41"/>
                  <a:gd name="T9" fmla="*/ 23 h 27"/>
                  <a:gd name="T10" fmla="*/ 40 w 41"/>
                  <a:gd name="T11" fmla="*/ 8 h 27"/>
                  <a:gd name="T12" fmla="*/ 26 w 41"/>
                  <a:gd name="T13" fmla="*/ 0 h 27"/>
                  <a:gd name="T14" fmla="*/ 15 w 41"/>
                  <a:gd name="T1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15" y="2"/>
                    </a:moveTo>
                    <a:lnTo>
                      <a:pt x="3" y="13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36" y="23"/>
                    </a:lnTo>
                    <a:lnTo>
                      <a:pt x="40" y="8"/>
                    </a:lnTo>
                    <a:lnTo>
                      <a:pt x="26" y="0"/>
                    </a:lnTo>
                    <a:lnTo>
                      <a:pt x="15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1" name="Freeform 184"/>
              <p:cNvSpPr>
                <a:spLocks/>
              </p:cNvSpPr>
              <p:nvPr/>
            </p:nvSpPr>
            <p:spPr bwMode="auto">
              <a:xfrm>
                <a:off x="7369712" y="3188195"/>
                <a:ext cx="314497" cy="377509"/>
              </a:xfrm>
              <a:custGeom>
                <a:avLst/>
                <a:gdLst>
                  <a:gd name="T0" fmla="*/ 136 w 177"/>
                  <a:gd name="T1" fmla="*/ 0 h 214"/>
                  <a:gd name="T2" fmla="*/ 123 w 177"/>
                  <a:gd name="T3" fmla="*/ 4 h 214"/>
                  <a:gd name="T4" fmla="*/ 119 w 177"/>
                  <a:gd name="T5" fmla="*/ 20 h 214"/>
                  <a:gd name="T6" fmla="*/ 113 w 177"/>
                  <a:gd name="T7" fmla="*/ 38 h 214"/>
                  <a:gd name="T8" fmla="*/ 107 w 177"/>
                  <a:gd name="T9" fmla="*/ 54 h 214"/>
                  <a:gd name="T10" fmla="*/ 97 w 177"/>
                  <a:gd name="T11" fmla="*/ 60 h 214"/>
                  <a:gd name="T12" fmla="*/ 94 w 177"/>
                  <a:gd name="T13" fmla="*/ 78 h 214"/>
                  <a:gd name="T14" fmla="*/ 81 w 177"/>
                  <a:gd name="T15" fmla="*/ 78 h 214"/>
                  <a:gd name="T16" fmla="*/ 65 w 177"/>
                  <a:gd name="T17" fmla="*/ 89 h 214"/>
                  <a:gd name="T18" fmla="*/ 53 w 177"/>
                  <a:gd name="T19" fmla="*/ 97 h 214"/>
                  <a:gd name="T20" fmla="*/ 47 w 177"/>
                  <a:gd name="T21" fmla="*/ 112 h 214"/>
                  <a:gd name="T22" fmla="*/ 6 w 177"/>
                  <a:gd name="T23" fmla="*/ 117 h 214"/>
                  <a:gd name="T24" fmla="*/ 0 w 177"/>
                  <a:gd name="T25" fmla="*/ 129 h 214"/>
                  <a:gd name="T26" fmla="*/ 4 w 177"/>
                  <a:gd name="T27" fmla="*/ 145 h 214"/>
                  <a:gd name="T28" fmla="*/ 15 w 177"/>
                  <a:gd name="T29" fmla="*/ 147 h 214"/>
                  <a:gd name="T30" fmla="*/ 20 w 177"/>
                  <a:gd name="T31" fmla="*/ 155 h 214"/>
                  <a:gd name="T32" fmla="*/ 12 w 177"/>
                  <a:gd name="T33" fmla="*/ 166 h 214"/>
                  <a:gd name="T34" fmla="*/ 0 w 177"/>
                  <a:gd name="T35" fmla="*/ 170 h 214"/>
                  <a:gd name="T36" fmla="*/ 12 w 177"/>
                  <a:gd name="T37" fmla="*/ 174 h 214"/>
                  <a:gd name="T38" fmla="*/ 18 w 177"/>
                  <a:gd name="T39" fmla="*/ 187 h 214"/>
                  <a:gd name="T40" fmla="*/ 42 w 177"/>
                  <a:gd name="T41" fmla="*/ 187 h 214"/>
                  <a:gd name="T42" fmla="*/ 59 w 177"/>
                  <a:gd name="T43" fmla="*/ 181 h 214"/>
                  <a:gd name="T44" fmla="*/ 61 w 177"/>
                  <a:gd name="T45" fmla="*/ 193 h 214"/>
                  <a:gd name="T46" fmla="*/ 78 w 177"/>
                  <a:gd name="T47" fmla="*/ 204 h 214"/>
                  <a:gd name="T48" fmla="*/ 91 w 177"/>
                  <a:gd name="T49" fmla="*/ 213 h 214"/>
                  <a:gd name="T50" fmla="*/ 99 w 177"/>
                  <a:gd name="T51" fmla="*/ 204 h 214"/>
                  <a:gd name="T52" fmla="*/ 127 w 177"/>
                  <a:gd name="T53" fmla="*/ 204 h 214"/>
                  <a:gd name="T54" fmla="*/ 129 w 177"/>
                  <a:gd name="T55" fmla="*/ 192 h 214"/>
                  <a:gd name="T56" fmla="*/ 113 w 177"/>
                  <a:gd name="T57" fmla="*/ 171 h 214"/>
                  <a:gd name="T58" fmla="*/ 102 w 177"/>
                  <a:gd name="T59" fmla="*/ 158 h 214"/>
                  <a:gd name="T60" fmla="*/ 106 w 177"/>
                  <a:gd name="T61" fmla="*/ 144 h 214"/>
                  <a:gd name="T62" fmla="*/ 115 w 177"/>
                  <a:gd name="T63" fmla="*/ 135 h 214"/>
                  <a:gd name="T64" fmla="*/ 140 w 177"/>
                  <a:gd name="T65" fmla="*/ 144 h 214"/>
                  <a:gd name="T66" fmla="*/ 144 w 177"/>
                  <a:gd name="T67" fmla="*/ 134 h 214"/>
                  <a:gd name="T68" fmla="*/ 146 w 177"/>
                  <a:gd name="T69" fmla="*/ 123 h 214"/>
                  <a:gd name="T70" fmla="*/ 161 w 177"/>
                  <a:gd name="T71" fmla="*/ 109 h 214"/>
                  <a:gd name="T72" fmla="*/ 167 w 177"/>
                  <a:gd name="T73" fmla="*/ 95 h 214"/>
                  <a:gd name="T74" fmla="*/ 176 w 177"/>
                  <a:gd name="T75" fmla="*/ 85 h 214"/>
                  <a:gd name="T76" fmla="*/ 174 w 177"/>
                  <a:gd name="T77" fmla="*/ 63 h 214"/>
                  <a:gd name="T78" fmla="*/ 161 w 177"/>
                  <a:gd name="T79" fmla="*/ 52 h 214"/>
                  <a:gd name="T80" fmla="*/ 162 w 177"/>
                  <a:gd name="T81" fmla="*/ 32 h 214"/>
                  <a:gd name="T82" fmla="*/ 155 w 177"/>
                  <a:gd name="T83" fmla="*/ 22 h 214"/>
                  <a:gd name="T84" fmla="*/ 157 w 177"/>
                  <a:gd name="T85" fmla="*/ 9 h 214"/>
                  <a:gd name="T86" fmla="*/ 146 w 177"/>
                  <a:gd name="T87" fmla="*/ 2 h 214"/>
                  <a:gd name="T88" fmla="*/ 136 w 177"/>
                  <a:gd name="T8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214">
                    <a:moveTo>
                      <a:pt x="136" y="0"/>
                    </a:moveTo>
                    <a:lnTo>
                      <a:pt x="123" y="4"/>
                    </a:lnTo>
                    <a:lnTo>
                      <a:pt x="119" y="20"/>
                    </a:lnTo>
                    <a:lnTo>
                      <a:pt x="113" y="38"/>
                    </a:lnTo>
                    <a:lnTo>
                      <a:pt x="107" y="54"/>
                    </a:lnTo>
                    <a:lnTo>
                      <a:pt x="97" y="60"/>
                    </a:lnTo>
                    <a:lnTo>
                      <a:pt x="94" y="78"/>
                    </a:lnTo>
                    <a:lnTo>
                      <a:pt x="81" y="78"/>
                    </a:lnTo>
                    <a:lnTo>
                      <a:pt x="65" y="89"/>
                    </a:lnTo>
                    <a:lnTo>
                      <a:pt x="53" y="97"/>
                    </a:lnTo>
                    <a:lnTo>
                      <a:pt x="47" y="112"/>
                    </a:lnTo>
                    <a:lnTo>
                      <a:pt x="6" y="117"/>
                    </a:lnTo>
                    <a:lnTo>
                      <a:pt x="0" y="129"/>
                    </a:lnTo>
                    <a:lnTo>
                      <a:pt x="4" y="145"/>
                    </a:lnTo>
                    <a:lnTo>
                      <a:pt x="15" y="147"/>
                    </a:lnTo>
                    <a:lnTo>
                      <a:pt x="20" y="155"/>
                    </a:lnTo>
                    <a:lnTo>
                      <a:pt x="12" y="166"/>
                    </a:lnTo>
                    <a:lnTo>
                      <a:pt x="0" y="170"/>
                    </a:lnTo>
                    <a:lnTo>
                      <a:pt x="12" y="174"/>
                    </a:lnTo>
                    <a:lnTo>
                      <a:pt x="18" y="187"/>
                    </a:lnTo>
                    <a:lnTo>
                      <a:pt x="42" y="187"/>
                    </a:lnTo>
                    <a:lnTo>
                      <a:pt x="59" y="181"/>
                    </a:lnTo>
                    <a:lnTo>
                      <a:pt x="61" y="193"/>
                    </a:lnTo>
                    <a:lnTo>
                      <a:pt x="78" y="204"/>
                    </a:lnTo>
                    <a:lnTo>
                      <a:pt x="91" y="213"/>
                    </a:lnTo>
                    <a:lnTo>
                      <a:pt x="99" y="204"/>
                    </a:lnTo>
                    <a:lnTo>
                      <a:pt x="127" y="204"/>
                    </a:lnTo>
                    <a:lnTo>
                      <a:pt x="129" y="192"/>
                    </a:lnTo>
                    <a:lnTo>
                      <a:pt x="113" y="171"/>
                    </a:lnTo>
                    <a:lnTo>
                      <a:pt x="102" y="158"/>
                    </a:lnTo>
                    <a:lnTo>
                      <a:pt x="106" y="144"/>
                    </a:lnTo>
                    <a:lnTo>
                      <a:pt x="115" y="135"/>
                    </a:lnTo>
                    <a:lnTo>
                      <a:pt x="140" y="144"/>
                    </a:lnTo>
                    <a:lnTo>
                      <a:pt x="144" y="134"/>
                    </a:lnTo>
                    <a:lnTo>
                      <a:pt x="146" y="123"/>
                    </a:lnTo>
                    <a:lnTo>
                      <a:pt x="161" y="109"/>
                    </a:lnTo>
                    <a:lnTo>
                      <a:pt x="167" y="95"/>
                    </a:lnTo>
                    <a:lnTo>
                      <a:pt x="176" y="85"/>
                    </a:lnTo>
                    <a:lnTo>
                      <a:pt x="174" y="63"/>
                    </a:lnTo>
                    <a:lnTo>
                      <a:pt x="161" y="52"/>
                    </a:lnTo>
                    <a:lnTo>
                      <a:pt x="162" y="32"/>
                    </a:lnTo>
                    <a:lnTo>
                      <a:pt x="155" y="22"/>
                    </a:lnTo>
                    <a:lnTo>
                      <a:pt x="157" y="9"/>
                    </a:lnTo>
                    <a:lnTo>
                      <a:pt x="146" y="2"/>
                    </a:lnTo>
                    <a:lnTo>
                      <a:pt x="13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2" name="Freeform 185"/>
              <p:cNvSpPr>
                <a:spLocks/>
              </p:cNvSpPr>
              <p:nvPr/>
            </p:nvSpPr>
            <p:spPr bwMode="auto">
              <a:xfrm>
                <a:off x="8924898" y="3089099"/>
                <a:ext cx="95922" cy="155722"/>
              </a:xfrm>
              <a:custGeom>
                <a:avLst/>
                <a:gdLst>
                  <a:gd name="T0" fmla="*/ 25 w 55"/>
                  <a:gd name="T1" fmla="*/ 0 h 87"/>
                  <a:gd name="T2" fmla="*/ 20 w 55"/>
                  <a:gd name="T3" fmla="*/ 15 h 87"/>
                  <a:gd name="T4" fmla="*/ 0 w 55"/>
                  <a:gd name="T5" fmla="*/ 23 h 87"/>
                  <a:gd name="T6" fmla="*/ 8 w 55"/>
                  <a:gd name="T7" fmla="*/ 35 h 87"/>
                  <a:gd name="T8" fmla="*/ 7 w 55"/>
                  <a:gd name="T9" fmla="*/ 46 h 87"/>
                  <a:gd name="T10" fmla="*/ 19 w 55"/>
                  <a:gd name="T11" fmla="*/ 51 h 87"/>
                  <a:gd name="T12" fmla="*/ 17 w 55"/>
                  <a:gd name="T13" fmla="*/ 79 h 87"/>
                  <a:gd name="T14" fmla="*/ 32 w 55"/>
                  <a:gd name="T15" fmla="*/ 86 h 87"/>
                  <a:gd name="T16" fmla="*/ 54 w 55"/>
                  <a:gd name="T17" fmla="*/ 72 h 87"/>
                  <a:gd name="T18" fmla="*/ 54 w 55"/>
                  <a:gd name="T19" fmla="*/ 38 h 87"/>
                  <a:gd name="T20" fmla="*/ 25 w 55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87">
                    <a:moveTo>
                      <a:pt x="25" y="0"/>
                    </a:moveTo>
                    <a:lnTo>
                      <a:pt x="20" y="15"/>
                    </a:lnTo>
                    <a:lnTo>
                      <a:pt x="0" y="23"/>
                    </a:lnTo>
                    <a:lnTo>
                      <a:pt x="8" y="35"/>
                    </a:lnTo>
                    <a:lnTo>
                      <a:pt x="7" y="46"/>
                    </a:lnTo>
                    <a:lnTo>
                      <a:pt x="19" y="51"/>
                    </a:lnTo>
                    <a:lnTo>
                      <a:pt x="17" y="79"/>
                    </a:lnTo>
                    <a:lnTo>
                      <a:pt x="32" y="86"/>
                    </a:lnTo>
                    <a:lnTo>
                      <a:pt x="54" y="72"/>
                    </a:lnTo>
                    <a:lnTo>
                      <a:pt x="54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3" name="Freeform 186"/>
              <p:cNvSpPr>
                <a:spLocks/>
              </p:cNvSpPr>
              <p:nvPr/>
            </p:nvSpPr>
            <p:spPr bwMode="auto">
              <a:xfrm>
                <a:off x="9196938" y="2565305"/>
                <a:ext cx="94349" cy="191900"/>
              </a:xfrm>
              <a:custGeom>
                <a:avLst/>
                <a:gdLst>
                  <a:gd name="T0" fmla="*/ 3 w 54"/>
                  <a:gd name="T1" fmla="*/ 9 h 109"/>
                  <a:gd name="T2" fmla="*/ 3 w 54"/>
                  <a:gd name="T3" fmla="*/ 20 h 109"/>
                  <a:gd name="T4" fmla="*/ 8 w 54"/>
                  <a:gd name="T5" fmla="*/ 34 h 109"/>
                  <a:gd name="T6" fmla="*/ 12 w 54"/>
                  <a:gd name="T7" fmla="*/ 52 h 109"/>
                  <a:gd name="T8" fmla="*/ 17 w 54"/>
                  <a:gd name="T9" fmla="*/ 72 h 109"/>
                  <a:gd name="T10" fmla="*/ 26 w 54"/>
                  <a:gd name="T11" fmla="*/ 81 h 109"/>
                  <a:gd name="T12" fmla="*/ 21 w 54"/>
                  <a:gd name="T13" fmla="*/ 95 h 109"/>
                  <a:gd name="T14" fmla="*/ 23 w 54"/>
                  <a:gd name="T15" fmla="*/ 101 h 109"/>
                  <a:gd name="T16" fmla="*/ 29 w 54"/>
                  <a:gd name="T17" fmla="*/ 101 h 109"/>
                  <a:gd name="T18" fmla="*/ 45 w 54"/>
                  <a:gd name="T19" fmla="*/ 108 h 109"/>
                  <a:gd name="T20" fmla="*/ 53 w 54"/>
                  <a:gd name="T21" fmla="*/ 102 h 109"/>
                  <a:gd name="T22" fmla="*/ 45 w 54"/>
                  <a:gd name="T23" fmla="*/ 83 h 109"/>
                  <a:gd name="T24" fmla="*/ 34 w 54"/>
                  <a:gd name="T25" fmla="*/ 55 h 109"/>
                  <a:gd name="T26" fmla="*/ 44 w 54"/>
                  <a:gd name="T27" fmla="*/ 57 h 109"/>
                  <a:gd name="T28" fmla="*/ 30 w 54"/>
                  <a:gd name="T29" fmla="*/ 37 h 109"/>
                  <a:gd name="T30" fmla="*/ 19 w 54"/>
                  <a:gd name="T31" fmla="*/ 23 h 109"/>
                  <a:gd name="T32" fmla="*/ 16 w 54"/>
                  <a:gd name="T33" fmla="*/ 3 h 109"/>
                  <a:gd name="T34" fmla="*/ 0 w 54"/>
                  <a:gd name="T35" fmla="*/ 0 h 109"/>
                  <a:gd name="T36" fmla="*/ 3 w 54"/>
                  <a:gd name="T37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109">
                    <a:moveTo>
                      <a:pt x="3" y="9"/>
                    </a:moveTo>
                    <a:lnTo>
                      <a:pt x="3" y="20"/>
                    </a:lnTo>
                    <a:lnTo>
                      <a:pt x="8" y="34"/>
                    </a:lnTo>
                    <a:lnTo>
                      <a:pt x="12" y="52"/>
                    </a:lnTo>
                    <a:lnTo>
                      <a:pt x="17" y="72"/>
                    </a:lnTo>
                    <a:lnTo>
                      <a:pt x="26" y="81"/>
                    </a:lnTo>
                    <a:lnTo>
                      <a:pt x="21" y="95"/>
                    </a:lnTo>
                    <a:lnTo>
                      <a:pt x="23" y="101"/>
                    </a:lnTo>
                    <a:lnTo>
                      <a:pt x="29" y="101"/>
                    </a:lnTo>
                    <a:lnTo>
                      <a:pt x="45" y="108"/>
                    </a:lnTo>
                    <a:lnTo>
                      <a:pt x="53" y="102"/>
                    </a:lnTo>
                    <a:lnTo>
                      <a:pt x="45" y="83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30" y="37"/>
                    </a:lnTo>
                    <a:lnTo>
                      <a:pt x="19" y="2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3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4" name="Freeform 187"/>
              <p:cNvSpPr>
                <a:spLocks/>
              </p:cNvSpPr>
              <p:nvPr/>
            </p:nvSpPr>
            <p:spPr bwMode="auto">
              <a:xfrm>
                <a:off x="7531678" y="3276280"/>
                <a:ext cx="721770" cy="753445"/>
              </a:xfrm>
              <a:custGeom>
                <a:avLst/>
                <a:gdLst>
                  <a:gd name="T0" fmla="*/ 407 w 409"/>
                  <a:gd name="T1" fmla="*/ 105 h 426"/>
                  <a:gd name="T2" fmla="*/ 377 w 409"/>
                  <a:gd name="T3" fmla="*/ 129 h 426"/>
                  <a:gd name="T4" fmla="*/ 359 w 409"/>
                  <a:gd name="T5" fmla="*/ 163 h 426"/>
                  <a:gd name="T6" fmla="*/ 349 w 409"/>
                  <a:gd name="T7" fmla="*/ 184 h 426"/>
                  <a:gd name="T8" fmla="*/ 341 w 409"/>
                  <a:gd name="T9" fmla="*/ 143 h 426"/>
                  <a:gd name="T10" fmla="*/ 309 w 409"/>
                  <a:gd name="T11" fmla="*/ 131 h 426"/>
                  <a:gd name="T12" fmla="*/ 281 w 409"/>
                  <a:gd name="T13" fmla="*/ 148 h 426"/>
                  <a:gd name="T14" fmla="*/ 292 w 409"/>
                  <a:gd name="T15" fmla="*/ 190 h 426"/>
                  <a:gd name="T16" fmla="*/ 272 w 409"/>
                  <a:gd name="T17" fmla="*/ 198 h 426"/>
                  <a:gd name="T18" fmla="*/ 267 w 409"/>
                  <a:gd name="T19" fmla="*/ 221 h 426"/>
                  <a:gd name="T20" fmla="*/ 238 w 409"/>
                  <a:gd name="T21" fmla="*/ 243 h 426"/>
                  <a:gd name="T22" fmla="*/ 213 w 409"/>
                  <a:gd name="T23" fmla="*/ 262 h 426"/>
                  <a:gd name="T24" fmla="*/ 191 w 409"/>
                  <a:gd name="T25" fmla="*/ 293 h 426"/>
                  <a:gd name="T26" fmla="*/ 176 w 409"/>
                  <a:gd name="T27" fmla="*/ 357 h 426"/>
                  <a:gd name="T28" fmla="*/ 176 w 409"/>
                  <a:gd name="T29" fmla="*/ 383 h 426"/>
                  <a:gd name="T30" fmla="*/ 156 w 409"/>
                  <a:gd name="T31" fmla="*/ 417 h 426"/>
                  <a:gd name="T32" fmla="*/ 131 w 409"/>
                  <a:gd name="T33" fmla="*/ 419 h 426"/>
                  <a:gd name="T34" fmla="*/ 110 w 409"/>
                  <a:gd name="T35" fmla="*/ 361 h 426"/>
                  <a:gd name="T36" fmla="*/ 77 w 409"/>
                  <a:gd name="T37" fmla="*/ 290 h 426"/>
                  <a:gd name="T38" fmla="*/ 70 w 409"/>
                  <a:gd name="T39" fmla="*/ 224 h 426"/>
                  <a:gd name="T40" fmla="*/ 59 w 409"/>
                  <a:gd name="T41" fmla="*/ 184 h 426"/>
                  <a:gd name="T42" fmla="*/ 48 w 409"/>
                  <a:gd name="T43" fmla="*/ 208 h 426"/>
                  <a:gd name="T44" fmla="*/ 11 w 409"/>
                  <a:gd name="T45" fmla="*/ 185 h 426"/>
                  <a:gd name="T46" fmla="*/ 7 w 409"/>
                  <a:gd name="T47" fmla="*/ 175 h 426"/>
                  <a:gd name="T48" fmla="*/ 8 w 409"/>
                  <a:gd name="T49" fmla="*/ 154 h 426"/>
                  <a:gd name="T50" fmla="*/ 38 w 409"/>
                  <a:gd name="T51" fmla="*/ 142 h 426"/>
                  <a:gd name="T52" fmla="*/ 11 w 409"/>
                  <a:gd name="T53" fmla="*/ 109 h 426"/>
                  <a:gd name="T54" fmla="*/ 25 w 409"/>
                  <a:gd name="T55" fmla="*/ 86 h 426"/>
                  <a:gd name="T56" fmla="*/ 53 w 409"/>
                  <a:gd name="T57" fmla="*/ 84 h 426"/>
                  <a:gd name="T58" fmla="*/ 70 w 409"/>
                  <a:gd name="T59" fmla="*/ 59 h 426"/>
                  <a:gd name="T60" fmla="*/ 86 w 409"/>
                  <a:gd name="T61" fmla="*/ 36 h 426"/>
                  <a:gd name="T62" fmla="*/ 104 w 409"/>
                  <a:gd name="T63" fmla="*/ 0 h 426"/>
                  <a:gd name="T64" fmla="*/ 132 w 409"/>
                  <a:gd name="T65" fmla="*/ 10 h 426"/>
                  <a:gd name="T66" fmla="*/ 154 w 409"/>
                  <a:gd name="T67" fmla="*/ 41 h 426"/>
                  <a:gd name="T68" fmla="*/ 169 w 409"/>
                  <a:gd name="T69" fmla="*/ 78 h 426"/>
                  <a:gd name="T70" fmla="*/ 198 w 409"/>
                  <a:gd name="T71" fmla="*/ 97 h 426"/>
                  <a:gd name="T72" fmla="*/ 238 w 409"/>
                  <a:gd name="T73" fmla="*/ 109 h 426"/>
                  <a:gd name="T74" fmla="*/ 265 w 409"/>
                  <a:gd name="T75" fmla="*/ 115 h 426"/>
                  <a:gd name="T76" fmla="*/ 287 w 409"/>
                  <a:gd name="T77" fmla="*/ 101 h 426"/>
                  <a:gd name="T78" fmla="*/ 310 w 409"/>
                  <a:gd name="T79" fmla="*/ 94 h 426"/>
                  <a:gd name="T80" fmla="*/ 342 w 409"/>
                  <a:gd name="T81" fmla="*/ 83 h 426"/>
                  <a:gd name="T82" fmla="*/ 383 w 409"/>
                  <a:gd name="T83" fmla="*/ 73 h 426"/>
                  <a:gd name="T84" fmla="*/ 408 w 409"/>
                  <a:gd name="T85" fmla="*/ 9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9" h="426">
                    <a:moveTo>
                      <a:pt x="408" y="97"/>
                    </a:moveTo>
                    <a:lnTo>
                      <a:pt x="407" y="105"/>
                    </a:lnTo>
                    <a:lnTo>
                      <a:pt x="388" y="115"/>
                    </a:lnTo>
                    <a:lnTo>
                      <a:pt x="377" y="129"/>
                    </a:lnTo>
                    <a:lnTo>
                      <a:pt x="372" y="148"/>
                    </a:lnTo>
                    <a:lnTo>
                      <a:pt x="359" y="163"/>
                    </a:lnTo>
                    <a:lnTo>
                      <a:pt x="359" y="192"/>
                    </a:lnTo>
                    <a:lnTo>
                      <a:pt x="349" y="184"/>
                    </a:lnTo>
                    <a:lnTo>
                      <a:pt x="344" y="160"/>
                    </a:lnTo>
                    <a:lnTo>
                      <a:pt x="341" y="143"/>
                    </a:lnTo>
                    <a:lnTo>
                      <a:pt x="323" y="133"/>
                    </a:lnTo>
                    <a:lnTo>
                      <a:pt x="309" y="131"/>
                    </a:lnTo>
                    <a:lnTo>
                      <a:pt x="291" y="118"/>
                    </a:lnTo>
                    <a:lnTo>
                      <a:pt x="281" y="148"/>
                    </a:lnTo>
                    <a:lnTo>
                      <a:pt x="291" y="152"/>
                    </a:lnTo>
                    <a:lnTo>
                      <a:pt x="292" y="190"/>
                    </a:lnTo>
                    <a:lnTo>
                      <a:pt x="282" y="192"/>
                    </a:lnTo>
                    <a:lnTo>
                      <a:pt x="272" y="198"/>
                    </a:lnTo>
                    <a:lnTo>
                      <a:pt x="272" y="216"/>
                    </a:lnTo>
                    <a:lnTo>
                      <a:pt x="267" y="221"/>
                    </a:lnTo>
                    <a:lnTo>
                      <a:pt x="256" y="237"/>
                    </a:lnTo>
                    <a:lnTo>
                      <a:pt x="238" y="243"/>
                    </a:lnTo>
                    <a:lnTo>
                      <a:pt x="228" y="256"/>
                    </a:lnTo>
                    <a:lnTo>
                      <a:pt x="213" y="262"/>
                    </a:lnTo>
                    <a:lnTo>
                      <a:pt x="206" y="282"/>
                    </a:lnTo>
                    <a:lnTo>
                      <a:pt x="191" y="293"/>
                    </a:lnTo>
                    <a:lnTo>
                      <a:pt x="170" y="305"/>
                    </a:lnTo>
                    <a:lnTo>
                      <a:pt x="176" y="357"/>
                    </a:lnTo>
                    <a:lnTo>
                      <a:pt x="170" y="359"/>
                    </a:lnTo>
                    <a:lnTo>
                      <a:pt x="176" y="383"/>
                    </a:lnTo>
                    <a:lnTo>
                      <a:pt x="165" y="400"/>
                    </a:lnTo>
                    <a:lnTo>
                      <a:pt x="156" y="417"/>
                    </a:lnTo>
                    <a:lnTo>
                      <a:pt x="139" y="425"/>
                    </a:lnTo>
                    <a:lnTo>
                      <a:pt x="131" y="419"/>
                    </a:lnTo>
                    <a:lnTo>
                      <a:pt x="128" y="400"/>
                    </a:lnTo>
                    <a:lnTo>
                      <a:pt x="110" y="361"/>
                    </a:lnTo>
                    <a:lnTo>
                      <a:pt x="95" y="316"/>
                    </a:lnTo>
                    <a:lnTo>
                      <a:pt x="77" y="290"/>
                    </a:lnTo>
                    <a:lnTo>
                      <a:pt x="70" y="255"/>
                    </a:lnTo>
                    <a:lnTo>
                      <a:pt x="70" y="224"/>
                    </a:lnTo>
                    <a:lnTo>
                      <a:pt x="66" y="199"/>
                    </a:lnTo>
                    <a:lnTo>
                      <a:pt x="59" y="184"/>
                    </a:lnTo>
                    <a:lnTo>
                      <a:pt x="59" y="198"/>
                    </a:lnTo>
                    <a:lnTo>
                      <a:pt x="48" y="208"/>
                    </a:lnTo>
                    <a:lnTo>
                      <a:pt x="27" y="207"/>
                    </a:lnTo>
                    <a:lnTo>
                      <a:pt x="11" y="185"/>
                    </a:lnTo>
                    <a:lnTo>
                      <a:pt x="20" y="174"/>
                    </a:lnTo>
                    <a:lnTo>
                      <a:pt x="7" y="175"/>
                    </a:lnTo>
                    <a:lnTo>
                      <a:pt x="0" y="163"/>
                    </a:lnTo>
                    <a:lnTo>
                      <a:pt x="8" y="154"/>
                    </a:lnTo>
                    <a:lnTo>
                      <a:pt x="36" y="154"/>
                    </a:lnTo>
                    <a:lnTo>
                      <a:pt x="38" y="142"/>
                    </a:lnTo>
                    <a:lnTo>
                      <a:pt x="23" y="121"/>
                    </a:lnTo>
                    <a:lnTo>
                      <a:pt x="11" y="109"/>
                    </a:lnTo>
                    <a:lnTo>
                      <a:pt x="15" y="94"/>
                    </a:lnTo>
                    <a:lnTo>
                      <a:pt x="25" y="86"/>
                    </a:lnTo>
                    <a:lnTo>
                      <a:pt x="49" y="94"/>
                    </a:lnTo>
                    <a:lnTo>
                      <a:pt x="53" y="84"/>
                    </a:lnTo>
                    <a:lnTo>
                      <a:pt x="55" y="73"/>
                    </a:lnTo>
                    <a:lnTo>
                      <a:pt x="70" y="59"/>
                    </a:lnTo>
                    <a:lnTo>
                      <a:pt x="76" y="46"/>
                    </a:lnTo>
                    <a:lnTo>
                      <a:pt x="86" y="36"/>
                    </a:lnTo>
                    <a:lnTo>
                      <a:pt x="84" y="14"/>
                    </a:lnTo>
                    <a:lnTo>
                      <a:pt x="104" y="0"/>
                    </a:lnTo>
                    <a:lnTo>
                      <a:pt x="121" y="2"/>
                    </a:lnTo>
                    <a:lnTo>
                      <a:pt x="132" y="10"/>
                    </a:lnTo>
                    <a:lnTo>
                      <a:pt x="132" y="36"/>
                    </a:lnTo>
                    <a:lnTo>
                      <a:pt x="154" y="41"/>
                    </a:lnTo>
                    <a:lnTo>
                      <a:pt x="166" y="53"/>
                    </a:lnTo>
                    <a:lnTo>
                      <a:pt x="169" y="78"/>
                    </a:lnTo>
                    <a:lnTo>
                      <a:pt x="180" y="92"/>
                    </a:lnTo>
                    <a:lnTo>
                      <a:pt x="198" y="97"/>
                    </a:lnTo>
                    <a:lnTo>
                      <a:pt x="220" y="105"/>
                    </a:lnTo>
                    <a:lnTo>
                      <a:pt x="238" y="109"/>
                    </a:lnTo>
                    <a:lnTo>
                      <a:pt x="250" y="116"/>
                    </a:lnTo>
                    <a:lnTo>
                      <a:pt x="265" y="115"/>
                    </a:lnTo>
                    <a:lnTo>
                      <a:pt x="279" y="115"/>
                    </a:lnTo>
                    <a:lnTo>
                      <a:pt x="287" y="101"/>
                    </a:lnTo>
                    <a:lnTo>
                      <a:pt x="294" y="87"/>
                    </a:lnTo>
                    <a:lnTo>
                      <a:pt x="310" y="94"/>
                    </a:lnTo>
                    <a:lnTo>
                      <a:pt x="334" y="94"/>
                    </a:lnTo>
                    <a:lnTo>
                      <a:pt x="342" y="83"/>
                    </a:lnTo>
                    <a:lnTo>
                      <a:pt x="360" y="73"/>
                    </a:lnTo>
                    <a:lnTo>
                      <a:pt x="383" y="73"/>
                    </a:lnTo>
                    <a:lnTo>
                      <a:pt x="399" y="82"/>
                    </a:lnTo>
                    <a:lnTo>
                      <a:pt x="408" y="9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5" name="Freeform 188"/>
              <p:cNvSpPr>
                <a:spLocks/>
              </p:cNvSpPr>
              <p:nvPr/>
            </p:nvSpPr>
            <p:spPr bwMode="auto">
              <a:xfrm>
                <a:off x="8023865" y="3485483"/>
                <a:ext cx="143096" cy="151004"/>
              </a:xfrm>
              <a:custGeom>
                <a:avLst/>
                <a:gdLst>
                  <a:gd name="T0" fmla="*/ 79 w 80"/>
                  <a:gd name="T1" fmla="*/ 72 h 85"/>
                  <a:gd name="T2" fmla="*/ 72 w 80"/>
                  <a:gd name="T3" fmla="*/ 84 h 85"/>
                  <a:gd name="T4" fmla="*/ 64 w 80"/>
                  <a:gd name="T5" fmla="*/ 82 h 85"/>
                  <a:gd name="T6" fmla="*/ 52 w 80"/>
                  <a:gd name="T7" fmla="*/ 66 h 85"/>
                  <a:gd name="T8" fmla="*/ 54 w 80"/>
                  <a:gd name="T9" fmla="*/ 52 h 85"/>
                  <a:gd name="T10" fmla="*/ 46 w 80"/>
                  <a:gd name="T11" fmla="*/ 41 h 85"/>
                  <a:gd name="T12" fmla="*/ 42 w 80"/>
                  <a:gd name="T13" fmla="*/ 52 h 85"/>
                  <a:gd name="T14" fmla="*/ 29 w 80"/>
                  <a:gd name="T15" fmla="*/ 57 h 85"/>
                  <a:gd name="T16" fmla="*/ 28 w 80"/>
                  <a:gd name="T17" fmla="*/ 73 h 85"/>
                  <a:gd name="T18" fmla="*/ 11 w 80"/>
                  <a:gd name="T19" fmla="*/ 71 h 85"/>
                  <a:gd name="T20" fmla="*/ 10 w 80"/>
                  <a:gd name="T21" fmla="*/ 33 h 85"/>
                  <a:gd name="T22" fmla="*/ 0 w 80"/>
                  <a:gd name="T23" fmla="*/ 30 h 85"/>
                  <a:gd name="T24" fmla="*/ 10 w 80"/>
                  <a:gd name="T25" fmla="*/ 0 h 85"/>
                  <a:gd name="T26" fmla="*/ 28 w 80"/>
                  <a:gd name="T27" fmla="*/ 12 h 85"/>
                  <a:gd name="T28" fmla="*/ 43 w 80"/>
                  <a:gd name="T29" fmla="*/ 15 h 85"/>
                  <a:gd name="T30" fmla="*/ 61 w 80"/>
                  <a:gd name="T31" fmla="*/ 24 h 85"/>
                  <a:gd name="T32" fmla="*/ 64 w 80"/>
                  <a:gd name="T33" fmla="*/ 42 h 85"/>
                  <a:gd name="T34" fmla="*/ 70 w 80"/>
                  <a:gd name="T35" fmla="*/ 65 h 85"/>
                  <a:gd name="T36" fmla="*/ 79 w 80"/>
                  <a:gd name="T3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5">
                    <a:moveTo>
                      <a:pt x="79" y="72"/>
                    </a:moveTo>
                    <a:lnTo>
                      <a:pt x="72" y="84"/>
                    </a:lnTo>
                    <a:lnTo>
                      <a:pt x="64" y="82"/>
                    </a:lnTo>
                    <a:lnTo>
                      <a:pt x="52" y="66"/>
                    </a:lnTo>
                    <a:lnTo>
                      <a:pt x="54" y="52"/>
                    </a:lnTo>
                    <a:lnTo>
                      <a:pt x="46" y="41"/>
                    </a:lnTo>
                    <a:lnTo>
                      <a:pt x="42" y="52"/>
                    </a:lnTo>
                    <a:lnTo>
                      <a:pt x="29" y="57"/>
                    </a:lnTo>
                    <a:lnTo>
                      <a:pt x="28" y="73"/>
                    </a:lnTo>
                    <a:lnTo>
                      <a:pt x="11" y="71"/>
                    </a:lnTo>
                    <a:lnTo>
                      <a:pt x="10" y="33"/>
                    </a:lnTo>
                    <a:lnTo>
                      <a:pt x="0" y="30"/>
                    </a:lnTo>
                    <a:lnTo>
                      <a:pt x="10" y="0"/>
                    </a:lnTo>
                    <a:lnTo>
                      <a:pt x="28" y="12"/>
                    </a:lnTo>
                    <a:lnTo>
                      <a:pt x="43" y="15"/>
                    </a:lnTo>
                    <a:lnTo>
                      <a:pt x="61" y="24"/>
                    </a:lnTo>
                    <a:lnTo>
                      <a:pt x="64" y="42"/>
                    </a:lnTo>
                    <a:lnTo>
                      <a:pt x="70" y="65"/>
                    </a:lnTo>
                    <a:lnTo>
                      <a:pt x="7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6" name="Freeform 192"/>
              <p:cNvSpPr>
                <a:spLocks/>
              </p:cNvSpPr>
              <p:nvPr/>
            </p:nvSpPr>
            <p:spPr bwMode="auto">
              <a:xfrm>
                <a:off x="7012758" y="2573170"/>
                <a:ext cx="934055" cy="475032"/>
              </a:xfrm>
              <a:custGeom>
                <a:avLst/>
                <a:gdLst>
                  <a:gd name="T0" fmla="*/ 516 w 531"/>
                  <a:gd name="T1" fmla="*/ 78 h 270"/>
                  <a:gd name="T2" fmla="*/ 486 w 531"/>
                  <a:gd name="T3" fmla="*/ 58 h 270"/>
                  <a:gd name="T4" fmla="*/ 449 w 531"/>
                  <a:gd name="T5" fmla="*/ 16 h 270"/>
                  <a:gd name="T6" fmla="*/ 408 w 531"/>
                  <a:gd name="T7" fmla="*/ 25 h 270"/>
                  <a:gd name="T8" fmla="*/ 391 w 531"/>
                  <a:gd name="T9" fmla="*/ 11 h 270"/>
                  <a:gd name="T10" fmla="*/ 351 w 531"/>
                  <a:gd name="T11" fmla="*/ 5 h 270"/>
                  <a:gd name="T12" fmla="*/ 294 w 531"/>
                  <a:gd name="T13" fmla="*/ 7 h 270"/>
                  <a:gd name="T14" fmla="*/ 265 w 531"/>
                  <a:gd name="T15" fmla="*/ 3 h 270"/>
                  <a:gd name="T16" fmla="*/ 252 w 531"/>
                  <a:gd name="T17" fmla="*/ 32 h 270"/>
                  <a:gd name="T18" fmla="*/ 250 w 531"/>
                  <a:gd name="T19" fmla="*/ 34 h 270"/>
                  <a:gd name="T20" fmla="*/ 247 w 531"/>
                  <a:gd name="T21" fmla="*/ 36 h 270"/>
                  <a:gd name="T22" fmla="*/ 244 w 531"/>
                  <a:gd name="T23" fmla="*/ 37 h 270"/>
                  <a:gd name="T24" fmla="*/ 242 w 531"/>
                  <a:gd name="T25" fmla="*/ 39 h 270"/>
                  <a:gd name="T26" fmla="*/ 239 w 531"/>
                  <a:gd name="T27" fmla="*/ 40 h 270"/>
                  <a:gd name="T28" fmla="*/ 237 w 531"/>
                  <a:gd name="T29" fmla="*/ 40 h 270"/>
                  <a:gd name="T30" fmla="*/ 237 w 531"/>
                  <a:gd name="T31" fmla="*/ 43 h 270"/>
                  <a:gd name="T32" fmla="*/ 238 w 531"/>
                  <a:gd name="T33" fmla="*/ 47 h 270"/>
                  <a:gd name="T34" fmla="*/ 240 w 531"/>
                  <a:gd name="T35" fmla="*/ 52 h 270"/>
                  <a:gd name="T36" fmla="*/ 242 w 531"/>
                  <a:gd name="T37" fmla="*/ 56 h 270"/>
                  <a:gd name="T38" fmla="*/ 236 w 531"/>
                  <a:gd name="T39" fmla="*/ 67 h 270"/>
                  <a:gd name="T40" fmla="*/ 196 w 531"/>
                  <a:gd name="T41" fmla="*/ 47 h 270"/>
                  <a:gd name="T42" fmla="*/ 164 w 531"/>
                  <a:gd name="T43" fmla="*/ 44 h 270"/>
                  <a:gd name="T44" fmla="*/ 130 w 531"/>
                  <a:gd name="T45" fmla="*/ 12 h 270"/>
                  <a:gd name="T46" fmla="*/ 85 w 531"/>
                  <a:gd name="T47" fmla="*/ 7 h 270"/>
                  <a:gd name="T48" fmla="*/ 59 w 531"/>
                  <a:gd name="T49" fmla="*/ 25 h 270"/>
                  <a:gd name="T50" fmla="*/ 20 w 531"/>
                  <a:gd name="T51" fmla="*/ 34 h 270"/>
                  <a:gd name="T52" fmla="*/ 7 w 531"/>
                  <a:gd name="T53" fmla="*/ 74 h 270"/>
                  <a:gd name="T54" fmla="*/ 25 w 531"/>
                  <a:gd name="T55" fmla="*/ 104 h 270"/>
                  <a:gd name="T56" fmla="*/ 6 w 531"/>
                  <a:gd name="T57" fmla="*/ 145 h 270"/>
                  <a:gd name="T58" fmla="*/ 43 w 531"/>
                  <a:gd name="T59" fmla="*/ 145 h 270"/>
                  <a:gd name="T60" fmla="*/ 59 w 531"/>
                  <a:gd name="T61" fmla="*/ 144 h 270"/>
                  <a:gd name="T62" fmla="*/ 59 w 531"/>
                  <a:gd name="T63" fmla="*/ 171 h 270"/>
                  <a:gd name="T64" fmla="*/ 31 w 531"/>
                  <a:gd name="T65" fmla="*/ 178 h 270"/>
                  <a:gd name="T66" fmla="*/ 19 w 531"/>
                  <a:gd name="T67" fmla="*/ 190 h 270"/>
                  <a:gd name="T68" fmla="*/ 26 w 531"/>
                  <a:gd name="T69" fmla="*/ 215 h 270"/>
                  <a:gd name="T70" fmla="*/ 54 w 531"/>
                  <a:gd name="T71" fmla="*/ 240 h 270"/>
                  <a:gd name="T72" fmla="*/ 75 w 531"/>
                  <a:gd name="T73" fmla="*/ 228 h 270"/>
                  <a:gd name="T74" fmla="*/ 93 w 531"/>
                  <a:gd name="T75" fmla="*/ 242 h 270"/>
                  <a:gd name="T76" fmla="*/ 105 w 531"/>
                  <a:gd name="T77" fmla="*/ 256 h 270"/>
                  <a:gd name="T78" fmla="*/ 130 w 531"/>
                  <a:gd name="T79" fmla="*/ 189 h 270"/>
                  <a:gd name="T80" fmla="*/ 174 w 531"/>
                  <a:gd name="T81" fmla="*/ 161 h 270"/>
                  <a:gd name="T82" fmla="*/ 202 w 531"/>
                  <a:gd name="T83" fmla="*/ 145 h 270"/>
                  <a:gd name="T84" fmla="*/ 210 w 531"/>
                  <a:gd name="T85" fmla="*/ 178 h 270"/>
                  <a:gd name="T86" fmla="*/ 214 w 531"/>
                  <a:gd name="T87" fmla="*/ 201 h 270"/>
                  <a:gd name="T88" fmla="*/ 237 w 531"/>
                  <a:gd name="T89" fmla="*/ 209 h 270"/>
                  <a:gd name="T90" fmla="*/ 269 w 531"/>
                  <a:gd name="T91" fmla="*/ 218 h 270"/>
                  <a:gd name="T92" fmla="*/ 275 w 531"/>
                  <a:gd name="T93" fmla="*/ 253 h 270"/>
                  <a:gd name="T94" fmla="*/ 302 w 531"/>
                  <a:gd name="T95" fmla="*/ 269 h 270"/>
                  <a:gd name="T96" fmla="*/ 354 w 531"/>
                  <a:gd name="T97" fmla="*/ 244 h 270"/>
                  <a:gd name="T98" fmla="*/ 347 w 531"/>
                  <a:gd name="T99" fmla="*/ 226 h 270"/>
                  <a:gd name="T100" fmla="*/ 323 w 531"/>
                  <a:gd name="T101" fmla="*/ 217 h 270"/>
                  <a:gd name="T102" fmla="*/ 328 w 531"/>
                  <a:gd name="T103" fmla="*/ 199 h 270"/>
                  <a:gd name="T104" fmla="*/ 338 w 531"/>
                  <a:gd name="T105" fmla="*/ 186 h 270"/>
                  <a:gd name="T106" fmla="*/ 357 w 531"/>
                  <a:gd name="T107" fmla="*/ 189 h 270"/>
                  <a:gd name="T108" fmla="*/ 387 w 531"/>
                  <a:gd name="T109" fmla="*/ 193 h 270"/>
                  <a:gd name="T110" fmla="*/ 437 w 531"/>
                  <a:gd name="T111" fmla="*/ 189 h 270"/>
                  <a:gd name="T112" fmla="*/ 459 w 531"/>
                  <a:gd name="T113" fmla="*/ 195 h 270"/>
                  <a:gd name="T114" fmla="*/ 475 w 531"/>
                  <a:gd name="T115" fmla="*/ 167 h 270"/>
                  <a:gd name="T116" fmla="*/ 499 w 531"/>
                  <a:gd name="T117" fmla="*/ 140 h 270"/>
                  <a:gd name="T118" fmla="*/ 517 w 531"/>
                  <a:gd name="T119" fmla="*/ 130 h 270"/>
                  <a:gd name="T120" fmla="*/ 530 w 531"/>
                  <a:gd name="T121" fmla="*/ 11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1" h="270">
                    <a:moveTo>
                      <a:pt x="530" y="113"/>
                    </a:moveTo>
                    <a:lnTo>
                      <a:pt x="516" y="78"/>
                    </a:lnTo>
                    <a:lnTo>
                      <a:pt x="494" y="69"/>
                    </a:lnTo>
                    <a:lnTo>
                      <a:pt x="486" y="58"/>
                    </a:lnTo>
                    <a:lnTo>
                      <a:pt x="471" y="57"/>
                    </a:lnTo>
                    <a:lnTo>
                      <a:pt x="449" y="16"/>
                    </a:lnTo>
                    <a:lnTo>
                      <a:pt x="431" y="16"/>
                    </a:lnTo>
                    <a:lnTo>
                      <a:pt x="408" y="25"/>
                    </a:lnTo>
                    <a:lnTo>
                      <a:pt x="393" y="23"/>
                    </a:lnTo>
                    <a:lnTo>
                      <a:pt x="391" y="11"/>
                    </a:lnTo>
                    <a:lnTo>
                      <a:pt x="379" y="0"/>
                    </a:lnTo>
                    <a:lnTo>
                      <a:pt x="351" y="5"/>
                    </a:lnTo>
                    <a:lnTo>
                      <a:pt x="330" y="10"/>
                    </a:lnTo>
                    <a:lnTo>
                      <a:pt x="294" y="7"/>
                    </a:lnTo>
                    <a:lnTo>
                      <a:pt x="275" y="2"/>
                    </a:lnTo>
                    <a:lnTo>
                      <a:pt x="265" y="3"/>
                    </a:lnTo>
                    <a:lnTo>
                      <a:pt x="269" y="25"/>
                    </a:lnTo>
                    <a:lnTo>
                      <a:pt x="252" y="32"/>
                    </a:lnTo>
                    <a:lnTo>
                      <a:pt x="251" y="33"/>
                    </a:lnTo>
                    <a:lnTo>
                      <a:pt x="250" y="34"/>
                    </a:lnTo>
                    <a:lnTo>
                      <a:pt x="248" y="35"/>
                    </a:lnTo>
                    <a:lnTo>
                      <a:pt x="247" y="36"/>
                    </a:lnTo>
                    <a:lnTo>
                      <a:pt x="246" y="36"/>
                    </a:lnTo>
                    <a:lnTo>
                      <a:pt x="244" y="37"/>
                    </a:lnTo>
                    <a:lnTo>
                      <a:pt x="243" y="38"/>
                    </a:lnTo>
                    <a:lnTo>
                      <a:pt x="242" y="39"/>
                    </a:lnTo>
                    <a:lnTo>
                      <a:pt x="240" y="40"/>
                    </a:lnTo>
                    <a:lnTo>
                      <a:pt x="239" y="40"/>
                    </a:lnTo>
                    <a:lnTo>
                      <a:pt x="238" y="40"/>
                    </a:lnTo>
                    <a:lnTo>
                      <a:pt x="237" y="40"/>
                    </a:lnTo>
                    <a:lnTo>
                      <a:pt x="237" y="41"/>
                    </a:lnTo>
                    <a:lnTo>
                      <a:pt x="237" y="43"/>
                    </a:lnTo>
                    <a:lnTo>
                      <a:pt x="237" y="45"/>
                    </a:lnTo>
                    <a:lnTo>
                      <a:pt x="238" y="47"/>
                    </a:lnTo>
                    <a:lnTo>
                      <a:pt x="239" y="50"/>
                    </a:lnTo>
                    <a:lnTo>
                      <a:pt x="240" y="52"/>
                    </a:lnTo>
                    <a:lnTo>
                      <a:pt x="241" y="54"/>
                    </a:lnTo>
                    <a:lnTo>
                      <a:pt x="242" y="56"/>
                    </a:lnTo>
                    <a:lnTo>
                      <a:pt x="243" y="58"/>
                    </a:lnTo>
                    <a:lnTo>
                      <a:pt x="236" y="67"/>
                    </a:lnTo>
                    <a:lnTo>
                      <a:pt x="222" y="62"/>
                    </a:lnTo>
                    <a:lnTo>
                      <a:pt x="196" y="47"/>
                    </a:lnTo>
                    <a:lnTo>
                      <a:pt x="177" y="49"/>
                    </a:lnTo>
                    <a:lnTo>
                      <a:pt x="164" y="44"/>
                    </a:lnTo>
                    <a:lnTo>
                      <a:pt x="165" y="35"/>
                    </a:lnTo>
                    <a:lnTo>
                      <a:pt x="130" y="12"/>
                    </a:lnTo>
                    <a:lnTo>
                      <a:pt x="107" y="11"/>
                    </a:lnTo>
                    <a:lnTo>
                      <a:pt x="85" y="7"/>
                    </a:lnTo>
                    <a:lnTo>
                      <a:pt x="66" y="12"/>
                    </a:lnTo>
                    <a:lnTo>
                      <a:pt x="59" y="25"/>
                    </a:lnTo>
                    <a:lnTo>
                      <a:pt x="44" y="7"/>
                    </a:lnTo>
                    <a:lnTo>
                      <a:pt x="20" y="34"/>
                    </a:lnTo>
                    <a:lnTo>
                      <a:pt x="0" y="58"/>
                    </a:lnTo>
                    <a:lnTo>
                      <a:pt x="7" y="74"/>
                    </a:lnTo>
                    <a:lnTo>
                      <a:pt x="24" y="85"/>
                    </a:lnTo>
                    <a:lnTo>
                      <a:pt x="25" y="104"/>
                    </a:lnTo>
                    <a:lnTo>
                      <a:pt x="12" y="118"/>
                    </a:lnTo>
                    <a:lnTo>
                      <a:pt x="6" y="145"/>
                    </a:lnTo>
                    <a:lnTo>
                      <a:pt x="25" y="140"/>
                    </a:lnTo>
                    <a:lnTo>
                      <a:pt x="43" y="145"/>
                    </a:lnTo>
                    <a:lnTo>
                      <a:pt x="48" y="138"/>
                    </a:lnTo>
                    <a:lnTo>
                      <a:pt x="59" y="144"/>
                    </a:lnTo>
                    <a:lnTo>
                      <a:pt x="54" y="162"/>
                    </a:lnTo>
                    <a:lnTo>
                      <a:pt x="59" y="171"/>
                    </a:lnTo>
                    <a:lnTo>
                      <a:pt x="38" y="171"/>
                    </a:lnTo>
                    <a:lnTo>
                      <a:pt x="31" y="178"/>
                    </a:lnTo>
                    <a:lnTo>
                      <a:pt x="30" y="189"/>
                    </a:lnTo>
                    <a:lnTo>
                      <a:pt x="19" y="190"/>
                    </a:lnTo>
                    <a:lnTo>
                      <a:pt x="20" y="200"/>
                    </a:lnTo>
                    <a:lnTo>
                      <a:pt x="26" y="215"/>
                    </a:lnTo>
                    <a:lnTo>
                      <a:pt x="48" y="215"/>
                    </a:lnTo>
                    <a:lnTo>
                      <a:pt x="54" y="240"/>
                    </a:lnTo>
                    <a:lnTo>
                      <a:pt x="59" y="226"/>
                    </a:lnTo>
                    <a:lnTo>
                      <a:pt x="75" y="228"/>
                    </a:lnTo>
                    <a:lnTo>
                      <a:pt x="80" y="248"/>
                    </a:lnTo>
                    <a:lnTo>
                      <a:pt x="93" y="242"/>
                    </a:lnTo>
                    <a:lnTo>
                      <a:pt x="105" y="247"/>
                    </a:lnTo>
                    <a:lnTo>
                      <a:pt x="105" y="256"/>
                    </a:lnTo>
                    <a:lnTo>
                      <a:pt x="119" y="261"/>
                    </a:lnTo>
                    <a:lnTo>
                      <a:pt x="130" y="189"/>
                    </a:lnTo>
                    <a:lnTo>
                      <a:pt x="160" y="164"/>
                    </a:lnTo>
                    <a:lnTo>
                      <a:pt x="174" y="161"/>
                    </a:lnTo>
                    <a:lnTo>
                      <a:pt x="174" y="145"/>
                    </a:lnTo>
                    <a:lnTo>
                      <a:pt x="202" y="145"/>
                    </a:lnTo>
                    <a:lnTo>
                      <a:pt x="202" y="167"/>
                    </a:lnTo>
                    <a:lnTo>
                      <a:pt x="210" y="178"/>
                    </a:lnTo>
                    <a:lnTo>
                      <a:pt x="204" y="184"/>
                    </a:lnTo>
                    <a:lnTo>
                      <a:pt x="214" y="201"/>
                    </a:lnTo>
                    <a:lnTo>
                      <a:pt x="219" y="214"/>
                    </a:lnTo>
                    <a:lnTo>
                      <a:pt x="237" y="209"/>
                    </a:lnTo>
                    <a:lnTo>
                      <a:pt x="254" y="211"/>
                    </a:lnTo>
                    <a:lnTo>
                      <a:pt x="269" y="218"/>
                    </a:lnTo>
                    <a:lnTo>
                      <a:pt x="270" y="240"/>
                    </a:lnTo>
                    <a:lnTo>
                      <a:pt x="275" y="253"/>
                    </a:lnTo>
                    <a:lnTo>
                      <a:pt x="295" y="263"/>
                    </a:lnTo>
                    <a:lnTo>
                      <a:pt x="302" y="269"/>
                    </a:lnTo>
                    <a:lnTo>
                      <a:pt x="320" y="256"/>
                    </a:lnTo>
                    <a:lnTo>
                      <a:pt x="354" y="244"/>
                    </a:lnTo>
                    <a:lnTo>
                      <a:pt x="359" y="237"/>
                    </a:lnTo>
                    <a:lnTo>
                      <a:pt x="347" y="226"/>
                    </a:lnTo>
                    <a:lnTo>
                      <a:pt x="335" y="228"/>
                    </a:lnTo>
                    <a:lnTo>
                      <a:pt x="323" y="217"/>
                    </a:lnTo>
                    <a:lnTo>
                      <a:pt x="330" y="207"/>
                    </a:lnTo>
                    <a:lnTo>
                      <a:pt x="328" y="199"/>
                    </a:lnTo>
                    <a:lnTo>
                      <a:pt x="328" y="195"/>
                    </a:lnTo>
                    <a:lnTo>
                      <a:pt x="338" y="186"/>
                    </a:lnTo>
                    <a:lnTo>
                      <a:pt x="351" y="200"/>
                    </a:lnTo>
                    <a:lnTo>
                      <a:pt x="357" y="189"/>
                    </a:lnTo>
                    <a:lnTo>
                      <a:pt x="376" y="184"/>
                    </a:lnTo>
                    <a:lnTo>
                      <a:pt x="387" y="193"/>
                    </a:lnTo>
                    <a:lnTo>
                      <a:pt x="417" y="189"/>
                    </a:lnTo>
                    <a:lnTo>
                      <a:pt x="437" y="189"/>
                    </a:lnTo>
                    <a:lnTo>
                      <a:pt x="453" y="203"/>
                    </a:lnTo>
                    <a:lnTo>
                      <a:pt x="459" y="195"/>
                    </a:lnTo>
                    <a:lnTo>
                      <a:pt x="460" y="175"/>
                    </a:lnTo>
                    <a:lnTo>
                      <a:pt x="475" y="167"/>
                    </a:lnTo>
                    <a:lnTo>
                      <a:pt x="493" y="173"/>
                    </a:lnTo>
                    <a:lnTo>
                      <a:pt x="499" y="140"/>
                    </a:lnTo>
                    <a:lnTo>
                      <a:pt x="505" y="133"/>
                    </a:lnTo>
                    <a:lnTo>
                      <a:pt x="517" y="130"/>
                    </a:lnTo>
                    <a:lnTo>
                      <a:pt x="521" y="119"/>
                    </a:lnTo>
                    <a:lnTo>
                      <a:pt x="530" y="1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7" name="Freeform 193"/>
              <p:cNvSpPr>
                <a:spLocks/>
              </p:cNvSpPr>
              <p:nvPr/>
            </p:nvSpPr>
            <p:spPr bwMode="auto">
              <a:xfrm>
                <a:off x="7542685" y="2897198"/>
                <a:ext cx="265750" cy="198192"/>
              </a:xfrm>
              <a:custGeom>
                <a:avLst/>
                <a:gdLst>
                  <a:gd name="T0" fmla="*/ 144 w 169"/>
                  <a:gd name="T1" fmla="*/ 21 h 126"/>
                  <a:gd name="T2" fmla="*/ 134 w 169"/>
                  <a:gd name="T3" fmla="*/ 33 h 126"/>
                  <a:gd name="T4" fmla="*/ 144 w 169"/>
                  <a:gd name="T5" fmla="*/ 42 h 126"/>
                  <a:gd name="T6" fmla="*/ 143 w 169"/>
                  <a:gd name="T7" fmla="*/ 87 h 126"/>
                  <a:gd name="T8" fmla="*/ 130 w 169"/>
                  <a:gd name="T9" fmla="*/ 91 h 126"/>
                  <a:gd name="T10" fmla="*/ 124 w 169"/>
                  <a:gd name="T11" fmla="*/ 102 h 126"/>
                  <a:gd name="T12" fmla="*/ 97 w 169"/>
                  <a:gd name="T13" fmla="*/ 108 h 126"/>
                  <a:gd name="T14" fmla="*/ 98 w 169"/>
                  <a:gd name="T15" fmla="*/ 117 h 126"/>
                  <a:gd name="T16" fmla="*/ 91 w 169"/>
                  <a:gd name="T17" fmla="*/ 126 h 126"/>
                  <a:gd name="T18" fmla="*/ 76 w 169"/>
                  <a:gd name="T19" fmla="*/ 85 h 126"/>
                  <a:gd name="T20" fmla="*/ 57 w 169"/>
                  <a:gd name="T21" fmla="*/ 99 h 126"/>
                  <a:gd name="T22" fmla="*/ 40 w 169"/>
                  <a:gd name="T23" fmla="*/ 101 h 126"/>
                  <a:gd name="T24" fmla="*/ 0 w 169"/>
                  <a:gd name="T25" fmla="*/ 96 h 126"/>
                  <a:gd name="T26" fmla="*/ 20 w 169"/>
                  <a:gd name="T27" fmla="*/ 81 h 126"/>
                  <a:gd name="T28" fmla="*/ 58 w 169"/>
                  <a:gd name="T29" fmla="*/ 68 h 126"/>
                  <a:gd name="T30" fmla="*/ 64 w 169"/>
                  <a:gd name="T31" fmla="*/ 60 h 126"/>
                  <a:gd name="T32" fmla="*/ 50 w 169"/>
                  <a:gd name="T33" fmla="*/ 47 h 126"/>
                  <a:gd name="T34" fmla="*/ 37 w 169"/>
                  <a:gd name="T35" fmla="*/ 50 h 126"/>
                  <a:gd name="T36" fmla="*/ 23 w 169"/>
                  <a:gd name="T37" fmla="*/ 38 h 126"/>
                  <a:gd name="T38" fmla="*/ 31 w 169"/>
                  <a:gd name="T39" fmla="*/ 27 h 126"/>
                  <a:gd name="T40" fmla="*/ 29 w 169"/>
                  <a:gd name="T41" fmla="*/ 12 h 126"/>
                  <a:gd name="T42" fmla="*/ 40 w 169"/>
                  <a:gd name="T43" fmla="*/ 3 h 126"/>
                  <a:gd name="T44" fmla="*/ 55 w 169"/>
                  <a:gd name="T45" fmla="*/ 18 h 126"/>
                  <a:gd name="T46" fmla="*/ 62 w 169"/>
                  <a:gd name="T47" fmla="*/ 6 h 126"/>
                  <a:gd name="T48" fmla="*/ 83 w 169"/>
                  <a:gd name="T49" fmla="*/ 0 h 126"/>
                  <a:gd name="T50" fmla="*/ 95 w 169"/>
                  <a:gd name="T51" fmla="*/ 10 h 126"/>
                  <a:gd name="T52" fmla="*/ 129 w 169"/>
                  <a:gd name="T53" fmla="*/ 6 h 126"/>
                  <a:gd name="T54" fmla="*/ 151 w 169"/>
                  <a:gd name="T55" fmla="*/ 7 h 126"/>
                  <a:gd name="T56" fmla="*/ 169 w 169"/>
                  <a:gd name="T57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" h="126">
                    <a:moveTo>
                      <a:pt x="144" y="21"/>
                    </a:moveTo>
                    <a:lnTo>
                      <a:pt x="134" y="33"/>
                    </a:lnTo>
                    <a:lnTo>
                      <a:pt x="144" y="42"/>
                    </a:lnTo>
                    <a:lnTo>
                      <a:pt x="143" y="87"/>
                    </a:lnTo>
                    <a:lnTo>
                      <a:pt x="130" y="91"/>
                    </a:lnTo>
                    <a:lnTo>
                      <a:pt x="124" y="102"/>
                    </a:lnTo>
                    <a:lnTo>
                      <a:pt x="97" y="108"/>
                    </a:lnTo>
                    <a:lnTo>
                      <a:pt x="98" y="117"/>
                    </a:lnTo>
                    <a:lnTo>
                      <a:pt x="91" y="126"/>
                    </a:lnTo>
                    <a:lnTo>
                      <a:pt x="76" y="85"/>
                    </a:lnTo>
                    <a:lnTo>
                      <a:pt x="57" y="99"/>
                    </a:lnTo>
                    <a:lnTo>
                      <a:pt x="40" y="101"/>
                    </a:lnTo>
                    <a:lnTo>
                      <a:pt x="0" y="96"/>
                    </a:lnTo>
                    <a:lnTo>
                      <a:pt x="20" y="81"/>
                    </a:lnTo>
                    <a:lnTo>
                      <a:pt x="58" y="68"/>
                    </a:lnTo>
                    <a:lnTo>
                      <a:pt x="64" y="60"/>
                    </a:lnTo>
                    <a:lnTo>
                      <a:pt x="50" y="47"/>
                    </a:lnTo>
                    <a:lnTo>
                      <a:pt x="37" y="50"/>
                    </a:lnTo>
                    <a:lnTo>
                      <a:pt x="23" y="38"/>
                    </a:lnTo>
                    <a:lnTo>
                      <a:pt x="31" y="27"/>
                    </a:lnTo>
                    <a:lnTo>
                      <a:pt x="29" y="12"/>
                    </a:lnTo>
                    <a:lnTo>
                      <a:pt x="40" y="3"/>
                    </a:lnTo>
                    <a:lnTo>
                      <a:pt x="55" y="18"/>
                    </a:lnTo>
                    <a:lnTo>
                      <a:pt x="62" y="6"/>
                    </a:lnTo>
                    <a:lnTo>
                      <a:pt x="83" y="0"/>
                    </a:lnTo>
                    <a:lnTo>
                      <a:pt x="95" y="10"/>
                    </a:lnTo>
                    <a:lnTo>
                      <a:pt x="129" y="6"/>
                    </a:lnTo>
                    <a:lnTo>
                      <a:pt x="151" y="7"/>
                    </a:lnTo>
                    <a:lnTo>
                      <a:pt x="169" y="2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8" name="Freeform 194"/>
              <p:cNvSpPr>
                <a:spLocks/>
              </p:cNvSpPr>
              <p:nvPr/>
            </p:nvSpPr>
            <p:spPr bwMode="auto">
              <a:xfrm>
                <a:off x="6759588" y="2887761"/>
                <a:ext cx="157248" cy="114826"/>
              </a:xfrm>
              <a:custGeom>
                <a:avLst/>
                <a:gdLst>
                  <a:gd name="T0" fmla="*/ 0 w 90"/>
                  <a:gd name="T1" fmla="*/ 18 h 65"/>
                  <a:gd name="T2" fmla="*/ 32 w 90"/>
                  <a:gd name="T3" fmla="*/ 0 h 65"/>
                  <a:gd name="T4" fmla="*/ 50 w 90"/>
                  <a:gd name="T5" fmla="*/ 9 h 65"/>
                  <a:gd name="T6" fmla="*/ 62 w 90"/>
                  <a:gd name="T7" fmla="*/ 9 h 65"/>
                  <a:gd name="T8" fmla="*/ 74 w 90"/>
                  <a:gd name="T9" fmla="*/ 21 h 65"/>
                  <a:gd name="T10" fmla="*/ 89 w 90"/>
                  <a:gd name="T11" fmla="*/ 37 h 65"/>
                  <a:gd name="T12" fmla="*/ 80 w 90"/>
                  <a:gd name="T13" fmla="*/ 55 h 65"/>
                  <a:gd name="T14" fmla="*/ 64 w 90"/>
                  <a:gd name="T15" fmla="*/ 62 h 65"/>
                  <a:gd name="T16" fmla="*/ 45 w 90"/>
                  <a:gd name="T17" fmla="*/ 64 h 65"/>
                  <a:gd name="T18" fmla="*/ 42 w 90"/>
                  <a:gd name="T19" fmla="*/ 50 h 65"/>
                  <a:gd name="T20" fmla="*/ 35 w 90"/>
                  <a:gd name="T21" fmla="*/ 37 h 65"/>
                  <a:gd name="T22" fmla="*/ 15 w 90"/>
                  <a:gd name="T23" fmla="*/ 31 h 65"/>
                  <a:gd name="T24" fmla="*/ 0 w 90"/>
                  <a:gd name="T25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65">
                    <a:moveTo>
                      <a:pt x="0" y="18"/>
                    </a:moveTo>
                    <a:lnTo>
                      <a:pt x="32" y="0"/>
                    </a:lnTo>
                    <a:lnTo>
                      <a:pt x="50" y="9"/>
                    </a:lnTo>
                    <a:lnTo>
                      <a:pt x="62" y="9"/>
                    </a:lnTo>
                    <a:lnTo>
                      <a:pt x="74" y="21"/>
                    </a:lnTo>
                    <a:lnTo>
                      <a:pt x="89" y="37"/>
                    </a:lnTo>
                    <a:lnTo>
                      <a:pt x="80" y="55"/>
                    </a:lnTo>
                    <a:lnTo>
                      <a:pt x="64" y="62"/>
                    </a:lnTo>
                    <a:lnTo>
                      <a:pt x="45" y="64"/>
                    </a:lnTo>
                    <a:lnTo>
                      <a:pt x="42" y="50"/>
                    </a:lnTo>
                    <a:lnTo>
                      <a:pt x="35" y="37"/>
                    </a:lnTo>
                    <a:lnTo>
                      <a:pt x="15" y="31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9" name="Freeform 195"/>
              <p:cNvSpPr>
                <a:spLocks/>
              </p:cNvSpPr>
              <p:nvPr/>
            </p:nvSpPr>
            <p:spPr bwMode="auto">
              <a:xfrm>
                <a:off x="8354087" y="3965234"/>
                <a:ext cx="127371" cy="243808"/>
              </a:xfrm>
              <a:custGeom>
                <a:avLst/>
                <a:gdLst>
                  <a:gd name="T0" fmla="*/ 46 w 73"/>
                  <a:gd name="T1" fmla="*/ 46 h 138"/>
                  <a:gd name="T2" fmla="*/ 25 w 73"/>
                  <a:gd name="T3" fmla="*/ 35 h 138"/>
                  <a:gd name="T4" fmla="*/ 13 w 73"/>
                  <a:gd name="T5" fmla="*/ 0 h 138"/>
                  <a:gd name="T6" fmla="*/ 0 w 73"/>
                  <a:gd name="T7" fmla="*/ 13 h 138"/>
                  <a:gd name="T8" fmla="*/ 2 w 73"/>
                  <a:gd name="T9" fmla="*/ 36 h 138"/>
                  <a:gd name="T10" fmla="*/ 8 w 73"/>
                  <a:gd name="T11" fmla="*/ 91 h 138"/>
                  <a:gd name="T12" fmla="*/ 26 w 73"/>
                  <a:gd name="T13" fmla="*/ 116 h 138"/>
                  <a:gd name="T14" fmla="*/ 41 w 73"/>
                  <a:gd name="T15" fmla="*/ 133 h 138"/>
                  <a:gd name="T16" fmla="*/ 70 w 73"/>
                  <a:gd name="T17" fmla="*/ 137 h 138"/>
                  <a:gd name="T18" fmla="*/ 72 w 73"/>
                  <a:gd name="T19" fmla="*/ 127 h 138"/>
                  <a:gd name="T20" fmla="*/ 68 w 73"/>
                  <a:gd name="T21" fmla="*/ 78 h 138"/>
                  <a:gd name="T22" fmla="*/ 46 w 73"/>
                  <a:gd name="T23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38">
                    <a:moveTo>
                      <a:pt x="46" y="46"/>
                    </a:moveTo>
                    <a:lnTo>
                      <a:pt x="25" y="35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2" y="36"/>
                    </a:lnTo>
                    <a:lnTo>
                      <a:pt x="8" y="91"/>
                    </a:lnTo>
                    <a:lnTo>
                      <a:pt x="26" y="116"/>
                    </a:lnTo>
                    <a:lnTo>
                      <a:pt x="41" y="133"/>
                    </a:lnTo>
                    <a:lnTo>
                      <a:pt x="70" y="137"/>
                    </a:lnTo>
                    <a:lnTo>
                      <a:pt x="72" y="127"/>
                    </a:lnTo>
                    <a:lnTo>
                      <a:pt x="68" y="78"/>
                    </a:lnTo>
                    <a:lnTo>
                      <a:pt x="46" y="4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0" name="Freeform 196"/>
              <p:cNvSpPr>
                <a:spLocks/>
              </p:cNvSpPr>
              <p:nvPr/>
            </p:nvSpPr>
            <p:spPr bwMode="auto">
              <a:xfrm>
                <a:off x="9237823" y="2835853"/>
                <a:ext cx="124226" cy="155722"/>
              </a:xfrm>
              <a:custGeom>
                <a:avLst/>
                <a:gdLst>
                  <a:gd name="T0" fmla="*/ 12 w 71"/>
                  <a:gd name="T1" fmla="*/ 8 h 89"/>
                  <a:gd name="T2" fmla="*/ 15 w 71"/>
                  <a:gd name="T3" fmla="*/ 26 h 89"/>
                  <a:gd name="T4" fmla="*/ 17 w 71"/>
                  <a:gd name="T5" fmla="*/ 42 h 89"/>
                  <a:gd name="T6" fmla="*/ 8 w 71"/>
                  <a:gd name="T7" fmla="*/ 58 h 89"/>
                  <a:gd name="T8" fmla="*/ 0 w 71"/>
                  <a:gd name="T9" fmla="*/ 73 h 89"/>
                  <a:gd name="T10" fmla="*/ 9 w 71"/>
                  <a:gd name="T11" fmla="*/ 80 h 89"/>
                  <a:gd name="T12" fmla="*/ 26 w 71"/>
                  <a:gd name="T13" fmla="*/ 74 h 89"/>
                  <a:gd name="T14" fmla="*/ 42 w 71"/>
                  <a:gd name="T15" fmla="*/ 77 h 89"/>
                  <a:gd name="T16" fmla="*/ 42 w 71"/>
                  <a:gd name="T17" fmla="*/ 78 h 89"/>
                  <a:gd name="T18" fmla="*/ 42 w 71"/>
                  <a:gd name="T19" fmla="*/ 79 h 89"/>
                  <a:gd name="T20" fmla="*/ 43 w 71"/>
                  <a:gd name="T21" fmla="*/ 80 h 89"/>
                  <a:gd name="T22" fmla="*/ 44 w 71"/>
                  <a:gd name="T23" fmla="*/ 80 h 89"/>
                  <a:gd name="T24" fmla="*/ 44 w 71"/>
                  <a:gd name="T25" fmla="*/ 83 h 89"/>
                  <a:gd name="T26" fmla="*/ 45 w 71"/>
                  <a:gd name="T27" fmla="*/ 85 h 89"/>
                  <a:gd name="T28" fmla="*/ 46 w 71"/>
                  <a:gd name="T29" fmla="*/ 85 h 89"/>
                  <a:gd name="T30" fmla="*/ 48 w 71"/>
                  <a:gd name="T31" fmla="*/ 87 h 89"/>
                  <a:gd name="T32" fmla="*/ 48 w 71"/>
                  <a:gd name="T33" fmla="*/ 88 h 89"/>
                  <a:gd name="T34" fmla="*/ 49 w 71"/>
                  <a:gd name="T35" fmla="*/ 88 h 89"/>
                  <a:gd name="T36" fmla="*/ 50 w 71"/>
                  <a:gd name="T37" fmla="*/ 87 h 89"/>
                  <a:gd name="T38" fmla="*/ 50 w 71"/>
                  <a:gd name="T39" fmla="*/ 86 h 89"/>
                  <a:gd name="T40" fmla="*/ 50 w 71"/>
                  <a:gd name="T41" fmla="*/ 85 h 89"/>
                  <a:gd name="T42" fmla="*/ 51 w 71"/>
                  <a:gd name="T43" fmla="*/ 83 h 89"/>
                  <a:gd name="T44" fmla="*/ 51 w 71"/>
                  <a:gd name="T45" fmla="*/ 80 h 89"/>
                  <a:gd name="T46" fmla="*/ 53 w 71"/>
                  <a:gd name="T47" fmla="*/ 78 h 89"/>
                  <a:gd name="T48" fmla="*/ 55 w 71"/>
                  <a:gd name="T49" fmla="*/ 76 h 89"/>
                  <a:gd name="T50" fmla="*/ 55 w 71"/>
                  <a:gd name="T51" fmla="*/ 74 h 89"/>
                  <a:gd name="T52" fmla="*/ 57 w 71"/>
                  <a:gd name="T53" fmla="*/ 71 h 89"/>
                  <a:gd name="T54" fmla="*/ 58 w 71"/>
                  <a:gd name="T55" fmla="*/ 69 h 89"/>
                  <a:gd name="T56" fmla="*/ 59 w 71"/>
                  <a:gd name="T57" fmla="*/ 68 h 89"/>
                  <a:gd name="T58" fmla="*/ 59 w 71"/>
                  <a:gd name="T59" fmla="*/ 67 h 89"/>
                  <a:gd name="T60" fmla="*/ 60 w 71"/>
                  <a:gd name="T61" fmla="*/ 66 h 89"/>
                  <a:gd name="T62" fmla="*/ 70 w 71"/>
                  <a:gd name="T63" fmla="*/ 61 h 89"/>
                  <a:gd name="T64" fmla="*/ 67 w 71"/>
                  <a:gd name="T65" fmla="*/ 42 h 89"/>
                  <a:gd name="T66" fmla="*/ 52 w 71"/>
                  <a:gd name="T67" fmla="*/ 37 h 89"/>
                  <a:gd name="T68" fmla="*/ 31 w 71"/>
                  <a:gd name="T69" fmla="*/ 30 h 89"/>
                  <a:gd name="T70" fmla="*/ 25 w 71"/>
                  <a:gd name="T71" fmla="*/ 14 h 89"/>
                  <a:gd name="T72" fmla="*/ 18 w 71"/>
                  <a:gd name="T73" fmla="*/ 0 h 89"/>
                  <a:gd name="T74" fmla="*/ 12 w 71"/>
                  <a:gd name="T75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89">
                    <a:moveTo>
                      <a:pt x="12" y="8"/>
                    </a:moveTo>
                    <a:lnTo>
                      <a:pt x="15" y="26"/>
                    </a:lnTo>
                    <a:lnTo>
                      <a:pt x="17" y="42"/>
                    </a:lnTo>
                    <a:lnTo>
                      <a:pt x="8" y="58"/>
                    </a:lnTo>
                    <a:lnTo>
                      <a:pt x="0" y="73"/>
                    </a:lnTo>
                    <a:lnTo>
                      <a:pt x="9" y="80"/>
                    </a:lnTo>
                    <a:lnTo>
                      <a:pt x="26" y="74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4" y="83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8" y="87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87"/>
                    </a:lnTo>
                    <a:lnTo>
                      <a:pt x="50" y="86"/>
                    </a:lnTo>
                    <a:lnTo>
                      <a:pt x="50" y="85"/>
                    </a:lnTo>
                    <a:lnTo>
                      <a:pt x="51" y="83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5" y="76"/>
                    </a:lnTo>
                    <a:lnTo>
                      <a:pt x="55" y="74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59" y="68"/>
                    </a:lnTo>
                    <a:lnTo>
                      <a:pt x="59" y="67"/>
                    </a:lnTo>
                    <a:lnTo>
                      <a:pt x="60" y="66"/>
                    </a:lnTo>
                    <a:lnTo>
                      <a:pt x="70" y="61"/>
                    </a:lnTo>
                    <a:lnTo>
                      <a:pt x="67" y="42"/>
                    </a:lnTo>
                    <a:lnTo>
                      <a:pt x="52" y="37"/>
                    </a:lnTo>
                    <a:lnTo>
                      <a:pt x="31" y="30"/>
                    </a:lnTo>
                    <a:lnTo>
                      <a:pt x="25" y="14"/>
                    </a:lnTo>
                    <a:lnTo>
                      <a:pt x="18" y="0"/>
                    </a:lnTo>
                    <a:lnTo>
                      <a:pt x="12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1" name="Freeform 197"/>
              <p:cNvSpPr>
                <a:spLocks/>
              </p:cNvSpPr>
              <p:nvPr/>
            </p:nvSpPr>
            <p:spPr bwMode="auto">
              <a:xfrm>
                <a:off x="9094727" y="3002586"/>
                <a:ext cx="240590" cy="253246"/>
              </a:xfrm>
              <a:custGeom>
                <a:avLst/>
                <a:gdLst>
                  <a:gd name="T0" fmla="*/ 99 w 136"/>
                  <a:gd name="T1" fmla="*/ 0 h 143"/>
                  <a:gd name="T2" fmla="*/ 114 w 136"/>
                  <a:gd name="T3" fmla="*/ 0 h 143"/>
                  <a:gd name="T4" fmla="*/ 118 w 136"/>
                  <a:gd name="T5" fmla="*/ 25 h 143"/>
                  <a:gd name="T6" fmla="*/ 123 w 136"/>
                  <a:gd name="T7" fmla="*/ 34 h 143"/>
                  <a:gd name="T8" fmla="*/ 135 w 136"/>
                  <a:gd name="T9" fmla="*/ 45 h 143"/>
                  <a:gd name="T10" fmla="*/ 117 w 136"/>
                  <a:gd name="T11" fmla="*/ 60 h 143"/>
                  <a:gd name="T12" fmla="*/ 125 w 136"/>
                  <a:gd name="T13" fmla="*/ 87 h 143"/>
                  <a:gd name="T14" fmla="*/ 121 w 136"/>
                  <a:gd name="T15" fmla="*/ 103 h 143"/>
                  <a:gd name="T16" fmla="*/ 114 w 136"/>
                  <a:gd name="T17" fmla="*/ 112 h 143"/>
                  <a:gd name="T18" fmla="*/ 106 w 136"/>
                  <a:gd name="T19" fmla="*/ 114 h 143"/>
                  <a:gd name="T20" fmla="*/ 101 w 136"/>
                  <a:gd name="T21" fmla="*/ 127 h 143"/>
                  <a:gd name="T22" fmla="*/ 91 w 136"/>
                  <a:gd name="T23" fmla="*/ 116 h 143"/>
                  <a:gd name="T24" fmla="*/ 86 w 136"/>
                  <a:gd name="T25" fmla="*/ 122 h 143"/>
                  <a:gd name="T26" fmla="*/ 67 w 136"/>
                  <a:gd name="T27" fmla="*/ 123 h 143"/>
                  <a:gd name="T28" fmla="*/ 63 w 136"/>
                  <a:gd name="T29" fmla="*/ 114 h 143"/>
                  <a:gd name="T30" fmla="*/ 55 w 136"/>
                  <a:gd name="T31" fmla="*/ 116 h 143"/>
                  <a:gd name="T32" fmla="*/ 55 w 136"/>
                  <a:gd name="T33" fmla="*/ 139 h 143"/>
                  <a:gd name="T34" fmla="*/ 46 w 136"/>
                  <a:gd name="T35" fmla="*/ 133 h 143"/>
                  <a:gd name="T36" fmla="*/ 40 w 136"/>
                  <a:gd name="T37" fmla="*/ 124 h 143"/>
                  <a:gd name="T38" fmla="*/ 36 w 136"/>
                  <a:gd name="T39" fmla="*/ 139 h 143"/>
                  <a:gd name="T40" fmla="*/ 26 w 136"/>
                  <a:gd name="T41" fmla="*/ 142 h 143"/>
                  <a:gd name="T42" fmla="*/ 19 w 136"/>
                  <a:gd name="T43" fmla="*/ 131 h 143"/>
                  <a:gd name="T44" fmla="*/ 7 w 136"/>
                  <a:gd name="T45" fmla="*/ 129 h 143"/>
                  <a:gd name="T46" fmla="*/ 0 w 136"/>
                  <a:gd name="T47" fmla="*/ 123 h 143"/>
                  <a:gd name="T48" fmla="*/ 11 w 136"/>
                  <a:gd name="T49" fmla="*/ 112 h 143"/>
                  <a:gd name="T50" fmla="*/ 23 w 136"/>
                  <a:gd name="T51" fmla="*/ 105 h 143"/>
                  <a:gd name="T52" fmla="*/ 32 w 136"/>
                  <a:gd name="T53" fmla="*/ 97 h 143"/>
                  <a:gd name="T54" fmla="*/ 54 w 136"/>
                  <a:gd name="T55" fmla="*/ 99 h 143"/>
                  <a:gd name="T56" fmla="*/ 55 w 136"/>
                  <a:gd name="T57" fmla="*/ 84 h 143"/>
                  <a:gd name="T58" fmla="*/ 60 w 136"/>
                  <a:gd name="T59" fmla="*/ 72 h 143"/>
                  <a:gd name="T60" fmla="*/ 68 w 136"/>
                  <a:gd name="T61" fmla="*/ 76 h 143"/>
                  <a:gd name="T62" fmla="*/ 88 w 136"/>
                  <a:gd name="T63" fmla="*/ 73 h 143"/>
                  <a:gd name="T64" fmla="*/ 91 w 136"/>
                  <a:gd name="T65" fmla="*/ 62 h 143"/>
                  <a:gd name="T66" fmla="*/ 91 w 136"/>
                  <a:gd name="T67" fmla="*/ 44 h 143"/>
                  <a:gd name="T68" fmla="*/ 97 w 136"/>
                  <a:gd name="T69" fmla="*/ 34 h 143"/>
                  <a:gd name="T70" fmla="*/ 92 w 136"/>
                  <a:gd name="T71" fmla="*/ 10 h 143"/>
                  <a:gd name="T72" fmla="*/ 99 w 136"/>
                  <a:gd name="T7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" h="143">
                    <a:moveTo>
                      <a:pt x="99" y="0"/>
                    </a:moveTo>
                    <a:lnTo>
                      <a:pt x="114" y="0"/>
                    </a:lnTo>
                    <a:lnTo>
                      <a:pt x="118" y="25"/>
                    </a:lnTo>
                    <a:lnTo>
                      <a:pt x="123" y="34"/>
                    </a:lnTo>
                    <a:lnTo>
                      <a:pt x="135" y="45"/>
                    </a:lnTo>
                    <a:lnTo>
                      <a:pt x="117" y="60"/>
                    </a:lnTo>
                    <a:lnTo>
                      <a:pt x="125" y="87"/>
                    </a:lnTo>
                    <a:lnTo>
                      <a:pt x="121" y="103"/>
                    </a:lnTo>
                    <a:lnTo>
                      <a:pt x="114" y="112"/>
                    </a:lnTo>
                    <a:lnTo>
                      <a:pt x="106" y="114"/>
                    </a:lnTo>
                    <a:lnTo>
                      <a:pt x="101" y="127"/>
                    </a:lnTo>
                    <a:lnTo>
                      <a:pt x="91" y="116"/>
                    </a:lnTo>
                    <a:lnTo>
                      <a:pt x="86" y="122"/>
                    </a:lnTo>
                    <a:lnTo>
                      <a:pt x="67" y="123"/>
                    </a:lnTo>
                    <a:lnTo>
                      <a:pt x="63" y="114"/>
                    </a:lnTo>
                    <a:lnTo>
                      <a:pt x="55" y="116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40" y="124"/>
                    </a:lnTo>
                    <a:lnTo>
                      <a:pt x="36" y="139"/>
                    </a:lnTo>
                    <a:lnTo>
                      <a:pt x="26" y="142"/>
                    </a:lnTo>
                    <a:lnTo>
                      <a:pt x="19" y="131"/>
                    </a:lnTo>
                    <a:lnTo>
                      <a:pt x="7" y="129"/>
                    </a:lnTo>
                    <a:lnTo>
                      <a:pt x="0" y="123"/>
                    </a:lnTo>
                    <a:lnTo>
                      <a:pt x="11" y="112"/>
                    </a:lnTo>
                    <a:lnTo>
                      <a:pt x="23" y="105"/>
                    </a:lnTo>
                    <a:lnTo>
                      <a:pt x="32" y="97"/>
                    </a:lnTo>
                    <a:lnTo>
                      <a:pt x="54" y="99"/>
                    </a:lnTo>
                    <a:lnTo>
                      <a:pt x="55" y="84"/>
                    </a:lnTo>
                    <a:lnTo>
                      <a:pt x="60" y="72"/>
                    </a:lnTo>
                    <a:lnTo>
                      <a:pt x="68" y="76"/>
                    </a:lnTo>
                    <a:lnTo>
                      <a:pt x="88" y="73"/>
                    </a:lnTo>
                    <a:lnTo>
                      <a:pt x="91" y="62"/>
                    </a:lnTo>
                    <a:lnTo>
                      <a:pt x="91" y="44"/>
                    </a:lnTo>
                    <a:lnTo>
                      <a:pt x="97" y="34"/>
                    </a:lnTo>
                    <a:lnTo>
                      <a:pt x="92" y="10"/>
                    </a:lnTo>
                    <a:lnTo>
                      <a:pt x="9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2" name="Freeform 198"/>
              <p:cNvSpPr>
                <a:spLocks/>
              </p:cNvSpPr>
              <p:nvPr/>
            </p:nvSpPr>
            <p:spPr bwMode="auto">
              <a:xfrm>
                <a:off x="9036545" y="3240102"/>
                <a:ext cx="58182" cy="97523"/>
              </a:xfrm>
              <a:custGeom>
                <a:avLst/>
                <a:gdLst>
                  <a:gd name="T0" fmla="*/ 14 w 34"/>
                  <a:gd name="T1" fmla="*/ 5 h 54"/>
                  <a:gd name="T2" fmla="*/ 8 w 34"/>
                  <a:gd name="T3" fmla="*/ 15 h 54"/>
                  <a:gd name="T4" fmla="*/ 0 w 34"/>
                  <a:gd name="T5" fmla="*/ 21 h 54"/>
                  <a:gd name="T6" fmla="*/ 7 w 34"/>
                  <a:gd name="T7" fmla="*/ 36 h 54"/>
                  <a:gd name="T8" fmla="*/ 14 w 34"/>
                  <a:gd name="T9" fmla="*/ 28 h 54"/>
                  <a:gd name="T10" fmla="*/ 21 w 34"/>
                  <a:gd name="T11" fmla="*/ 31 h 54"/>
                  <a:gd name="T12" fmla="*/ 19 w 34"/>
                  <a:gd name="T13" fmla="*/ 40 h 54"/>
                  <a:gd name="T14" fmla="*/ 25 w 34"/>
                  <a:gd name="T15" fmla="*/ 53 h 54"/>
                  <a:gd name="T16" fmla="*/ 33 w 34"/>
                  <a:gd name="T17" fmla="*/ 47 h 54"/>
                  <a:gd name="T18" fmla="*/ 33 w 34"/>
                  <a:gd name="T19" fmla="*/ 32 h 54"/>
                  <a:gd name="T20" fmla="*/ 31 w 34"/>
                  <a:gd name="T21" fmla="*/ 8 h 54"/>
                  <a:gd name="T22" fmla="*/ 25 w 34"/>
                  <a:gd name="T23" fmla="*/ 0 h 54"/>
                  <a:gd name="T24" fmla="*/ 14 w 34"/>
                  <a:gd name="T2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4">
                    <a:moveTo>
                      <a:pt x="14" y="5"/>
                    </a:moveTo>
                    <a:lnTo>
                      <a:pt x="8" y="15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4" y="28"/>
                    </a:lnTo>
                    <a:lnTo>
                      <a:pt x="21" y="31"/>
                    </a:lnTo>
                    <a:lnTo>
                      <a:pt x="19" y="40"/>
                    </a:lnTo>
                    <a:lnTo>
                      <a:pt x="25" y="53"/>
                    </a:lnTo>
                    <a:lnTo>
                      <a:pt x="33" y="47"/>
                    </a:lnTo>
                    <a:lnTo>
                      <a:pt x="33" y="32"/>
                    </a:lnTo>
                    <a:lnTo>
                      <a:pt x="31" y="8"/>
                    </a:lnTo>
                    <a:lnTo>
                      <a:pt x="25" y="0"/>
                    </a:lnTo>
                    <a:lnTo>
                      <a:pt x="14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3" name="Freeform 199"/>
              <p:cNvSpPr>
                <a:spLocks/>
              </p:cNvSpPr>
              <p:nvPr/>
            </p:nvSpPr>
            <p:spPr bwMode="auto">
              <a:xfrm>
                <a:off x="7627599" y="2596764"/>
                <a:ext cx="1438823" cy="1063317"/>
              </a:xfrm>
              <a:custGeom>
                <a:avLst/>
                <a:gdLst>
                  <a:gd name="T0" fmla="*/ 622 w 817"/>
                  <a:gd name="T1" fmla="*/ 289 h 602"/>
                  <a:gd name="T2" fmla="*/ 663 w 817"/>
                  <a:gd name="T3" fmla="*/ 292 h 602"/>
                  <a:gd name="T4" fmla="*/ 670 w 817"/>
                  <a:gd name="T5" fmla="*/ 320 h 602"/>
                  <a:gd name="T6" fmla="*/ 674 w 817"/>
                  <a:gd name="T7" fmla="*/ 378 h 602"/>
                  <a:gd name="T8" fmla="*/ 696 w 817"/>
                  <a:gd name="T9" fmla="*/ 431 h 602"/>
                  <a:gd name="T10" fmla="*/ 691 w 817"/>
                  <a:gd name="T11" fmla="*/ 487 h 602"/>
                  <a:gd name="T12" fmla="*/ 664 w 817"/>
                  <a:gd name="T13" fmla="*/ 529 h 602"/>
                  <a:gd name="T14" fmla="*/ 641 w 817"/>
                  <a:gd name="T15" fmla="*/ 548 h 602"/>
                  <a:gd name="T16" fmla="*/ 595 w 817"/>
                  <a:gd name="T17" fmla="*/ 567 h 602"/>
                  <a:gd name="T18" fmla="*/ 540 w 817"/>
                  <a:gd name="T19" fmla="*/ 601 h 602"/>
                  <a:gd name="T20" fmla="*/ 519 w 817"/>
                  <a:gd name="T21" fmla="*/ 593 h 602"/>
                  <a:gd name="T22" fmla="*/ 460 w 817"/>
                  <a:gd name="T23" fmla="*/ 555 h 602"/>
                  <a:gd name="T24" fmla="*/ 428 w 817"/>
                  <a:gd name="T25" fmla="*/ 587 h 602"/>
                  <a:gd name="T26" fmla="*/ 391 w 817"/>
                  <a:gd name="T27" fmla="*/ 577 h 602"/>
                  <a:gd name="T28" fmla="*/ 364 w 817"/>
                  <a:gd name="T29" fmla="*/ 537 h 602"/>
                  <a:gd name="T30" fmla="*/ 380 w 817"/>
                  <a:gd name="T31" fmla="*/ 504 h 602"/>
                  <a:gd name="T32" fmla="*/ 354 w 817"/>
                  <a:gd name="T33" fmla="*/ 481 h 602"/>
                  <a:gd name="T34" fmla="*/ 306 w 817"/>
                  <a:gd name="T35" fmla="*/ 458 h 602"/>
                  <a:gd name="T36" fmla="*/ 257 w 817"/>
                  <a:gd name="T37" fmla="*/ 479 h 602"/>
                  <a:gd name="T38" fmla="*/ 219 w 817"/>
                  <a:gd name="T39" fmla="*/ 480 h 602"/>
                  <a:gd name="T40" fmla="*/ 163 w 817"/>
                  <a:gd name="T41" fmla="*/ 464 h 602"/>
                  <a:gd name="T42" fmla="*/ 142 w 817"/>
                  <a:gd name="T43" fmla="*/ 450 h 602"/>
                  <a:gd name="T44" fmla="*/ 100 w 817"/>
                  <a:gd name="T45" fmla="*/ 426 h 602"/>
                  <a:gd name="T46" fmla="*/ 68 w 817"/>
                  <a:gd name="T47" fmla="*/ 387 h 602"/>
                  <a:gd name="T48" fmla="*/ 17 w 817"/>
                  <a:gd name="T49" fmla="*/ 387 h 602"/>
                  <a:gd name="T50" fmla="*/ 14 w 817"/>
                  <a:gd name="T51" fmla="*/ 344 h 602"/>
                  <a:gd name="T52" fmla="*/ 15 w 817"/>
                  <a:gd name="T53" fmla="*/ 310 h 602"/>
                  <a:gd name="T54" fmla="*/ 14 w 817"/>
                  <a:gd name="T55" fmla="*/ 269 h 602"/>
                  <a:gd name="T56" fmla="*/ 40 w 817"/>
                  <a:gd name="T57" fmla="*/ 266 h 602"/>
                  <a:gd name="T58" fmla="*/ 81 w 817"/>
                  <a:gd name="T59" fmla="*/ 248 h 602"/>
                  <a:gd name="T60" fmla="*/ 76 w 817"/>
                  <a:gd name="T61" fmla="*/ 192 h 602"/>
                  <a:gd name="T62" fmla="*/ 111 w 817"/>
                  <a:gd name="T63" fmla="*/ 161 h 602"/>
                  <a:gd name="T64" fmla="*/ 150 w 817"/>
                  <a:gd name="T65" fmla="*/ 126 h 602"/>
                  <a:gd name="T66" fmla="*/ 172 w 817"/>
                  <a:gd name="T67" fmla="*/ 105 h 602"/>
                  <a:gd name="T68" fmla="*/ 210 w 817"/>
                  <a:gd name="T69" fmla="*/ 120 h 602"/>
                  <a:gd name="T70" fmla="*/ 258 w 817"/>
                  <a:gd name="T71" fmla="*/ 167 h 602"/>
                  <a:gd name="T72" fmla="*/ 298 w 817"/>
                  <a:gd name="T73" fmla="*/ 198 h 602"/>
                  <a:gd name="T74" fmla="*/ 406 w 817"/>
                  <a:gd name="T75" fmla="*/ 218 h 602"/>
                  <a:gd name="T76" fmla="*/ 460 w 817"/>
                  <a:gd name="T77" fmla="*/ 214 h 602"/>
                  <a:gd name="T78" fmla="*/ 513 w 817"/>
                  <a:gd name="T79" fmla="*/ 182 h 602"/>
                  <a:gd name="T80" fmla="*/ 546 w 817"/>
                  <a:gd name="T81" fmla="*/ 158 h 602"/>
                  <a:gd name="T82" fmla="*/ 604 w 817"/>
                  <a:gd name="T83" fmla="*/ 124 h 602"/>
                  <a:gd name="T84" fmla="*/ 558 w 817"/>
                  <a:gd name="T85" fmla="*/ 115 h 602"/>
                  <a:gd name="T86" fmla="*/ 557 w 817"/>
                  <a:gd name="T87" fmla="*/ 65 h 602"/>
                  <a:gd name="T88" fmla="*/ 591 w 817"/>
                  <a:gd name="T89" fmla="*/ 49 h 602"/>
                  <a:gd name="T90" fmla="*/ 600 w 817"/>
                  <a:gd name="T91" fmla="*/ 0 h 602"/>
                  <a:gd name="T92" fmla="*/ 689 w 817"/>
                  <a:gd name="T93" fmla="*/ 29 h 602"/>
                  <a:gd name="T94" fmla="*/ 714 w 817"/>
                  <a:gd name="T95" fmla="*/ 73 h 602"/>
                  <a:gd name="T96" fmla="*/ 763 w 817"/>
                  <a:gd name="T97" fmla="*/ 97 h 602"/>
                  <a:gd name="T98" fmla="*/ 808 w 817"/>
                  <a:gd name="T99" fmla="*/ 103 h 602"/>
                  <a:gd name="T100" fmla="*/ 806 w 817"/>
                  <a:gd name="T101" fmla="*/ 130 h 602"/>
                  <a:gd name="T102" fmla="*/ 783 w 817"/>
                  <a:gd name="T103" fmla="*/ 178 h 602"/>
                  <a:gd name="T104" fmla="*/ 797 w 817"/>
                  <a:gd name="T105" fmla="*/ 198 h 602"/>
                  <a:gd name="T106" fmla="*/ 755 w 817"/>
                  <a:gd name="T107" fmla="*/ 230 h 602"/>
                  <a:gd name="T108" fmla="*/ 721 w 817"/>
                  <a:gd name="T109" fmla="*/ 248 h 602"/>
                  <a:gd name="T110" fmla="*/ 669 w 817"/>
                  <a:gd name="T111" fmla="*/ 275 h 602"/>
                  <a:gd name="T112" fmla="*/ 657 w 817"/>
                  <a:gd name="T113" fmla="*/ 24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602">
                    <a:moveTo>
                      <a:pt x="641" y="259"/>
                    </a:moveTo>
                    <a:lnTo>
                      <a:pt x="621" y="274"/>
                    </a:lnTo>
                    <a:lnTo>
                      <a:pt x="622" y="289"/>
                    </a:lnTo>
                    <a:lnTo>
                      <a:pt x="637" y="302"/>
                    </a:lnTo>
                    <a:lnTo>
                      <a:pt x="652" y="303"/>
                    </a:lnTo>
                    <a:lnTo>
                      <a:pt x="663" y="292"/>
                    </a:lnTo>
                    <a:lnTo>
                      <a:pt x="685" y="294"/>
                    </a:lnTo>
                    <a:lnTo>
                      <a:pt x="689" y="314"/>
                    </a:lnTo>
                    <a:lnTo>
                      <a:pt x="670" y="320"/>
                    </a:lnTo>
                    <a:lnTo>
                      <a:pt x="655" y="334"/>
                    </a:lnTo>
                    <a:lnTo>
                      <a:pt x="661" y="353"/>
                    </a:lnTo>
                    <a:lnTo>
                      <a:pt x="674" y="378"/>
                    </a:lnTo>
                    <a:lnTo>
                      <a:pt x="692" y="397"/>
                    </a:lnTo>
                    <a:lnTo>
                      <a:pt x="692" y="413"/>
                    </a:lnTo>
                    <a:lnTo>
                      <a:pt x="696" y="431"/>
                    </a:lnTo>
                    <a:lnTo>
                      <a:pt x="703" y="471"/>
                    </a:lnTo>
                    <a:lnTo>
                      <a:pt x="693" y="474"/>
                    </a:lnTo>
                    <a:lnTo>
                      <a:pt x="691" y="487"/>
                    </a:lnTo>
                    <a:lnTo>
                      <a:pt x="677" y="500"/>
                    </a:lnTo>
                    <a:lnTo>
                      <a:pt x="678" y="519"/>
                    </a:lnTo>
                    <a:lnTo>
                      <a:pt x="664" y="529"/>
                    </a:lnTo>
                    <a:lnTo>
                      <a:pt x="655" y="530"/>
                    </a:lnTo>
                    <a:lnTo>
                      <a:pt x="652" y="545"/>
                    </a:lnTo>
                    <a:lnTo>
                      <a:pt x="641" y="548"/>
                    </a:lnTo>
                    <a:lnTo>
                      <a:pt x="638" y="563"/>
                    </a:lnTo>
                    <a:lnTo>
                      <a:pt x="613" y="570"/>
                    </a:lnTo>
                    <a:lnTo>
                      <a:pt x="595" y="567"/>
                    </a:lnTo>
                    <a:lnTo>
                      <a:pt x="572" y="575"/>
                    </a:lnTo>
                    <a:lnTo>
                      <a:pt x="549" y="593"/>
                    </a:lnTo>
                    <a:lnTo>
                      <a:pt x="540" y="601"/>
                    </a:lnTo>
                    <a:lnTo>
                      <a:pt x="534" y="581"/>
                    </a:lnTo>
                    <a:lnTo>
                      <a:pt x="525" y="576"/>
                    </a:lnTo>
                    <a:lnTo>
                      <a:pt x="519" y="593"/>
                    </a:lnTo>
                    <a:lnTo>
                      <a:pt x="497" y="563"/>
                    </a:lnTo>
                    <a:lnTo>
                      <a:pt x="475" y="555"/>
                    </a:lnTo>
                    <a:lnTo>
                      <a:pt x="460" y="555"/>
                    </a:lnTo>
                    <a:lnTo>
                      <a:pt x="437" y="567"/>
                    </a:lnTo>
                    <a:lnTo>
                      <a:pt x="426" y="573"/>
                    </a:lnTo>
                    <a:lnTo>
                      <a:pt x="428" y="587"/>
                    </a:lnTo>
                    <a:lnTo>
                      <a:pt x="408" y="590"/>
                    </a:lnTo>
                    <a:lnTo>
                      <a:pt x="405" y="581"/>
                    </a:lnTo>
                    <a:lnTo>
                      <a:pt x="391" y="577"/>
                    </a:lnTo>
                    <a:lnTo>
                      <a:pt x="387" y="554"/>
                    </a:lnTo>
                    <a:lnTo>
                      <a:pt x="380" y="539"/>
                    </a:lnTo>
                    <a:lnTo>
                      <a:pt x="364" y="537"/>
                    </a:lnTo>
                    <a:lnTo>
                      <a:pt x="365" y="524"/>
                    </a:lnTo>
                    <a:lnTo>
                      <a:pt x="375" y="516"/>
                    </a:lnTo>
                    <a:lnTo>
                      <a:pt x="380" y="504"/>
                    </a:lnTo>
                    <a:lnTo>
                      <a:pt x="375" y="487"/>
                    </a:lnTo>
                    <a:lnTo>
                      <a:pt x="371" y="479"/>
                    </a:lnTo>
                    <a:lnTo>
                      <a:pt x="354" y="481"/>
                    </a:lnTo>
                    <a:lnTo>
                      <a:pt x="345" y="467"/>
                    </a:lnTo>
                    <a:lnTo>
                      <a:pt x="329" y="458"/>
                    </a:lnTo>
                    <a:lnTo>
                      <a:pt x="306" y="458"/>
                    </a:lnTo>
                    <a:lnTo>
                      <a:pt x="288" y="468"/>
                    </a:lnTo>
                    <a:lnTo>
                      <a:pt x="280" y="479"/>
                    </a:lnTo>
                    <a:lnTo>
                      <a:pt x="257" y="479"/>
                    </a:lnTo>
                    <a:lnTo>
                      <a:pt x="241" y="471"/>
                    </a:lnTo>
                    <a:lnTo>
                      <a:pt x="233" y="486"/>
                    </a:lnTo>
                    <a:lnTo>
                      <a:pt x="219" y="480"/>
                    </a:lnTo>
                    <a:lnTo>
                      <a:pt x="188" y="478"/>
                    </a:lnTo>
                    <a:lnTo>
                      <a:pt x="174" y="470"/>
                    </a:lnTo>
                    <a:lnTo>
                      <a:pt x="163" y="464"/>
                    </a:lnTo>
                    <a:lnTo>
                      <a:pt x="161" y="448"/>
                    </a:lnTo>
                    <a:lnTo>
                      <a:pt x="156" y="458"/>
                    </a:lnTo>
                    <a:lnTo>
                      <a:pt x="142" y="450"/>
                    </a:lnTo>
                    <a:lnTo>
                      <a:pt x="129" y="438"/>
                    </a:lnTo>
                    <a:lnTo>
                      <a:pt x="113" y="438"/>
                    </a:lnTo>
                    <a:lnTo>
                      <a:pt x="100" y="426"/>
                    </a:lnTo>
                    <a:lnTo>
                      <a:pt x="79" y="421"/>
                    </a:lnTo>
                    <a:lnTo>
                      <a:pt x="79" y="395"/>
                    </a:lnTo>
                    <a:lnTo>
                      <a:pt x="68" y="387"/>
                    </a:lnTo>
                    <a:lnTo>
                      <a:pt x="51" y="385"/>
                    </a:lnTo>
                    <a:lnTo>
                      <a:pt x="31" y="398"/>
                    </a:lnTo>
                    <a:lnTo>
                      <a:pt x="17" y="387"/>
                    </a:lnTo>
                    <a:lnTo>
                      <a:pt x="19" y="368"/>
                    </a:lnTo>
                    <a:lnTo>
                      <a:pt x="11" y="358"/>
                    </a:lnTo>
                    <a:lnTo>
                      <a:pt x="14" y="344"/>
                    </a:lnTo>
                    <a:lnTo>
                      <a:pt x="17" y="321"/>
                    </a:lnTo>
                    <a:lnTo>
                      <a:pt x="17" y="308"/>
                    </a:lnTo>
                    <a:lnTo>
                      <a:pt x="15" y="310"/>
                    </a:lnTo>
                    <a:lnTo>
                      <a:pt x="0" y="299"/>
                    </a:lnTo>
                    <a:lnTo>
                      <a:pt x="2" y="277"/>
                    </a:lnTo>
                    <a:lnTo>
                      <a:pt x="14" y="269"/>
                    </a:lnTo>
                    <a:lnTo>
                      <a:pt x="35" y="282"/>
                    </a:lnTo>
                    <a:lnTo>
                      <a:pt x="42" y="275"/>
                    </a:lnTo>
                    <a:lnTo>
                      <a:pt x="40" y="266"/>
                    </a:lnTo>
                    <a:lnTo>
                      <a:pt x="64" y="261"/>
                    </a:lnTo>
                    <a:lnTo>
                      <a:pt x="69" y="252"/>
                    </a:lnTo>
                    <a:lnTo>
                      <a:pt x="81" y="248"/>
                    </a:lnTo>
                    <a:lnTo>
                      <a:pt x="82" y="208"/>
                    </a:lnTo>
                    <a:lnTo>
                      <a:pt x="71" y="203"/>
                    </a:lnTo>
                    <a:lnTo>
                      <a:pt x="76" y="192"/>
                    </a:lnTo>
                    <a:lnTo>
                      <a:pt x="104" y="189"/>
                    </a:lnTo>
                    <a:lnTo>
                      <a:pt x="110" y="181"/>
                    </a:lnTo>
                    <a:lnTo>
                      <a:pt x="111" y="161"/>
                    </a:lnTo>
                    <a:lnTo>
                      <a:pt x="126" y="153"/>
                    </a:lnTo>
                    <a:lnTo>
                      <a:pt x="144" y="159"/>
                    </a:lnTo>
                    <a:lnTo>
                      <a:pt x="150" y="126"/>
                    </a:lnTo>
                    <a:lnTo>
                      <a:pt x="157" y="119"/>
                    </a:lnTo>
                    <a:lnTo>
                      <a:pt x="169" y="116"/>
                    </a:lnTo>
                    <a:lnTo>
                      <a:pt x="172" y="105"/>
                    </a:lnTo>
                    <a:lnTo>
                      <a:pt x="181" y="98"/>
                    </a:lnTo>
                    <a:lnTo>
                      <a:pt x="189" y="109"/>
                    </a:lnTo>
                    <a:lnTo>
                      <a:pt x="210" y="120"/>
                    </a:lnTo>
                    <a:lnTo>
                      <a:pt x="214" y="136"/>
                    </a:lnTo>
                    <a:lnTo>
                      <a:pt x="225" y="161"/>
                    </a:lnTo>
                    <a:lnTo>
                      <a:pt x="258" y="167"/>
                    </a:lnTo>
                    <a:lnTo>
                      <a:pt x="272" y="170"/>
                    </a:lnTo>
                    <a:lnTo>
                      <a:pt x="288" y="179"/>
                    </a:lnTo>
                    <a:lnTo>
                      <a:pt x="298" y="198"/>
                    </a:lnTo>
                    <a:lnTo>
                      <a:pt x="308" y="207"/>
                    </a:lnTo>
                    <a:lnTo>
                      <a:pt x="388" y="213"/>
                    </a:lnTo>
                    <a:lnTo>
                      <a:pt x="406" y="218"/>
                    </a:lnTo>
                    <a:lnTo>
                      <a:pt x="427" y="230"/>
                    </a:lnTo>
                    <a:lnTo>
                      <a:pt x="448" y="223"/>
                    </a:lnTo>
                    <a:lnTo>
                      <a:pt x="460" y="214"/>
                    </a:lnTo>
                    <a:lnTo>
                      <a:pt x="488" y="218"/>
                    </a:lnTo>
                    <a:lnTo>
                      <a:pt x="511" y="199"/>
                    </a:lnTo>
                    <a:lnTo>
                      <a:pt x="513" y="182"/>
                    </a:lnTo>
                    <a:lnTo>
                      <a:pt x="513" y="165"/>
                    </a:lnTo>
                    <a:lnTo>
                      <a:pt x="532" y="172"/>
                    </a:lnTo>
                    <a:lnTo>
                      <a:pt x="546" y="158"/>
                    </a:lnTo>
                    <a:lnTo>
                      <a:pt x="558" y="148"/>
                    </a:lnTo>
                    <a:lnTo>
                      <a:pt x="580" y="136"/>
                    </a:lnTo>
                    <a:lnTo>
                      <a:pt x="604" y="124"/>
                    </a:lnTo>
                    <a:lnTo>
                      <a:pt x="593" y="109"/>
                    </a:lnTo>
                    <a:lnTo>
                      <a:pt x="570" y="112"/>
                    </a:lnTo>
                    <a:lnTo>
                      <a:pt x="558" y="115"/>
                    </a:lnTo>
                    <a:lnTo>
                      <a:pt x="555" y="109"/>
                    </a:lnTo>
                    <a:lnTo>
                      <a:pt x="553" y="77"/>
                    </a:lnTo>
                    <a:lnTo>
                      <a:pt x="557" y="65"/>
                    </a:lnTo>
                    <a:lnTo>
                      <a:pt x="568" y="76"/>
                    </a:lnTo>
                    <a:lnTo>
                      <a:pt x="587" y="76"/>
                    </a:lnTo>
                    <a:lnTo>
                      <a:pt x="591" y="49"/>
                    </a:lnTo>
                    <a:lnTo>
                      <a:pt x="602" y="40"/>
                    </a:lnTo>
                    <a:lnTo>
                      <a:pt x="592" y="14"/>
                    </a:lnTo>
                    <a:lnTo>
                      <a:pt x="600" y="0"/>
                    </a:lnTo>
                    <a:lnTo>
                      <a:pt x="661" y="1"/>
                    </a:lnTo>
                    <a:lnTo>
                      <a:pt x="675" y="17"/>
                    </a:lnTo>
                    <a:lnTo>
                      <a:pt x="689" y="29"/>
                    </a:lnTo>
                    <a:lnTo>
                      <a:pt x="700" y="42"/>
                    </a:lnTo>
                    <a:lnTo>
                      <a:pt x="703" y="59"/>
                    </a:lnTo>
                    <a:lnTo>
                      <a:pt x="714" y="73"/>
                    </a:lnTo>
                    <a:lnTo>
                      <a:pt x="740" y="78"/>
                    </a:lnTo>
                    <a:lnTo>
                      <a:pt x="751" y="88"/>
                    </a:lnTo>
                    <a:lnTo>
                      <a:pt x="763" y="97"/>
                    </a:lnTo>
                    <a:lnTo>
                      <a:pt x="769" y="106"/>
                    </a:lnTo>
                    <a:lnTo>
                      <a:pt x="783" y="107"/>
                    </a:lnTo>
                    <a:lnTo>
                      <a:pt x="808" y="103"/>
                    </a:lnTo>
                    <a:lnTo>
                      <a:pt x="813" y="109"/>
                    </a:lnTo>
                    <a:lnTo>
                      <a:pt x="816" y="122"/>
                    </a:lnTo>
                    <a:lnTo>
                      <a:pt x="806" y="130"/>
                    </a:lnTo>
                    <a:lnTo>
                      <a:pt x="804" y="165"/>
                    </a:lnTo>
                    <a:lnTo>
                      <a:pt x="791" y="164"/>
                    </a:lnTo>
                    <a:lnTo>
                      <a:pt x="783" y="178"/>
                    </a:lnTo>
                    <a:lnTo>
                      <a:pt x="784" y="194"/>
                    </a:lnTo>
                    <a:lnTo>
                      <a:pt x="798" y="198"/>
                    </a:lnTo>
                    <a:lnTo>
                      <a:pt x="797" y="198"/>
                    </a:lnTo>
                    <a:lnTo>
                      <a:pt x="783" y="209"/>
                    </a:lnTo>
                    <a:lnTo>
                      <a:pt x="769" y="213"/>
                    </a:lnTo>
                    <a:lnTo>
                      <a:pt x="755" y="230"/>
                    </a:lnTo>
                    <a:lnTo>
                      <a:pt x="741" y="230"/>
                    </a:lnTo>
                    <a:lnTo>
                      <a:pt x="729" y="224"/>
                    </a:lnTo>
                    <a:lnTo>
                      <a:pt x="721" y="248"/>
                    </a:lnTo>
                    <a:lnTo>
                      <a:pt x="707" y="257"/>
                    </a:lnTo>
                    <a:lnTo>
                      <a:pt x="689" y="268"/>
                    </a:lnTo>
                    <a:lnTo>
                      <a:pt x="669" y="275"/>
                    </a:lnTo>
                    <a:lnTo>
                      <a:pt x="667" y="258"/>
                    </a:lnTo>
                    <a:lnTo>
                      <a:pt x="663" y="242"/>
                    </a:lnTo>
                    <a:lnTo>
                      <a:pt x="657" y="241"/>
                    </a:lnTo>
                    <a:lnTo>
                      <a:pt x="648" y="248"/>
                    </a:lnTo>
                    <a:lnTo>
                      <a:pt x="641" y="2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4" name="Freeform 200"/>
              <p:cNvSpPr>
                <a:spLocks/>
              </p:cNvSpPr>
              <p:nvPr/>
            </p:nvSpPr>
            <p:spPr bwMode="auto">
              <a:xfrm>
                <a:off x="8874579" y="2972700"/>
                <a:ext cx="122654" cy="158868"/>
              </a:xfrm>
              <a:custGeom>
                <a:avLst/>
                <a:gdLst>
                  <a:gd name="T0" fmla="*/ 67 w 70"/>
                  <a:gd name="T1" fmla="*/ 0 h 91"/>
                  <a:gd name="T2" fmla="*/ 69 w 70"/>
                  <a:gd name="T3" fmla="*/ 25 h 91"/>
                  <a:gd name="T4" fmla="*/ 60 w 70"/>
                  <a:gd name="T5" fmla="*/ 31 h 91"/>
                  <a:gd name="T6" fmla="*/ 52 w 70"/>
                  <a:gd name="T7" fmla="*/ 45 h 91"/>
                  <a:gd name="T8" fmla="*/ 39 w 70"/>
                  <a:gd name="T9" fmla="*/ 51 h 91"/>
                  <a:gd name="T10" fmla="*/ 55 w 70"/>
                  <a:gd name="T11" fmla="*/ 67 h 91"/>
                  <a:gd name="T12" fmla="*/ 50 w 70"/>
                  <a:gd name="T13" fmla="*/ 82 h 91"/>
                  <a:gd name="T14" fmla="*/ 29 w 70"/>
                  <a:gd name="T15" fmla="*/ 90 h 91"/>
                  <a:gd name="T16" fmla="*/ 22 w 70"/>
                  <a:gd name="T17" fmla="*/ 81 h 91"/>
                  <a:gd name="T18" fmla="*/ 4 w 70"/>
                  <a:gd name="T19" fmla="*/ 73 h 91"/>
                  <a:gd name="T20" fmla="*/ 15 w 70"/>
                  <a:gd name="T21" fmla="*/ 65 h 91"/>
                  <a:gd name="T22" fmla="*/ 16 w 70"/>
                  <a:gd name="T23" fmla="*/ 48 h 91"/>
                  <a:gd name="T24" fmla="*/ 4 w 70"/>
                  <a:gd name="T25" fmla="*/ 45 h 91"/>
                  <a:gd name="T26" fmla="*/ 0 w 70"/>
                  <a:gd name="T27" fmla="*/ 45 h 91"/>
                  <a:gd name="T28" fmla="*/ 14 w 70"/>
                  <a:gd name="T29" fmla="*/ 37 h 91"/>
                  <a:gd name="T30" fmla="*/ 22 w 70"/>
                  <a:gd name="T31" fmla="*/ 12 h 91"/>
                  <a:gd name="T32" fmla="*/ 34 w 70"/>
                  <a:gd name="T33" fmla="*/ 18 h 91"/>
                  <a:gd name="T34" fmla="*/ 48 w 70"/>
                  <a:gd name="T35" fmla="*/ 18 h 91"/>
                  <a:gd name="T36" fmla="*/ 62 w 70"/>
                  <a:gd name="T37" fmla="*/ 1 h 91"/>
                  <a:gd name="T38" fmla="*/ 67 w 70"/>
                  <a:gd name="T3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91">
                    <a:moveTo>
                      <a:pt x="67" y="0"/>
                    </a:moveTo>
                    <a:lnTo>
                      <a:pt x="69" y="25"/>
                    </a:lnTo>
                    <a:lnTo>
                      <a:pt x="60" y="31"/>
                    </a:lnTo>
                    <a:lnTo>
                      <a:pt x="52" y="45"/>
                    </a:lnTo>
                    <a:lnTo>
                      <a:pt x="39" y="51"/>
                    </a:lnTo>
                    <a:lnTo>
                      <a:pt x="55" y="67"/>
                    </a:lnTo>
                    <a:lnTo>
                      <a:pt x="50" y="82"/>
                    </a:lnTo>
                    <a:lnTo>
                      <a:pt x="29" y="90"/>
                    </a:lnTo>
                    <a:lnTo>
                      <a:pt x="22" y="81"/>
                    </a:lnTo>
                    <a:lnTo>
                      <a:pt x="4" y="73"/>
                    </a:lnTo>
                    <a:lnTo>
                      <a:pt x="15" y="65"/>
                    </a:lnTo>
                    <a:lnTo>
                      <a:pt x="16" y="48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14" y="37"/>
                    </a:lnTo>
                    <a:lnTo>
                      <a:pt x="22" y="12"/>
                    </a:lnTo>
                    <a:lnTo>
                      <a:pt x="34" y="18"/>
                    </a:lnTo>
                    <a:lnTo>
                      <a:pt x="48" y="18"/>
                    </a:lnTo>
                    <a:lnTo>
                      <a:pt x="62" y="1"/>
                    </a:lnTo>
                    <a:lnTo>
                      <a:pt x="6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5" name="Freeform 201"/>
              <p:cNvSpPr>
                <a:spLocks/>
              </p:cNvSpPr>
              <p:nvPr/>
            </p:nvSpPr>
            <p:spPr bwMode="auto">
              <a:xfrm>
                <a:off x="8149664" y="3443013"/>
                <a:ext cx="198133" cy="511210"/>
              </a:xfrm>
              <a:custGeom>
                <a:avLst/>
                <a:gdLst>
                  <a:gd name="T0" fmla="*/ 1 w 113"/>
                  <a:gd name="T1" fmla="*/ 109 h 289"/>
                  <a:gd name="T2" fmla="*/ 8 w 113"/>
                  <a:gd name="T3" fmla="*/ 97 h 289"/>
                  <a:gd name="T4" fmla="*/ 8 w 113"/>
                  <a:gd name="T5" fmla="*/ 69 h 289"/>
                  <a:gd name="T6" fmla="*/ 21 w 113"/>
                  <a:gd name="T7" fmla="*/ 54 h 289"/>
                  <a:gd name="T8" fmla="*/ 27 w 113"/>
                  <a:gd name="T9" fmla="*/ 35 h 289"/>
                  <a:gd name="T10" fmla="*/ 38 w 113"/>
                  <a:gd name="T11" fmla="*/ 20 h 289"/>
                  <a:gd name="T12" fmla="*/ 56 w 113"/>
                  <a:gd name="T13" fmla="*/ 11 h 289"/>
                  <a:gd name="T14" fmla="*/ 57 w 113"/>
                  <a:gd name="T15" fmla="*/ 3 h 289"/>
                  <a:gd name="T16" fmla="*/ 74 w 113"/>
                  <a:gd name="T17" fmla="*/ 0 h 289"/>
                  <a:gd name="T18" fmla="*/ 78 w 113"/>
                  <a:gd name="T19" fmla="*/ 8 h 289"/>
                  <a:gd name="T20" fmla="*/ 84 w 113"/>
                  <a:gd name="T21" fmla="*/ 25 h 289"/>
                  <a:gd name="T22" fmla="*/ 78 w 113"/>
                  <a:gd name="T23" fmla="*/ 37 h 289"/>
                  <a:gd name="T24" fmla="*/ 68 w 113"/>
                  <a:gd name="T25" fmla="*/ 45 h 289"/>
                  <a:gd name="T26" fmla="*/ 67 w 113"/>
                  <a:gd name="T27" fmla="*/ 58 h 289"/>
                  <a:gd name="T28" fmla="*/ 83 w 113"/>
                  <a:gd name="T29" fmla="*/ 60 h 289"/>
                  <a:gd name="T30" fmla="*/ 91 w 113"/>
                  <a:gd name="T31" fmla="*/ 75 h 289"/>
                  <a:gd name="T32" fmla="*/ 94 w 113"/>
                  <a:gd name="T33" fmla="*/ 98 h 289"/>
                  <a:gd name="T34" fmla="*/ 109 w 113"/>
                  <a:gd name="T35" fmla="*/ 102 h 289"/>
                  <a:gd name="T36" fmla="*/ 112 w 113"/>
                  <a:gd name="T37" fmla="*/ 111 h 289"/>
                  <a:gd name="T38" fmla="*/ 105 w 113"/>
                  <a:gd name="T39" fmla="*/ 125 h 289"/>
                  <a:gd name="T40" fmla="*/ 97 w 113"/>
                  <a:gd name="T41" fmla="*/ 132 h 289"/>
                  <a:gd name="T42" fmla="*/ 82 w 113"/>
                  <a:gd name="T43" fmla="*/ 138 h 289"/>
                  <a:gd name="T44" fmla="*/ 80 w 113"/>
                  <a:gd name="T45" fmla="*/ 164 h 289"/>
                  <a:gd name="T46" fmla="*/ 84 w 113"/>
                  <a:gd name="T47" fmla="*/ 175 h 289"/>
                  <a:gd name="T48" fmla="*/ 96 w 113"/>
                  <a:gd name="T49" fmla="*/ 190 h 289"/>
                  <a:gd name="T50" fmla="*/ 91 w 113"/>
                  <a:gd name="T51" fmla="*/ 215 h 289"/>
                  <a:gd name="T52" fmla="*/ 93 w 113"/>
                  <a:gd name="T53" fmla="*/ 227 h 289"/>
                  <a:gd name="T54" fmla="*/ 98 w 113"/>
                  <a:gd name="T55" fmla="*/ 246 h 289"/>
                  <a:gd name="T56" fmla="*/ 110 w 113"/>
                  <a:gd name="T57" fmla="*/ 257 h 289"/>
                  <a:gd name="T58" fmla="*/ 101 w 113"/>
                  <a:gd name="T59" fmla="*/ 278 h 289"/>
                  <a:gd name="T60" fmla="*/ 94 w 113"/>
                  <a:gd name="T61" fmla="*/ 288 h 289"/>
                  <a:gd name="T62" fmla="*/ 88 w 113"/>
                  <a:gd name="T63" fmla="*/ 261 h 289"/>
                  <a:gd name="T64" fmla="*/ 84 w 113"/>
                  <a:gd name="T65" fmla="*/ 242 h 289"/>
                  <a:gd name="T66" fmla="*/ 73 w 113"/>
                  <a:gd name="T67" fmla="*/ 234 h 289"/>
                  <a:gd name="T68" fmla="*/ 78 w 113"/>
                  <a:gd name="T69" fmla="*/ 197 h 289"/>
                  <a:gd name="T70" fmla="*/ 64 w 113"/>
                  <a:gd name="T71" fmla="*/ 175 h 289"/>
                  <a:gd name="T72" fmla="*/ 56 w 113"/>
                  <a:gd name="T73" fmla="*/ 187 h 289"/>
                  <a:gd name="T74" fmla="*/ 46 w 113"/>
                  <a:gd name="T75" fmla="*/ 197 h 289"/>
                  <a:gd name="T76" fmla="*/ 32 w 113"/>
                  <a:gd name="T77" fmla="*/ 192 h 289"/>
                  <a:gd name="T78" fmla="*/ 28 w 113"/>
                  <a:gd name="T79" fmla="*/ 160 h 289"/>
                  <a:gd name="T80" fmla="*/ 25 w 113"/>
                  <a:gd name="T81" fmla="*/ 145 h 289"/>
                  <a:gd name="T82" fmla="*/ 13 w 113"/>
                  <a:gd name="T83" fmla="*/ 128 h 289"/>
                  <a:gd name="T84" fmla="*/ 0 w 113"/>
                  <a:gd name="T85" fmla="*/ 117 h 289"/>
                  <a:gd name="T86" fmla="*/ 1 w 113"/>
                  <a:gd name="T87" fmla="*/ 10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89">
                    <a:moveTo>
                      <a:pt x="1" y="109"/>
                    </a:moveTo>
                    <a:lnTo>
                      <a:pt x="8" y="97"/>
                    </a:lnTo>
                    <a:lnTo>
                      <a:pt x="8" y="69"/>
                    </a:lnTo>
                    <a:lnTo>
                      <a:pt x="21" y="54"/>
                    </a:lnTo>
                    <a:lnTo>
                      <a:pt x="27" y="35"/>
                    </a:lnTo>
                    <a:lnTo>
                      <a:pt x="38" y="20"/>
                    </a:lnTo>
                    <a:lnTo>
                      <a:pt x="56" y="11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78" y="8"/>
                    </a:lnTo>
                    <a:lnTo>
                      <a:pt x="84" y="25"/>
                    </a:lnTo>
                    <a:lnTo>
                      <a:pt x="78" y="37"/>
                    </a:lnTo>
                    <a:lnTo>
                      <a:pt x="68" y="45"/>
                    </a:lnTo>
                    <a:lnTo>
                      <a:pt x="67" y="58"/>
                    </a:lnTo>
                    <a:lnTo>
                      <a:pt x="83" y="60"/>
                    </a:lnTo>
                    <a:lnTo>
                      <a:pt x="91" y="75"/>
                    </a:lnTo>
                    <a:lnTo>
                      <a:pt x="94" y="98"/>
                    </a:lnTo>
                    <a:lnTo>
                      <a:pt x="109" y="102"/>
                    </a:lnTo>
                    <a:lnTo>
                      <a:pt x="112" y="111"/>
                    </a:lnTo>
                    <a:lnTo>
                      <a:pt x="105" y="125"/>
                    </a:lnTo>
                    <a:lnTo>
                      <a:pt x="97" y="132"/>
                    </a:lnTo>
                    <a:lnTo>
                      <a:pt x="82" y="138"/>
                    </a:lnTo>
                    <a:lnTo>
                      <a:pt x="80" y="164"/>
                    </a:lnTo>
                    <a:lnTo>
                      <a:pt x="84" y="175"/>
                    </a:lnTo>
                    <a:lnTo>
                      <a:pt x="96" y="190"/>
                    </a:lnTo>
                    <a:lnTo>
                      <a:pt x="91" y="215"/>
                    </a:lnTo>
                    <a:lnTo>
                      <a:pt x="93" y="227"/>
                    </a:lnTo>
                    <a:lnTo>
                      <a:pt x="98" y="246"/>
                    </a:lnTo>
                    <a:lnTo>
                      <a:pt x="110" y="257"/>
                    </a:lnTo>
                    <a:lnTo>
                      <a:pt x="101" y="278"/>
                    </a:lnTo>
                    <a:lnTo>
                      <a:pt x="94" y="288"/>
                    </a:lnTo>
                    <a:lnTo>
                      <a:pt x="88" y="261"/>
                    </a:lnTo>
                    <a:lnTo>
                      <a:pt x="84" y="242"/>
                    </a:lnTo>
                    <a:lnTo>
                      <a:pt x="73" y="234"/>
                    </a:lnTo>
                    <a:lnTo>
                      <a:pt x="78" y="197"/>
                    </a:lnTo>
                    <a:lnTo>
                      <a:pt x="64" y="175"/>
                    </a:lnTo>
                    <a:lnTo>
                      <a:pt x="56" y="187"/>
                    </a:lnTo>
                    <a:lnTo>
                      <a:pt x="46" y="197"/>
                    </a:lnTo>
                    <a:lnTo>
                      <a:pt x="32" y="192"/>
                    </a:lnTo>
                    <a:lnTo>
                      <a:pt x="28" y="160"/>
                    </a:lnTo>
                    <a:lnTo>
                      <a:pt x="25" y="145"/>
                    </a:lnTo>
                    <a:lnTo>
                      <a:pt x="13" y="128"/>
                    </a:lnTo>
                    <a:lnTo>
                      <a:pt x="0" y="117"/>
                    </a:lnTo>
                    <a:lnTo>
                      <a:pt x="1" y="10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6" name="Freeform 202"/>
              <p:cNvSpPr>
                <a:spLocks/>
              </p:cNvSpPr>
              <p:nvPr/>
            </p:nvSpPr>
            <p:spPr bwMode="auto">
              <a:xfrm>
                <a:off x="8226716" y="4100508"/>
                <a:ext cx="298772" cy="330320"/>
              </a:xfrm>
              <a:custGeom>
                <a:avLst/>
                <a:gdLst>
                  <a:gd name="T0" fmla="*/ 65 w 170"/>
                  <a:gd name="T1" fmla="*/ 29 h 187"/>
                  <a:gd name="T2" fmla="*/ 43 w 170"/>
                  <a:gd name="T3" fmla="*/ 20 h 187"/>
                  <a:gd name="T4" fmla="*/ 25 w 170"/>
                  <a:gd name="T5" fmla="*/ 0 h 187"/>
                  <a:gd name="T6" fmla="*/ 3 w 170"/>
                  <a:gd name="T7" fmla="*/ 3 h 187"/>
                  <a:gd name="T8" fmla="*/ 0 w 170"/>
                  <a:gd name="T9" fmla="*/ 11 h 187"/>
                  <a:gd name="T10" fmla="*/ 26 w 170"/>
                  <a:gd name="T11" fmla="*/ 29 h 187"/>
                  <a:gd name="T12" fmla="*/ 49 w 170"/>
                  <a:gd name="T13" fmla="*/ 49 h 187"/>
                  <a:gd name="T14" fmla="*/ 65 w 170"/>
                  <a:gd name="T15" fmla="*/ 63 h 187"/>
                  <a:gd name="T16" fmla="*/ 69 w 170"/>
                  <a:gd name="T17" fmla="*/ 84 h 187"/>
                  <a:gd name="T18" fmla="*/ 78 w 170"/>
                  <a:gd name="T19" fmla="*/ 103 h 187"/>
                  <a:gd name="T20" fmla="*/ 108 w 170"/>
                  <a:gd name="T21" fmla="*/ 143 h 187"/>
                  <a:gd name="T22" fmla="*/ 134 w 170"/>
                  <a:gd name="T23" fmla="*/ 174 h 187"/>
                  <a:gd name="T24" fmla="*/ 143 w 170"/>
                  <a:gd name="T25" fmla="*/ 186 h 187"/>
                  <a:gd name="T26" fmla="*/ 169 w 170"/>
                  <a:gd name="T27" fmla="*/ 174 h 187"/>
                  <a:gd name="T28" fmla="*/ 166 w 170"/>
                  <a:gd name="T29" fmla="*/ 158 h 187"/>
                  <a:gd name="T30" fmla="*/ 166 w 170"/>
                  <a:gd name="T31" fmla="*/ 138 h 187"/>
                  <a:gd name="T32" fmla="*/ 158 w 170"/>
                  <a:gd name="T33" fmla="*/ 127 h 187"/>
                  <a:gd name="T34" fmla="*/ 135 w 170"/>
                  <a:gd name="T35" fmla="*/ 119 h 187"/>
                  <a:gd name="T36" fmla="*/ 135 w 170"/>
                  <a:gd name="T37" fmla="*/ 110 h 187"/>
                  <a:gd name="T38" fmla="*/ 127 w 170"/>
                  <a:gd name="T39" fmla="*/ 97 h 187"/>
                  <a:gd name="T40" fmla="*/ 127 w 170"/>
                  <a:gd name="T41" fmla="*/ 79 h 187"/>
                  <a:gd name="T42" fmla="*/ 112 w 170"/>
                  <a:gd name="T43" fmla="*/ 65 h 187"/>
                  <a:gd name="T44" fmla="*/ 92 w 170"/>
                  <a:gd name="T45" fmla="*/ 53 h 187"/>
                  <a:gd name="T46" fmla="*/ 65 w 170"/>
                  <a:gd name="T47" fmla="*/ 2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0" h="187">
                    <a:moveTo>
                      <a:pt x="65" y="29"/>
                    </a:moveTo>
                    <a:lnTo>
                      <a:pt x="43" y="20"/>
                    </a:lnTo>
                    <a:lnTo>
                      <a:pt x="25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26" y="29"/>
                    </a:lnTo>
                    <a:lnTo>
                      <a:pt x="49" y="49"/>
                    </a:lnTo>
                    <a:lnTo>
                      <a:pt x="65" y="63"/>
                    </a:lnTo>
                    <a:lnTo>
                      <a:pt x="69" y="84"/>
                    </a:lnTo>
                    <a:lnTo>
                      <a:pt x="78" y="103"/>
                    </a:lnTo>
                    <a:lnTo>
                      <a:pt x="108" y="143"/>
                    </a:lnTo>
                    <a:lnTo>
                      <a:pt x="134" y="174"/>
                    </a:lnTo>
                    <a:lnTo>
                      <a:pt x="143" y="186"/>
                    </a:lnTo>
                    <a:lnTo>
                      <a:pt x="169" y="174"/>
                    </a:lnTo>
                    <a:lnTo>
                      <a:pt x="166" y="158"/>
                    </a:lnTo>
                    <a:lnTo>
                      <a:pt x="166" y="138"/>
                    </a:lnTo>
                    <a:lnTo>
                      <a:pt x="158" y="127"/>
                    </a:lnTo>
                    <a:lnTo>
                      <a:pt x="135" y="119"/>
                    </a:lnTo>
                    <a:lnTo>
                      <a:pt x="135" y="110"/>
                    </a:lnTo>
                    <a:lnTo>
                      <a:pt x="127" y="97"/>
                    </a:lnTo>
                    <a:lnTo>
                      <a:pt x="127" y="79"/>
                    </a:lnTo>
                    <a:lnTo>
                      <a:pt x="112" y="65"/>
                    </a:lnTo>
                    <a:lnTo>
                      <a:pt x="92" y="53"/>
                    </a:lnTo>
                    <a:lnTo>
                      <a:pt x="65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7" name="Freeform 203"/>
              <p:cNvSpPr>
                <a:spLocks/>
              </p:cNvSpPr>
              <p:nvPr/>
            </p:nvSpPr>
            <p:spPr bwMode="auto">
              <a:xfrm>
                <a:off x="8580524" y="4054892"/>
                <a:ext cx="287765" cy="324028"/>
              </a:xfrm>
              <a:custGeom>
                <a:avLst/>
                <a:gdLst>
                  <a:gd name="T0" fmla="*/ 35 w 163"/>
                  <a:gd name="T1" fmla="*/ 89 h 184"/>
                  <a:gd name="T2" fmla="*/ 4 w 163"/>
                  <a:gd name="T3" fmla="*/ 89 h 184"/>
                  <a:gd name="T4" fmla="*/ 0 w 163"/>
                  <a:gd name="T5" fmla="*/ 112 h 184"/>
                  <a:gd name="T6" fmla="*/ 11 w 163"/>
                  <a:gd name="T7" fmla="*/ 118 h 184"/>
                  <a:gd name="T8" fmla="*/ 12 w 163"/>
                  <a:gd name="T9" fmla="*/ 136 h 184"/>
                  <a:gd name="T10" fmla="*/ 25 w 163"/>
                  <a:gd name="T11" fmla="*/ 139 h 184"/>
                  <a:gd name="T12" fmla="*/ 26 w 163"/>
                  <a:gd name="T13" fmla="*/ 160 h 184"/>
                  <a:gd name="T14" fmla="*/ 34 w 163"/>
                  <a:gd name="T15" fmla="*/ 161 h 184"/>
                  <a:gd name="T16" fmla="*/ 41 w 163"/>
                  <a:gd name="T17" fmla="*/ 170 h 184"/>
                  <a:gd name="T18" fmla="*/ 62 w 163"/>
                  <a:gd name="T19" fmla="*/ 175 h 184"/>
                  <a:gd name="T20" fmla="*/ 70 w 163"/>
                  <a:gd name="T21" fmla="*/ 164 h 184"/>
                  <a:gd name="T22" fmla="*/ 81 w 163"/>
                  <a:gd name="T23" fmla="*/ 168 h 184"/>
                  <a:gd name="T24" fmla="*/ 89 w 163"/>
                  <a:gd name="T25" fmla="*/ 183 h 184"/>
                  <a:gd name="T26" fmla="*/ 108 w 163"/>
                  <a:gd name="T27" fmla="*/ 181 h 184"/>
                  <a:gd name="T28" fmla="*/ 112 w 163"/>
                  <a:gd name="T29" fmla="*/ 169 h 184"/>
                  <a:gd name="T30" fmla="*/ 120 w 163"/>
                  <a:gd name="T31" fmla="*/ 157 h 184"/>
                  <a:gd name="T32" fmla="*/ 120 w 163"/>
                  <a:gd name="T33" fmla="*/ 142 h 184"/>
                  <a:gd name="T34" fmla="*/ 132 w 163"/>
                  <a:gd name="T35" fmla="*/ 131 h 184"/>
                  <a:gd name="T36" fmla="*/ 138 w 163"/>
                  <a:gd name="T37" fmla="*/ 107 h 184"/>
                  <a:gd name="T38" fmla="*/ 151 w 163"/>
                  <a:gd name="T39" fmla="*/ 102 h 184"/>
                  <a:gd name="T40" fmla="*/ 151 w 163"/>
                  <a:gd name="T41" fmla="*/ 88 h 184"/>
                  <a:gd name="T42" fmla="*/ 137 w 163"/>
                  <a:gd name="T43" fmla="*/ 77 h 184"/>
                  <a:gd name="T44" fmla="*/ 137 w 163"/>
                  <a:gd name="T45" fmla="*/ 52 h 184"/>
                  <a:gd name="T46" fmla="*/ 148 w 163"/>
                  <a:gd name="T47" fmla="*/ 43 h 184"/>
                  <a:gd name="T48" fmla="*/ 162 w 163"/>
                  <a:gd name="T49" fmla="*/ 32 h 184"/>
                  <a:gd name="T50" fmla="*/ 159 w 163"/>
                  <a:gd name="T51" fmla="*/ 17 h 184"/>
                  <a:gd name="T52" fmla="*/ 141 w 163"/>
                  <a:gd name="T53" fmla="*/ 13 h 184"/>
                  <a:gd name="T54" fmla="*/ 131 w 163"/>
                  <a:gd name="T55" fmla="*/ 9 h 184"/>
                  <a:gd name="T56" fmla="*/ 114 w 163"/>
                  <a:gd name="T57" fmla="*/ 0 h 184"/>
                  <a:gd name="T58" fmla="*/ 110 w 163"/>
                  <a:gd name="T59" fmla="*/ 14 h 184"/>
                  <a:gd name="T60" fmla="*/ 99 w 163"/>
                  <a:gd name="T61" fmla="*/ 20 h 184"/>
                  <a:gd name="T62" fmla="*/ 96 w 163"/>
                  <a:gd name="T63" fmla="*/ 37 h 184"/>
                  <a:gd name="T64" fmla="*/ 84 w 163"/>
                  <a:gd name="T65" fmla="*/ 43 h 184"/>
                  <a:gd name="T66" fmla="*/ 70 w 163"/>
                  <a:gd name="T67" fmla="*/ 53 h 184"/>
                  <a:gd name="T68" fmla="*/ 63 w 163"/>
                  <a:gd name="T69" fmla="*/ 68 h 184"/>
                  <a:gd name="T70" fmla="*/ 44 w 163"/>
                  <a:gd name="T71" fmla="*/ 66 h 184"/>
                  <a:gd name="T72" fmla="*/ 41 w 163"/>
                  <a:gd name="T73" fmla="*/ 80 h 184"/>
                  <a:gd name="T74" fmla="*/ 35 w 163"/>
                  <a:gd name="T75" fmla="*/ 8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184">
                    <a:moveTo>
                      <a:pt x="35" y="89"/>
                    </a:moveTo>
                    <a:lnTo>
                      <a:pt x="4" y="89"/>
                    </a:lnTo>
                    <a:lnTo>
                      <a:pt x="0" y="112"/>
                    </a:lnTo>
                    <a:lnTo>
                      <a:pt x="11" y="118"/>
                    </a:lnTo>
                    <a:lnTo>
                      <a:pt x="12" y="136"/>
                    </a:lnTo>
                    <a:lnTo>
                      <a:pt x="25" y="139"/>
                    </a:lnTo>
                    <a:lnTo>
                      <a:pt x="26" y="160"/>
                    </a:lnTo>
                    <a:lnTo>
                      <a:pt x="34" y="161"/>
                    </a:lnTo>
                    <a:lnTo>
                      <a:pt x="41" y="170"/>
                    </a:lnTo>
                    <a:lnTo>
                      <a:pt x="62" y="175"/>
                    </a:lnTo>
                    <a:lnTo>
                      <a:pt x="70" y="164"/>
                    </a:lnTo>
                    <a:lnTo>
                      <a:pt x="81" y="168"/>
                    </a:lnTo>
                    <a:lnTo>
                      <a:pt x="89" y="183"/>
                    </a:lnTo>
                    <a:lnTo>
                      <a:pt x="108" y="181"/>
                    </a:lnTo>
                    <a:lnTo>
                      <a:pt x="112" y="169"/>
                    </a:lnTo>
                    <a:lnTo>
                      <a:pt x="120" y="157"/>
                    </a:lnTo>
                    <a:lnTo>
                      <a:pt x="120" y="142"/>
                    </a:lnTo>
                    <a:lnTo>
                      <a:pt x="132" y="131"/>
                    </a:lnTo>
                    <a:lnTo>
                      <a:pt x="138" y="107"/>
                    </a:lnTo>
                    <a:lnTo>
                      <a:pt x="151" y="102"/>
                    </a:lnTo>
                    <a:lnTo>
                      <a:pt x="151" y="88"/>
                    </a:lnTo>
                    <a:lnTo>
                      <a:pt x="137" y="77"/>
                    </a:lnTo>
                    <a:lnTo>
                      <a:pt x="137" y="52"/>
                    </a:lnTo>
                    <a:lnTo>
                      <a:pt x="148" y="43"/>
                    </a:lnTo>
                    <a:lnTo>
                      <a:pt x="162" y="32"/>
                    </a:lnTo>
                    <a:lnTo>
                      <a:pt x="159" y="17"/>
                    </a:lnTo>
                    <a:lnTo>
                      <a:pt x="141" y="13"/>
                    </a:lnTo>
                    <a:lnTo>
                      <a:pt x="131" y="9"/>
                    </a:lnTo>
                    <a:lnTo>
                      <a:pt x="114" y="0"/>
                    </a:lnTo>
                    <a:lnTo>
                      <a:pt x="110" y="14"/>
                    </a:lnTo>
                    <a:lnTo>
                      <a:pt x="99" y="20"/>
                    </a:lnTo>
                    <a:lnTo>
                      <a:pt x="96" y="37"/>
                    </a:lnTo>
                    <a:lnTo>
                      <a:pt x="84" y="43"/>
                    </a:lnTo>
                    <a:lnTo>
                      <a:pt x="70" y="53"/>
                    </a:lnTo>
                    <a:lnTo>
                      <a:pt x="63" y="68"/>
                    </a:lnTo>
                    <a:lnTo>
                      <a:pt x="44" y="66"/>
                    </a:lnTo>
                    <a:lnTo>
                      <a:pt x="41" y="80"/>
                    </a:lnTo>
                    <a:lnTo>
                      <a:pt x="35" y="8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8" name="Freeform 204"/>
              <p:cNvSpPr>
                <a:spLocks/>
              </p:cNvSpPr>
              <p:nvPr/>
            </p:nvSpPr>
            <p:spPr bwMode="auto">
              <a:xfrm>
                <a:off x="8394971" y="3576714"/>
                <a:ext cx="196560" cy="440427"/>
              </a:xfrm>
              <a:custGeom>
                <a:avLst/>
                <a:gdLst>
                  <a:gd name="T0" fmla="*/ 0 w 111"/>
                  <a:gd name="T1" fmla="*/ 12 h 250"/>
                  <a:gd name="T2" fmla="*/ 8 w 111"/>
                  <a:gd name="T3" fmla="*/ 35 h 250"/>
                  <a:gd name="T4" fmla="*/ 34 w 111"/>
                  <a:gd name="T5" fmla="*/ 44 h 250"/>
                  <a:gd name="T6" fmla="*/ 36 w 111"/>
                  <a:gd name="T7" fmla="*/ 53 h 250"/>
                  <a:gd name="T8" fmla="*/ 32 w 111"/>
                  <a:gd name="T9" fmla="*/ 69 h 250"/>
                  <a:gd name="T10" fmla="*/ 42 w 111"/>
                  <a:gd name="T11" fmla="*/ 80 h 250"/>
                  <a:gd name="T12" fmla="*/ 64 w 111"/>
                  <a:gd name="T13" fmla="*/ 113 h 250"/>
                  <a:gd name="T14" fmla="*/ 77 w 111"/>
                  <a:gd name="T15" fmla="*/ 122 h 250"/>
                  <a:gd name="T16" fmla="*/ 77 w 111"/>
                  <a:gd name="T17" fmla="*/ 151 h 250"/>
                  <a:gd name="T18" fmla="*/ 83 w 111"/>
                  <a:gd name="T19" fmla="*/ 156 h 250"/>
                  <a:gd name="T20" fmla="*/ 85 w 111"/>
                  <a:gd name="T21" fmla="*/ 183 h 250"/>
                  <a:gd name="T22" fmla="*/ 75 w 111"/>
                  <a:gd name="T23" fmla="*/ 191 h 250"/>
                  <a:gd name="T24" fmla="*/ 61 w 111"/>
                  <a:gd name="T25" fmla="*/ 205 h 250"/>
                  <a:gd name="T26" fmla="*/ 47 w 111"/>
                  <a:gd name="T27" fmla="*/ 215 h 250"/>
                  <a:gd name="T28" fmla="*/ 53 w 111"/>
                  <a:gd name="T29" fmla="*/ 224 h 250"/>
                  <a:gd name="T30" fmla="*/ 46 w 111"/>
                  <a:gd name="T31" fmla="*/ 234 h 250"/>
                  <a:gd name="T32" fmla="*/ 51 w 111"/>
                  <a:gd name="T33" fmla="*/ 249 h 250"/>
                  <a:gd name="T34" fmla="*/ 77 w 111"/>
                  <a:gd name="T35" fmla="*/ 230 h 250"/>
                  <a:gd name="T36" fmla="*/ 100 w 111"/>
                  <a:gd name="T37" fmla="*/ 209 h 250"/>
                  <a:gd name="T38" fmla="*/ 106 w 111"/>
                  <a:gd name="T39" fmla="*/ 201 h 250"/>
                  <a:gd name="T40" fmla="*/ 110 w 111"/>
                  <a:gd name="T41" fmla="*/ 163 h 250"/>
                  <a:gd name="T42" fmla="*/ 102 w 111"/>
                  <a:gd name="T43" fmla="*/ 131 h 250"/>
                  <a:gd name="T44" fmla="*/ 81 w 111"/>
                  <a:gd name="T45" fmla="*/ 108 h 250"/>
                  <a:gd name="T46" fmla="*/ 57 w 111"/>
                  <a:gd name="T47" fmla="*/ 80 h 250"/>
                  <a:gd name="T48" fmla="*/ 57 w 111"/>
                  <a:gd name="T49" fmla="*/ 59 h 250"/>
                  <a:gd name="T50" fmla="*/ 63 w 111"/>
                  <a:gd name="T51" fmla="*/ 52 h 250"/>
                  <a:gd name="T52" fmla="*/ 81 w 111"/>
                  <a:gd name="T53" fmla="*/ 38 h 250"/>
                  <a:gd name="T54" fmla="*/ 60 w 111"/>
                  <a:gd name="T55" fmla="*/ 8 h 250"/>
                  <a:gd name="T56" fmla="*/ 37 w 111"/>
                  <a:gd name="T57" fmla="*/ 0 h 250"/>
                  <a:gd name="T58" fmla="*/ 23 w 111"/>
                  <a:gd name="T59" fmla="*/ 0 h 250"/>
                  <a:gd name="T60" fmla="*/ 0 w 111"/>
                  <a:gd name="T61" fmla="*/ 1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" h="250">
                    <a:moveTo>
                      <a:pt x="0" y="12"/>
                    </a:moveTo>
                    <a:lnTo>
                      <a:pt x="8" y="35"/>
                    </a:lnTo>
                    <a:lnTo>
                      <a:pt x="34" y="44"/>
                    </a:lnTo>
                    <a:lnTo>
                      <a:pt x="36" y="53"/>
                    </a:lnTo>
                    <a:lnTo>
                      <a:pt x="32" y="69"/>
                    </a:lnTo>
                    <a:lnTo>
                      <a:pt x="42" y="80"/>
                    </a:lnTo>
                    <a:lnTo>
                      <a:pt x="64" y="113"/>
                    </a:lnTo>
                    <a:lnTo>
                      <a:pt x="77" y="122"/>
                    </a:lnTo>
                    <a:lnTo>
                      <a:pt x="77" y="151"/>
                    </a:lnTo>
                    <a:lnTo>
                      <a:pt x="83" y="156"/>
                    </a:lnTo>
                    <a:lnTo>
                      <a:pt x="85" y="183"/>
                    </a:lnTo>
                    <a:lnTo>
                      <a:pt x="75" y="191"/>
                    </a:lnTo>
                    <a:lnTo>
                      <a:pt x="61" y="205"/>
                    </a:lnTo>
                    <a:lnTo>
                      <a:pt x="47" y="215"/>
                    </a:lnTo>
                    <a:lnTo>
                      <a:pt x="53" y="224"/>
                    </a:lnTo>
                    <a:lnTo>
                      <a:pt x="46" y="234"/>
                    </a:lnTo>
                    <a:lnTo>
                      <a:pt x="51" y="249"/>
                    </a:lnTo>
                    <a:lnTo>
                      <a:pt x="77" y="230"/>
                    </a:lnTo>
                    <a:lnTo>
                      <a:pt x="100" y="209"/>
                    </a:lnTo>
                    <a:lnTo>
                      <a:pt x="106" y="201"/>
                    </a:lnTo>
                    <a:lnTo>
                      <a:pt x="110" y="163"/>
                    </a:lnTo>
                    <a:lnTo>
                      <a:pt x="102" y="131"/>
                    </a:lnTo>
                    <a:lnTo>
                      <a:pt x="81" y="108"/>
                    </a:lnTo>
                    <a:lnTo>
                      <a:pt x="57" y="80"/>
                    </a:lnTo>
                    <a:lnTo>
                      <a:pt x="57" y="59"/>
                    </a:lnTo>
                    <a:lnTo>
                      <a:pt x="63" y="52"/>
                    </a:lnTo>
                    <a:lnTo>
                      <a:pt x="81" y="38"/>
                    </a:lnTo>
                    <a:lnTo>
                      <a:pt x="60" y="8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9" name="Freeform 205"/>
              <p:cNvSpPr>
                <a:spLocks/>
              </p:cNvSpPr>
              <p:nvPr/>
            </p:nvSpPr>
            <p:spPr bwMode="auto">
              <a:xfrm>
                <a:off x="9225243" y="4298700"/>
                <a:ext cx="253170" cy="224932"/>
              </a:xfrm>
              <a:custGeom>
                <a:avLst/>
                <a:gdLst>
                  <a:gd name="T0" fmla="*/ 124 w 144"/>
                  <a:gd name="T1" fmla="*/ 24 h 128"/>
                  <a:gd name="T2" fmla="*/ 110 w 144"/>
                  <a:gd name="T3" fmla="*/ 19 h 128"/>
                  <a:gd name="T4" fmla="*/ 80 w 144"/>
                  <a:gd name="T5" fmla="*/ 6 h 128"/>
                  <a:gd name="T6" fmla="*/ 71 w 144"/>
                  <a:gd name="T7" fmla="*/ 0 h 128"/>
                  <a:gd name="T8" fmla="*/ 55 w 144"/>
                  <a:gd name="T9" fmla="*/ 3 h 128"/>
                  <a:gd name="T10" fmla="*/ 40 w 144"/>
                  <a:gd name="T11" fmla="*/ 19 h 128"/>
                  <a:gd name="T12" fmla="*/ 22 w 144"/>
                  <a:gd name="T13" fmla="*/ 29 h 128"/>
                  <a:gd name="T14" fmla="*/ 6 w 144"/>
                  <a:gd name="T15" fmla="*/ 32 h 128"/>
                  <a:gd name="T16" fmla="*/ 0 w 144"/>
                  <a:gd name="T17" fmla="*/ 34 h 128"/>
                  <a:gd name="T18" fmla="*/ 6 w 144"/>
                  <a:gd name="T19" fmla="*/ 45 h 128"/>
                  <a:gd name="T20" fmla="*/ 21 w 144"/>
                  <a:gd name="T21" fmla="*/ 43 h 128"/>
                  <a:gd name="T22" fmla="*/ 41 w 144"/>
                  <a:gd name="T23" fmla="*/ 54 h 128"/>
                  <a:gd name="T24" fmla="*/ 55 w 144"/>
                  <a:gd name="T25" fmla="*/ 62 h 128"/>
                  <a:gd name="T26" fmla="*/ 69 w 144"/>
                  <a:gd name="T27" fmla="*/ 75 h 128"/>
                  <a:gd name="T28" fmla="*/ 69 w 144"/>
                  <a:gd name="T29" fmla="*/ 92 h 128"/>
                  <a:gd name="T30" fmla="*/ 66 w 144"/>
                  <a:gd name="T31" fmla="*/ 98 h 128"/>
                  <a:gd name="T32" fmla="*/ 53 w 144"/>
                  <a:gd name="T33" fmla="*/ 103 h 128"/>
                  <a:gd name="T34" fmla="*/ 56 w 144"/>
                  <a:gd name="T35" fmla="*/ 116 h 128"/>
                  <a:gd name="T36" fmla="*/ 74 w 144"/>
                  <a:gd name="T37" fmla="*/ 114 h 128"/>
                  <a:gd name="T38" fmla="*/ 92 w 144"/>
                  <a:gd name="T39" fmla="*/ 114 h 128"/>
                  <a:gd name="T40" fmla="*/ 99 w 144"/>
                  <a:gd name="T41" fmla="*/ 122 h 128"/>
                  <a:gd name="T42" fmla="*/ 111 w 144"/>
                  <a:gd name="T43" fmla="*/ 127 h 128"/>
                  <a:gd name="T44" fmla="*/ 128 w 144"/>
                  <a:gd name="T45" fmla="*/ 120 h 128"/>
                  <a:gd name="T46" fmla="*/ 135 w 144"/>
                  <a:gd name="T47" fmla="*/ 107 h 128"/>
                  <a:gd name="T48" fmla="*/ 143 w 144"/>
                  <a:gd name="T49" fmla="*/ 97 h 128"/>
                  <a:gd name="T50" fmla="*/ 124 w 144"/>
                  <a:gd name="T51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8">
                    <a:moveTo>
                      <a:pt x="124" y="24"/>
                    </a:moveTo>
                    <a:lnTo>
                      <a:pt x="110" y="19"/>
                    </a:lnTo>
                    <a:lnTo>
                      <a:pt x="80" y="6"/>
                    </a:lnTo>
                    <a:lnTo>
                      <a:pt x="71" y="0"/>
                    </a:lnTo>
                    <a:lnTo>
                      <a:pt x="55" y="3"/>
                    </a:lnTo>
                    <a:lnTo>
                      <a:pt x="40" y="19"/>
                    </a:lnTo>
                    <a:lnTo>
                      <a:pt x="22" y="29"/>
                    </a:lnTo>
                    <a:lnTo>
                      <a:pt x="6" y="32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21" y="43"/>
                    </a:lnTo>
                    <a:lnTo>
                      <a:pt x="41" y="54"/>
                    </a:lnTo>
                    <a:lnTo>
                      <a:pt x="55" y="62"/>
                    </a:lnTo>
                    <a:lnTo>
                      <a:pt x="69" y="75"/>
                    </a:lnTo>
                    <a:lnTo>
                      <a:pt x="69" y="92"/>
                    </a:lnTo>
                    <a:lnTo>
                      <a:pt x="66" y="98"/>
                    </a:lnTo>
                    <a:lnTo>
                      <a:pt x="53" y="103"/>
                    </a:lnTo>
                    <a:lnTo>
                      <a:pt x="56" y="116"/>
                    </a:lnTo>
                    <a:lnTo>
                      <a:pt x="74" y="114"/>
                    </a:lnTo>
                    <a:lnTo>
                      <a:pt x="92" y="114"/>
                    </a:lnTo>
                    <a:lnTo>
                      <a:pt x="99" y="122"/>
                    </a:lnTo>
                    <a:lnTo>
                      <a:pt x="111" y="127"/>
                    </a:lnTo>
                    <a:lnTo>
                      <a:pt x="128" y="120"/>
                    </a:lnTo>
                    <a:lnTo>
                      <a:pt x="135" y="107"/>
                    </a:lnTo>
                    <a:lnTo>
                      <a:pt x="143" y="97"/>
                    </a:lnTo>
                    <a:lnTo>
                      <a:pt x="12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0" name="Freeform 206"/>
              <p:cNvSpPr>
                <a:spLocks/>
              </p:cNvSpPr>
              <p:nvPr/>
            </p:nvSpPr>
            <p:spPr bwMode="auto">
              <a:xfrm>
                <a:off x="9234678" y="4275106"/>
                <a:ext cx="67617" cy="45616"/>
              </a:xfrm>
              <a:custGeom>
                <a:avLst/>
                <a:gdLst>
                  <a:gd name="T0" fmla="*/ 14 w 38"/>
                  <a:gd name="T1" fmla="*/ 24 h 26"/>
                  <a:gd name="T2" fmla="*/ 0 w 38"/>
                  <a:gd name="T3" fmla="*/ 25 h 26"/>
                  <a:gd name="T4" fmla="*/ 3 w 38"/>
                  <a:gd name="T5" fmla="*/ 13 h 26"/>
                  <a:gd name="T6" fmla="*/ 9 w 38"/>
                  <a:gd name="T7" fmla="*/ 0 h 26"/>
                  <a:gd name="T8" fmla="*/ 24 w 38"/>
                  <a:gd name="T9" fmla="*/ 3 h 26"/>
                  <a:gd name="T10" fmla="*/ 37 w 38"/>
                  <a:gd name="T11" fmla="*/ 6 h 26"/>
                  <a:gd name="T12" fmla="*/ 33 w 38"/>
                  <a:gd name="T13" fmla="*/ 16 h 26"/>
                  <a:gd name="T14" fmla="*/ 23 w 38"/>
                  <a:gd name="T15" fmla="*/ 25 h 26"/>
                  <a:gd name="T16" fmla="*/ 14 w 38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6">
                    <a:moveTo>
                      <a:pt x="14" y="24"/>
                    </a:moveTo>
                    <a:lnTo>
                      <a:pt x="0" y="25"/>
                    </a:lnTo>
                    <a:lnTo>
                      <a:pt x="3" y="13"/>
                    </a:lnTo>
                    <a:lnTo>
                      <a:pt x="9" y="0"/>
                    </a:lnTo>
                    <a:lnTo>
                      <a:pt x="24" y="3"/>
                    </a:lnTo>
                    <a:lnTo>
                      <a:pt x="37" y="6"/>
                    </a:lnTo>
                    <a:lnTo>
                      <a:pt x="33" y="16"/>
                    </a:lnTo>
                    <a:lnTo>
                      <a:pt x="23" y="25"/>
                    </a:lnTo>
                    <a:lnTo>
                      <a:pt x="1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1" name="Freeform 207"/>
              <p:cNvSpPr>
                <a:spLocks/>
              </p:cNvSpPr>
              <p:nvPr/>
            </p:nvSpPr>
            <p:spPr bwMode="auto">
              <a:xfrm>
                <a:off x="6904257" y="3054494"/>
                <a:ext cx="507912" cy="459302"/>
              </a:xfrm>
              <a:custGeom>
                <a:avLst/>
                <a:gdLst>
                  <a:gd name="T0" fmla="*/ 0 w 286"/>
                  <a:gd name="T1" fmla="*/ 6 h 261"/>
                  <a:gd name="T2" fmla="*/ 14 w 286"/>
                  <a:gd name="T3" fmla="*/ 43 h 261"/>
                  <a:gd name="T4" fmla="*/ 20 w 286"/>
                  <a:gd name="T5" fmla="*/ 73 h 261"/>
                  <a:gd name="T6" fmla="*/ 32 w 286"/>
                  <a:gd name="T7" fmla="*/ 92 h 261"/>
                  <a:gd name="T8" fmla="*/ 22 w 286"/>
                  <a:gd name="T9" fmla="*/ 114 h 261"/>
                  <a:gd name="T10" fmla="*/ 39 w 286"/>
                  <a:gd name="T11" fmla="*/ 133 h 261"/>
                  <a:gd name="T12" fmla="*/ 59 w 286"/>
                  <a:gd name="T13" fmla="*/ 133 h 261"/>
                  <a:gd name="T14" fmla="*/ 56 w 286"/>
                  <a:gd name="T15" fmla="*/ 159 h 261"/>
                  <a:gd name="T16" fmla="*/ 66 w 286"/>
                  <a:gd name="T17" fmla="*/ 176 h 261"/>
                  <a:gd name="T18" fmla="*/ 87 w 286"/>
                  <a:gd name="T19" fmla="*/ 180 h 261"/>
                  <a:gd name="T20" fmla="*/ 94 w 286"/>
                  <a:gd name="T21" fmla="*/ 187 h 261"/>
                  <a:gd name="T22" fmla="*/ 111 w 286"/>
                  <a:gd name="T23" fmla="*/ 212 h 261"/>
                  <a:gd name="T24" fmla="*/ 122 w 286"/>
                  <a:gd name="T25" fmla="*/ 221 h 261"/>
                  <a:gd name="T26" fmla="*/ 174 w 286"/>
                  <a:gd name="T27" fmla="*/ 235 h 261"/>
                  <a:gd name="T28" fmla="*/ 189 w 286"/>
                  <a:gd name="T29" fmla="*/ 227 h 261"/>
                  <a:gd name="T30" fmla="*/ 209 w 286"/>
                  <a:gd name="T31" fmla="*/ 260 h 261"/>
                  <a:gd name="T32" fmla="*/ 261 w 286"/>
                  <a:gd name="T33" fmla="*/ 260 h 261"/>
                  <a:gd name="T34" fmla="*/ 277 w 286"/>
                  <a:gd name="T35" fmla="*/ 242 h 261"/>
                  <a:gd name="T36" fmla="*/ 280 w 286"/>
                  <a:gd name="T37" fmla="*/ 223 h 261"/>
                  <a:gd name="T38" fmla="*/ 265 w 286"/>
                  <a:gd name="T39" fmla="*/ 205 h 261"/>
                  <a:gd name="T40" fmla="*/ 249 w 286"/>
                  <a:gd name="T41" fmla="*/ 184 h 261"/>
                  <a:gd name="T42" fmla="*/ 252 w 286"/>
                  <a:gd name="T43" fmla="*/ 156 h 261"/>
                  <a:gd name="T44" fmla="*/ 238 w 286"/>
                  <a:gd name="T45" fmla="*/ 121 h 261"/>
                  <a:gd name="T46" fmla="*/ 240 w 286"/>
                  <a:gd name="T47" fmla="*/ 66 h 261"/>
                  <a:gd name="T48" fmla="*/ 197 w 286"/>
                  <a:gd name="T49" fmla="*/ 40 h 261"/>
                  <a:gd name="T50" fmla="*/ 156 w 286"/>
                  <a:gd name="T51" fmla="*/ 33 h 261"/>
                  <a:gd name="T52" fmla="*/ 135 w 286"/>
                  <a:gd name="T53" fmla="*/ 52 h 261"/>
                  <a:gd name="T54" fmla="*/ 112 w 286"/>
                  <a:gd name="T55" fmla="*/ 65 h 261"/>
                  <a:gd name="T56" fmla="*/ 79 w 286"/>
                  <a:gd name="T57" fmla="*/ 50 h 261"/>
                  <a:gd name="T58" fmla="*/ 60 w 286"/>
                  <a:gd name="T59" fmla="*/ 21 h 261"/>
                  <a:gd name="T60" fmla="*/ 46 w 286"/>
                  <a:gd name="T61" fmla="*/ 8 h 261"/>
                  <a:gd name="T62" fmla="*/ 24 w 286"/>
                  <a:gd name="T63" fmla="*/ 20 h 261"/>
                  <a:gd name="T64" fmla="*/ 5 w 286"/>
                  <a:gd name="T6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6" h="261">
                    <a:moveTo>
                      <a:pt x="5" y="0"/>
                    </a:moveTo>
                    <a:lnTo>
                      <a:pt x="0" y="6"/>
                    </a:lnTo>
                    <a:lnTo>
                      <a:pt x="6" y="25"/>
                    </a:lnTo>
                    <a:lnTo>
                      <a:pt x="14" y="43"/>
                    </a:lnTo>
                    <a:lnTo>
                      <a:pt x="17" y="62"/>
                    </a:lnTo>
                    <a:lnTo>
                      <a:pt x="20" y="73"/>
                    </a:lnTo>
                    <a:lnTo>
                      <a:pt x="35" y="76"/>
                    </a:lnTo>
                    <a:lnTo>
                      <a:pt x="32" y="92"/>
                    </a:lnTo>
                    <a:lnTo>
                      <a:pt x="22" y="99"/>
                    </a:lnTo>
                    <a:lnTo>
                      <a:pt x="22" y="114"/>
                    </a:lnTo>
                    <a:lnTo>
                      <a:pt x="36" y="120"/>
                    </a:lnTo>
                    <a:lnTo>
                      <a:pt x="39" y="133"/>
                    </a:lnTo>
                    <a:lnTo>
                      <a:pt x="48" y="135"/>
                    </a:lnTo>
                    <a:lnTo>
                      <a:pt x="59" y="133"/>
                    </a:lnTo>
                    <a:lnTo>
                      <a:pt x="61" y="145"/>
                    </a:lnTo>
                    <a:lnTo>
                      <a:pt x="56" y="159"/>
                    </a:lnTo>
                    <a:lnTo>
                      <a:pt x="64" y="162"/>
                    </a:lnTo>
                    <a:lnTo>
                      <a:pt x="66" y="176"/>
                    </a:lnTo>
                    <a:lnTo>
                      <a:pt x="72" y="183"/>
                    </a:lnTo>
                    <a:lnTo>
                      <a:pt x="87" y="180"/>
                    </a:lnTo>
                    <a:lnTo>
                      <a:pt x="87" y="173"/>
                    </a:lnTo>
                    <a:lnTo>
                      <a:pt x="94" y="187"/>
                    </a:lnTo>
                    <a:lnTo>
                      <a:pt x="98" y="207"/>
                    </a:lnTo>
                    <a:lnTo>
                      <a:pt x="111" y="212"/>
                    </a:lnTo>
                    <a:lnTo>
                      <a:pt x="109" y="220"/>
                    </a:lnTo>
                    <a:lnTo>
                      <a:pt x="122" y="221"/>
                    </a:lnTo>
                    <a:lnTo>
                      <a:pt x="130" y="233"/>
                    </a:lnTo>
                    <a:lnTo>
                      <a:pt x="174" y="235"/>
                    </a:lnTo>
                    <a:lnTo>
                      <a:pt x="180" y="223"/>
                    </a:lnTo>
                    <a:lnTo>
                      <a:pt x="189" y="227"/>
                    </a:lnTo>
                    <a:lnTo>
                      <a:pt x="193" y="250"/>
                    </a:lnTo>
                    <a:lnTo>
                      <a:pt x="209" y="260"/>
                    </a:lnTo>
                    <a:lnTo>
                      <a:pt x="252" y="257"/>
                    </a:lnTo>
                    <a:lnTo>
                      <a:pt x="261" y="260"/>
                    </a:lnTo>
                    <a:lnTo>
                      <a:pt x="265" y="246"/>
                    </a:lnTo>
                    <a:lnTo>
                      <a:pt x="277" y="242"/>
                    </a:lnTo>
                    <a:lnTo>
                      <a:pt x="285" y="231"/>
                    </a:lnTo>
                    <a:lnTo>
                      <a:pt x="280" y="223"/>
                    </a:lnTo>
                    <a:lnTo>
                      <a:pt x="269" y="221"/>
                    </a:lnTo>
                    <a:lnTo>
                      <a:pt x="265" y="205"/>
                    </a:lnTo>
                    <a:lnTo>
                      <a:pt x="249" y="198"/>
                    </a:lnTo>
                    <a:lnTo>
                      <a:pt x="249" y="184"/>
                    </a:lnTo>
                    <a:lnTo>
                      <a:pt x="257" y="173"/>
                    </a:lnTo>
                    <a:lnTo>
                      <a:pt x="252" y="156"/>
                    </a:lnTo>
                    <a:lnTo>
                      <a:pt x="235" y="156"/>
                    </a:lnTo>
                    <a:lnTo>
                      <a:pt x="238" y="121"/>
                    </a:lnTo>
                    <a:lnTo>
                      <a:pt x="235" y="99"/>
                    </a:lnTo>
                    <a:lnTo>
                      <a:pt x="240" y="66"/>
                    </a:lnTo>
                    <a:lnTo>
                      <a:pt x="220" y="56"/>
                    </a:lnTo>
                    <a:lnTo>
                      <a:pt x="197" y="40"/>
                    </a:lnTo>
                    <a:lnTo>
                      <a:pt x="182" y="38"/>
                    </a:lnTo>
                    <a:lnTo>
                      <a:pt x="156" y="33"/>
                    </a:lnTo>
                    <a:lnTo>
                      <a:pt x="149" y="46"/>
                    </a:lnTo>
                    <a:lnTo>
                      <a:pt x="135" y="52"/>
                    </a:lnTo>
                    <a:lnTo>
                      <a:pt x="120" y="58"/>
                    </a:lnTo>
                    <a:lnTo>
                      <a:pt x="112" y="65"/>
                    </a:lnTo>
                    <a:lnTo>
                      <a:pt x="94" y="62"/>
                    </a:lnTo>
                    <a:lnTo>
                      <a:pt x="79" y="50"/>
                    </a:lnTo>
                    <a:lnTo>
                      <a:pt x="64" y="40"/>
                    </a:lnTo>
                    <a:lnTo>
                      <a:pt x="60" y="21"/>
                    </a:lnTo>
                    <a:lnTo>
                      <a:pt x="54" y="3"/>
                    </a:lnTo>
                    <a:lnTo>
                      <a:pt x="46" y="8"/>
                    </a:lnTo>
                    <a:lnTo>
                      <a:pt x="42" y="20"/>
                    </a:lnTo>
                    <a:lnTo>
                      <a:pt x="24" y="20"/>
                    </a:lnTo>
                    <a:lnTo>
                      <a:pt x="17" y="8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2" name="Freeform 208"/>
              <p:cNvSpPr>
                <a:spLocks/>
              </p:cNvSpPr>
              <p:nvPr/>
            </p:nvSpPr>
            <p:spPr bwMode="auto">
              <a:xfrm>
                <a:off x="7129122" y="3531099"/>
                <a:ext cx="191843" cy="248527"/>
              </a:xfrm>
              <a:custGeom>
                <a:avLst/>
                <a:gdLst>
                  <a:gd name="T0" fmla="*/ 38 w 109"/>
                  <a:gd name="T1" fmla="*/ 34 h 141"/>
                  <a:gd name="T2" fmla="*/ 51 w 109"/>
                  <a:gd name="T3" fmla="*/ 52 h 141"/>
                  <a:gd name="T4" fmla="*/ 41 w 109"/>
                  <a:gd name="T5" fmla="*/ 92 h 141"/>
                  <a:gd name="T6" fmla="*/ 0 w 109"/>
                  <a:gd name="T7" fmla="*/ 99 h 141"/>
                  <a:gd name="T8" fmla="*/ 6 w 109"/>
                  <a:gd name="T9" fmla="*/ 118 h 141"/>
                  <a:gd name="T10" fmla="*/ 15 w 109"/>
                  <a:gd name="T11" fmla="*/ 140 h 141"/>
                  <a:gd name="T12" fmla="*/ 40 w 109"/>
                  <a:gd name="T13" fmla="*/ 136 h 141"/>
                  <a:gd name="T14" fmla="*/ 48 w 109"/>
                  <a:gd name="T15" fmla="*/ 121 h 141"/>
                  <a:gd name="T16" fmla="*/ 61 w 109"/>
                  <a:gd name="T17" fmla="*/ 118 h 141"/>
                  <a:gd name="T18" fmla="*/ 68 w 109"/>
                  <a:gd name="T19" fmla="*/ 109 h 141"/>
                  <a:gd name="T20" fmla="*/ 84 w 109"/>
                  <a:gd name="T21" fmla="*/ 105 h 141"/>
                  <a:gd name="T22" fmla="*/ 87 w 109"/>
                  <a:gd name="T23" fmla="*/ 78 h 141"/>
                  <a:gd name="T24" fmla="*/ 93 w 109"/>
                  <a:gd name="T25" fmla="*/ 67 h 141"/>
                  <a:gd name="T26" fmla="*/ 104 w 109"/>
                  <a:gd name="T27" fmla="*/ 61 h 141"/>
                  <a:gd name="T28" fmla="*/ 108 w 109"/>
                  <a:gd name="T29" fmla="*/ 34 h 141"/>
                  <a:gd name="T30" fmla="*/ 96 w 109"/>
                  <a:gd name="T31" fmla="*/ 30 h 141"/>
                  <a:gd name="T32" fmla="*/ 95 w 109"/>
                  <a:gd name="T33" fmla="*/ 16 h 141"/>
                  <a:gd name="T34" fmla="*/ 69 w 109"/>
                  <a:gd name="T35" fmla="*/ 12 h 141"/>
                  <a:gd name="T36" fmla="*/ 59 w 109"/>
                  <a:gd name="T37" fmla="*/ 0 h 141"/>
                  <a:gd name="T38" fmla="*/ 38 w 109"/>
                  <a:gd name="T39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9" h="141">
                    <a:moveTo>
                      <a:pt x="38" y="34"/>
                    </a:moveTo>
                    <a:lnTo>
                      <a:pt x="51" y="52"/>
                    </a:lnTo>
                    <a:lnTo>
                      <a:pt x="41" y="92"/>
                    </a:lnTo>
                    <a:lnTo>
                      <a:pt x="0" y="99"/>
                    </a:lnTo>
                    <a:lnTo>
                      <a:pt x="6" y="118"/>
                    </a:lnTo>
                    <a:lnTo>
                      <a:pt x="15" y="140"/>
                    </a:lnTo>
                    <a:lnTo>
                      <a:pt x="40" y="136"/>
                    </a:lnTo>
                    <a:lnTo>
                      <a:pt x="48" y="121"/>
                    </a:lnTo>
                    <a:lnTo>
                      <a:pt x="61" y="118"/>
                    </a:lnTo>
                    <a:lnTo>
                      <a:pt x="68" y="109"/>
                    </a:lnTo>
                    <a:lnTo>
                      <a:pt x="84" y="105"/>
                    </a:lnTo>
                    <a:lnTo>
                      <a:pt x="87" y="78"/>
                    </a:lnTo>
                    <a:lnTo>
                      <a:pt x="93" y="67"/>
                    </a:lnTo>
                    <a:lnTo>
                      <a:pt x="104" y="61"/>
                    </a:lnTo>
                    <a:lnTo>
                      <a:pt x="108" y="34"/>
                    </a:lnTo>
                    <a:lnTo>
                      <a:pt x="96" y="30"/>
                    </a:lnTo>
                    <a:lnTo>
                      <a:pt x="95" y="16"/>
                    </a:lnTo>
                    <a:lnTo>
                      <a:pt x="69" y="12"/>
                    </a:lnTo>
                    <a:lnTo>
                      <a:pt x="59" y="0"/>
                    </a:lnTo>
                    <a:lnTo>
                      <a:pt x="38" y="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3" name="Freeform 209"/>
              <p:cNvSpPr>
                <a:spLocks/>
              </p:cNvSpPr>
              <p:nvPr/>
            </p:nvSpPr>
            <p:spPr bwMode="auto">
              <a:xfrm>
                <a:off x="6770596" y="3145725"/>
                <a:ext cx="253170" cy="281559"/>
              </a:xfrm>
              <a:custGeom>
                <a:avLst/>
                <a:gdLst>
                  <a:gd name="T0" fmla="*/ 109 w 143"/>
                  <a:gd name="T1" fmla="*/ 160 h 161"/>
                  <a:gd name="T2" fmla="*/ 100 w 143"/>
                  <a:gd name="T3" fmla="*/ 155 h 161"/>
                  <a:gd name="T4" fmla="*/ 84 w 143"/>
                  <a:gd name="T5" fmla="*/ 145 h 161"/>
                  <a:gd name="T6" fmla="*/ 71 w 143"/>
                  <a:gd name="T7" fmla="*/ 122 h 161"/>
                  <a:gd name="T8" fmla="*/ 60 w 143"/>
                  <a:gd name="T9" fmla="*/ 119 h 161"/>
                  <a:gd name="T10" fmla="*/ 50 w 143"/>
                  <a:gd name="T11" fmla="*/ 102 h 161"/>
                  <a:gd name="T12" fmla="*/ 34 w 143"/>
                  <a:gd name="T13" fmla="*/ 103 h 161"/>
                  <a:gd name="T14" fmla="*/ 24 w 143"/>
                  <a:gd name="T15" fmla="*/ 96 h 161"/>
                  <a:gd name="T16" fmla="*/ 14 w 143"/>
                  <a:gd name="T17" fmla="*/ 88 h 161"/>
                  <a:gd name="T18" fmla="*/ 9 w 143"/>
                  <a:gd name="T19" fmla="*/ 90 h 161"/>
                  <a:gd name="T20" fmla="*/ 0 w 143"/>
                  <a:gd name="T21" fmla="*/ 74 h 161"/>
                  <a:gd name="T22" fmla="*/ 15 w 143"/>
                  <a:gd name="T23" fmla="*/ 66 h 161"/>
                  <a:gd name="T24" fmla="*/ 34 w 143"/>
                  <a:gd name="T25" fmla="*/ 54 h 161"/>
                  <a:gd name="T26" fmla="*/ 37 w 143"/>
                  <a:gd name="T27" fmla="*/ 41 h 161"/>
                  <a:gd name="T28" fmla="*/ 37 w 143"/>
                  <a:gd name="T29" fmla="*/ 21 h 161"/>
                  <a:gd name="T30" fmla="*/ 47 w 143"/>
                  <a:gd name="T31" fmla="*/ 12 h 161"/>
                  <a:gd name="T32" fmla="*/ 55 w 143"/>
                  <a:gd name="T33" fmla="*/ 3 h 161"/>
                  <a:gd name="T34" fmla="*/ 70 w 143"/>
                  <a:gd name="T35" fmla="*/ 0 h 161"/>
                  <a:gd name="T36" fmla="*/ 76 w 143"/>
                  <a:gd name="T37" fmla="*/ 10 h 161"/>
                  <a:gd name="T38" fmla="*/ 93 w 143"/>
                  <a:gd name="T39" fmla="*/ 11 h 161"/>
                  <a:gd name="T40" fmla="*/ 96 w 143"/>
                  <a:gd name="T41" fmla="*/ 22 h 161"/>
                  <a:gd name="T42" fmla="*/ 111 w 143"/>
                  <a:gd name="T43" fmla="*/ 25 h 161"/>
                  <a:gd name="T44" fmla="*/ 108 w 143"/>
                  <a:gd name="T45" fmla="*/ 41 h 161"/>
                  <a:gd name="T46" fmla="*/ 98 w 143"/>
                  <a:gd name="T47" fmla="*/ 47 h 161"/>
                  <a:gd name="T48" fmla="*/ 98 w 143"/>
                  <a:gd name="T49" fmla="*/ 63 h 161"/>
                  <a:gd name="T50" fmla="*/ 111 w 143"/>
                  <a:gd name="T51" fmla="*/ 69 h 161"/>
                  <a:gd name="T52" fmla="*/ 115 w 143"/>
                  <a:gd name="T53" fmla="*/ 81 h 161"/>
                  <a:gd name="T54" fmla="*/ 124 w 143"/>
                  <a:gd name="T55" fmla="*/ 84 h 161"/>
                  <a:gd name="T56" fmla="*/ 134 w 143"/>
                  <a:gd name="T57" fmla="*/ 81 h 161"/>
                  <a:gd name="T58" fmla="*/ 137 w 143"/>
                  <a:gd name="T59" fmla="*/ 94 h 161"/>
                  <a:gd name="T60" fmla="*/ 132 w 143"/>
                  <a:gd name="T61" fmla="*/ 108 h 161"/>
                  <a:gd name="T62" fmla="*/ 140 w 143"/>
                  <a:gd name="T63" fmla="*/ 111 h 161"/>
                  <a:gd name="T64" fmla="*/ 142 w 143"/>
                  <a:gd name="T65" fmla="*/ 124 h 161"/>
                  <a:gd name="T66" fmla="*/ 129 w 143"/>
                  <a:gd name="T67" fmla="*/ 129 h 161"/>
                  <a:gd name="T68" fmla="*/ 121 w 143"/>
                  <a:gd name="T69" fmla="*/ 131 h 161"/>
                  <a:gd name="T70" fmla="*/ 119 w 143"/>
                  <a:gd name="T71" fmla="*/ 152 h 161"/>
                  <a:gd name="T72" fmla="*/ 109 w 143"/>
                  <a:gd name="T73" fmla="*/ 1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" h="161">
                    <a:moveTo>
                      <a:pt x="109" y="160"/>
                    </a:moveTo>
                    <a:lnTo>
                      <a:pt x="100" y="155"/>
                    </a:lnTo>
                    <a:lnTo>
                      <a:pt x="84" y="145"/>
                    </a:lnTo>
                    <a:lnTo>
                      <a:pt x="71" y="122"/>
                    </a:lnTo>
                    <a:lnTo>
                      <a:pt x="60" y="119"/>
                    </a:lnTo>
                    <a:lnTo>
                      <a:pt x="50" y="102"/>
                    </a:lnTo>
                    <a:lnTo>
                      <a:pt x="34" y="103"/>
                    </a:lnTo>
                    <a:lnTo>
                      <a:pt x="24" y="96"/>
                    </a:lnTo>
                    <a:lnTo>
                      <a:pt x="14" y="88"/>
                    </a:lnTo>
                    <a:lnTo>
                      <a:pt x="9" y="90"/>
                    </a:lnTo>
                    <a:lnTo>
                      <a:pt x="0" y="74"/>
                    </a:lnTo>
                    <a:lnTo>
                      <a:pt x="15" y="66"/>
                    </a:lnTo>
                    <a:lnTo>
                      <a:pt x="34" y="54"/>
                    </a:lnTo>
                    <a:lnTo>
                      <a:pt x="37" y="41"/>
                    </a:lnTo>
                    <a:lnTo>
                      <a:pt x="37" y="21"/>
                    </a:lnTo>
                    <a:lnTo>
                      <a:pt x="47" y="12"/>
                    </a:lnTo>
                    <a:lnTo>
                      <a:pt x="55" y="3"/>
                    </a:lnTo>
                    <a:lnTo>
                      <a:pt x="70" y="0"/>
                    </a:lnTo>
                    <a:lnTo>
                      <a:pt x="76" y="10"/>
                    </a:lnTo>
                    <a:lnTo>
                      <a:pt x="93" y="11"/>
                    </a:lnTo>
                    <a:lnTo>
                      <a:pt x="96" y="22"/>
                    </a:lnTo>
                    <a:lnTo>
                      <a:pt x="111" y="25"/>
                    </a:lnTo>
                    <a:lnTo>
                      <a:pt x="108" y="41"/>
                    </a:lnTo>
                    <a:lnTo>
                      <a:pt x="98" y="47"/>
                    </a:lnTo>
                    <a:lnTo>
                      <a:pt x="98" y="63"/>
                    </a:lnTo>
                    <a:lnTo>
                      <a:pt x="111" y="69"/>
                    </a:lnTo>
                    <a:lnTo>
                      <a:pt x="115" y="81"/>
                    </a:lnTo>
                    <a:lnTo>
                      <a:pt x="124" y="84"/>
                    </a:lnTo>
                    <a:lnTo>
                      <a:pt x="134" y="81"/>
                    </a:lnTo>
                    <a:lnTo>
                      <a:pt x="137" y="94"/>
                    </a:lnTo>
                    <a:lnTo>
                      <a:pt x="132" y="108"/>
                    </a:lnTo>
                    <a:lnTo>
                      <a:pt x="140" y="111"/>
                    </a:lnTo>
                    <a:lnTo>
                      <a:pt x="142" y="124"/>
                    </a:lnTo>
                    <a:lnTo>
                      <a:pt x="129" y="129"/>
                    </a:lnTo>
                    <a:lnTo>
                      <a:pt x="121" y="131"/>
                    </a:lnTo>
                    <a:lnTo>
                      <a:pt x="119" y="152"/>
                    </a:lnTo>
                    <a:lnTo>
                      <a:pt x="109" y="1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4" name="Freeform 220"/>
              <p:cNvSpPr>
                <a:spLocks/>
              </p:cNvSpPr>
              <p:nvPr/>
            </p:nvSpPr>
            <p:spPr bwMode="auto">
              <a:xfrm>
                <a:off x="8808535" y="3919618"/>
                <a:ext cx="55037" cy="105388"/>
              </a:xfrm>
              <a:custGeom>
                <a:avLst/>
                <a:gdLst>
                  <a:gd name="T0" fmla="*/ 23 w 33"/>
                  <a:gd name="T1" fmla="*/ 6 h 60"/>
                  <a:gd name="T2" fmla="*/ 21 w 33"/>
                  <a:gd name="T3" fmla="*/ 17 h 60"/>
                  <a:gd name="T4" fmla="*/ 8 w 33"/>
                  <a:gd name="T5" fmla="*/ 27 h 60"/>
                  <a:gd name="T6" fmla="*/ 0 w 33"/>
                  <a:gd name="T7" fmla="*/ 39 h 60"/>
                  <a:gd name="T8" fmla="*/ 2 w 33"/>
                  <a:gd name="T9" fmla="*/ 59 h 60"/>
                  <a:gd name="T10" fmla="*/ 17 w 33"/>
                  <a:gd name="T11" fmla="*/ 44 h 60"/>
                  <a:gd name="T12" fmla="*/ 27 w 33"/>
                  <a:gd name="T13" fmla="*/ 24 h 60"/>
                  <a:gd name="T14" fmla="*/ 32 w 33"/>
                  <a:gd name="T15" fmla="*/ 11 h 60"/>
                  <a:gd name="T16" fmla="*/ 27 w 33"/>
                  <a:gd name="T17" fmla="*/ 0 h 60"/>
                  <a:gd name="T18" fmla="*/ 23 w 33"/>
                  <a:gd name="T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60">
                    <a:moveTo>
                      <a:pt x="23" y="6"/>
                    </a:moveTo>
                    <a:lnTo>
                      <a:pt x="21" y="17"/>
                    </a:lnTo>
                    <a:lnTo>
                      <a:pt x="8" y="27"/>
                    </a:lnTo>
                    <a:lnTo>
                      <a:pt x="0" y="39"/>
                    </a:lnTo>
                    <a:lnTo>
                      <a:pt x="2" y="59"/>
                    </a:lnTo>
                    <a:lnTo>
                      <a:pt x="17" y="44"/>
                    </a:lnTo>
                    <a:lnTo>
                      <a:pt x="27" y="24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23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5" name="Freeform 221"/>
              <p:cNvSpPr>
                <a:spLocks/>
              </p:cNvSpPr>
              <p:nvPr/>
            </p:nvSpPr>
            <p:spPr bwMode="auto">
              <a:xfrm>
                <a:off x="8843129" y="3705697"/>
                <a:ext cx="88059" cy="138420"/>
              </a:xfrm>
              <a:custGeom>
                <a:avLst/>
                <a:gdLst>
                  <a:gd name="T0" fmla="*/ 24 w 51"/>
                  <a:gd name="T1" fmla="*/ 0 h 78"/>
                  <a:gd name="T2" fmla="*/ 14 w 51"/>
                  <a:gd name="T3" fmla="*/ 16 h 78"/>
                  <a:gd name="T4" fmla="*/ 10 w 51"/>
                  <a:gd name="T5" fmla="*/ 37 h 78"/>
                  <a:gd name="T6" fmla="*/ 0 w 51"/>
                  <a:gd name="T7" fmla="*/ 46 h 78"/>
                  <a:gd name="T8" fmla="*/ 3 w 51"/>
                  <a:gd name="T9" fmla="*/ 66 h 78"/>
                  <a:gd name="T10" fmla="*/ 14 w 51"/>
                  <a:gd name="T11" fmla="*/ 69 h 78"/>
                  <a:gd name="T12" fmla="*/ 20 w 51"/>
                  <a:gd name="T13" fmla="*/ 77 h 78"/>
                  <a:gd name="T14" fmla="*/ 36 w 51"/>
                  <a:gd name="T15" fmla="*/ 76 h 78"/>
                  <a:gd name="T16" fmla="*/ 50 w 51"/>
                  <a:gd name="T17" fmla="*/ 71 h 78"/>
                  <a:gd name="T18" fmla="*/ 45 w 51"/>
                  <a:gd name="T19" fmla="*/ 52 h 78"/>
                  <a:gd name="T20" fmla="*/ 47 w 51"/>
                  <a:gd name="T21" fmla="*/ 37 h 78"/>
                  <a:gd name="T22" fmla="*/ 47 w 51"/>
                  <a:gd name="T23" fmla="*/ 27 h 78"/>
                  <a:gd name="T24" fmla="*/ 42 w 51"/>
                  <a:gd name="T25" fmla="*/ 10 h 78"/>
                  <a:gd name="T26" fmla="*/ 39 w 51"/>
                  <a:gd name="T27" fmla="*/ 1 h 78"/>
                  <a:gd name="T28" fmla="*/ 24 w 51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78">
                    <a:moveTo>
                      <a:pt x="24" y="0"/>
                    </a:moveTo>
                    <a:lnTo>
                      <a:pt x="14" y="16"/>
                    </a:lnTo>
                    <a:lnTo>
                      <a:pt x="10" y="37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4" y="69"/>
                    </a:lnTo>
                    <a:lnTo>
                      <a:pt x="20" y="77"/>
                    </a:lnTo>
                    <a:lnTo>
                      <a:pt x="36" y="76"/>
                    </a:lnTo>
                    <a:lnTo>
                      <a:pt x="50" y="71"/>
                    </a:lnTo>
                    <a:lnTo>
                      <a:pt x="45" y="52"/>
                    </a:lnTo>
                    <a:lnTo>
                      <a:pt x="47" y="37"/>
                    </a:lnTo>
                    <a:lnTo>
                      <a:pt x="47" y="27"/>
                    </a:lnTo>
                    <a:lnTo>
                      <a:pt x="42" y="10"/>
                    </a:lnTo>
                    <a:lnTo>
                      <a:pt x="39" y="1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6" name="Freeform 222"/>
              <p:cNvSpPr>
                <a:spLocks/>
              </p:cNvSpPr>
              <p:nvPr/>
            </p:nvSpPr>
            <p:spPr bwMode="auto">
              <a:xfrm>
                <a:off x="8961066" y="3977818"/>
                <a:ext cx="84914" cy="114826"/>
              </a:xfrm>
              <a:custGeom>
                <a:avLst/>
                <a:gdLst>
                  <a:gd name="T0" fmla="*/ 28 w 48"/>
                  <a:gd name="T1" fmla="*/ 0 h 66"/>
                  <a:gd name="T2" fmla="*/ 14 w 48"/>
                  <a:gd name="T3" fmla="*/ 10 h 66"/>
                  <a:gd name="T4" fmla="*/ 0 w 48"/>
                  <a:gd name="T5" fmla="*/ 26 h 66"/>
                  <a:gd name="T6" fmla="*/ 8 w 48"/>
                  <a:gd name="T7" fmla="*/ 38 h 66"/>
                  <a:gd name="T8" fmla="*/ 18 w 48"/>
                  <a:gd name="T9" fmla="*/ 52 h 66"/>
                  <a:gd name="T10" fmla="*/ 29 w 48"/>
                  <a:gd name="T11" fmla="*/ 65 h 66"/>
                  <a:gd name="T12" fmla="*/ 38 w 48"/>
                  <a:gd name="T13" fmla="*/ 52 h 66"/>
                  <a:gd name="T14" fmla="*/ 47 w 48"/>
                  <a:gd name="T15" fmla="*/ 45 h 66"/>
                  <a:gd name="T16" fmla="*/ 47 w 48"/>
                  <a:gd name="T17" fmla="*/ 18 h 66"/>
                  <a:gd name="T18" fmla="*/ 41 w 48"/>
                  <a:gd name="T19" fmla="*/ 7 h 66"/>
                  <a:gd name="T20" fmla="*/ 28 w 48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6">
                    <a:moveTo>
                      <a:pt x="28" y="0"/>
                    </a:moveTo>
                    <a:lnTo>
                      <a:pt x="14" y="10"/>
                    </a:lnTo>
                    <a:lnTo>
                      <a:pt x="0" y="26"/>
                    </a:lnTo>
                    <a:lnTo>
                      <a:pt x="8" y="38"/>
                    </a:lnTo>
                    <a:lnTo>
                      <a:pt x="18" y="52"/>
                    </a:lnTo>
                    <a:lnTo>
                      <a:pt x="29" y="65"/>
                    </a:lnTo>
                    <a:lnTo>
                      <a:pt x="38" y="52"/>
                    </a:lnTo>
                    <a:lnTo>
                      <a:pt x="47" y="45"/>
                    </a:lnTo>
                    <a:lnTo>
                      <a:pt x="47" y="18"/>
                    </a:lnTo>
                    <a:lnTo>
                      <a:pt x="41" y="7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7" name="Freeform 224"/>
              <p:cNvSpPr>
                <a:spLocks/>
              </p:cNvSpPr>
              <p:nvPr/>
            </p:nvSpPr>
            <p:spPr bwMode="auto">
              <a:xfrm>
                <a:off x="7946813" y="2629796"/>
                <a:ext cx="746930" cy="372790"/>
              </a:xfrm>
              <a:custGeom>
                <a:avLst/>
                <a:gdLst>
                  <a:gd name="T0" fmla="*/ 0 w 424"/>
                  <a:gd name="T1" fmla="*/ 80 h 212"/>
                  <a:gd name="T2" fmla="*/ 8 w 424"/>
                  <a:gd name="T3" fmla="*/ 73 h 212"/>
                  <a:gd name="T4" fmla="*/ 27 w 424"/>
                  <a:gd name="T5" fmla="*/ 68 h 212"/>
                  <a:gd name="T6" fmla="*/ 70 w 424"/>
                  <a:gd name="T7" fmla="*/ 64 h 212"/>
                  <a:gd name="T8" fmla="*/ 75 w 424"/>
                  <a:gd name="T9" fmla="*/ 70 h 212"/>
                  <a:gd name="T10" fmla="*/ 90 w 424"/>
                  <a:gd name="T11" fmla="*/ 73 h 212"/>
                  <a:gd name="T12" fmla="*/ 96 w 424"/>
                  <a:gd name="T13" fmla="*/ 79 h 212"/>
                  <a:gd name="T14" fmla="*/ 125 w 424"/>
                  <a:gd name="T15" fmla="*/ 76 h 212"/>
                  <a:gd name="T16" fmla="*/ 118 w 424"/>
                  <a:gd name="T17" fmla="*/ 59 h 212"/>
                  <a:gd name="T18" fmla="*/ 114 w 424"/>
                  <a:gd name="T19" fmla="*/ 51 h 212"/>
                  <a:gd name="T20" fmla="*/ 125 w 424"/>
                  <a:gd name="T21" fmla="*/ 51 h 212"/>
                  <a:gd name="T22" fmla="*/ 125 w 424"/>
                  <a:gd name="T23" fmla="*/ 26 h 212"/>
                  <a:gd name="T24" fmla="*/ 125 w 424"/>
                  <a:gd name="T25" fmla="*/ 0 h 212"/>
                  <a:gd name="T26" fmla="*/ 152 w 424"/>
                  <a:gd name="T27" fmla="*/ 11 h 212"/>
                  <a:gd name="T28" fmla="*/ 170 w 424"/>
                  <a:gd name="T29" fmla="*/ 11 h 212"/>
                  <a:gd name="T30" fmla="*/ 182 w 424"/>
                  <a:gd name="T31" fmla="*/ 24 h 212"/>
                  <a:gd name="T32" fmla="*/ 188 w 424"/>
                  <a:gd name="T33" fmla="*/ 37 h 212"/>
                  <a:gd name="T34" fmla="*/ 209 w 424"/>
                  <a:gd name="T35" fmla="*/ 37 h 212"/>
                  <a:gd name="T36" fmla="*/ 241 w 424"/>
                  <a:gd name="T37" fmla="*/ 39 h 212"/>
                  <a:gd name="T38" fmla="*/ 259 w 424"/>
                  <a:gd name="T39" fmla="*/ 49 h 212"/>
                  <a:gd name="T40" fmla="*/ 272 w 424"/>
                  <a:gd name="T41" fmla="*/ 52 h 212"/>
                  <a:gd name="T42" fmla="*/ 276 w 424"/>
                  <a:gd name="T43" fmla="*/ 64 h 212"/>
                  <a:gd name="T44" fmla="*/ 313 w 424"/>
                  <a:gd name="T45" fmla="*/ 58 h 212"/>
                  <a:gd name="T46" fmla="*/ 320 w 424"/>
                  <a:gd name="T47" fmla="*/ 49 h 212"/>
                  <a:gd name="T48" fmla="*/ 332 w 424"/>
                  <a:gd name="T49" fmla="*/ 57 h 212"/>
                  <a:gd name="T50" fmla="*/ 349 w 424"/>
                  <a:gd name="T51" fmla="*/ 41 h 212"/>
                  <a:gd name="T52" fmla="*/ 364 w 424"/>
                  <a:gd name="T53" fmla="*/ 41 h 212"/>
                  <a:gd name="T54" fmla="*/ 376 w 424"/>
                  <a:gd name="T55" fmla="*/ 47 h 212"/>
                  <a:gd name="T56" fmla="*/ 372 w 424"/>
                  <a:gd name="T57" fmla="*/ 59 h 212"/>
                  <a:gd name="T58" fmla="*/ 374 w 424"/>
                  <a:gd name="T59" fmla="*/ 91 h 212"/>
                  <a:gd name="T60" fmla="*/ 377 w 424"/>
                  <a:gd name="T61" fmla="*/ 97 h 212"/>
                  <a:gd name="T62" fmla="*/ 389 w 424"/>
                  <a:gd name="T63" fmla="*/ 94 h 212"/>
                  <a:gd name="T64" fmla="*/ 412 w 424"/>
                  <a:gd name="T65" fmla="*/ 91 h 212"/>
                  <a:gd name="T66" fmla="*/ 423 w 424"/>
                  <a:gd name="T67" fmla="*/ 106 h 212"/>
                  <a:gd name="T68" fmla="*/ 398 w 424"/>
                  <a:gd name="T69" fmla="*/ 117 h 212"/>
                  <a:gd name="T70" fmla="*/ 377 w 424"/>
                  <a:gd name="T71" fmla="*/ 130 h 212"/>
                  <a:gd name="T72" fmla="*/ 365 w 424"/>
                  <a:gd name="T73" fmla="*/ 139 h 212"/>
                  <a:gd name="T74" fmla="*/ 351 w 424"/>
                  <a:gd name="T75" fmla="*/ 154 h 212"/>
                  <a:gd name="T76" fmla="*/ 331 w 424"/>
                  <a:gd name="T77" fmla="*/ 147 h 212"/>
                  <a:gd name="T78" fmla="*/ 332 w 424"/>
                  <a:gd name="T79" fmla="*/ 164 h 212"/>
                  <a:gd name="T80" fmla="*/ 330 w 424"/>
                  <a:gd name="T81" fmla="*/ 181 h 212"/>
                  <a:gd name="T82" fmla="*/ 307 w 424"/>
                  <a:gd name="T83" fmla="*/ 199 h 212"/>
                  <a:gd name="T84" fmla="*/ 279 w 424"/>
                  <a:gd name="T85" fmla="*/ 196 h 212"/>
                  <a:gd name="T86" fmla="*/ 267 w 424"/>
                  <a:gd name="T87" fmla="*/ 204 h 212"/>
                  <a:gd name="T88" fmla="*/ 246 w 424"/>
                  <a:gd name="T89" fmla="*/ 211 h 212"/>
                  <a:gd name="T90" fmla="*/ 225 w 424"/>
                  <a:gd name="T91" fmla="*/ 199 h 212"/>
                  <a:gd name="T92" fmla="*/ 207 w 424"/>
                  <a:gd name="T93" fmla="*/ 194 h 212"/>
                  <a:gd name="T94" fmla="*/ 127 w 424"/>
                  <a:gd name="T95" fmla="*/ 188 h 212"/>
                  <a:gd name="T96" fmla="*/ 117 w 424"/>
                  <a:gd name="T97" fmla="*/ 179 h 212"/>
                  <a:gd name="T98" fmla="*/ 107 w 424"/>
                  <a:gd name="T99" fmla="*/ 160 h 212"/>
                  <a:gd name="T100" fmla="*/ 91 w 424"/>
                  <a:gd name="T101" fmla="*/ 152 h 212"/>
                  <a:gd name="T102" fmla="*/ 76 w 424"/>
                  <a:gd name="T103" fmla="*/ 149 h 212"/>
                  <a:gd name="T104" fmla="*/ 43 w 424"/>
                  <a:gd name="T105" fmla="*/ 143 h 212"/>
                  <a:gd name="T106" fmla="*/ 33 w 424"/>
                  <a:gd name="T107" fmla="*/ 118 h 212"/>
                  <a:gd name="T108" fmla="*/ 29 w 424"/>
                  <a:gd name="T109" fmla="*/ 102 h 212"/>
                  <a:gd name="T110" fmla="*/ 8 w 424"/>
                  <a:gd name="T111" fmla="*/ 91 h 212"/>
                  <a:gd name="T112" fmla="*/ 0 w 424"/>
                  <a:gd name="T113" fmla="*/ 8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4" h="212">
                    <a:moveTo>
                      <a:pt x="0" y="80"/>
                    </a:moveTo>
                    <a:lnTo>
                      <a:pt x="8" y="73"/>
                    </a:lnTo>
                    <a:lnTo>
                      <a:pt x="27" y="68"/>
                    </a:lnTo>
                    <a:lnTo>
                      <a:pt x="70" y="64"/>
                    </a:lnTo>
                    <a:lnTo>
                      <a:pt x="75" y="70"/>
                    </a:lnTo>
                    <a:lnTo>
                      <a:pt x="90" y="73"/>
                    </a:lnTo>
                    <a:lnTo>
                      <a:pt x="96" y="79"/>
                    </a:lnTo>
                    <a:lnTo>
                      <a:pt x="125" y="76"/>
                    </a:lnTo>
                    <a:lnTo>
                      <a:pt x="118" y="59"/>
                    </a:lnTo>
                    <a:lnTo>
                      <a:pt x="114" y="51"/>
                    </a:lnTo>
                    <a:lnTo>
                      <a:pt x="125" y="51"/>
                    </a:lnTo>
                    <a:lnTo>
                      <a:pt x="125" y="26"/>
                    </a:lnTo>
                    <a:lnTo>
                      <a:pt x="125" y="0"/>
                    </a:lnTo>
                    <a:lnTo>
                      <a:pt x="152" y="11"/>
                    </a:lnTo>
                    <a:lnTo>
                      <a:pt x="170" y="11"/>
                    </a:lnTo>
                    <a:lnTo>
                      <a:pt x="182" y="24"/>
                    </a:lnTo>
                    <a:lnTo>
                      <a:pt x="188" y="37"/>
                    </a:lnTo>
                    <a:lnTo>
                      <a:pt x="209" y="37"/>
                    </a:lnTo>
                    <a:lnTo>
                      <a:pt x="241" y="39"/>
                    </a:lnTo>
                    <a:lnTo>
                      <a:pt x="259" y="49"/>
                    </a:lnTo>
                    <a:lnTo>
                      <a:pt x="272" y="52"/>
                    </a:lnTo>
                    <a:lnTo>
                      <a:pt x="276" y="64"/>
                    </a:lnTo>
                    <a:lnTo>
                      <a:pt x="313" y="58"/>
                    </a:lnTo>
                    <a:lnTo>
                      <a:pt x="320" y="49"/>
                    </a:lnTo>
                    <a:lnTo>
                      <a:pt x="332" y="57"/>
                    </a:lnTo>
                    <a:lnTo>
                      <a:pt x="349" y="41"/>
                    </a:lnTo>
                    <a:lnTo>
                      <a:pt x="364" y="41"/>
                    </a:lnTo>
                    <a:lnTo>
                      <a:pt x="376" y="47"/>
                    </a:lnTo>
                    <a:lnTo>
                      <a:pt x="372" y="59"/>
                    </a:lnTo>
                    <a:lnTo>
                      <a:pt x="374" y="91"/>
                    </a:lnTo>
                    <a:lnTo>
                      <a:pt x="377" y="97"/>
                    </a:lnTo>
                    <a:lnTo>
                      <a:pt x="389" y="94"/>
                    </a:lnTo>
                    <a:lnTo>
                      <a:pt x="412" y="91"/>
                    </a:lnTo>
                    <a:lnTo>
                      <a:pt x="423" y="106"/>
                    </a:lnTo>
                    <a:lnTo>
                      <a:pt x="398" y="117"/>
                    </a:lnTo>
                    <a:lnTo>
                      <a:pt x="377" y="130"/>
                    </a:lnTo>
                    <a:lnTo>
                      <a:pt x="365" y="139"/>
                    </a:lnTo>
                    <a:lnTo>
                      <a:pt x="351" y="154"/>
                    </a:lnTo>
                    <a:lnTo>
                      <a:pt x="331" y="147"/>
                    </a:lnTo>
                    <a:lnTo>
                      <a:pt x="332" y="164"/>
                    </a:lnTo>
                    <a:lnTo>
                      <a:pt x="330" y="181"/>
                    </a:lnTo>
                    <a:lnTo>
                      <a:pt x="307" y="199"/>
                    </a:lnTo>
                    <a:lnTo>
                      <a:pt x="279" y="196"/>
                    </a:lnTo>
                    <a:lnTo>
                      <a:pt x="267" y="204"/>
                    </a:lnTo>
                    <a:lnTo>
                      <a:pt x="246" y="211"/>
                    </a:lnTo>
                    <a:lnTo>
                      <a:pt x="225" y="199"/>
                    </a:lnTo>
                    <a:lnTo>
                      <a:pt x="207" y="194"/>
                    </a:lnTo>
                    <a:lnTo>
                      <a:pt x="127" y="188"/>
                    </a:lnTo>
                    <a:lnTo>
                      <a:pt x="117" y="179"/>
                    </a:lnTo>
                    <a:lnTo>
                      <a:pt x="107" y="160"/>
                    </a:lnTo>
                    <a:lnTo>
                      <a:pt x="91" y="152"/>
                    </a:lnTo>
                    <a:lnTo>
                      <a:pt x="76" y="149"/>
                    </a:lnTo>
                    <a:lnTo>
                      <a:pt x="43" y="143"/>
                    </a:lnTo>
                    <a:lnTo>
                      <a:pt x="33" y="118"/>
                    </a:lnTo>
                    <a:lnTo>
                      <a:pt x="29" y="102"/>
                    </a:lnTo>
                    <a:lnTo>
                      <a:pt x="8" y="91"/>
                    </a:lnTo>
                    <a:lnTo>
                      <a:pt x="0" y="8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8" name="Freeform 225"/>
              <p:cNvSpPr>
                <a:spLocks/>
              </p:cNvSpPr>
              <p:nvPr/>
            </p:nvSpPr>
            <p:spPr bwMode="auto">
              <a:xfrm>
                <a:off x="7841457" y="3982536"/>
                <a:ext cx="51892" cy="105388"/>
              </a:xfrm>
              <a:custGeom>
                <a:avLst/>
                <a:gdLst>
                  <a:gd name="T0" fmla="*/ 9 w 29"/>
                  <a:gd name="T1" fmla="*/ 0 h 60"/>
                  <a:gd name="T2" fmla="*/ 1 w 29"/>
                  <a:gd name="T3" fmla="*/ 17 h 60"/>
                  <a:gd name="T4" fmla="*/ 0 w 29"/>
                  <a:gd name="T5" fmla="*/ 40 h 60"/>
                  <a:gd name="T6" fmla="*/ 8 w 29"/>
                  <a:gd name="T7" fmla="*/ 59 h 60"/>
                  <a:gd name="T8" fmla="*/ 28 w 29"/>
                  <a:gd name="T9" fmla="*/ 56 h 60"/>
                  <a:gd name="T10" fmla="*/ 28 w 29"/>
                  <a:gd name="T11" fmla="*/ 19 h 60"/>
                  <a:gd name="T12" fmla="*/ 22 w 29"/>
                  <a:gd name="T13" fmla="*/ 11 h 60"/>
                  <a:gd name="T14" fmla="*/ 9 w 29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0">
                    <a:moveTo>
                      <a:pt x="9" y="0"/>
                    </a:moveTo>
                    <a:lnTo>
                      <a:pt x="1" y="17"/>
                    </a:lnTo>
                    <a:lnTo>
                      <a:pt x="0" y="40"/>
                    </a:lnTo>
                    <a:lnTo>
                      <a:pt x="8" y="59"/>
                    </a:lnTo>
                    <a:lnTo>
                      <a:pt x="28" y="56"/>
                    </a:lnTo>
                    <a:lnTo>
                      <a:pt x="28" y="19"/>
                    </a:lnTo>
                    <a:lnTo>
                      <a:pt x="22" y="11"/>
                    </a:lnTo>
                    <a:lnTo>
                      <a:pt x="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9" name="Freeform 231"/>
              <p:cNvSpPr>
                <a:spLocks/>
              </p:cNvSpPr>
              <p:nvPr/>
            </p:nvSpPr>
            <p:spPr bwMode="auto">
              <a:xfrm>
                <a:off x="6897967" y="3705697"/>
                <a:ext cx="259460" cy="195046"/>
              </a:xfrm>
              <a:custGeom>
                <a:avLst/>
                <a:gdLst>
                  <a:gd name="T0" fmla="*/ 51 w 147"/>
                  <a:gd name="T1" fmla="*/ 59 h 110"/>
                  <a:gd name="T2" fmla="*/ 51 w 147"/>
                  <a:gd name="T3" fmla="*/ 46 h 110"/>
                  <a:gd name="T4" fmla="*/ 51 w 147"/>
                  <a:gd name="T5" fmla="*/ 36 h 110"/>
                  <a:gd name="T6" fmla="*/ 45 w 147"/>
                  <a:gd name="T7" fmla="*/ 34 h 110"/>
                  <a:gd name="T8" fmla="*/ 28 w 147"/>
                  <a:gd name="T9" fmla="*/ 33 h 110"/>
                  <a:gd name="T10" fmla="*/ 11 w 147"/>
                  <a:gd name="T11" fmla="*/ 34 h 110"/>
                  <a:gd name="T12" fmla="*/ 0 w 147"/>
                  <a:gd name="T13" fmla="*/ 41 h 110"/>
                  <a:gd name="T14" fmla="*/ 2 w 147"/>
                  <a:gd name="T15" fmla="*/ 74 h 110"/>
                  <a:gd name="T16" fmla="*/ 2 w 147"/>
                  <a:gd name="T17" fmla="*/ 91 h 110"/>
                  <a:gd name="T18" fmla="*/ 8 w 147"/>
                  <a:gd name="T19" fmla="*/ 101 h 110"/>
                  <a:gd name="T20" fmla="*/ 23 w 147"/>
                  <a:gd name="T21" fmla="*/ 109 h 110"/>
                  <a:gd name="T22" fmla="*/ 34 w 147"/>
                  <a:gd name="T23" fmla="*/ 98 h 110"/>
                  <a:gd name="T24" fmla="*/ 48 w 147"/>
                  <a:gd name="T25" fmla="*/ 84 h 110"/>
                  <a:gd name="T26" fmla="*/ 53 w 147"/>
                  <a:gd name="T27" fmla="*/ 79 h 110"/>
                  <a:gd name="T28" fmla="*/ 91 w 147"/>
                  <a:gd name="T29" fmla="*/ 78 h 110"/>
                  <a:gd name="T30" fmla="*/ 102 w 147"/>
                  <a:gd name="T31" fmla="*/ 68 h 110"/>
                  <a:gd name="T32" fmla="*/ 134 w 147"/>
                  <a:gd name="T33" fmla="*/ 62 h 110"/>
                  <a:gd name="T34" fmla="*/ 134 w 147"/>
                  <a:gd name="T35" fmla="*/ 51 h 110"/>
                  <a:gd name="T36" fmla="*/ 146 w 147"/>
                  <a:gd name="T37" fmla="*/ 41 h 110"/>
                  <a:gd name="T38" fmla="*/ 137 w 147"/>
                  <a:gd name="T39" fmla="*/ 19 h 110"/>
                  <a:gd name="T40" fmla="*/ 131 w 147"/>
                  <a:gd name="T41" fmla="*/ 0 h 110"/>
                  <a:gd name="T42" fmla="*/ 87 w 147"/>
                  <a:gd name="T43" fmla="*/ 8 h 110"/>
                  <a:gd name="T44" fmla="*/ 76 w 147"/>
                  <a:gd name="T45" fmla="*/ 23 h 110"/>
                  <a:gd name="T46" fmla="*/ 70 w 147"/>
                  <a:gd name="T47" fmla="*/ 44 h 110"/>
                  <a:gd name="T48" fmla="*/ 51 w 147"/>
                  <a:gd name="T49" fmla="*/ 5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" h="110">
                    <a:moveTo>
                      <a:pt x="51" y="59"/>
                    </a:moveTo>
                    <a:lnTo>
                      <a:pt x="51" y="46"/>
                    </a:lnTo>
                    <a:lnTo>
                      <a:pt x="51" y="36"/>
                    </a:lnTo>
                    <a:lnTo>
                      <a:pt x="45" y="34"/>
                    </a:lnTo>
                    <a:lnTo>
                      <a:pt x="28" y="33"/>
                    </a:lnTo>
                    <a:lnTo>
                      <a:pt x="11" y="34"/>
                    </a:lnTo>
                    <a:lnTo>
                      <a:pt x="0" y="41"/>
                    </a:lnTo>
                    <a:lnTo>
                      <a:pt x="2" y="74"/>
                    </a:lnTo>
                    <a:lnTo>
                      <a:pt x="2" y="91"/>
                    </a:lnTo>
                    <a:lnTo>
                      <a:pt x="8" y="101"/>
                    </a:lnTo>
                    <a:lnTo>
                      <a:pt x="23" y="109"/>
                    </a:lnTo>
                    <a:lnTo>
                      <a:pt x="34" y="98"/>
                    </a:lnTo>
                    <a:lnTo>
                      <a:pt x="48" y="84"/>
                    </a:lnTo>
                    <a:lnTo>
                      <a:pt x="53" y="79"/>
                    </a:lnTo>
                    <a:lnTo>
                      <a:pt x="91" y="78"/>
                    </a:lnTo>
                    <a:lnTo>
                      <a:pt x="102" y="68"/>
                    </a:lnTo>
                    <a:lnTo>
                      <a:pt x="134" y="62"/>
                    </a:lnTo>
                    <a:lnTo>
                      <a:pt x="134" y="51"/>
                    </a:lnTo>
                    <a:lnTo>
                      <a:pt x="146" y="41"/>
                    </a:lnTo>
                    <a:lnTo>
                      <a:pt x="137" y="19"/>
                    </a:lnTo>
                    <a:lnTo>
                      <a:pt x="131" y="0"/>
                    </a:lnTo>
                    <a:lnTo>
                      <a:pt x="87" y="8"/>
                    </a:lnTo>
                    <a:lnTo>
                      <a:pt x="76" y="23"/>
                    </a:lnTo>
                    <a:lnTo>
                      <a:pt x="70" y="44"/>
                    </a:lnTo>
                    <a:lnTo>
                      <a:pt x="51" y="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0" name="Freeform 234"/>
              <p:cNvSpPr>
                <a:spLocks/>
              </p:cNvSpPr>
              <p:nvPr/>
            </p:nvSpPr>
            <p:spPr bwMode="auto">
              <a:xfrm>
                <a:off x="6684109" y="3276280"/>
                <a:ext cx="105356" cy="130555"/>
              </a:xfrm>
              <a:custGeom>
                <a:avLst/>
                <a:gdLst>
                  <a:gd name="T0" fmla="*/ 18 w 60"/>
                  <a:gd name="T1" fmla="*/ 72 h 73"/>
                  <a:gd name="T2" fmla="*/ 31 w 60"/>
                  <a:gd name="T3" fmla="*/ 59 h 73"/>
                  <a:gd name="T4" fmla="*/ 44 w 60"/>
                  <a:gd name="T5" fmla="*/ 49 h 73"/>
                  <a:gd name="T6" fmla="*/ 44 w 60"/>
                  <a:gd name="T7" fmla="*/ 29 h 73"/>
                  <a:gd name="T8" fmla="*/ 59 w 60"/>
                  <a:gd name="T9" fmla="*/ 15 h 73"/>
                  <a:gd name="T10" fmla="*/ 50 w 60"/>
                  <a:gd name="T11" fmla="*/ 0 h 73"/>
                  <a:gd name="T12" fmla="*/ 32 w 60"/>
                  <a:gd name="T13" fmla="*/ 14 h 73"/>
                  <a:gd name="T14" fmla="*/ 13 w 60"/>
                  <a:gd name="T15" fmla="*/ 12 h 73"/>
                  <a:gd name="T16" fmla="*/ 3 w 60"/>
                  <a:gd name="T17" fmla="*/ 3 h 73"/>
                  <a:gd name="T18" fmla="*/ 3 w 60"/>
                  <a:gd name="T19" fmla="*/ 36 h 73"/>
                  <a:gd name="T20" fmla="*/ 0 w 60"/>
                  <a:gd name="T21" fmla="*/ 54 h 73"/>
                  <a:gd name="T22" fmla="*/ 0 w 60"/>
                  <a:gd name="T23" fmla="*/ 72 h 73"/>
                  <a:gd name="T24" fmla="*/ 18 w 60"/>
                  <a:gd name="T2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73">
                    <a:moveTo>
                      <a:pt x="18" y="72"/>
                    </a:moveTo>
                    <a:lnTo>
                      <a:pt x="31" y="59"/>
                    </a:lnTo>
                    <a:lnTo>
                      <a:pt x="44" y="49"/>
                    </a:lnTo>
                    <a:lnTo>
                      <a:pt x="44" y="29"/>
                    </a:lnTo>
                    <a:lnTo>
                      <a:pt x="59" y="15"/>
                    </a:lnTo>
                    <a:lnTo>
                      <a:pt x="50" y="0"/>
                    </a:lnTo>
                    <a:lnTo>
                      <a:pt x="32" y="14"/>
                    </a:lnTo>
                    <a:lnTo>
                      <a:pt x="13" y="12"/>
                    </a:lnTo>
                    <a:lnTo>
                      <a:pt x="3" y="3"/>
                    </a:lnTo>
                    <a:lnTo>
                      <a:pt x="3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18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1" name="Freeform 235"/>
              <p:cNvSpPr>
                <a:spLocks/>
              </p:cNvSpPr>
              <p:nvPr/>
            </p:nvSpPr>
            <p:spPr bwMode="auto">
              <a:xfrm>
                <a:off x="6685681" y="3155163"/>
                <a:ext cx="154103" cy="147858"/>
              </a:xfrm>
              <a:custGeom>
                <a:avLst/>
                <a:gdLst>
                  <a:gd name="T0" fmla="*/ 0 w 87"/>
                  <a:gd name="T1" fmla="*/ 70 h 82"/>
                  <a:gd name="T2" fmla="*/ 10 w 87"/>
                  <a:gd name="T3" fmla="*/ 79 h 82"/>
                  <a:gd name="T4" fmla="*/ 30 w 87"/>
                  <a:gd name="T5" fmla="*/ 81 h 82"/>
                  <a:gd name="T6" fmla="*/ 48 w 87"/>
                  <a:gd name="T7" fmla="*/ 68 h 82"/>
                  <a:gd name="T8" fmla="*/ 64 w 87"/>
                  <a:gd name="T9" fmla="*/ 59 h 82"/>
                  <a:gd name="T10" fmla="*/ 83 w 87"/>
                  <a:gd name="T11" fmla="*/ 48 h 82"/>
                  <a:gd name="T12" fmla="*/ 85 w 87"/>
                  <a:gd name="T13" fmla="*/ 34 h 82"/>
                  <a:gd name="T14" fmla="*/ 86 w 87"/>
                  <a:gd name="T15" fmla="*/ 15 h 82"/>
                  <a:gd name="T16" fmla="*/ 81 w 87"/>
                  <a:gd name="T17" fmla="*/ 0 h 82"/>
                  <a:gd name="T18" fmla="*/ 61 w 87"/>
                  <a:gd name="T19" fmla="*/ 4 h 82"/>
                  <a:gd name="T20" fmla="*/ 45 w 87"/>
                  <a:gd name="T21" fmla="*/ 4 h 82"/>
                  <a:gd name="T22" fmla="*/ 22 w 87"/>
                  <a:gd name="T23" fmla="*/ 6 h 82"/>
                  <a:gd name="T24" fmla="*/ 9 w 87"/>
                  <a:gd name="T25" fmla="*/ 9 h 82"/>
                  <a:gd name="T26" fmla="*/ 5 w 87"/>
                  <a:gd name="T27" fmla="*/ 23 h 82"/>
                  <a:gd name="T28" fmla="*/ 9 w 87"/>
                  <a:gd name="T29" fmla="*/ 38 h 82"/>
                  <a:gd name="T30" fmla="*/ 22 w 87"/>
                  <a:gd name="T31" fmla="*/ 48 h 82"/>
                  <a:gd name="T32" fmla="*/ 15 w 87"/>
                  <a:gd name="T33" fmla="*/ 63 h 82"/>
                  <a:gd name="T34" fmla="*/ 0 w 87"/>
                  <a:gd name="T35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82">
                    <a:moveTo>
                      <a:pt x="0" y="70"/>
                    </a:moveTo>
                    <a:lnTo>
                      <a:pt x="10" y="79"/>
                    </a:lnTo>
                    <a:lnTo>
                      <a:pt x="30" y="81"/>
                    </a:lnTo>
                    <a:lnTo>
                      <a:pt x="48" y="68"/>
                    </a:lnTo>
                    <a:lnTo>
                      <a:pt x="64" y="59"/>
                    </a:lnTo>
                    <a:lnTo>
                      <a:pt x="83" y="48"/>
                    </a:lnTo>
                    <a:lnTo>
                      <a:pt x="85" y="34"/>
                    </a:lnTo>
                    <a:lnTo>
                      <a:pt x="86" y="15"/>
                    </a:lnTo>
                    <a:lnTo>
                      <a:pt x="81" y="0"/>
                    </a:lnTo>
                    <a:lnTo>
                      <a:pt x="61" y="4"/>
                    </a:lnTo>
                    <a:lnTo>
                      <a:pt x="45" y="4"/>
                    </a:lnTo>
                    <a:lnTo>
                      <a:pt x="22" y="6"/>
                    </a:lnTo>
                    <a:lnTo>
                      <a:pt x="9" y="9"/>
                    </a:lnTo>
                    <a:lnTo>
                      <a:pt x="5" y="23"/>
                    </a:lnTo>
                    <a:lnTo>
                      <a:pt x="9" y="38"/>
                    </a:lnTo>
                    <a:lnTo>
                      <a:pt x="22" y="48"/>
                    </a:lnTo>
                    <a:lnTo>
                      <a:pt x="15" y="63"/>
                    </a:lnTo>
                    <a:lnTo>
                      <a:pt x="0" y="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2" name="Freeform 236"/>
              <p:cNvSpPr>
                <a:spLocks/>
              </p:cNvSpPr>
              <p:nvPr/>
            </p:nvSpPr>
            <p:spPr bwMode="auto">
              <a:xfrm>
                <a:off x="7319392" y="3112693"/>
                <a:ext cx="338084" cy="303580"/>
              </a:xfrm>
              <a:custGeom>
                <a:avLst/>
                <a:gdLst>
                  <a:gd name="T0" fmla="*/ 191 w 192"/>
                  <a:gd name="T1" fmla="*/ 29 h 173"/>
                  <a:gd name="T2" fmla="*/ 160 w 192"/>
                  <a:gd name="T3" fmla="*/ 27 h 173"/>
                  <a:gd name="T4" fmla="*/ 145 w 192"/>
                  <a:gd name="T5" fmla="*/ 20 h 173"/>
                  <a:gd name="T6" fmla="*/ 138 w 192"/>
                  <a:gd name="T7" fmla="*/ 2 h 173"/>
                  <a:gd name="T8" fmla="*/ 130 w 192"/>
                  <a:gd name="T9" fmla="*/ 0 h 173"/>
                  <a:gd name="T10" fmla="*/ 124 w 192"/>
                  <a:gd name="T11" fmla="*/ 13 h 173"/>
                  <a:gd name="T12" fmla="*/ 102 w 192"/>
                  <a:gd name="T13" fmla="*/ 18 h 173"/>
                  <a:gd name="T14" fmla="*/ 93 w 192"/>
                  <a:gd name="T15" fmla="*/ 23 h 173"/>
                  <a:gd name="T16" fmla="*/ 81 w 192"/>
                  <a:gd name="T17" fmla="*/ 18 h 173"/>
                  <a:gd name="T18" fmla="*/ 62 w 192"/>
                  <a:gd name="T19" fmla="*/ 17 h 173"/>
                  <a:gd name="T20" fmla="*/ 54 w 192"/>
                  <a:gd name="T21" fmla="*/ 23 h 173"/>
                  <a:gd name="T22" fmla="*/ 43 w 192"/>
                  <a:gd name="T23" fmla="*/ 25 h 173"/>
                  <a:gd name="T24" fmla="*/ 40 w 192"/>
                  <a:gd name="T25" fmla="*/ 32 h 173"/>
                  <a:gd name="T26" fmla="*/ 30 w 192"/>
                  <a:gd name="T27" fmla="*/ 38 h 173"/>
                  <a:gd name="T28" fmla="*/ 28 w 192"/>
                  <a:gd name="T29" fmla="*/ 51 h 173"/>
                  <a:gd name="T30" fmla="*/ 13 w 192"/>
                  <a:gd name="T31" fmla="*/ 54 h 173"/>
                  <a:gd name="T32" fmla="*/ 0 w 192"/>
                  <a:gd name="T33" fmla="*/ 66 h 173"/>
                  <a:gd name="T34" fmla="*/ 3 w 192"/>
                  <a:gd name="T35" fmla="*/ 88 h 173"/>
                  <a:gd name="T36" fmla="*/ 0 w 192"/>
                  <a:gd name="T37" fmla="*/ 123 h 173"/>
                  <a:gd name="T38" fmla="*/ 17 w 192"/>
                  <a:gd name="T39" fmla="*/ 123 h 173"/>
                  <a:gd name="T40" fmla="*/ 22 w 192"/>
                  <a:gd name="T41" fmla="*/ 140 h 173"/>
                  <a:gd name="T42" fmla="*/ 14 w 192"/>
                  <a:gd name="T43" fmla="*/ 151 h 173"/>
                  <a:gd name="T44" fmla="*/ 14 w 192"/>
                  <a:gd name="T45" fmla="*/ 165 h 173"/>
                  <a:gd name="T46" fmla="*/ 30 w 192"/>
                  <a:gd name="T47" fmla="*/ 172 h 173"/>
                  <a:gd name="T48" fmla="*/ 36 w 192"/>
                  <a:gd name="T49" fmla="*/ 160 h 173"/>
                  <a:gd name="T50" fmla="*/ 77 w 192"/>
                  <a:gd name="T51" fmla="*/ 156 h 173"/>
                  <a:gd name="T52" fmla="*/ 83 w 192"/>
                  <a:gd name="T53" fmla="*/ 140 h 173"/>
                  <a:gd name="T54" fmla="*/ 95 w 192"/>
                  <a:gd name="T55" fmla="*/ 132 h 173"/>
                  <a:gd name="T56" fmla="*/ 111 w 192"/>
                  <a:gd name="T57" fmla="*/ 122 h 173"/>
                  <a:gd name="T58" fmla="*/ 124 w 192"/>
                  <a:gd name="T59" fmla="*/ 121 h 173"/>
                  <a:gd name="T60" fmla="*/ 127 w 192"/>
                  <a:gd name="T61" fmla="*/ 103 h 173"/>
                  <a:gd name="T62" fmla="*/ 138 w 192"/>
                  <a:gd name="T63" fmla="*/ 97 h 173"/>
                  <a:gd name="T64" fmla="*/ 143 w 192"/>
                  <a:gd name="T65" fmla="*/ 82 h 173"/>
                  <a:gd name="T66" fmla="*/ 149 w 192"/>
                  <a:gd name="T67" fmla="*/ 64 h 173"/>
                  <a:gd name="T68" fmla="*/ 153 w 192"/>
                  <a:gd name="T69" fmla="*/ 48 h 173"/>
                  <a:gd name="T70" fmla="*/ 166 w 192"/>
                  <a:gd name="T71" fmla="*/ 43 h 173"/>
                  <a:gd name="T72" fmla="*/ 176 w 192"/>
                  <a:gd name="T73" fmla="*/ 45 h 173"/>
                  <a:gd name="T74" fmla="*/ 188 w 192"/>
                  <a:gd name="T75" fmla="*/ 52 h 173"/>
                  <a:gd name="T76" fmla="*/ 191 w 192"/>
                  <a:gd name="T77" fmla="*/ 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3">
                    <a:moveTo>
                      <a:pt x="191" y="29"/>
                    </a:moveTo>
                    <a:lnTo>
                      <a:pt x="160" y="27"/>
                    </a:lnTo>
                    <a:lnTo>
                      <a:pt x="145" y="20"/>
                    </a:lnTo>
                    <a:lnTo>
                      <a:pt x="138" y="2"/>
                    </a:lnTo>
                    <a:lnTo>
                      <a:pt x="130" y="0"/>
                    </a:lnTo>
                    <a:lnTo>
                      <a:pt x="124" y="13"/>
                    </a:lnTo>
                    <a:lnTo>
                      <a:pt x="102" y="18"/>
                    </a:lnTo>
                    <a:lnTo>
                      <a:pt x="93" y="23"/>
                    </a:lnTo>
                    <a:lnTo>
                      <a:pt x="81" y="18"/>
                    </a:lnTo>
                    <a:lnTo>
                      <a:pt x="62" y="17"/>
                    </a:lnTo>
                    <a:lnTo>
                      <a:pt x="54" y="23"/>
                    </a:lnTo>
                    <a:lnTo>
                      <a:pt x="43" y="25"/>
                    </a:lnTo>
                    <a:lnTo>
                      <a:pt x="40" y="32"/>
                    </a:lnTo>
                    <a:lnTo>
                      <a:pt x="30" y="38"/>
                    </a:lnTo>
                    <a:lnTo>
                      <a:pt x="28" y="51"/>
                    </a:lnTo>
                    <a:lnTo>
                      <a:pt x="13" y="54"/>
                    </a:lnTo>
                    <a:lnTo>
                      <a:pt x="0" y="66"/>
                    </a:lnTo>
                    <a:lnTo>
                      <a:pt x="3" y="88"/>
                    </a:lnTo>
                    <a:lnTo>
                      <a:pt x="0" y="123"/>
                    </a:lnTo>
                    <a:lnTo>
                      <a:pt x="17" y="123"/>
                    </a:lnTo>
                    <a:lnTo>
                      <a:pt x="22" y="140"/>
                    </a:lnTo>
                    <a:lnTo>
                      <a:pt x="14" y="151"/>
                    </a:lnTo>
                    <a:lnTo>
                      <a:pt x="14" y="165"/>
                    </a:lnTo>
                    <a:lnTo>
                      <a:pt x="30" y="172"/>
                    </a:lnTo>
                    <a:lnTo>
                      <a:pt x="36" y="160"/>
                    </a:lnTo>
                    <a:lnTo>
                      <a:pt x="77" y="156"/>
                    </a:lnTo>
                    <a:lnTo>
                      <a:pt x="83" y="140"/>
                    </a:lnTo>
                    <a:lnTo>
                      <a:pt x="95" y="132"/>
                    </a:lnTo>
                    <a:lnTo>
                      <a:pt x="111" y="122"/>
                    </a:lnTo>
                    <a:lnTo>
                      <a:pt x="124" y="121"/>
                    </a:lnTo>
                    <a:lnTo>
                      <a:pt x="127" y="103"/>
                    </a:lnTo>
                    <a:lnTo>
                      <a:pt x="138" y="97"/>
                    </a:lnTo>
                    <a:lnTo>
                      <a:pt x="143" y="82"/>
                    </a:lnTo>
                    <a:lnTo>
                      <a:pt x="149" y="64"/>
                    </a:lnTo>
                    <a:lnTo>
                      <a:pt x="153" y="48"/>
                    </a:lnTo>
                    <a:lnTo>
                      <a:pt x="166" y="43"/>
                    </a:lnTo>
                    <a:lnTo>
                      <a:pt x="176" y="45"/>
                    </a:lnTo>
                    <a:lnTo>
                      <a:pt x="188" y="52"/>
                    </a:lnTo>
                    <a:lnTo>
                      <a:pt x="191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3" name="Freeform 237"/>
              <p:cNvSpPr>
                <a:spLocks/>
              </p:cNvSpPr>
              <p:nvPr/>
            </p:nvSpPr>
            <p:spPr bwMode="auto">
              <a:xfrm>
                <a:off x="7111825" y="3001013"/>
                <a:ext cx="323932" cy="229651"/>
              </a:xfrm>
              <a:custGeom>
                <a:avLst/>
                <a:gdLst>
                  <a:gd name="T0" fmla="*/ 181 w 184"/>
                  <a:gd name="T1" fmla="*/ 82 h 131"/>
                  <a:gd name="T2" fmla="*/ 174 w 184"/>
                  <a:gd name="T3" fmla="*/ 88 h 131"/>
                  <a:gd name="T4" fmla="*/ 163 w 184"/>
                  <a:gd name="T5" fmla="*/ 89 h 131"/>
                  <a:gd name="T6" fmla="*/ 159 w 184"/>
                  <a:gd name="T7" fmla="*/ 97 h 131"/>
                  <a:gd name="T8" fmla="*/ 149 w 184"/>
                  <a:gd name="T9" fmla="*/ 103 h 131"/>
                  <a:gd name="T10" fmla="*/ 147 w 184"/>
                  <a:gd name="T11" fmla="*/ 116 h 131"/>
                  <a:gd name="T12" fmla="*/ 132 w 184"/>
                  <a:gd name="T13" fmla="*/ 119 h 131"/>
                  <a:gd name="T14" fmla="*/ 119 w 184"/>
                  <a:gd name="T15" fmla="*/ 130 h 131"/>
                  <a:gd name="T16" fmla="*/ 124 w 184"/>
                  <a:gd name="T17" fmla="*/ 98 h 131"/>
                  <a:gd name="T18" fmla="*/ 104 w 184"/>
                  <a:gd name="T19" fmla="*/ 88 h 131"/>
                  <a:gd name="T20" fmla="*/ 81 w 184"/>
                  <a:gd name="T21" fmla="*/ 71 h 131"/>
                  <a:gd name="T22" fmla="*/ 66 w 184"/>
                  <a:gd name="T23" fmla="*/ 70 h 131"/>
                  <a:gd name="T24" fmla="*/ 40 w 184"/>
                  <a:gd name="T25" fmla="*/ 65 h 131"/>
                  <a:gd name="T26" fmla="*/ 33 w 184"/>
                  <a:gd name="T27" fmla="*/ 77 h 131"/>
                  <a:gd name="T28" fmla="*/ 19 w 184"/>
                  <a:gd name="T29" fmla="*/ 83 h 131"/>
                  <a:gd name="T30" fmla="*/ 16 w 184"/>
                  <a:gd name="T31" fmla="*/ 65 h 131"/>
                  <a:gd name="T32" fmla="*/ 14 w 184"/>
                  <a:gd name="T33" fmla="*/ 55 h 131"/>
                  <a:gd name="T34" fmla="*/ 11 w 184"/>
                  <a:gd name="T35" fmla="*/ 48 h 131"/>
                  <a:gd name="T36" fmla="*/ 9 w 184"/>
                  <a:gd name="T37" fmla="*/ 31 h 131"/>
                  <a:gd name="T38" fmla="*/ 3 w 184"/>
                  <a:gd name="T39" fmla="*/ 25 h 131"/>
                  <a:gd name="T40" fmla="*/ 7 w 184"/>
                  <a:gd name="T41" fmla="*/ 19 h 131"/>
                  <a:gd name="T42" fmla="*/ 0 w 184"/>
                  <a:gd name="T43" fmla="*/ 14 h 131"/>
                  <a:gd name="T44" fmla="*/ 1 w 184"/>
                  <a:gd name="T45" fmla="*/ 3 h 131"/>
                  <a:gd name="T46" fmla="*/ 16 w 184"/>
                  <a:gd name="T47" fmla="*/ 19 h 131"/>
                  <a:gd name="T48" fmla="*/ 24 w 184"/>
                  <a:gd name="T49" fmla="*/ 6 h 131"/>
                  <a:gd name="T50" fmla="*/ 37 w 184"/>
                  <a:gd name="T51" fmla="*/ 0 h 131"/>
                  <a:gd name="T52" fmla="*/ 49 w 184"/>
                  <a:gd name="T53" fmla="*/ 5 h 131"/>
                  <a:gd name="T54" fmla="*/ 49 w 184"/>
                  <a:gd name="T55" fmla="*/ 14 h 131"/>
                  <a:gd name="T56" fmla="*/ 63 w 184"/>
                  <a:gd name="T57" fmla="*/ 19 h 131"/>
                  <a:gd name="T58" fmla="*/ 81 w 184"/>
                  <a:gd name="T59" fmla="*/ 24 h 131"/>
                  <a:gd name="T60" fmla="*/ 83 w 184"/>
                  <a:gd name="T61" fmla="*/ 14 h 131"/>
                  <a:gd name="T62" fmla="*/ 92 w 184"/>
                  <a:gd name="T63" fmla="*/ 11 h 131"/>
                  <a:gd name="T64" fmla="*/ 102 w 184"/>
                  <a:gd name="T65" fmla="*/ 6 h 131"/>
                  <a:gd name="T66" fmla="*/ 107 w 184"/>
                  <a:gd name="T67" fmla="*/ 14 h 131"/>
                  <a:gd name="T68" fmla="*/ 114 w 184"/>
                  <a:gd name="T69" fmla="*/ 20 h 131"/>
                  <a:gd name="T70" fmla="*/ 111 w 184"/>
                  <a:gd name="T71" fmla="*/ 28 h 131"/>
                  <a:gd name="T72" fmla="*/ 122 w 184"/>
                  <a:gd name="T73" fmla="*/ 31 h 131"/>
                  <a:gd name="T74" fmla="*/ 129 w 184"/>
                  <a:gd name="T75" fmla="*/ 31 h 131"/>
                  <a:gd name="T76" fmla="*/ 137 w 184"/>
                  <a:gd name="T77" fmla="*/ 34 h 131"/>
                  <a:gd name="T78" fmla="*/ 133 w 184"/>
                  <a:gd name="T79" fmla="*/ 46 h 131"/>
                  <a:gd name="T80" fmla="*/ 167 w 184"/>
                  <a:gd name="T81" fmla="*/ 72 h 131"/>
                  <a:gd name="T82" fmla="*/ 175 w 184"/>
                  <a:gd name="T83" fmla="*/ 68 h 131"/>
                  <a:gd name="T84" fmla="*/ 183 w 184"/>
                  <a:gd name="T85" fmla="*/ 71 h 131"/>
                  <a:gd name="T86" fmla="*/ 181 w 184"/>
                  <a:gd name="T87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4" h="131">
                    <a:moveTo>
                      <a:pt x="181" y="82"/>
                    </a:moveTo>
                    <a:lnTo>
                      <a:pt x="174" y="88"/>
                    </a:lnTo>
                    <a:lnTo>
                      <a:pt x="163" y="89"/>
                    </a:lnTo>
                    <a:lnTo>
                      <a:pt x="159" y="97"/>
                    </a:lnTo>
                    <a:lnTo>
                      <a:pt x="149" y="103"/>
                    </a:lnTo>
                    <a:lnTo>
                      <a:pt x="147" y="116"/>
                    </a:lnTo>
                    <a:lnTo>
                      <a:pt x="132" y="119"/>
                    </a:lnTo>
                    <a:lnTo>
                      <a:pt x="119" y="130"/>
                    </a:lnTo>
                    <a:lnTo>
                      <a:pt x="124" y="98"/>
                    </a:lnTo>
                    <a:lnTo>
                      <a:pt x="104" y="88"/>
                    </a:lnTo>
                    <a:lnTo>
                      <a:pt x="81" y="71"/>
                    </a:lnTo>
                    <a:lnTo>
                      <a:pt x="66" y="70"/>
                    </a:lnTo>
                    <a:lnTo>
                      <a:pt x="40" y="65"/>
                    </a:lnTo>
                    <a:lnTo>
                      <a:pt x="33" y="77"/>
                    </a:lnTo>
                    <a:lnTo>
                      <a:pt x="19" y="83"/>
                    </a:lnTo>
                    <a:lnTo>
                      <a:pt x="16" y="65"/>
                    </a:lnTo>
                    <a:lnTo>
                      <a:pt x="14" y="55"/>
                    </a:lnTo>
                    <a:lnTo>
                      <a:pt x="11" y="4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0" y="14"/>
                    </a:lnTo>
                    <a:lnTo>
                      <a:pt x="1" y="3"/>
                    </a:lnTo>
                    <a:lnTo>
                      <a:pt x="16" y="19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9" y="5"/>
                    </a:lnTo>
                    <a:lnTo>
                      <a:pt x="49" y="14"/>
                    </a:lnTo>
                    <a:lnTo>
                      <a:pt x="63" y="19"/>
                    </a:lnTo>
                    <a:lnTo>
                      <a:pt x="81" y="24"/>
                    </a:lnTo>
                    <a:lnTo>
                      <a:pt x="83" y="14"/>
                    </a:lnTo>
                    <a:lnTo>
                      <a:pt x="92" y="11"/>
                    </a:lnTo>
                    <a:lnTo>
                      <a:pt x="102" y="6"/>
                    </a:lnTo>
                    <a:lnTo>
                      <a:pt x="107" y="14"/>
                    </a:lnTo>
                    <a:lnTo>
                      <a:pt x="114" y="20"/>
                    </a:lnTo>
                    <a:lnTo>
                      <a:pt x="111" y="28"/>
                    </a:lnTo>
                    <a:lnTo>
                      <a:pt x="122" y="31"/>
                    </a:lnTo>
                    <a:lnTo>
                      <a:pt x="129" y="31"/>
                    </a:lnTo>
                    <a:lnTo>
                      <a:pt x="137" y="34"/>
                    </a:lnTo>
                    <a:lnTo>
                      <a:pt x="133" y="46"/>
                    </a:lnTo>
                    <a:lnTo>
                      <a:pt x="167" y="72"/>
                    </a:lnTo>
                    <a:lnTo>
                      <a:pt x="175" y="68"/>
                    </a:lnTo>
                    <a:lnTo>
                      <a:pt x="183" y="71"/>
                    </a:lnTo>
                    <a:lnTo>
                      <a:pt x="18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4" name="Freeform 238"/>
              <p:cNvSpPr>
                <a:spLocks/>
              </p:cNvSpPr>
              <p:nvPr/>
            </p:nvSpPr>
            <p:spPr bwMode="auto">
              <a:xfrm>
                <a:off x="7482931" y="3030900"/>
                <a:ext cx="204423" cy="133701"/>
              </a:xfrm>
              <a:custGeom>
                <a:avLst/>
                <a:gdLst>
                  <a:gd name="T0" fmla="*/ 35 w 117"/>
                  <a:gd name="T1" fmla="*/ 9 h 76"/>
                  <a:gd name="T2" fmla="*/ 27 w 117"/>
                  <a:gd name="T3" fmla="*/ 25 h 76"/>
                  <a:gd name="T4" fmla="*/ 15 w 117"/>
                  <a:gd name="T5" fmla="*/ 40 h 76"/>
                  <a:gd name="T6" fmla="*/ 0 w 117"/>
                  <a:gd name="T7" fmla="*/ 69 h 76"/>
                  <a:gd name="T8" fmla="*/ 9 w 117"/>
                  <a:gd name="T9" fmla="*/ 64 h 76"/>
                  <a:gd name="T10" fmla="*/ 31 w 117"/>
                  <a:gd name="T11" fmla="*/ 59 h 76"/>
                  <a:gd name="T12" fmla="*/ 37 w 117"/>
                  <a:gd name="T13" fmla="*/ 46 h 76"/>
                  <a:gd name="T14" fmla="*/ 45 w 117"/>
                  <a:gd name="T15" fmla="*/ 48 h 76"/>
                  <a:gd name="T16" fmla="*/ 52 w 117"/>
                  <a:gd name="T17" fmla="*/ 67 h 76"/>
                  <a:gd name="T18" fmla="*/ 68 w 117"/>
                  <a:gd name="T19" fmla="*/ 73 h 76"/>
                  <a:gd name="T20" fmla="*/ 98 w 117"/>
                  <a:gd name="T21" fmla="*/ 75 h 76"/>
                  <a:gd name="T22" fmla="*/ 98 w 117"/>
                  <a:gd name="T23" fmla="*/ 62 h 76"/>
                  <a:gd name="T24" fmla="*/ 97 w 117"/>
                  <a:gd name="T25" fmla="*/ 64 h 76"/>
                  <a:gd name="T26" fmla="*/ 81 w 117"/>
                  <a:gd name="T27" fmla="*/ 53 h 76"/>
                  <a:gd name="T28" fmla="*/ 83 w 117"/>
                  <a:gd name="T29" fmla="*/ 31 h 76"/>
                  <a:gd name="T30" fmla="*/ 95 w 117"/>
                  <a:gd name="T31" fmla="*/ 23 h 76"/>
                  <a:gd name="T32" fmla="*/ 116 w 117"/>
                  <a:gd name="T33" fmla="*/ 36 h 76"/>
                  <a:gd name="T34" fmla="*/ 102 w 117"/>
                  <a:gd name="T35" fmla="*/ 0 h 76"/>
                  <a:gd name="T36" fmla="*/ 86 w 117"/>
                  <a:gd name="T37" fmla="*/ 13 h 76"/>
                  <a:gd name="T38" fmla="*/ 71 w 117"/>
                  <a:gd name="T39" fmla="*/ 14 h 76"/>
                  <a:gd name="T40" fmla="*/ 35 w 117"/>
                  <a:gd name="T41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76">
                    <a:moveTo>
                      <a:pt x="35" y="9"/>
                    </a:moveTo>
                    <a:lnTo>
                      <a:pt x="27" y="25"/>
                    </a:lnTo>
                    <a:lnTo>
                      <a:pt x="15" y="40"/>
                    </a:lnTo>
                    <a:lnTo>
                      <a:pt x="0" y="69"/>
                    </a:lnTo>
                    <a:lnTo>
                      <a:pt x="9" y="64"/>
                    </a:lnTo>
                    <a:lnTo>
                      <a:pt x="31" y="59"/>
                    </a:lnTo>
                    <a:lnTo>
                      <a:pt x="37" y="46"/>
                    </a:lnTo>
                    <a:lnTo>
                      <a:pt x="45" y="48"/>
                    </a:lnTo>
                    <a:lnTo>
                      <a:pt x="52" y="67"/>
                    </a:lnTo>
                    <a:lnTo>
                      <a:pt x="68" y="73"/>
                    </a:lnTo>
                    <a:lnTo>
                      <a:pt x="98" y="75"/>
                    </a:lnTo>
                    <a:lnTo>
                      <a:pt x="98" y="62"/>
                    </a:lnTo>
                    <a:lnTo>
                      <a:pt x="97" y="64"/>
                    </a:lnTo>
                    <a:lnTo>
                      <a:pt x="81" y="53"/>
                    </a:lnTo>
                    <a:lnTo>
                      <a:pt x="83" y="31"/>
                    </a:lnTo>
                    <a:lnTo>
                      <a:pt x="95" y="23"/>
                    </a:lnTo>
                    <a:lnTo>
                      <a:pt x="116" y="36"/>
                    </a:lnTo>
                    <a:lnTo>
                      <a:pt x="102" y="0"/>
                    </a:lnTo>
                    <a:lnTo>
                      <a:pt x="86" y="13"/>
                    </a:lnTo>
                    <a:lnTo>
                      <a:pt x="71" y="14"/>
                    </a:lnTo>
                    <a:lnTo>
                      <a:pt x="35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5" name="Freeform 239"/>
              <p:cNvSpPr>
                <a:spLocks/>
              </p:cNvSpPr>
              <p:nvPr/>
            </p:nvSpPr>
            <p:spPr bwMode="auto">
              <a:xfrm>
                <a:off x="6916837" y="2942814"/>
                <a:ext cx="133661" cy="152576"/>
              </a:xfrm>
              <a:custGeom>
                <a:avLst/>
                <a:gdLst>
                  <a:gd name="T0" fmla="*/ 0 w 76"/>
                  <a:gd name="T1" fmla="*/ 8 h 87"/>
                  <a:gd name="T2" fmla="*/ 5 w 76"/>
                  <a:gd name="T3" fmla="*/ 29 h 87"/>
                  <a:gd name="T4" fmla="*/ 16 w 76"/>
                  <a:gd name="T5" fmla="*/ 51 h 87"/>
                  <a:gd name="T6" fmla="*/ 29 w 76"/>
                  <a:gd name="T7" fmla="*/ 77 h 87"/>
                  <a:gd name="T8" fmla="*/ 18 w 76"/>
                  <a:gd name="T9" fmla="*/ 84 h 87"/>
                  <a:gd name="T10" fmla="*/ 37 w 76"/>
                  <a:gd name="T11" fmla="*/ 84 h 87"/>
                  <a:gd name="T12" fmla="*/ 40 w 76"/>
                  <a:gd name="T13" fmla="*/ 73 h 87"/>
                  <a:gd name="T14" fmla="*/ 49 w 76"/>
                  <a:gd name="T15" fmla="*/ 67 h 87"/>
                  <a:gd name="T16" fmla="*/ 55 w 76"/>
                  <a:gd name="T17" fmla="*/ 86 h 87"/>
                  <a:gd name="T18" fmla="*/ 62 w 76"/>
                  <a:gd name="T19" fmla="*/ 79 h 87"/>
                  <a:gd name="T20" fmla="*/ 66 w 76"/>
                  <a:gd name="T21" fmla="*/ 65 h 87"/>
                  <a:gd name="T22" fmla="*/ 75 w 76"/>
                  <a:gd name="T23" fmla="*/ 62 h 87"/>
                  <a:gd name="T24" fmla="*/ 73 w 76"/>
                  <a:gd name="T25" fmla="*/ 52 h 87"/>
                  <a:gd name="T26" fmla="*/ 58 w 76"/>
                  <a:gd name="T27" fmla="*/ 43 h 87"/>
                  <a:gd name="T28" fmla="*/ 44 w 76"/>
                  <a:gd name="T29" fmla="*/ 28 h 87"/>
                  <a:gd name="T30" fmla="*/ 29 w 76"/>
                  <a:gd name="T31" fmla="*/ 0 h 87"/>
                  <a:gd name="T32" fmla="*/ 0 w 76"/>
                  <a:gd name="T33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87">
                    <a:moveTo>
                      <a:pt x="0" y="8"/>
                    </a:moveTo>
                    <a:lnTo>
                      <a:pt x="5" y="29"/>
                    </a:lnTo>
                    <a:lnTo>
                      <a:pt x="16" y="51"/>
                    </a:lnTo>
                    <a:lnTo>
                      <a:pt x="29" y="77"/>
                    </a:lnTo>
                    <a:lnTo>
                      <a:pt x="18" y="84"/>
                    </a:lnTo>
                    <a:lnTo>
                      <a:pt x="37" y="84"/>
                    </a:lnTo>
                    <a:lnTo>
                      <a:pt x="40" y="73"/>
                    </a:lnTo>
                    <a:lnTo>
                      <a:pt x="49" y="67"/>
                    </a:lnTo>
                    <a:lnTo>
                      <a:pt x="55" y="86"/>
                    </a:lnTo>
                    <a:lnTo>
                      <a:pt x="62" y="79"/>
                    </a:lnTo>
                    <a:lnTo>
                      <a:pt x="66" y="65"/>
                    </a:lnTo>
                    <a:lnTo>
                      <a:pt x="75" y="62"/>
                    </a:lnTo>
                    <a:lnTo>
                      <a:pt x="73" y="52"/>
                    </a:lnTo>
                    <a:lnTo>
                      <a:pt x="58" y="43"/>
                    </a:lnTo>
                    <a:lnTo>
                      <a:pt x="44" y="28"/>
                    </a:lnTo>
                    <a:lnTo>
                      <a:pt x="29" y="0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6" name="Freeform 263"/>
              <p:cNvSpPr>
                <a:spLocks/>
              </p:cNvSpPr>
              <p:nvPr/>
            </p:nvSpPr>
            <p:spPr bwMode="auto">
              <a:xfrm>
                <a:off x="6468679" y="2977419"/>
                <a:ext cx="465455" cy="206057"/>
              </a:xfrm>
              <a:custGeom>
                <a:avLst/>
                <a:gdLst>
                  <a:gd name="T0" fmla="*/ 134 w 265"/>
                  <a:gd name="T1" fmla="*/ 111 h 118"/>
                  <a:gd name="T2" fmla="*/ 146 w 265"/>
                  <a:gd name="T3" fmla="*/ 108 h 118"/>
                  <a:gd name="T4" fmla="*/ 168 w 265"/>
                  <a:gd name="T5" fmla="*/ 106 h 118"/>
                  <a:gd name="T6" fmla="*/ 184 w 265"/>
                  <a:gd name="T7" fmla="*/ 106 h 118"/>
                  <a:gd name="T8" fmla="*/ 204 w 265"/>
                  <a:gd name="T9" fmla="*/ 102 h 118"/>
                  <a:gd name="T10" fmla="*/ 209 w 265"/>
                  <a:gd name="T11" fmla="*/ 117 h 118"/>
                  <a:gd name="T12" fmla="*/ 218 w 265"/>
                  <a:gd name="T13" fmla="*/ 108 h 118"/>
                  <a:gd name="T14" fmla="*/ 227 w 265"/>
                  <a:gd name="T15" fmla="*/ 99 h 118"/>
                  <a:gd name="T16" fmla="*/ 241 w 265"/>
                  <a:gd name="T17" fmla="*/ 96 h 118"/>
                  <a:gd name="T18" fmla="*/ 247 w 265"/>
                  <a:gd name="T19" fmla="*/ 106 h 118"/>
                  <a:gd name="T20" fmla="*/ 264 w 265"/>
                  <a:gd name="T21" fmla="*/ 107 h 118"/>
                  <a:gd name="T22" fmla="*/ 261 w 265"/>
                  <a:gd name="T23" fmla="*/ 88 h 118"/>
                  <a:gd name="T24" fmla="*/ 253 w 265"/>
                  <a:gd name="T25" fmla="*/ 69 h 118"/>
                  <a:gd name="T26" fmla="*/ 247 w 265"/>
                  <a:gd name="T27" fmla="*/ 50 h 118"/>
                  <a:gd name="T28" fmla="*/ 252 w 265"/>
                  <a:gd name="T29" fmla="*/ 44 h 118"/>
                  <a:gd name="T30" fmla="*/ 241 w 265"/>
                  <a:gd name="T31" fmla="*/ 32 h 118"/>
                  <a:gd name="T32" fmla="*/ 228 w 265"/>
                  <a:gd name="T33" fmla="*/ 12 h 118"/>
                  <a:gd name="T34" fmla="*/ 210 w 265"/>
                  <a:gd name="T35" fmla="*/ 14 h 118"/>
                  <a:gd name="T36" fmla="*/ 202 w 265"/>
                  <a:gd name="T37" fmla="*/ 23 h 118"/>
                  <a:gd name="T38" fmla="*/ 173 w 265"/>
                  <a:gd name="T39" fmla="*/ 25 h 118"/>
                  <a:gd name="T40" fmla="*/ 161 w 265"/>
                  <a:gd name="T41" fmla="*/ 26 h 118"/>
                  <a:gd name="T42" fmla="*/ 146 w 265"/>
                  <a:gd name="T43" fmla="*/ 19 h 118"/>
                  <a:gd name="T44" fmla="*/ 135 w 265"/>
                  <a:gd name="T45" fmla="*/ 19 h 118"/>
                  <a:gd name="T46" fmla="*/ 125 w 265"/>
                  <a:gd name="T47" fmla="*/ 7 h 118"/>
                  <a:gd name="T48" fmla="*/ 112 w 265"/>
                  <a:gd name="T49" fmla="*/ 0 h 118"/>
                  <a:gd name="T50" fmla="*/ 98 w 265"/>
                  <a:gd name="T51" fmla="*/ 7 h 118"/>
                  <a:gd name="T52" fmla="*/ 78 w 265"/>
                  <a:gd name="T53" fmla="*/ 9 h 118"/>
                  <a:gd name="T54" fmla="*/ 64 w 265"/>
                  <a:gd name="T55" fmla="*/ 14 h 118"/>
                  <a:gd name="T56" fmla="*/ 45 w 265"/>
                  <a:gd name="T57" fmla="*/ 15 h 118"/>
                  <a:gd name="T58" fmla="*/ 34 w 265"/>
                  <a:gd name="T59" fmla="*/ 15 h 118"/>
                  <a:gd name="T60" fmla="*/ 19 w 265"/>
                  <a:gd name="T61" fmla="*/ 21 h 118"/>
                  <a:gd name="T62" fmla="*/ 29 w 265"/>
                  <a:gd name="T63" fmla="*/ 26 h 118"/>
                  <a:gd name="T64" fmla="*/ 18 w 265"/>
                  <a:gd name="T65" fmla="*/ 32 h 118"/>
                  <a:gd name="T66" fmla="*/ 14 w 265"/>
                  <a:gd name="T67" fmla="*/ 39 h 118"/>
                  <a:gd name="T68" fmla="*/ 5 w 265"/>
                  <a:gd name="T69" fmla="*/ 48 h 118"/>
                  <a:gd name="T70" fmla="*/ 3 w 265"/>
                  <a:gd name="T71" fmla="*/ 56 h 118"/>
                  <a:gd name="T72" fmla="*/ 0 w 265"/>
                  <a:gd name="T73" fmla="*/ 63 h 118"/>
                  <a:gd name="T74" fmla="*/ 7 w 265"/>
                  <a:gd name="T75" fmla="*/ 65 h 118"/>
                  <a:gd name="T76" fmla="*/ 6 w 265"/>
                  <a:gd name="T77" fmla="*/ 74 h 118"/>
                  <a:gd name="T78" fmla="*/ 11 w 265"/>
                  <a:gd name="T79" fmla="*/ 78 h 118"/>
                  <a:gd name="T80" fmla="*/ 11 w 265"/>
                  <a:gd name="T81" fmla="*/ 88 h 118"/>
                  <a:gd name="T82" fmla="*/ 16 w 265"/>
                  <a:gd name="T83" fmla="*/ 95 h 118"/>
                  <a:gd name="T84" fmla="*/ 22 w 265"/>
                  <a:gd name="T85" fmla="*/ 94 h 118"/>
                  <a:gd name="T86" fmla="*/ 24 w 265"/>
                  <a:gd name="T87" fmla="*/ 101 h 118"/>
                  <a:gd name="T88" fmla="*/ 36 w 265"/>
                  <a:gd name="T89" fmla="*/ 105 h 118"/>
                  <a:gd name="T90" fmla="*/ 44 w 265"/>
                  <a:gd name="T91" fmla="*/ 114 h 118"/>
                  <a:gd name="T92" fmla="*/ 54 w 265"/>
                  <a:gd name="T93" fmla="*/ 111 h 118"/>
                  <a:gd name="T94" fmla="*/ 60 w 265"/>
                  <a:gd name="T95" fmla="*/ 107 h 118"/>
                  <a:gd name="T96" fmla="*/ 68 w 265"/>
                  <a:gd name="T97" fmla="*/ 100 h 118"/>
                  <a:gd name="T98" fmla="*/ 84 w 265"/>
                  <a:gd name="T99" fmla="*/ 111 h 118"/>
                  <a:gd name="T100" fmla="*/ 102 w 265"/>
                  <a:gd name="T101" fmla="*/ 113 h 118"/>
                  <a:gd name="T102" fmla="*/ 121 w 265"/>
                  <a:gd name="T103" fmla="*/ 110 h 118"/>
                  <a:gd name="T104" fmla="*/ 129 w 265"/>
                  <a:gd name="T105" fmla="*/ 110 h 118"/>
                  <a:gd name="T106" fmla="*/ 134 w 265"/>
                  <a:gd name="T107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5" h="118">
                    <a:moveTo>
                      <a:pt x="134" y="111"/>
                    </a:moveTo>
                    <a:lnTo>
                      <a:pt x="146" y="108"/>
                    </a:lnTo>
                    <a:lnTo>
                      <a:pt x="168" y="106"/>
                    </a:lnTo>
                    <a:lnTo>
                      <a:pt x="184" y="106"/>
                    </a:lnTo>
                    <a:lnTo>
                      <a:pt x="204" y="102"/>
                    </a:lnTo>
                    <a:lnTo>
                      <a:pt x="209" y="117"/>
                    </a:lnTo>
                    <a:lnTo>
                      <a:pt x="218" y="108"/>
                    </a:lnTo>
                    <a:lnTo>
                      <a:pt x="227" y="99"/>
                    </a:lnTo>
                    <a:lnTo>
                      <a:pt x="241" y="96"/>
                    </a:lnTo>
                    <a:lnTo>
                      <a:pt x="247" y="106"/>
                    </a:lnTo>
                    <a:lnTo>
                      <a:pt x="264" y="107"/>
                    </a:lnTo>
                    <a:lnTo>
                      <a:pt x="261" y="88"/>
                    </a:lnTo>
                    <a:lnTo>
                      <a:pt x="253" y="69"/>
                    </a:lnTo>
                    <a:lnTo>
                      <a:pt x="247" y="50"/>
                    </a:lnTo>
                    <a:lnTo>
                      <a:pt x="252" y="44"/>
                    </a:lnTo>
                    <a:lnTo>
                      <a:pt x="241" y="32"/>
                    </a:lnTo>
                    <a:lnTo>
                      <a:pt x="228" y="12"/>
                    </a:lnTo>
                    <a:lnTo>
                      <a:pt x="210" y="14"/>
                    </a:lnTo>
                    <a:lnTo>
                      <a:pt x="202" y="23"/>
                    </a:lnTo>
                    <a:lnTo>
                      <a:pt x="173" y="25"/>
                    </a:lnTo>
                    <a:lnTo>
                      <a:pt x="161" y="26"/>
                    </a:lnTo>
                    <a:lnTo>
                      <a:pt x="146" y="19"/>
                    </a:lnTo>
                    <a:lnTo>
                      <a:pt x="135" y="19"/>
                    </a:lnTo>
                    <a:lnTo>
                      <a:pt x="125" y="7"/>
                    </a:lnTo>
                    <a:lnTo>
                      <a:pt x="112" y="0"/>
                    </a:lnTo>
                    <a:lnTo>
                      <a:pt x="98" y="7"/>
                    </a:lnTo>
                    <a:lnTo>
                      <a:pt x="78" y="9"/>
                    </a:lnTo>
                    <a:lnTo>
                      <a:pt x="64" y="14"/>
                    </a:lnTo>
                    <a:lnTo>
                      <a:pt x="45" y="15"/>
                    </a:lnTo>
                    <a:lnTo>
                      <a:pt x="34" y="15"/>
                    </a:lnTo>
                    <a:lnTo>
                      <a:pt x="19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4" y="39"/>
                    </a:lnTo>
                    <a:lnTo>
                      <a:pt x="5" y="48"/>
                    </a:lnTo>
                    <a:lnTo>
                      <a:pt x="3" y="56"/>
                    </a:lnTo>
                    <a:lnTo>
                      <a:pt x="0" y="63"/>
                    </a:lnTo>
                    <a:lnTo>
                      <a:pt x="7" y="65"/>
                    </a:lnTo>
                    <a:lnTo>
                      <a:pt x="6" y="74"/>
                    </a:lnTo>
                    <a:lnTo>
                      <a:pt x="11" y="78"/>
                    </a:lnTo>
                    <a:lnTo>
                      <a:pt x="11" y="88"/>
                    </a:lnTo>
                    <a:lnTo>
                      <a:pt x="16" y="95"/>
                    </a:lnTo>
                    <a:lnTo>
                      <a:pt x="22" y="94"/>
                    </a:lnTo>
                    <a:lnTo>
                      <a:pt x="24" y="101"/>
                    </a:lnTo>
                    <a:lnTo>
                      <a:pt x="36" y="105"/>
                    </a:lnTo>
                    <a:lnTo>
                      <a:pt x="44" y="114"/>
                    </a:lnTo>
                    <a:lnTo>
                      <a:pt x="54" y="111"/>
                    </a:lnTo>
                    <a:lnTo>
                      <a:pt x="60" y="107"/>
                    </a:lnTo>
                    <a:lnTo>
                      <a:pt x="68" y="100"/>
                    </a:lnTo>
                    <a:lnTo>
                      <a:pt x="84" y="111"/>
                    </a:lnTo>
                    <a:lnTo>
                      <a:pt x="102" y="113"/>
                    </a:lnTo>
                    <a:lnTo>
                      <a:pt x="121" y="110"/>
                    </a:lnTo>
                    <a:lnTo>
                      <a:pt x="129" y="110"/>
                    </a:lnTo>
                    <a:lnTo>
                      <a:pt x="134" y="1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7" name="Freeform 269"/>
              <p:cNvSpPr>
                <a:spLocks/>
              </p:cNvSpPr>
              <p:nvPr/>
            </p:nvSpPr>
            <p:spPr bwMode="auto">
              <a:xfrm>
                <a:off x="6463961" y="1579063"/>
                <a:ext cx="3678040" cy="1381053"/>
              </a:xfrm>
              <a:custGeom>
                <a:avLst/>
                <a:gdLst>
                  <a:gd name="T0" fmla="*/ 354 w 2085"/>
                  <a:gd name="T1" fmla="*/ 571 h 783"/>
                  <a:gd name="T2" fmla="*/ 487 w 2085"/>
                  <a:gd name="T3" fmla="*/ 613 h 783"/>
                  <a:gd name="T4" fmla="*/ 575 w 2085"/>
                  <a:gd name="T5" fmla="*/ 567 h 783"/>
                  <a:gd name="T6" fmla="*/ 718 w 2085"/>
                  <a:gd name="T7" fmla="*/ 589 h 783"/>
                  <a:gd name="T8" fmla="*/ 848 w 2085"/>
                  <a:gd name="T9" fmla="*/ 670 h 783"/>
                  <a:gd name="T10" fmla="*/ 953 w 2085"/>
                  <a:gd name="T11" fmla="*/ 648 h 783"/>
                  <a:gd name="T12" fmla="*/ 1049 w 2085"/>
                  <a:gd name="T13" fmla="*/ 634 h 783"/>
                  <a:gd name="T14" fmla="*/ 1189 w 2085"/>
                  <a:gd name="T15" fmla="*/ 638 h 783"/>
                  <a:gd name="T16" fmla="*/ 1259 w 2085"/>
                  <a:gd name="T17" fmla="*/ 578 h 783"/>
                  <a:gd name="T18" fmla="*/ 1409 w 2085"/>
                  <a:gd name="T19" fmla="*/ 667 h 783"/>
                  <a:gd name="T20" fmla="*/ 1463 w 2085"/>
                  <a:gd name="T21" fmla="*/ 744 h 783"/>
                  <a:gd name="T22" fmla="*/ 1531 w 2085"/>
                  <a:gd name="T23" fmla="*/ 701 h 783"/>
                  <a:gd name="T24" fmla="*/ 1482 w 2085"/>
                  <a:gd name="T25" fmla="*/ 573 h 783"/>
                  <a:gd name="T26" fmla="*/ 1537 w 2085"/>
                  <a:gd name="T27" fmla="*/ 452 h 783"/>
                  <a:gd name="T28" fmla="*/ 1683 w 2085"/>
                  <a:gd name="T29" fmla="*/ 408 h 783"/>
                  <a:gd name="T30" fmla="*/ 1773 w 2085"/>
                  <a:gd name="T31" fmla="*/ 421 h 783"/>
                  <a:gd name="T32" fmla="*/ 1751 w 2085"/>
                  <a:gd name="T33" fmla="*/ 604 h 783"/>
                  <a:gd name="T34" fmla="*/ 1814 w 2085"/>
                  <a:gd name="T35" fmla="*/ 509 h 783"/>
                  <a:gd name="T36" fmla="*/ 1785 w 2085"/>
                  <a:gd name="T37" fmla="*/ 478 h 783"/>
                  <a:gd name="T38" fmla="*/ 1785 w 2085"/>
                  <a:gd name="T39" fmla="*/ 462 h 783"/>
                  <a:gd name="T40" fmla="*/ 1797 w 2085"/>
                  <a:gd name="T41" fmla="*/ 439 h 783"/>
                  <a:gd name="T42" fmla="*/ 1895 w 2085"/>
                  <a:gd name="T43" fmla="*/ 405 h 783"/>
                  <a:gd name="T44" fmla="*/ 1929 w 2085"/>
                  <a:gd name="T45" fmla="*/ 332 h 783"/>
                  <a:gd name="T46" fmla="*/ 2005 w 2085"/>
                  <a:gd name="T47" fmla="*/ 313 h 783"/>
                  <a:gd name="T48" fmla="*/ 2070 w 2085"/>
                  <a:gd name="T49" fmla="*/ 305 h 783"/>
                  <a:gd name="T50" fmla="*/ 1997 w 2085"/>
                  <a:gd name="T51" fmla="*/ 260 h 783"/>
                  <a:gd name="T52" fmla="*/ 1865 w 2085"/>
                  <a:gd name="T53" fmla="*/ 201 h 783"/>
                  <a:gd name="T54" fmla="*/ 1722 w 2085"/>
                  <a:gd name="T55" fmla="*/ 199 h 783"/>
                  <a:gd name="T56" fmla="*/ 1571 w 2085"/>
                  <a:gd name="T57" fmla="*/ 180 h 783"/>
                  <a:gd name="T58" fmla="*/ 1409 w 2085"/>
                  <a:gd name="T59" fmla="*/ 136 h 783"/>
                  <a:gd name="T60" fmla="*/ 1312 w 2085"/>
                  <a:gd name="T61" fmla="*/ 165 h 783"/>
                  <a:gd name="T62" fmla="*/ 1233 w 2085"/>
                  <a:gd name="T63" fmla="*/ 136 h 783"/>
                  <a:gd name="T64" fmla="*/ 1020 w 2085"/>
                  <a:gd name="T65" fmla="*/ 107 h 783"/>
                  <a:gd name="T66" fmla="*/ 1024 w 2085"/>
                  <a:gd name="T67" fmla="*/ 51 h 783"/>
                  <a:gd name="T68" fmla="*/ 892 w 2085"/>
                  <a:gd name="T69" fmla="*/ 0 h 783"/>
                  <a:gd name="T70" fmla="*/ 806 w 2085"/>
                  <a:gd name="T71" fmla="*/ 53 h 783"/>
                  <a:gd name="T72" fmla="*/ 689 w 2085"/>
                  <a:gd name="T73" fmla="*/ 75 h 783"/>
                  <a:gd name="T74" fmla="*/ 642 w 2085"/>
                  <a:gd name="T75" fmla="*/ 142 h 783"/>
                  <a:gd name="T76" fmla="*/ 607 w 2085"/>
                  <a:gd name="T77" fmla="*/ 144 h 783"/>
                  <a:gd name="T78" fmla="*/ 554 w 2085"/>
                  <a:gd name="T79" fmla="*/ 137 h 783"/>
                  <a:gd name="T80" fmla="*/ 591 w 2085"/>
                  <a:gd name="T81" fmla="*/ 210 h 783"/>
                  <a:gd name="T82" fmla="*/ 627 w 2085"/>
                  <a:gd name="T83" fmla="*/ 256 h 783"/>
                  <a:gd name="T84" fmla="*/ 548 w 2085"/>
                  <a:gd name="T85" fmla="*/ 291 h 783"/>
                  <a:gd name="T86" fmla="*/ 559 w 2085"/>
                  <a:gd name="T87" fmla="*/ 256 h 783"/>
                  <a:gd name="T88" fmla="*/ 561 w 2085"/>
                  <a:gd name="T89" fmla="*/ 243 h 783"/>
                  <a:gd name="T90" fmla="*/ 554 w 2085"/>
                  <a:gd name="T91" fmla="*/ 225 h 783"/>
                  <a:gd name="T92" fmla="*/ 517 w 2085"/>
                  <a:gd name="T93" fmla="*/ 109 h 783"/>
                  <a:gd name="T94" fmla="*/ 499 w 2085"/>
                  <a:gd name="T95" fmla="*/ 228 h 783"/>
                  <a:gd name="T96" fmla="*/ 401 w 2085"/>
                  <a:gd name="T97" fmla="*/ 218 h 783"/>
                  <a:gd name="T98" fmla="*/ 314 w 2085"/>
                  <a:gd name="T99" fmla="*/ 233 h 783"/>
                  <a:gd name="T100" fmla="*/ 208 w 2085"/>
                  <a:gd name="T101" fmla="*/ 237 h 783"/>
                  <a:gd name="T102" fmla="*/ 166 w 2085"/>
                  <a:gd name="T103" fmla="*/ 298 h 783"/>
                  <a:gd name="T104" fmla="*/ 109 w 2085"/>
                  <a:gd name="T105" fmla="*/ 322 h 783"/>
                  <a:gd name="T106" fmla="*/ 80 w 2085"/>
                  <a:gd name="T107" fmla="*/ 289 h 783"/>
                  <a:gd name="T108" fmla="*/ 100 w 2085"/>
                  <a:gd name="T109" fmla="*/ 233 h 783"/>
                  <a:gd name="T110" fmla="*/ 20 w 2085"/>
                  <a:gd name="T111" fmla="*/ 311 h 783"/>
                  <a:gd name="T112" fmla="*/ 8 w 2085"/>
                  <a:gd name="T113" fmla="*/ 427 h 783"/>
                  <a:gd name="T114" fmla="*/ 69 w 2085"/>
                  <a:gd name="T115" fmla="*/ 584 h 783"/>
                  <a:gd name="T116" fmla="*/ 138 w 2085"/>
                  <a:gd name="T117" fmla="*/ 740 h 783"/>
                  <a:gd name="T118" fmla="*/ 285 w 2085"/>
                  <a:gd name="T119" fmla="*/ 77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85" h="783">
                    <a:moveTo>
                      <a:pt x="304" y="721"/>
                    </a:moveTo>
                    <a:lnTo>
                      <a:pt x="316" y="709"/>
                    </a:lnTo>
                    <a:lnTo>
                      <a:pt x="322" y="683"/>
                    </a:lnTo>
                    <a:lnTo>
                      <a:pt x="336" y="668"/>
                    </a:lnTo>
                    <a:lnTo>
                      <a:pt x="334" y="649"/>
                    </a:lnTo>
                    <a:lnTo>
                      <a:pt x="317" y="639"/>
                    </a:lnTo>
                    <a:lnTo>
                      <a:pt x="310" y="622"/>
                    </a:lnTo>
                    <a:lnTo>
                      <a:pt x="354" y="571"/>
                    </a:lnTo>
                    <a:lnTo>
                      <a:pt x="370" y="589"/>
                    </a:lnTo>
                    <a:lnTo>
                      <a:pt x="376" y="576"/>
                    </a:lnTo>
                    <a:lnTo>
                      <a:pt x="395" y="571"/>
                    </a:lnTo>
                    <a:lnTo>
                      <a:pt x="411" y="575"/>
                    </a:lnTo>
                    <a:lnTo>
                      <a:pt x="440" y="576"/>
                    </a:lnTo>
                    <a:lnTo>
                      <a:pt x="475" y="599"/>
                    </a:lnTo>
                    <a:lnTo>
                      <a:pt x="474" y="608"/>
                    </a:lnTo>
                    <a:lnTo>
                      <a:pt x="487" y="613"/>
                    </a:lnTo>
                    <a:lnTo>
                      <a:pt x="506" y="612"/>
                    </a:lnTo>
                    <a:lnTo>
                      <a:pt x="532" y="626"/>
                    </a:lnTo>
                    <a:lnTo>
                      <a:pt x="546" y="631"/>
                    </a:lnTo>
                    <a:lnTo>
                      <a:pt x="553" y="623"/>
                    </a:lnTo>
                    <a:lnTo>
                      <a:pt x="546" y="605"/>
                    </a:lnTo>
                    <a:lnTo>
                      <a:pt x="562" y="596"/>
                    </a:lnTo>
                    <a:lnTo>
                      <a:pt x="579" y="589"/>
                    </a:lnTo>
                    <a:lnTo>
                      <a:pt x="575" y="567"/>
                    </a:lnTo>
                    <a:lnTo>
                      <a:pt x="585" y="566"/>
                    </a:lnTo>
                    <a:lnTo>
                      <a:pt x="604" y="571"/>
                    </a:lnTo>
                    <a:lnTo>
                      <a:pt x="640" y="574"/>
                    </a:lnTo>
                    <a:lnTo>
                      <a:pt x="661" y="569"/>
                    </a:lnTo>
                    <a:lnTo>
                      <a:pt x="689" y="564"/>
                    </a:lnTo>
                    <a:lnTo>
                      <a:pt x="701" y="575"/>
                    </a:lnTo>
                    <a:lnTo>
                      <a:pt x="703" y="587"/>
                    </a:lnTo>
                    <a:lnTo>
                      <a:pt x="718" y="589"/>
                    </a:lnTo>
                    <a:lnTo>
                      <a:pt x="741" y="580"/>
                    </a:lnTo>
                    <a:lnTo>
                      <a:pt x="759" y="580"/>
                    </a:lnTo>
                    <a:lnTo>
                      <a:pt x="781" y="621"/>
                    </a:lnTo>
                    <a:lnTo>
                      <a:pt x="796" y="622"/>
                    </a:lnTo>
                    <a:lnTo>
                      <a:pt x="803" y="633"/>
                    </a:lnTo>
                    <a:lnTo>
                      <a:pt x="826" y="642"/>
                    </a:lnTo>
                    <a:lnTo>
                      <a:pt x="840" y="677"/>
                    </a:lnTo>
                    <a:lnTo>
                      <a:pt x="848" y="670"/>
                    </a:lnTo>
                    <a:lnTo>
                      <a:pt x="867" y="665"/>
                    </a:lnTo>
                    <a:lnTo>
                      <a:pt x="910" y="661"/>
                    </a:lnTo>
                    <a:lnTo>
                      <a:pt x="914" y="667"/>
                    </a:lnTo>
                    <a:lnTo>
                      <a:pt x="930" y="670"/>
                    </a:lnTo>
                    <a:lnTo>
                      <a:pt x="936" y="676"/>
                    </a:lnTo>
                    <a:lnTo>
                      <a:pt x="965" y="673"/>
                    </a:lnTo>
                    <a:lnTo>
                      <a:pt x="958" y="656"/>
                    </a:lnTo>
                    <a:lnTo>
                      <a:pt x="953" y="648"/>
                    </a:lnTo>
                    <a:lnTo>
                      <a:pt x="965" y="647"/>
                    </a:lnTo>
                    <a:lnTo>
                      <a:pt x="965" y="623"/>
                    </a:lnTo>
                    <a:lnTo>
                      <a:pt x="965" y="596"/>
                    </a:lnTo>
                    <a:lnTo>
                      <a:pt x="992" y="607"/>
                    </a:lnTo>
                    <a:lnTo>
                      <a:pt x="1009" y="607"/>
                    </a:lnTo>
                    <a:lnTo>
                      <a:pt x="1022" y="621"/>
                    </a:lnTo>
                    <a:lnTo>
                      <a:pt x="1028" y="634"/>
                    </a:lnTo>
                    <a:lnTo>
                      <a:pt x="1049" y="634"/>
                    </a:lnTo>
                    <a:lnTo>
                      <a:pt x="1081" y="635"/>
                    </a:lnTo>
                    <a:lnTo>
                      <a:pt x="1098" y="645"/>
                    </a:lnTo>
                    <a:lnTo>
                      <a:pt x="1112" y="649"/>
                    </a:lnTo>
                    <a:lnTo>
                      <a:pt x="1115" y="661"/>
                    </a:lnTo>
                    <a:lnTo>
                      <a:pt x="1153" y="655"/>
                    </a:lnTo>
                    <a:lnTo>
                      <a:pt x="1159" y="645"/>
                    </a:lnTo>
                    <a:lnTo>
                      <a:pt x="1172" y="653"/>
                    </a:lnTo>
                    <a:lnTo>
                      <a:pt x="1189" y="638"/>
                    </a:lnTo>
                    <a:lnTo>
                      <a:pt x="1203" y="637"/>
                    </a:lnTo>
                    <a:lnTo>
                      <a:pt x="1215" y="644"/>
                    </a:lnTo>
                    <a:lnTo>
                      <a:pt x="1226" y="655"/>
                    </a:lnTo>
                    <a:lnTo>
                      <a:pt x="1246" y="655"/>
                    </a:lnTo>
                    <a:lnTo>
                      <a:pt x="1249" y="628"/>
                    </a:lnTo>
                    <a:lnTo>
                      <a:pt x="1260" y="618"/>
                    </a:lnTo>
                    <a:lnTo>
                      <a:pt x="1251" y="593"/>
                    </a:lnTo>
                    <a:lnTo>
                      <a:pt x="1259" y="578"/>
                    </a:lnTo>
                    <a:lnTo>
                      <a:pt x="1320" y="579"/>
                    </a:lnTo>
                    <a:lnTo>
                      <a:pt x="1334" y="595"/>
                    </a:lnTo>
                    <a:lnTo>
                      <a:pt x="1348" y="607"/>
                    </a:lnTo>
                    <a:lnTo>
                      <a:pt x="1359" y="621"/>
                    </a:lnTo>
                    <a:lnTo>
                      <a:pt x="1362" y="638"/>
                    </a:lnTo>
                    <a:lnTo>
                      <a:pt x="1373" y="651"/>
                    </a:lnTo>
                    <a:lnTo>
                      <a:pt x="1398" y="656"/>
                    </a:lnTo>
                    <a:lnTo>
                      <a:pt x="1409" y="667"/>
                    </a:lnTo>
                    <a:lnTo>
                      <a:pt x="1421" y="675"/>
                    </a:lnTo>
                    <a:lnTo>
                      <a:pt x="1427" y="684"/>
                    </a:lnTo>
                    <a:lnTo>
                      <a:pt x="1442" y="685"/>
                    </a:lnTo>
                    <a:lnTo>
                      <a:pt x="1467" y="681"/>
                    </a:lnTo>
                    <a:lnTo>
                      <a:pt x="1472" y="688"/>
                    </a:lnTo>
                    <a:lnTo>
                      <a:pt x="1475" y="701"/>
                    </a:lnTo>
                    <a:lnTo>
                      <a:pt x="1464" y="708"/>
                    </a:lnTo>
                    <a:lnTo>
                      <a:pt x="1463" y="744"/>
                    </a:lnTo>
                    <a:lnTo>
                      <a:pt x="1449" y="742"/>
                    </a:lnTo>
                    <a:lnTo>
                      <a:pt x="1442" y="757"/>
                    </a:lnTo>
                    <a:lnTo>
                      <a:pt x="1442" y="773"/>
                    </a:lnTo>
                    <a:lnTo>
                      <a:pt x="1457" y="776"/>
                    </a:lnTo>
                    <a:lnTo>
                      <a:pt x="1475" y="782"/>
                    </a:lnTo>
                    <a:lnTo>
                      <a:pt x="1498" y="764"/>
                    </a:lnTo>
                    <a:lnTo>
                      <a:pt x="1516" y="735"/>
                    </a:lnTo>
                    <a:lnTo>
                      <a:pt x="1531" y="701"/>
                    </a:lnTo>
                    <a:lnTo>
                      <a:pt x="1544" y="667"/>
                    </a:lnTo>
                    <a:lnTo>
                      <a:pt x="1537" y="634"/>
                    </a:lnTo>
                    <a:lnTo>
                      <a:pt x="1542" y="624"/>
                    </a:lnTo>
                    <a:lnTo>
                      <a:pt x="1538" y="588"/>
                    </a:lnTo>
                    <a:lnTo>
                      <a:pt x="1523" y="566"/>
                    </a:lnTo>
                    <a:lnTo>
                      <a:pt x="1499" y="558"/>
                    </a:lnTo>
                    <a:lnTo>
                      <a:pt x="1492" y="572"/>
                    </a:lnTo>
                    <a:lnTo>
                      <a:pt x="1482" y="573"/>
                    </a:lnTo>
                    <a:lnTo>
                      <a:pt x="1480" y="560"/>
                    </a:lnTo>
                    <a:lnTo>
                      <a:pt x="1457" y="548"/>
                    </a:lnTo>
                    <a:lnTo>
                      <a:pt x="1453" y="537"/>
                    </a:lnTo>
                    <a:lnTo>
                      <a:pt x="1467" y="523"/>
                    </a:lnTo>
                    <a:lnTo>
                      <a:pt x="1483" y="497"/>
                    </a:lnTo>
                    <a:lnTo>
                      <a:pt x="1492" y="478"/>
                    </a:lnTo>
                    <a:lnTo>
                      <a:pt x="1503" y="461"/>
                    </a:lnTo>
                    <a:lnTo>
                      <a:pt x="1537" y="452"/>
                    </a:lnTo>
                    <a:lnTo>
                      <a:pt x="1564" y="450"/>
                    </a:lnTo>
                    <a:lnTo>
                      <a:pt x="1602" y="454"/>
                    </a:lnTo>
                    <a:lnTo>
                      <a:pt x="1610" y="439"/>
                    </a:lnTo>
                    <a:lnTo>
                      <a:pt x="1637" y="446"/>
                    </a:lnTo>
                    <a:lnTo>
                      <a:pt x="1637" y="455"/>
                    </a:lnTo>
                    <a:lnTo>
                      <a:pt x="1675" y="450"/>
                    </a:lnTo>
                    <a:lnTo>
                      <a:pt x="1677" y="432"/>
                    </a:lnTo>
                    <a:lnTo>
                      <a:pt x="1683" y="408"/>
                    </a:lnTo>
                    <a:lnTo>
                      <a:pt x="1691" y="394"/>
                    </a:lnTo>
                    <a:lnTo>
                      <a:pt x="1728" y="394"/>
                    </a:lnTo>
                    <a:lnTo>
                      <a:pt x="1741" y="410"/>
                    </a:lnTo>
                    <a:lnTo>
                      <a:pt x="1749" y="413"/>
                    </a:lnTo>
                    <a:lnTo>
                      <a:pt x="1762" y="391"/>
                    </a:lnTo>
                    <a:lnTo>
                      <a:pt x="1771" y="387"/>
                    </a:lnTo>
                    <a:lnTo>
                      <a:pt x="1781" y="405"/>
                    </a:lnTo>
                    <a:lnTo>
                      <a:pt x="1773" y="421"/>
                    </a:lnTo>
                    <a:lnTo>
                      <a:pt x="1753" y="437"/>
                    </a:lnTo>
                    <a:lnTo>
                      <a:pt x="1736" y="463"/>
                    </a:lnTo>
                    <a:lnTo>
                      <a:pt x="1720" y="483"/>
                    </a:lnTo>
                    <a:lnTo>
                      <a:pt x="1718" y="512"/>
                    </a:lnTo>
                    <a:lnTo>
                      <a:pt x="1722" y="543"/>
                    </a:lnTo>
                    <a:lnTo>
                      <a:pt x="1734" y="564"/>
                    </a:lnTo>
                    <a:lnTo>
                      <a:pt x="1741" y="589"/>
                    </a:lnTo>
                    <a:lnTo>
                      <a:pt x="1751" y="604"/>
                    </a:lnTo>
                    <a:lnTo>
                      <a:pt x="1763" y="612"/>
                    </a:lnTo>
                    <a:lnTo>
                      <a:pt x="1777" y="589"/>
                    </a:lnTo>
                    <a:lnTo>
                      <a:pt x="1791" y="561"/>
                    </a:lnTo>
                    <a:lnTo>
                      <a:pt x="1791" y="545"/>
                    </a:lnTo>
                    <a:lnTo>
                      <a:pt x="1805" y="545"/>
                    </a:lnTo>
                    <a:lnTo>
                      <a:pt x="1803" y="526"/>
                    </a:lnTo>
                    <a:lnTo>
                      <a:pt x="1805" y="511"/>
                    </a:lnTo>
                    <a:lnTo>
                      <a:pt x="1814" y="509"/>
                    </a:lnTo>
                    <a:lnTo>
                      <a:pt x="1808" y="498"/>
                    </a:lnTo>
                    <a:lnTo>
                      <a:pt x="1792" y="480"/>
                    </a:lnTo>
                    <a:lnTo>
                      <a:pt x="1790" y="480"/>
                    </a:lnTo>
                    <a:lnTo>
                      <a:pt x="1789" y="480"/>
                    </a:lnTo>
                    <a:lnTo>
                      <a:pt x="1788" y="480"/>
                    </a:lnTo>
                    <a:lnTo>
                      <a:pt x="1787" y="479"/>
                    </a:lnTo>
                    <a:lnTo>
                      <a:pt x="1786" y="478"/>
                    </a:lnTo>
                    <a:lnTo>
                      <a:pt x="1785" y="478"/>
                    </a:lnTo>
                    <a:lnTo>
                      <a:pt x="1785" y="477"/>
                    </a:lnTo>
                    <a:lnTo>
                      <a:pt x="1783" y="476"/>
                    </a:lnTo>
                    <a:lnTo>
                      <a:pt x="1783" y="475"/>
                    </a:lnTo>
                    <a:lnTo>
                      <a:pt x="1783" y="472"/>
                    </a:lnTo>
                    <a:lnTo>
                      <a:pt x="1783" y="469"/>
                    </a:lnTo>
                    <a:lnTo>
                      <a:pt x="1784" y="467"/>
                    </a:lnTo>
                    <a:lnTo>
                      <a:pt x="1784" y="465"/>
                    </a:lnTo>
                    <a:lnTo>
                      <a:pt x="1785" y="462"/>
                    </a:lnTo>
                    <a:lnTo>
                      <a:pt x="1785" y="460"/>
                    </a:lnTo>
                    <a:lnTo>
                      <a:pt x="1786" y="458"/>
                    </a:lnTo>
                    <a:lnTo>
                      <a:pt x="1787" y="455"/>
                    </a:lnTo>
                    <a:lnTo>
                      <a:pt x="1787" y="454"/>
                    </a:lnTo>
                    <a:lnTo>
                      <a:pt x="1787" y="452"/>
                    </a:lnTo>
                    <a:lnTo>
                      <a:pt x="1787" y="451"/>
                    </a:lnTo>
                    <a:lnTo>
                      <a:pt x="1788" y="450"/>
                    </a:lnTo>
                    <a:lnTo>
                      <a:pt x="1797" y="439"/>
                    </a:lnTo>
                    <a:lnTo>
                      <a:pt x="1820" y="428"/>
                    </a:lnTo>
                    <a:lnTo>
                      <a:pt x="1832" y="419"/>
                    </a:lnTo>
                    <a:lnTo>
                      <a:pt x="1851" y="416"/>
                    </a:lnTo>
                    <a:lnTo>
                      <a:pt x="1862" y="419"/>
                    </a:lnTo>
                    <a:lnTo>
                      <a:pt x="1872" y="432"/>
                    </a:lnTo>
                    <a:lnTo>
                      <a:pt x="1880" y="438"/>
                    </a:lnTo>
                    <a:lnTo>
                      <a:pt x="1887" y="412"/>
                    </a:lnTo>
                    <a:lnTo>
                      <a:pt x="1895" y="405"/>
                    </a:lnTo>
                    <a:lnTo>
                      <a:pt x="1898" y="391"/>
                    </a:lnTo>
                    <a:lnTo>
                      <a:pt x="1918" y="392"/>
                    </a:lnTo>
                    <a:lnTo>
                      <a:pt x="1937" y="378"/>
                    </a:lnTo>
                    <a:lnTo>
                      <a:pt x="1948" y="376"/>
                    </a:lnTo>
                    <a:lnTo>
                      <a:pt x="1969" y="384"/>
                    </a:lnTo>
                    <a:lnTo>
                      <a:pt x="1974" y="373"/>
                    </a:lnTo>
                    <a:lnTo>
                      <a:pt x="1955" y="349"/>
                    </a:lnTo>
                    <a:lnTo>
                      <a:pt x="1929" y="332"/>
                    </a:lnTo>
                    <a:lnTo>
                      <a:pt x="1939" y="323"/>
                    </a:lnTo>
                    <a:lnTo>
                      <a:pt x="1957" y="311"/>
                    </a:lnTo>
                    <a:lnTo>
                      <a:pt x="1950" y="302"/>
                    </a:lnTo>
                    <a:lnTo>
                      <a:pt x="1950" y="286"/>
                    </a:lnTo>
                    <a:lnTo>
                      <a:pt x="1967" y="281"/>
                    </a:lnTo>
                    <a:lnTo>
                      <a:pt x="1973" y="298"/>
                    </a:lnTo>
                    <a:lnTo>
                      <a:pt x="1978" y="311"/>
                    </a:lnTo>
                    <a:lnTo>
                      <a:pt x="2005" y="313"/>
                    </a:lnTo>
                    <a:lnTo>
                      <a:pt x="2016" y="325"/>
                    </a:lnTo>
                    <a:lnTo>
                      <a:pt x="2035" y="326"/>
                    </a:lnTo>
                    <a:lnTo>
                      <a:pt x="2046" y="341"/>
                    </a:lnTo>
                    <a:lnTo>
                      <a:pt x="2055" y="344"/>
                    </a:lnTo>
                    <a:lnTo>
                      <a:pt x="2068" y="332"/>
                    </a:lnTo>
                    <a:lnTo>
                      <a:pt x="2055" y="317"/>
                    </a:lnTo>
                    <a:lnTo>
                      <a:pt x="2059" y="305"/>
                    </a:lnTo>
                    <a:lnTo>
                      <a:pt x="2070" y="305"/>
                    </a:lnTo>
                    <a:lnTo>
                      <a:pt x="2081" y="300"/>
                    </a:lnTo>
                    <a:lnTo>
                      <a:pt x="2084" y="282"/>
                    </a:lnTo>
                    <a:lnTo>
                      <a:pt x="2057" y="282"/>
                    </a:lnTo>
                    <a:lnTo>
                      <a:pt x="2041" y="271"/>
                    </a:lnTo>
                    <a:lnTo>
                      <a:pt x="2018" y="275"/>
                    </a:lnTo>
                    <a:lnTo>
                      <a:pt x="2012" y="284"/>
                    </a:lnTo>
                    <a:lnTo>
                      <a:pt x="2003" y="268"/>
                    </a:lnTo>
                    <a:lnTo>
                      <a:pt x="1997" y="260"/>
                    </a:lnTo>
                    <a:lnTo>
                      <a:pt x="1976" y="254"/>
                    </a:lnTo>
                    <a:lnTo>
                      <a:pt x="1973" y="242"/>
                    </a:lnTo>
                    <a:lnTo>
                      <a:pt x="1944" y="242"/>
                    </a:lnTo>
                    <a:lnTo>
                      <a:pt x="1931" y="227"/>
                    </a:lnTo>
                    <a:lnTo>
                      <a:pt x="1912" y="216"/>
                    </a:lnTo>
                    <a:lnTo>
                      <a:pt x="1894" y="215"/>
                    </a:lnTo>
                    <a:lnTo>
                      <a:pt x="1874" y="207"/>
                    </a:lnTo>
                    <a:lnTo>
                      <a:pt x="1865" y="201"/>
                    </a:lnTo>
                    <a:lnTo>
                      <a:pt x="1846" y="194"/>
                    </a:lnTo>
                    <a:lnTo>
                      <a:pt x="1819" y="194"/>
                    </a:lnTo>
                    <a:lnTo>
                      <a:pt x="1787" y="191"/>
                    </a:lnTo>
                    <a:lnTo>
                      <a:pt x="1783" y="210"/>
                    </a:lnTo>
                    <a:lnTo>
                      <a:pt x="1768" y="213"/>
                    </a:lnTo>
                    <a:lnTo>
                      <a:pt x="1759" y="204"/>
                    </a:lnTo>
                    <a:lnTo>
                      <a:pt x="1743" y="207"/>
                    </a:lnTo>
                    <a:lnTo>
                      <a:pt x="1722" y="199"/>
                    </a:lnTo>
                    <a:lnTo>
                      <a:pt x="1687" y="204"/>
                    </a:lnTo>
                    <a:lnTo>
                      <a:pt x="1679" y="216"/>
                    </a:lnTo>
                    <a:lnTo>
                      <a:pt x="1667" y="212"/>
                    </a:lnTo>
                    <a:lnTo>
                      <a:pt x="1650" y="198"/>
                    </a:lnTo>
                    <a:lnTo>
                      <a:pt x="1634" y="181"/>
                    </a:lnTo>
                    <a:lnTo>
                      <a:pt x="1594" y="172"/>
                    </a:lnTo>
                    <a:lnTo>
                      <a:pt x="1581" y="176"/>
                    </a:lnTo>
                    <a:lnTo>
                      <a:pt x="1571" y="180"/>
                    </a:lnTo>
                    <a:lnTo>
                      <a:pt x="1549" y="176"/>
                    </a:lnTo>
                    <a:lnTo>
                      <a:pt x="1522" y="162"/>
                    </a:lnTo>
                    <a:lnTo>
                      <a:pt x="1504" y="154"/>
                    </a:lnTo>
                    <a:lnTo>
                      <a:pt x="1501" y="146"/>
                    </a:lnTo>
                    <a:lnTo>
                      <a:pt x="1458" y="146"/>
                    </a:lnTo>
                    <a:lnTo>
                      <a:pt x="1446" y="151"/>
                    </a:lnTo>
                    <a:lnTo>
                      <a:pt x="1433" y="136"/>
                    </a:lnTo>
                    <a:lnTo>
                      <a:pt x="1409" y="136"/>
                    </a:lnTo>
                    <a:lnTo>
                      <a:pt x="1399" y="123"/>
                    </a:lnTo>
                    <a:lnTo>
                      <a:pt x="1386" y="131"/>
                    </a:lnTo>
                    <a:lnTo>
                      <a:pt x="1373" y="140"/>
                    </a:lnTo>
                    <a:lnTo>
                      <a:pt x="1381" y="159"/>
                    </a:lnTo>
                    <a:lnTo>
                      <a:pt x="1363" y="163"/>
                    </a:lnTo>
                    <a:lnTo>
                      <a:pt x="1341" y="159"/>
                    </a:lnTo>
                    <a:lnTo>
                      <a:pt x="1323" y="158"/>
                    </a:lnTo>
                    <a:lnTo>
                      <a:pt x="1312" y="165"/>
                    </a:lnTo>
                    <a:lnTo>
                      <a:pt x="1296" y="157"/>
                    </a:lnTo>
                    <a:lnTo>
                      <a:pt x="1287" y="147"/>
                    </a:lnTo>
                    <a:lnTo>
                      <a:pt x="1285" y="163"/>
                    </a:lnTo>
                    <a:lnTo>
                      <a:pt x="1262" y="165"/>
                    </a:lnTo>
                    <a:lnTo>
                      <a:pt x="1233" y="156"/>
                    </a:lnTo>
                    <a:lnTo>
                      <a:pt x="1215" y="149"/>
                    </a:lnTo>
                    <a:lnTo>
                      <a:pt x="1220" y="140"/>
                    </a:lnTo>
                    <a:lnTo>
                      <a:pt x="1233" y="136"/>
                    </a:lnTo>
                    <a:lnTo>
                      <a:pt x="1223" y="116"/>
                    </a:lnTo>
                    <a:lnTo>
                      <a:pt x="1199" y="107"/>
                    </a:lnTo>
                    <a:lnTo>
                      <a:pt x="1168" y="109"/>
                    </a:lnTo>
                    <a:lnTo>
                      <a:pt x="1159" y="133"/>
                    </a:lnTo>
                    <a:lnTo>
                      <a:pt x="1134" y="125"/>
                    </a:lnTo>
                    <a:lnTo>
                      <a:pt x="1113" y="115"/>
                    </a:lnTo>
                    <a:lnTo>
                      <a:pt x="1081" y="107"/>
                    </a:lnTo>
                    <a:lnTo>
                      <a:pt x="1020" y="107"/>
                    </a:lnTo>
                    <a:lnTo>
                      <a:pt x="999" y="107"/>
                    </a:lnTo>
                    <a:lnTo>
                      <a:pt x="978" y="116"/>
                    </a:lnTo>
                    <a:lnTo>
                      <a:pt x="948" y="126"/>
                    </a:lnTo>
                    <a:lnTo>
                      <a:pt x="964" y="109"/>
                    </a:lnTo>
                    <a:lnTo>
                      <a:pt x="993" y="93"/>
                    </a:lnTo>
                    <a:lnTo>
                      <a:pt x="1005" y="87"/>
                    </a:lnTo>
                    <a:lnTo>
                      <a:pt x="1020" y="72"/>
                    </a:lnTo>
                    <a:lnTo>
                      <a:pt x="1024" y="51"/>
                    </a:lnTo>
                    <a:lnTo>
                      <a:pt x="1003" y="42"/>
                    </a:lnTo>
                    <a:lnTo>
                      <a:pt x="994" y="29"/>
                    </a:lnTo>
                    <a:lnTo>
                      <a:pt x="947" y="25"/>
                    </a:lnTo>
                    <a:lnTo>
                      <a:pt x="938" y="35"/>
                    </a:lnTo>
                    <a:lnTo>
                      <a:pt x="922" y="27"/>
                    </a:lnTo>
                    <a:lnTo>
                      <a:pt x="916" y="15"/>
                    </a:lnTo>
                    <a:lnTo>
                      <a:pt x="903" y="6"/>
                    </a:lnTo>
                    <a:lnTo>
                      <a:pt x="892" y="0"/>
                    </a:lnTo>
                    <a:lnTo>
                      <a:pt x="869" y="9"/>
                    </a:lnTo>
                    <a:lnTo>
                      <a:pt x="863" y="29"/>
                    </a:lnTo>
                    <a:lnTo>
                      <a:pt x="859" y="36"/>
                    </a:lnTo>
                    <a:lnTo>
                      <a:pt x="870" y="40"/>
                    </a:lnTo>
                    <a:lnTo>
                      <a:pt x="853" y="48"/>
                    </a:lnTo>
                    <a:lnTo>
                      <a:pt x="829" y="43"/>
                    </a:lnTo>
                    <a:lnTo>
                      <a:pt x="814" y="46"/>
                    </a:lnTo>
                    <a:lnTo>
                      <a:pt x="806" y="53"/>
                    </a:lnTo>
                    <a:lnTo>
                      <a:pt x="796" y="41"/>
                    </a:lnTo>
                    <a:lnTo>
                      <a:pt x="781" y="47"/>
                    </a:lnTo>
                    <a:lnTo>
                      <a:pt x="770" y="43"/>
                    </a:lnTo>
                    <a:lnTo>
                      <a:pt x="769" y="55"/>
                    </a:lnTo>
                    <a:lnTo>
                      <a:pt x="743" y="57"/>
                    </a:lnTo>
                    <a:lnTo>
                      <a:pt x="721" y="59"/>
                    </a:lnTo>
                    <a:lnTo>
                      <a:pt x="706" y="69"/>
                    </a:lnTo>
                    <a:lnTo>
                      <a:pt x="689" y="75"/>
                    </a:lnTo>
                    <a:lnTo>
                      <a:pt x="689" y="87"/>
                    </a:lnTo>
                    <a:lnTo>
                      <a:pt x="702" y="91"/>
                    </a:lnTo>
                    <a:lnTo>
                      <a:pt x="706" y="107"/>
                    </a:lnTo>
                    <a:lnTo>
                      <a:pt x="683" y="104"/>
                    </a:lnTo>
                    <a:lnTo>
                      <a:pt x="654" y="106"/>
                    </a:lnTo>
                    <a:lnTo>
                      <a:pt x="638" y="112"/>
                    </a:lnTo>
                    <a:lnTo>
                      <a:pt x="634" y="129"/>
                    </a:lnTo>
                    <a:lnTo>
                      <a:pt x="642" y="142"/>
                    </a:lnTo>
                    <a:lnTo>
                      <a:pt x="654" y="143"/>
                    </a:lnTo>
                    <a:lnTo>
                      <a:pt x="664" y="156"/>
                    </a:lnTo>
                    <a:lnTo>
                      <a:pt x="674" y="172"/>
                    </a:lnTo>
                    <a:lnTo>
                      <a:pt x="672" y="184"/>
                    </a:lnTo>
                    <a:lnTo>
                      <a:pt x="651" y="163"/>
                    </a:lnTo>
                    <a:lnTo>
                      <a:pt x="630" y="157"/>
                    </a:lnTo>
                    <a:lnTo>
                      <a:pt x="620" y="143"/>
                    </a:lnTo>
                    <a:lnTo>
                      <a:pt x="607" y="144"/>
                    </a:lnTo>
                    <a:lnTo>
                      <a:pt x="601" y="161"/>
                    </a:lnTo>
                    <a:lnTo>
                      <a:pt x="607" y="170"/>
                    </a:lnTo>
                    <a:lnTo>
                      <a:pt x="609" y="178"/>
                    </a:lnTo>
                    <a:lnTo>
                      <a:pt x="591" y="172"/>
                    </a:lnTo>
                    <a:lnTo>
                      <a:pt x="573" y="157"/>
                    </a:lnTo>
                    <a:lnTo>
                      <a:pt x="571" y="138"/>
                    </a:lnTo>
                    <a:lnTo>
                      <a:pt x="564" y="127"/>
                    </a:lnTo>
                    <a:lnTo>
                      <a:pt x="554" y="137"/>
                    </a:lnTo>
                    <a:lnTo>
                      <a:pt x="557" y="152"/>
                    </a:lnTo>
                    <a:lnTo>
                      <a:pt x="554" y="162"/>
                    </a:lnTo>
                    <a:lnTo>
                      <a:pt x="557" y="172"/>
                    </a:lnTo>
                    <a:lnTo>
                      <a:pt x="564" y="175"/>
                    </a:lnTo>
                    <a:lnTo>
                      <a:pt x="567" y="202"/>
                    </a:lnTo>
                    <a:lnTo>
                      <a:pt x="570" y="216"/>
                    </a:lnTo>
                    <a:lnTo>
                      <a:pt x="588" y="218"/>
                    </a:lnTo>
                    <a:lnTo>
                      <a:pt x="591" y="210"/>
                    </a:lnTo>
                    <a:lnTo>
                      <a:pt x="605" y="216"/>
                    </a:lnTo>
                    <a:lnTo>
                      <a:pt x="614" y="220"/>
                    </a:lnTo>
                    <a:lnTo>
                      <a:pt x="620" y="228"/>
                    </a:lnTo>
                    <a:lnTo>
                      <a:pt x="623" y="242"/>
                    </a:lnTo>
                    <a:lnTo>
                      <a:pt x="631" y="249"/>
                    </a:lnTo>
                    <a:lnTo>
                      <a:pt x="640" y="253"/>
                    </a:lnTo>
                    <a:lnTo>
                      <a:pt x="640" y="264"/>
                    </a:lnTo>
                    <a:lnTo>
                      <a:pt x="627" y="256"/>
                    </a:lnTo>
                    <a:lnTo>
                      <a:pt x="617" y="244"/>
                    </a:lnTo>
                    <a:lnTo>
                      <a:pt x="602" y="233"/>
                    </a:lnTo>
                    <a:lnTo>
                      <a:pt x="586" y="233"/>
                    </a:lnTo>
                    <a:lnTo>
                      <a:pt x="585" y="238"/>
                    </a:lnTo>
                    <a:lnTo>
                      <a:pt x="582" y="249"/>
                    </a:lnTo>
                    <a:lnTo>
                      <a:pt x="575" y="265"/>
                    </a:lnTo>
                    <a:lnTo>
                      <a:pt x="564" y="284"/>
                    </a:lnTo>
                    <a:lnTo>
                      <a:pt x="548" y="291"/>
                    </a:lnTo>
                    <a:lnTo>
                      <a:pt x="525" y="283"/>
                    </a:lnTo>
                    <a:lnTo>
                      <a:pt x="528" y="275"/>
                    </a:lnTo>
                    <a:lnTo>
                      <a:pt x="543" y="270"/>
                    </a:lnTo>
                    <a:lnTo>
                      <a:pt x="557" y="262"/>
                    </a:lnTo>
                    <a:lnTo>
                      <a:pt x="557" y="261"/>
                    </a:lnTo>
                    <a:lnTo>
                      <a:pt x="558" y="260"/>
                    </a:lnTo>
                    <a:lnTo>
                      <a:pt x="559" y="258"/>
                    </a:lnTo>
                    <a:lnTo>
                      <a:pt x="559" y="256"/>
                    </a:lnTo>
                    <a:lnTo>
                      <a:pt x="560" y="254"/>
                    </a:lnTo>
                    <a:lnTo>
                      <a:pt x="561" y="253"/>
                    </a:lnTo>
                    <a:lnTo>
                      <a:pt x="561" y="250"/>
                    </a:lnTo>
                    <a:lnTo>
                      <a:pt x="561" y="249"/>
                    </a:lnTo>
                    <a:lnTo>
                      <a:pt x="561" y="247"/>
                    </a:lnTo>
                    <a:lnTo>
                      <a:pt x="562" y="246"/>
                    </a:lnTo>
                    <a:lnTo>
                      <a:pt x="561" y="244"/>
                    </a:lnTo>
                    <a:lnTo>
                      <a:pt x="561" y="243"/>
                    </a:lnTo>
                    <a:lnTo>
                      <a:pt x="561" y="241"/>
                    </a:lnTo>
                    <a:lnTo>
                      <a:pt x="560" y="238"/>
                    </a:lnTo>
                    <a:lnTo>
                      <a:pt x="559" y="235"/>
                    </a:lnTo>
                    <a:lnTo>
                      <a:pt x="558" y="233"/>
                    </a:lnTo>
                    <a:lnTo>
                      <a:pt x="557" y="231"/>
                    </a:lnTo>
                    <a:lnTo>
                      <a:pt x="556" y="228"/>
                    </a:lnTo>
                    <a:lnTo>
                      <a:pt x="555" y="227"/>
                    </a:lnTo>
                    <a:lnTo>
                      <a:pt x="554" y="225"/>
                    </a:lnTo>
                    <a:lnTo>
                      <a:pt x="554" y="224"/>
                    </a:lnTo>
                    <a:lnTo>
                      <a:pt x="550" y="209"/>
                    </a:lnTo>
                    <a:lnTo>
                      <a:pt x="550" y="198"/>
                    </a:lnTo>
                    <a:lnTo>
                      <a:pt x="545" y="184"/>
                    </a:lnTo>
                    <a:lnTo>
                      <a:pt x="541" y="167"/>
                    </a:lnTo>
                    <a:lnTo>
                      <a:pt x="535" y="142"/>
                    </a:lnTo>
                    <a:lnTo>
                      <a:pt x="530" y="123"/>
                    </a:lnTo>
                    <a:lnTo>
                      <a:pt x="517" y="109"/>
                    </a:lnTo>
                    <a:lnTo>
                      <a:pt x="498" y="110"/>
                    </a:lnTo>
                    <a:lnTo>
                      <a:pt x="488" y="135"/>
                    </a:lnTo>
                    <a:lnTo>
                      <a:pt x="485" y="159"/>
                    </a:lnTo>
                    <a:lnTo>
                      <a:pt x="469" y="170"/>
                    </a:lnTo>
                    <a:lnTo>
                      <a:pt x="470" y="186"/>
                    </a:lnTo>
                    <a:lnTo>
                      <a:pt x="480" y="201"/>
                    </a:lnTo>
                    <a:lnTo>
                      <a:pt x="491" y="216"/>
                    </a:lnTo>
                    <a:lnTo>
                      <a:pt x="499" y="228"/>
                    </a:lnTo>
                    <a:lnTo>
                      <a:pt x="503" y="239"/>
                    </a:lnTo>
                    <a:lnTo>
                      <a:pt x="490" y="244"/>
                    </a:lnTo>
                    <a:lnTo>
                      <a:pt x="476" y="226"/>
                    </a:lnTo>
                    <a:lnTo>
                      <a:pt x="452" y="212"/>
                    </a:lnTo>
                    <a:lnTo>
                      <a:pt x="424" y="204"/>
                    </a:lnTo>
                    <a:lnTo>
                      <a:pt x="399" y="204"/>
                    </a:lnTo>
                    <a:lnTo>
                      <a:pt x="393" y="213"/>
                    </a:lnTo>
                    <a:lnTo>
                      <a:pt x="401" y="218"/>
                    </a:lnTo>
                    <a:lnTo>
                      <a:pt x="399" y="237"/>
                    </a:lnTo>
                    <a:lnTo>
                      <a:pt x="387" y="241"/>
                    </a:lnTo>
                    <a:lnTo>
                      <a:pt x="384" y="224"/>
                    </a:lnTo>
                    <a:lnTo>
                      <a:pt x="373" y="224"/>
                    </a:lnTo>
                    <a:lnTo>
                      <a:pt x="364" y="236"/>
                    </a:lnTo>
                    <a:lnTo>
                      <a:pt x="333" y="236"/>
                    </a:lnTo>
                    <a:lnTo>
                      <a:pt x="322" y="249"/>
                    </a:lnTo>
                    <a:lnTo>
                      <a:pt x="314" y="233"/>
                    </a:lnTo>
                    <a:lnTo>
                      <a:pt x="303" y="236"/>
                    </a:lnTo>
                    <a:lnTo>
                      <a:pt x="287" y="243"/>
                    </a:lnTo>
                    <a:lnTo>
                      <a:pt x="270" y="249"/>
                    </a:lnTo>
                    <a:lnTo>
                      <a:pt x="251" y="267"/>
                    </a:lnTo>
                    <a:lnTo>
                      <a:pt x="230" y="277"/>
                    </a:lnTo>
                    <a:lnTo>
                      <a:pt x="223" y="264"/>
                    </a:lnTo>
                    <a:lnTo>
                      <a:pt x="223" y="252"/>
                    </a:lnTo>
                    <a:lnTo>
                      <a:pt x="208" y="237"/>
                    </a:lnTo>
                    <a:lnTo>
                      <a:pt x="187" y="239"/>
                    </a:lnTo>
                    <a:lnTo>
                      <a:pt x="192" y="252"/>
                    </a:lnTo>
                    <a:lnTo>
                      <a:pt x="197" y="267"/>
                    </a:lnTo>
                    <a:lnTo>
                      <a:pt x="203" y="281"/>
                    </a:lnTo>
                    <a:lnTo>
                      <a:pt x="204" y="298"/>
                    </a:lnTo>
                    <a:lnTo>
                      <a:pt x="190" y="291"/>
                    </a:lnTo>
                    <a:lnTo>
                      <a:pt x="175" y="288"/>
                    </a:lnTo>
                    <a:lnTo>
                      <a:pt x="166" y="298"/>
                    </a:lnTo>
                    <a:lnTo>
                      <a:pt x="147" y="304"/>
                    </a:lnTo>
                    <a:lnTo>
                      <a:pt x="146" y="316"/>
                    </a:lnTo>
                    <a:lnTo>
                      <a:pt x="157" y="322"/>
                    </a:lnTo>
                    <a:lnTo>
                      <a:pt x="153" y="338"/>
                    </a:lnTo>
                    <a:lnTo>
                      <a:pt x="138" y="338"/>
                    </a:lnTo>
                    <a:lnTo>
                      <a:pt x="138" y="322"/>
                    </a:lnTo>
                    <a:lnTo>
                      <a:pt x="124" y="316"/>
                    </a:lnTo>
                    <a:lnTo>
                      <a:pt x="109" y="322"/>
                    </a:lnTo>
                    <a:lnTo>
                      <a:pt x="111" y="334"/>
                    </a:lnTo>
                    <a:lnTo>
                      <a:pt x="121" y="338"/>
                    </a:lnTo>
                    <a:lnTo>
                      <a:pt x="125" y="344"/>
                    </a:lnTo>
                    <a:lnTo>
                      <a:pt x="117" y="352"/>
                    </a:lnTo>
                    <a:lnTo>
                      <a:pt x="102" y="341"/>
                    </a:lnTo>
                    <a:lnTo>
                      <a:pt x="91" y="326"/>
                    </a:lnTo>
                    <a:lnTo>
                      <a:pt x="83" y="311"/>
                    </a:lnTo>
                    <a:lnTo>
                      <a:pt x="80" y="289"/>
                    </a:lnTo>
                    <a:lnTo>
                      <a:pt x="74" y="281"/>
                    </a:lnTo>
                    <a:lnTo>
                      <a:pt x="90" y="286"/>
                    </a:lnTo>
                    <a:lnTo>
                      <a:pt x="115" y="293"/>
                    </a:lnTo>
                    <a:lnTo>
                      <a:pt x="138" y="287"/>
                    </a:lnTo>
                    <a:lnTo>
                      <a:pt x="149" y="277"/>
                    </a:lnTo>
                    <a:lnTo>
                      <a:pt x="155" y="265"/>
                    </a:lnTo>
                    <a:lnTo>
                      <a:pt x="130" y="247"/>
                    </a:lnTo>
                    <a:lnTo>
                      <a:pt x="100" y="233"/>
                    </a:lnTo>
                    <a:lnTo>
                      <a:pt x="69" y="216"/>
                    </a:lnTo>
                    <a:lnTo>
                      <a:pt x="53" y="209"/>
                    </a:lnTo>
                    <a:lnTo>
                      <a:pt x="36" y="220"/>
                    </a:lnTo>
                    <a:lnTo>
                      <a:pt x="20" y="237"/>
                    </a:lnTo>
                    <a:lnTo>
                      <a:pt x="14" y="252"/>
                    </a:lnTo>
                    <a:lnTo>
                      <a:pt x="14" y="267"/>
                    </a:lnTo>
                    <a:lnTo>
                      <a:pt x="19" y="288"/>
                    </a:lnTo>
                    <a:lnTo>
                      <a:pt x="20" y="311"/>
                    </a:lnTo>
                    <a:lnTo>
                      <a:pt x="26" y="332"/>
                    </a:lnTo>
                    <a:lnTo>
                      <a:pt x="34" y="354"/>
                    </a:lnTo>
                    <a:lnTo>
                      <a:pt x="42" y="363"/>
                    </a:lnTo>
                    <a:lnTo>
                      <a:pt x="52" y="371"/>
                    </a:lnTo>
                    <a:lnTo>
                      <a:pt x="41" y="381"/>
                    </a:lnTo>
                    <a:lnTo>
                      <a:pt x="25" y="397"/>
                    </a:lnTo>
                    <a:lnTo>
                      <a:pt x="12" y="414"/>
                    </a:lnTo>
                    <a:lnTo>
                      <a:pt x="8" y="427"/>
                    </a:lnTo>
                    <a:lnTo>
                      <a:pt x="9" y="444"/>
                    </a:lnTo>
                    <a:lnTo>
                      <a:pt x="0" y="447"/>
                    </a:lnTo>
                    <a:lnTo>
                      <a:pt x="16" y="470"/>
                    </a:lnTo>
                    <a:lnTo>
                      <a:pt x="39" y="490"/>
                    </a:lnTo>
                    <a:lnTo>
                      <a:pt x="78" y="506"/>
                    </a:lnTo>
                    <a:lnTo>
                      <a:pt x="81" y="557"/>
                    </a:lnTo>
                    <a:lnTo>
                      <a:pt x="75" y="564"/>
                    </a:lnTo>
                    <a:lnTo>
                      <a:pt x="69" y="584"/>
                    </a:lnTo>
                    <a:lnTo>
                      <a:pt x="106" y="582"/>
                    </a:lnTo>
                    <a:lnTo>
                      <a:pt x="114" y="604"/>
                    </a:lnTo>
                    <a:lnTo>
                      <a:pt x="171" y="651"/>
                    </a:lnTo>
                    <a:lnTo>
                      <a:pt x="163" y="695"/>
                    </a:lnTo>
                    <a:lnTo>
                      <a:pt x="169" y="702"/>
                    </a:lnTo>
                    <a:lnTo>
                      <a:pt x="155" y="717"/>
                    </a:lnTo>
                    <a:lnTo>
                      <a:pt x="142" y="729"/>
                    </a:lnTo>
                    <a:lnTo>
                      <a:pt x="138" y="740"/>
                    </a:lnTo>
                    <a:lnTo>
                      <a:pt x="157" y="749"/>
                    </a:lnTo>
                    <a:lnTo>
                      <a:pt x="168" y="761"/>
                    </a:lnTo>
                    <a:lnTo>
                      <a:pt x="199" y="743"/>
                    </a:lnTo>
                    <a:lnTo>
                      <a:pt x="217" y="752"/>
                    </a:lnTo>
                    <a:lnTo>
                      <a:pt x="229" y="752"/>
                    </a:lnTo>
                    <a:lnTo>
                      <a:pt x="242" y="764"/>
                    </a:lnTo>
                    <a:lnTo>
                      <a:pt x="256" y="780"/>
                    </a:lnTo>
                    <a:lnTo>
                      <a:pt x="285" y="773"/>
                    </a:lnTo>
                    <a:lnTo>
                      <a:pt x="277" y="753"/>
                    </a:lnTo>
                    <a:lnTo>
                      <a:pt x="285" y="740"/>
                    </a:lnTo>
                    <a:lnTo>
                      <a:pt x="304" y="7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8" name="Freeform 272"/>
              <p:cNvSpPr>
                <a:spLocks/>
              </p:cNvSpPr>
              <p:nvPr/>
            </p:nvSpPr>
            <p:spPr bwMode="auto">
              <a:xfrm>
                <a:off x="6684109" y="3299875"/>
                <a:ext cx="534644" cy="511210"/>
              </a:xfrm>
              <a:custGeom>
                <a:avLst/>
                <a:gdLst>
                  <a:gd name="T0" fmla="*/ 159 w 304"/>
                  <a:gd name="T1" fmla="*/ 72 h 290"/>
                  <a:gd name="T2" fmla="*/ 169 w 304"/>
                  <a:gd name="T3" fmla="*/ 64 h 290"/>
                  <a:gd name="T4" fmla="*/ 189 w 304"/>
                  <a:gd name="T5" fmla="*/ 65 h 290"/>
                  <a:gd name="T6" fmla="*/ 205 w 304"/>
                  <a:gd name="T7" fmla="*/ 83 h 290"/>
                  <a:gd name="T8" fmla="*/ 226 w 304"/>
                  <a:gd name="T9" fmla="*/ 103 h 290"/>
                  <a:gd name="T10" fmla="*/ 227 w 304"/>
                  <a:gd name="T11" fmla="*/ 121 h 290"/>
                  <a:gd name="T12" fmla="*/ 235 w 304"/>
                  <a:gd name="T13" fmla="*/ 128 h 290"/>
                  <a:gd name="T14" fmla="*/ 247 w 304"/>
                  <a:gd name="T15" fmla="*/ 161 h 290"/>
                  <a:gd name="T16" fmla="*/ 290 w 304"/>
                  <a:gd name="T17" fmla="*/ 164 h 290"/>
                  <a:gd name="T18" fmla="*/ 303 w 304"/>
                  <a:gd name="T19" fmla="*/ 182 h 290"/>
                  <a:gd name="T20" fmla="*/ 294 w 304"/>
                  <a:gd name="T21" fmla="*/ 222 h 290"/>
                  <a:gd name="T22" fmla="*/ 252 w 304"/>
                  <a:gd name="T23" fmla="*/ 230 h 290"/>
                  <a:gd name="T24" fmla="*/ 209 w 304"/>
                  <a:gd name="T25" fmla="*/ 237 h 290"/>
                  <a:gd name="T26" fmla="*/ 197 w 304"/>
                  <a:gd name="T27" fmla="*/ 253 h 290"/>
                  <a:gd name="T28" fmla="*/ 192 w 304"/>
                  <a:gd name="T29" fmla="*/ 274 h 290"/>
                  <a:gd name="T30" fmla="*/ 172 w 304"/>
                  <a:gd name="T31" fmla="*/ 289 h 290"/>
                  <a:gd name="T32" fmla="*/ 172 w 304"/>
                  <a:gd name="T33" fmla="*/ 276 h 290"/>
                  <a:gd name="T34" fmla="*/ 172 w 304"/>
                  <a:gd name="T35" fmla="*/ 266 h 290"/>
                  <a:gd name="T36" fmla="*/ 166 w 304"/>
                  <a:gd name="T37" fmla="*/ 264 h 290"/>
                  <a:gd name="T38" fmla="*/ 149 w 304"/>
                  <a:gd name="T39" fmla="*/ 263 h 290"/>
                  <a:gd name="T40" fmla="*/ 132 w 304"/>
                  <a:gd name="T41" fmla="*/ 264 h 290"/>
                  <a:gd name="T42" fmla="*/ 121 w 304"/>
                  <a:gd name="T43" fmla="*/ 270 h 290"/>
                  <a:gd name="T44" fmla="*/ 105 w 304"/>
                  <a:gd name="T45" fmla="*/ 252 h 290"/>
                  <a:gd name="T46" fmla="*/ 100 w 304"/>
                  <a:gd name="T47" fmla="*/ 234 h 290"/>
                  <a:gd name="T48" fmla="*/ 91 w 304"/>
                  <a:gd name="T49" fmla="*/ 219 h 290"/>
                  <a:gd name="T50" fmla="*/ 72 w 304"/>
                  <a:gd name="T51" fmla="*/ 197 h 290"/>
                  <a:gd name="T52" fmla="*/ 65 w 304"/>
                  <a:gd name="T53" fmla="*/ 181 h 290"/>
                  <a:gd name="T54" fmla="*/ 54 w 304"/>
                  <a:gd name="T55" fmla="*/ 149 h 290"/>
                  <a:gd name="T56" fmla="*/ 38 w 304"/>
                  <a:gd name="T57" fmla="*/ 123 h 290"/>
                  <a:gd name="T58" fmla="*/ 18 w 304"/>
                  <a:gd name="T59" fmla="*/ 104 h 290"/>
                  <a:gd name="T60" fmla="*/ 15 w 304"/>
                  <a:gd name="T61" fmla="*/ 81 h 290"/>
                  <a:gd name="T62" fmla="*/ 3 w 304"/>
                  <a:gd name="T63" fmla="*/ 74 h 290"/>
                  <a:gd name="T64" fmla="*/ 0 w 304"/>
                  <a:gd name="T65" fmla="*/ 58 h 290"/>
                  <a:gd name="T66" fmla="*/ 18 w 304"/>
                  <a:gd name="T67" fmla="*/ 58 h 290"/>
                  <a:gd name="T68" fmla="*/ 31 w 304"/>
                  <a:gd name="T69" fmla="*/ 46 h 290"/>
                  <a:gd name="T70" fmla="*/ 43 w 304"/>
                  <a:gd name="T71" fmla="*/ 36 h 290"/>
                  <a:gd name="T72" fmla="*/ 43 w 304"/>
                  <a:gd name="T73" fmla="*/ 15 h 290"/>
                  <a:gd name="T74" fmla="*/ 59 w 304"/>
                  <a:gd name="T75" fmla="*/ 2 h 290"/>
                  <a:gd name="T76" fmla="*/ 65 w 304"/>
                  <a:gd name="T77" fmla="*/ 0 h 290"/>
                  <a:gd name="T78" fmla="*/ 74 w 304"/>
                  <a:gd name="T79" fmla="*/ 8 h 290"/>
                  <a:gd name="T80" fmla="*/ 84 w 304"/>
                  <a:gd name="T81" fmla="*/ 15 h 290"/>
                  <a:gd name="T82" fmla="*/ 100 w 304"/>
                  <a:gd name="T83" fmla="*/ 14 h 290"/>
                  <a:gd name="T84" fmla="*/ 110 w 304"/>
                  <a:gd name="T85" fmla="*/ 31 h 290"/>
                  <a:gd name="T86" fmla="*/ 121 w 304"/>
                  <a:gd name="T87" fmla="*/ 34 h 290"/>
                  <a:gd name="T88" fmla="*/ 134 w 304"/>
                  <a:gd name="T89" fmla="*/ 57 h 290"/>
                  <a:gd name="T90" fmla="*/ 159 w 304"/>
                  <a:gd name="T91" fmla="*/ 7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" h="290">
                    <a:moveTo>
                      <a:pt x="159" y="72"/>
                    </a:moveTo>
                    <a:lnTo>
                      <a:pt x="169" y="64"/>
                    </a:lnTo>
                    <a:lnTo>
                      <a:pt x="189" y="65"/>
                    </a:lnTo>
                    <a:lnTo>
                      <a:pt x="205" y="83"/>
                    </a:lnTo>
                    <a:lnTo>
                      <a:pt x="226" y="103"/>
                    </a:lnTo>
                    <a:lnTo>
                      <a:pt x="227" y="121"/>
                    </a:lnTo>
                    <a:lnTo>
                      <a:pt x="235" y="128"/>
                    </a:lnTo>
                    <a:lnTo>
                      <a:pt x="247" y="161"/>
                    </a:lnTo>
                    <a:lnTo>
                      <a:pt x="290" y="164"/>
                    </a:lnTo>
                    <a:lnTo>
                      <a:pt x="303" y="182"/>
                    </a:lnTo>
                    <a:lnTo>
                      <a:pt x="294" y="222"/>
                    </a:lnTo>
                    <a:lnTo>
                      <a:pt x="252" y="230"/>
                    </a:lnTo>
                    <a:lnTo>
                      <a:pt x="209" y="237"/>
                    </a:lnTo>
                    <a:lnTo>
                      <a:pt x="197" y="253"/>
                    </a:lnTo>
                    <a:lnTo>
                      <a:pt x="192" y="274"/>
                    </a:lnTo>
                    <a:lnTo>
                      <a:pt x="172" y="289"/>
                    </a:lnTo>
                    <a:lnTo>
                      <a:pt x="172" y="276"/>
                    </a:lnTo>
                    <a:lnTo>
                      <a:pt x="172" y="266"/>
                    </a:lnTo>
                    <a:lnTo>
                      <a:pt x="166" y="264"/>
                    </a:lnTo>
                    <a:lnTo>
                      <a:pt x="149" y="263"/>
                    </a:lnTo>
                    <a:lnTo>
                      <a:pt x="132" y="264"/>
                    </a:lnTo>
                    <a:lnTo>
                      <a:pt x="121" y="270"/>
                    </a:lnTo>
                    <a:lnTo>
                      <a:pt x="105" y="252"/>
                    </a:lnTo>
                    <a:lnTo>
                      <a:pt x="100" y="234"/>
                    </a:lnTo>
                    <a:lnTo>
                      <a:pt x="91" y="219"/>
                    </a:lnTo>
                    <a:lnTo>
                      <a:pt x="72" y="197"/>
                    </a:lnTo>
                    <a:lnTo>
                      <a:pt x="65" y="181"/>
                    </a:lnTo>
                    <a:lnTo>
                      <a:pt x="54" y="149"/>
                    </a:lnTo>
                    <a:lnTo>
                      <a:pt x="38" y="123"/>
                    </a:lnTo>
                    <a:lnTo>
                      <a:pt x="18" y="104"/>
                    </a:lnTo>
                    <a:lnTo>
                      <a:pt x="15" y="81"/>
                    </a:lnTo>
                    <a:lnTo>
                      <a:pt x="3" y="74"/>
                    </a:lnTo>
                    <a:lnTo>
                      <a:pt x="0" y="58"/>
                    </a:lnTo>
                    <a:lnTo>
                      <a:pt x="18" y="58"/>
                    </a:lnTo>
                    <a:lnTo>
                      <a:pt x="31" y="46"/>
                    </a:lnTo>
                    <a:lnTo>
                      <a:pt x="43" y="36"/>
                    </a:lnTo>
                    <a:lnTo>
                      <a:pt x="43" y="15"/>
                    </a:lnTo>
                    <a:lnTo>
                      <a:pt x="59" y="2"/>
                    </a:lnTo>
                    <a:lnTo>
                      <a:pt x="65" y="0"/>
                    </a:lnTo>
                    <a:lnTo>
                      <a:pt x="74" y="8"/>
                    </a:lnTo>
                    <a:lnTo>
                      <a:pt x="84" y="15"/>
                    </a:lnTo>
                    <a:lnTo>
                      <a:pt x="100" y="14"/>
                    </a:lnTo>
                    <a:lnTo>
                      <a:pt x="110" y="31"/>
                    </a:lnTo>
                    <a:lnTo>
                      <a:pt x="121" y="34"/>
                    </a:lnTo>
                    <a:lnTo>
                      <a:pt x="134" y="57"/>
                    </a:lnTo>
                    <a:lnTo>
                      <a:pt x="15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9" name="Freeform 273"/>
              <p:cNvSpPr>
                <a:spLocks/>
              </p:cNvSpPr>
              <p:nvPr/>
            </p:nvSpPr>
            <p:spPr bwMode="auto">
              <a:xfrm>
                <a:off x="7215608" y="2861021"/>
                <a:ext cx="325504" cy="292569"/>
              </a:xfrm>
              <a:custGeom>
                <a:avLst/>
                <a:gdLst>
                  <a:gd name="T0" fmla="*/ 148 w 184"/>
                  <a:gd name="T1" fmla="*/ 166 h 167"/>
                  <a:gd name="T2" fmla="*/ 137 w 184"/>
                  <a:gd name="T3" fmla="*/ 161 h 167"/>
                  <a:gd name="T4" fmla="*/ 118 w 184"/>
                  <a:gd name="T5" fmla="*/ 160 h 167"/>
                  <a:gd name="T6" fmla="*/ 120 w 184"/>
                  <a:gd name="T7" fmla="*/ 149 h 167"/>
                  <a:gd name="T8" fmla="*/ 112 w 184"/>
                  <a:gd name="T9" fmla="*/ 146 h 167"/>
                  <a:gd name="T10" fmla="*/ 104 w 184"/>
                  <a:gd name="T11" fmla="*/ 151 h 167"/>
                  <a:gd name="T12" fmla="*/ 70 w 184"/>
                  <a:gd name="T13" fmla="*/ 123 h 167"/>
                  <a:gd name="T14" fmla="*/ 74 w 184"/>
                  <a:gd name="T15" fmla="*/ 112 h 167"/>
                  <a:gd name="T16" fmla="*/ 66 w 184"/>
                  <a:gd name="T17" fmla="*/ 109 h 167"/>
                  <a:gd name="T18" fmla="*/ 58 w 184"/>
                  <a:gd name="T19" fmla="*/ 109 h 167"/>
                  <a:gd name="T20" fmla="*/ 47 w 184"/>
                  <a:gd name="T21" fmla="*/ 106 h 167"/>
                  <a:gd name="T22" fmla="*/ 51 w 184"/>
                  <a:gd name="T23" fmla="*/ 99 h 167"/>
                  <a:gd name="T24" fmla="*/ 44 w 184"/>
                  <a:gd name="T25" fmla="*/ 93 h 167"/>
                  <a:gd name="T26" fmla="*/ 40 w 184"/>
                  <a:gd name="T27" fmla="*/ 84 h 167"/>
                  <a:gd name="T28" fmla="*/ 30 w 184"/>
                  <a:gd name="T29" fmla="*/ 89 h 167"/>
                  <a:gd name="T30" fmla="*/ 20 w 184"/>
                  <a:gd name="T31" fmla="*/ 92 h 167"/>
                  <a:gd name="T32" fmla="*/ 18 w 184"/>
                  <a:gd name="T33" fmla="*/ 102 h 167"/>
                  <a:gd name="T34" fmla="*/ 0 w 184"/>
                  <a:gd name="T35" fmla="*/ 97 h 167"/>
                  <a:gd name="T36" fmla="*/ 11 w 184"/>
                  <a:gd name="T37" fmla="*/ 25 h 167"/>
                  <a:gd name="T38" fmla="*/ 42 w 184"/>
                  <a:gd name="T39" fmla="*/ 0 h 167"/>
                  <a:gd name="T40" fmla="*/ 45 w 184"/>
                  <a:gd name="T41" fmla="*/ 37 h 167"/>
                  <a:gd name="T42" fmla="*/ 60 w 184"/>
                  <a:gd name="T43" fmla="*/ 37 h 167"/>
                  <a:gd name="T44" fmla="*/ 67 w 184"/>
                  <a:gd name="T45" fmla="*/ 44 h 167"/>
                  <a:gd name="T46" fmla="*/ 84 w 184"/>
                  <a:gd name="T47" fmla="*/ 44 h 167"/>
                  <a:gd name="T48" fmla="*/ 86 w 184"/>
                  <a:gd name="T49" fmla="*/ 20 h 167"/>
                  <a:gd name="T50" fmla="*/ 95 w 184"/>
                  <a:gd name="T51" fmla="*/ 37 h 167"/>
                  <a:gd name="T52" fmla="*/ 100 w 184"/>
                  <a:gd name="T53" fmla="*/ 50 h 167"/>
                  <a:gd name="T54" fmla="*/ 118 w 184"/>
                  <a:gd name="T55" fmla="*/ 45 h 167"/>
                  <a:gd name="T56" fmla="*/ 135 w 184"/>
                  <a:gd name="T57" fmla="*/ 47 h 167"/>
                  <a:gd name="T58" fmla="*/ 150 w 184"/>
                  <a:gd name="T59" fmla="*/ 54 h 167"/>
                  <a:gd name="T60" fmla="*/ 151 w 184"/>
                  <a:gd name="T61" fmla="*/ 77 h 167"/>
                  <a:gd name="T62" fmla="*/ 156 w 184"/>
                  <a:gd name="T63" fmla="*/ 89 h 167"/>
                  <a:gd name="T64" fmla="*/ 173 w 184"/>
                  <a:gd name="T65" fmla="*/ 98 h 167"/>
                  <a:gd name="T66" fmla="*/ 183 w 184"/>
                  <a:gd name="T67" fmla="*/ 106 h 167"/>
                  <a:gd name="T68" fmla="*/ 175 w 184"/>
                  <a:gd name="T69" fmla="*/ 122 h 167"/>
                  <a:gd name="T70" fmla="*/ 164 w 184"/>
                  <a:gd name="T71" fmla="*/ 137 h 167"/>
                  <a:gd name="T72" fmla="*/ 148 w 184"/>
                  <a:gd name="T73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4" h="167">
                    <a:moveTo>
                      <a:pt x="148" y="166"/>
                    </a:moveTo>
                    <a:lnTo>
                      <a:pt x="137" y="161"/>
                    </a:lnTo>
                    <a:lnTo>
                      <a:pt x="118" y="160"/>
                    </a:lnTo>
                    <a:lnTo>
                      <a:pt x="120" y="149"/>
                    </a:lnTo>
                    <a:lnTo>
                      <a:pt x="112" y="146"/>
                    </a:lnTo>
                    <a:lnTo>
                      <a:pt x="104" y="151"/>
                    </a:lnTo>
                    <a:lnTo>
                      <a:pt x="70" y="123"/>
                    </a:lnTo>
                    <a:lnTo>
                      <a:pt x="74" y="112"/>
                    </a:lnTo>
                    <a:lnTo>
                      <a:pt x="66" y="109"/>
                    </a:lnTo>
                    <a:lnTo>
                      <a:pt x="58" y="109"/>
                    </a:lnTo>
                    <a:lnTo>
                      <a:pt x="47" y="106"/>
                    </a:lnTo>
                    <a:lnTo>
                      <a:pt x="51" y="99"/>
                    </a:lnTo>
                    <a:lnTo>
                      <a:pt x="44" y="93"/>
                    </a:lnTo>
                    <a:lnTo>
                      <a:pt x="40" y="84"/>
                    </a:lnTo>
                    <a:lnTo>
                      <a:pt x="30" y="89"/>
                    </a:lnTo>
                    <a:lnTo>
                      <a:pt x="20" y="92"/>
                    </a:lnTo>
                    <a:lnTo>
                      <a:pt x="18" y="102"/>
                    </a:lnTo>
                    <a:lnTo>
                      <a:pt x="0" y="97"/>
                    </a:lnTo>
                    <a:lnTo>
                      <a:pt x="11" y="25"/>
                    </a:lnTo>
                    <a:lnTo>
                      <a:pt x="42" y="0"/>
                    </a:lnTo>
                    <a:lnTo>
                      <a:pt x="45" y="37"/>
                    </a:lnTo>
                    <a:lnTo>
                      <a:pt x="60" y="37"/>
                    </a:lnTo>
                    <a:lnTo>
                      <a:pt x="67" y="44"/>
                    </a:lnTo>
                    <a:lnTo>
                      <a:pt x="84" y="44"/>
                    </a:lnTo>
                    <a:lnTo>
                      <a:pt x="86" y="20"/>
                    </a:lnTo>
                    <a:lnTo>
                      <a:pt x="95" y="37"/>
                    </a:lnTo>
                    <a:lnTo>
                      <a:pt x="100" y="50"/>
                    </a:lnTo>
                    <a:lnTo>
                      <a:pt x="118" y="45"/>
                    </a:lnTo>
                    <a:lnTo>
                      <a:pt x="135" y="47"/>
                    </a:lnTo>
                    <a:lnTo>
                      <a:pt x="150" y="54"/>
                    </a:lnTo>
                    <a:lnTo>
                      <a:pt x="151" y="77"/>
                    </a:lnTo>
                    <a:lnTo>
                      <a:pt x="156" y="89"/>
                    </a:lnTo>
                    <a:lnTo>
                      <a:pt x="173" y="98"/>
                    </a:lnTo>
                    <a:lnTo>
                      <a:pt x="183" y="106"/>
                    </a:lnTo>
                    <a:lnTo>
                      <a:pt x="175" y="122"/>
                    </a:lnTo>
                    <a:lnTo>
                      <a:pt x="164" y="137"/>
                    </a:lnTo>
                    <a:lnTo>
                      <a:pt x="148" y="1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0" name="Freeform 277"/>
              <p:cNvSpPr>
                <a:spLocks/>
              </p:cNvSpPr>
              <p:nvPr/>
            </p:nvSpPr>
            <p:spPr bwMode="auto">
              <a:xfrm>
                <a:off x="6649514" y="3213362"/>
                <a:ext cx="72334" cy="151004"/>
              </a:xfrm>
              <a:custGeom>
                <a:avLst/>
                <a:gdLst>
                  <a:gd name="T0" fmla="*/ 0 w 46"/>
                  <a:gd name="T1" fmla="*/ 74 h 96"/>
                  <a:gd name="T2" fmla="*/ 15 w 46"/>
                  <a:gd name="T3" fmla="*/ 29 h 96"/>
                  <a:gd name="T4" fmla="*/ 27 w 46"/>
                  <a:gd name="T5" fmla="*/ 0 h 96"/>
                  <a:gd name="T6" fmla="*/ 46 w 46"/>
                  <a:gd name="T7" fmla="*/ 17 h 96"/>
                  <a:gd name="T8" fmla="*/ 40 w 46"/>
                  <a:gd name="T9" fmla="*/ 35 h 96"/>
                  <a:gd name="T10" fmla="*/ 27 w 46"/>
                  <a:gd name="T11" fmla="*/ 42 h 96"/>
                  <a:gd name="T12" fmla="*/ 27 w 46"/>
                  <a:gd name="T13" fmla="*/ 77 h 96"/>
                  <a:gd name="T14" fmla="*/ 22 w 46"/>
                  <a:gd name="T15" fmla="*/ 96 h 96"/>
                  <a:gd name="T16" fmla="*/ 7 w 46"/>
                  <a:gd name="T17" fmla="*/ 75 h 96"/>
                  <a:gd name="T18" fmla="*/ 0 w 46"/>
                  <a:gd name="T19" fmla="*/ 7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96">
                    <a:moveTo>
                      <a:pt x="0" y="74"/>
                    </a:moveTo>
                    <a:lnTo>
                      <a:pt x="15" y="29"/>
                    </a:lnTo>
                    <a:lnTo>
                      <a:pt x="27" y="0"/>
                    </a:lnTo>
                    <a:lnTo>
                      <a:pt x="46" y="17"/>
                    </a:lnTo>
                    <a:lnTo>
                      <a:pt x="40" y="35"/>
                    </a:lnTo>
                    <a:lnTo>
                      <a:pt x="27" y="42"/>
                    </a:lnTo>
                    <a:lnTo>
                      <a:pt x="27" y="77"/>
                    </a:lnTo>
                    <a:lnTo>
                      <a:pt x="22" y="96"/>
                    </a:lnTo>
                    <a:lnTo>
                      <a:pt x="7" y="75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076627" y="3568937"/>
              <a:ext cx="1754892" cy="2162811"/>
              <a:chOff x="5380520" y="3142579"/>
              <a:chExt cx="1754892" cy="2162811"/>
            </a:xfrm>
            <a:grpFill/>
          </p:grpSpPr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474969" y="4710814"/>
                <a:ext cx="191843" cy="220213"/>
              </a:xfrm>
              <a:custGeom>
                <a:avLst/>
                <a:gdLst>
                  <a:gd name="T0" fmla="*/ 65 w 108"/>
                  <a:gd name="T1" fmla="*/ 0 h 125"/>
                  <a:gd name="T2" fmla="*/ 59 w 108"/>
                  <a:gd name="T3" fmla="*/ 7 h 125"/>
                  <a:gd name="T4" fmla="*/ 47 w 108"/>
                  <a:gd name="T5" fmla="*/ 9 h 125"/>
                  <a:gd name="T6" fmla="*/ 45 w 108"/>
                  <a:gd name="T7" fmla="*/ 20 h 125"/>
                  <a:gd name="T8" fmla="*/ 40 w 108"/>
                  <a:gd name="T9" fmla="*/ 23 h 125"/>
                  <a:gd name="T10" fmla="*/ 32 w 108"/>
                  <a:gd name="T11" fmla="*/ 25 h 125"/>
                  <a:gd name="T12" fmla="*/ 30 w 108"/>
                  <a:gd name="T13" fmla="*/ 36 h 125"/>
                  <a:gd name="T14" fmla="*/ 22 w 108"/>
                  <a:gd name="T15" fmla="*/ 39 h 125"/>
                  <a:gd name="T16" fmla="*/ 8 w 108"/>
                  <a:gd name="T17" fmla="*/ 39 h 125"/>
                  <a:gd name="T18" fmla="*/ 0 w 108"/>
                  <a:gd name="T19" fmla="*/ 42 h 125"/>
                  <a:gd name="T20" fmla="*/ 6 w 108"/>
                  <a:gd name="T21" fmla="*/ 64 h 125"/>
                  <a:gd name="T22" fmla="*/ 8 w 108"/>
                  <a:gd name="T23" fmla="*/ 75 h 125"/>
                  <a:gd name="T24" fmla="*/ 15 w 108"/>
                  <a:gd name="T25" fmla="*/ 79 h 125"/>
                  <a:gd name="T26" fmla="*/ 19 w 108"/>
                  <a:gd name="T27" fmla="*/ 91 h 125"/>
                  <a:gd name="T28" fmla="*/ 27 w 108"/>
                  <a:gd name="T29" fmla="*/ 92 h 125"/>
                  <a:gd name="T30" fmla="*/ 31 w 108"/>
                  <a:gd name="T31" fmla="*/ 107 h 125"/>
                  <a:gd name="T32" fmla="*/ 37 w 108"/>
                  <a:gd name="T33" fmla="*/ 109 h 125"/>
                  <a:gd name="T34" fmla="*/ 52 w 108"/>
                  <a:gd name="T35" fmla="*/ 115 h 125"/>
                  <a:gd name="T36" fmla="*/ 62 w 108"/>
                  <a:gd name="T37" fmla="*/ 119 h 125"/>
                  <a:gd name="T38" fmla="*/ 66 w 108"/>
                  <a:gd name="T39" fmla="*/ 124 h 125"/>
                  <a:gd name="T40" fmla="*/ 82 w 108"/>
                  <a:gd name="T41" fmla="*/ 124 h 125"/>
                  <a:gd name="T42" fmla="*/ 85 w 108"/>
                  <a:gd name="T43" fmla="*/ 113 h 125"/>
                  <a:gd name="T44" fmla="*/ 93 w 108"/>
                  <a:gd name="T45" fmla="*/ 108 h 125"/>
                  <a:gd name="T46" fmla="*/ 92 w 108"/>
                  <a:gd name="T47" fmla="*/ 87 h 125"/>
                  <a:gd name="T48" fmla="*/ 102 w 108"/>
                  <a:gd name="T49" fmla="*/ 82 h 125"/>
                  <a:gd name="T50" fmla="*/ 107 w 108"/>
                  <a:gd name="T51" fmla="*/ 75 h 125"/>
                  <a:gd name="T52" fmla="*/ 101 w 108"/>
                  <a:gd name="T53" fmla="*/ 61 h 125"/>
                  <a:gd name="T54" fmla="*/ 100 w 108"/>
                  <a:gd name="T55" fmla="*/ 51 h 125"/>
                  <a:gd name="T56" fmla="*/ 105 w 108"/>
                  <a:gd name="T57" fmla="*/ 31 h 125"/>
                  <a:gd name="T58" fmla="*/ 98 w 108"/>
                  <a:gd name="T59" fmla="*/ 16 h 125"/>
                  <a:gd name="T60" fmla="*/ 77 w 108"/>
                  <a:gd name="T61" fmla="*/ 13 h 125"/>
                  <a:gd name="T62" fmla="*/ 70 w 108"/>
                  <a:gd name="T63" fmla="*/ 1 h 125"/>
                  <a:gd name="T64" fmla="*/ 65 w 108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25">
                    <a:moveTo>
                      <a:pt x="65" y="0"/>
                    </a:moveTo>
                    <a:lnTo>
                      <a:pt x="59" y="7"/>
                    </a:lnTo>
                    <a:lnTo>
                      <a:pt x="47" y="9"/>
                    </a:lnTo>
                    <a:lnTo>
                      <a:pt x="45" y="20"/>
                    </a:lnTo>
                    <a:lnTo>
                      <a:pt x="40" y="23"/>
                    </a:lnTo>
                    <a:lnTo>
                      <a:pt x="32" y="25"/>
                    </a:lnTo>
                    <a:lnTo>
                      <a:pt x="30" y="36"/>
                    </a:lnTo>
                    <a:lnTo>
                      <a:pt x="22" y="39"/>
                    </a:lnTo>
                    <a:lnTo>
                      <a:pt x="8" y="39"/>
                    </a:lnTo>
                    <a:lnTo>
                      <a:pt x="0" y="42"/>
                    </a:lnTo>
                    <a:lnTo>
                      <a:pt x="6" y="64"/>
                    </a:lnTo>
                    <a:lnTo>
                      <a:pt x="8" y="75"/>
                    </a:lnTo>
                    <a:lnTo>
                      <a:pt x="15" y="79"/>
                    </a:lnTo>
                    <a:lnTo>
                      <a:pt x="19" y="91"/>
                    </a:lnTo>
                    <a:lnTo>
                      <a:pt x="27" y="92"/>
                    </a:lnTo>
                    <a:lnTo>
                      <a:pt x="31" y="107"/>
                    </a:lnTo>
                    <a:lnTo>
                      <a:pt x="37" y="109"/>
                    </a:lnTo>
                    <a:lnTo>
                      <a:pt x="52" y="115"/>
                    </a:lnTo>
                    <a:lnTo>
                      <a:pt x="62" y="119"/>
                    </a:lnTo>
                    <a:lnTo>
                      <a:pt x="66" y="124"/>
                    </a:lnTo>
                    <a:lnTo>
                      <a:pt x="82" y="124"/>
                    </a:lnTo>
                    <a:lnTo>
                      <a:pt x="85" y="113"/>
                    </a:lnTo>
                    <a:lnTo>
                      <a:pt x="93" y="108"/>
                    </a:lnTo>
                    <a:lnTo>
                      <a:pt x="92" y="87"/>
                    </a:lnTo>
                    <a:lnTo>
                      <a:pt x="102" y="82"/>
                    </a:lnTo>
                    <a:lnTo>
                      <a:pt x="107" y="75"/>
                    </a:lnTo>
                    <a:lnTo>
                      <a:pt x="101" y="61"/>
                    </a:lnTo>
                    <a:lnTo>
                      <a:pt x="100" y="51"/>
                    </a:lnTo>
                    <a:lnTo>
                      <a:pt x="105" y="31"/>
                    </a:lnTo>
                    <a:lnTo>
                      <a:pt x="98" y="16"/>
                    </a:lnTo>
                    <a:lnTo>
                      <a:pt x="77" y="13"/>
                    </a:lnTo>
                    <a:lnTo>
                      <a:pt x="70" y="1"/>
                    </a:lnTo>
                    <a:lnTo>
                      <a:pt x="6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116442" y="4751711"/>
                <a:ext cx="250025" cy="374363"/>
              </a:xfrm>
              <a:custGeom>
                <a:avLst/>
                <a:gdLst>
                  <a:gd name="T0" fmla="*/ 1 w 141"/>
                  <a:gd name="T1" fmla="*/ 6 h 212"/>
                  <a:gd name="T2" fmla="*/ 15 w 141"/>
                  <a:gd name="T3" fmla="*/ 0 h 212"/>
                  <a:gd name="T4" fmla="*/ 31 w 141"/>
                  <a:gd name="T5" fmla="*/ 7 h 212"/>
                  <a:gd name="T6" fmla="*/ 56 w 141"/>
                  <a:gd name="T7" fmla="*/ 9 h 212"/>
                  <a:gd name="T8" fmla="*/ 93 w 141"/>
                  <a:gd name="T9" fmla="*/ 8 h 212"/>
                  <a:gd name="T10" fmla="*/ 98 w 141"/>
                  <a:gd name="T11" fmla="*/ 16 h 212"/>
                  <a:gd name="T12" fmla="*/ 129 w 141"/>
                  <a:gd name="T13" fmla="*/ 20 h 212"/>
                  <a:gd name="T14" fmla="*/ 140 w 141"/>
                  <a:gd name="T15" fmla="*/ 22 h 212"/>
                  <a:gd name="T16" fmla="*/ 133 w 141"/>
                  <a:gd name="T17" fmla="*/ 35 h 212"/>
                  <a:gd name="T18" fmla="*/ 132 w 141"/>
                  <a:gd name="T19" fmla="*/ 87 h 212"/>
                  <a:gd name="T20" fmla="*/ 126 w 141"/>
                  <a:gd name="T21" fmla="*/ 91 h 212"/>
                  <a:gd name="T22" fmla="*/ 118 w 141"/>
                  <a:gd name="T23" fmla="*/ 95 h 212"/>
                  <a:gd name="T24" fmla="*/ 119 w 141"/>
                  <a:gd name="T25" fmla="*/ 146 h 212"/>
                  <a:gd name="T26" fmla="*/ 115 w 141"/>
                  <a:gd name="T27" fmla="*/ 202 h 212"/>
                  <a:gd name="T28" fmla="*/ 107 w 141"/>
                  <a:gd name="T29" fmla="*/ 211 h 212"/>
                  <a:gd name="T30" fmla="*/ 87 w 141"/>
                  <a:gd name="T31" fmla="*/ 208 h 212"/>
                  <a:gd name="T32" fmla="*/ 81 w 141"/>
                  <a:gd name="T33" fmla="*/ 197 h 212"/>
                  <a:gd name="T34" fmla="*/ 77 w 141"/>
                  <a:gd name="T35" fmla="*/ 202 h 212"/>
                  <a:gd name="T36" fmla="*/ 67 w 141"/>
                  <a:gd name="T37" fmla="*/ 203 h 212"/>
                  <a:gd name="T38" fmla="*/ 63 w 141"/>
                  <a:gd name="T39" fmla="*/ 190 h 212"/>
                  <a:gd name="T40" fmla="*/ 55 w 141"/>
                  <a:gd name="T41" fmla="*/ 181 h 212"/>
                  <a:gd name="T42" fmla="*/ 45 w 141"/>
                  <a:gd name="T43" fmla="*/ 179 h 212"/>
                  <a:gd name="T44" fmla="*/ 46 w 141"/>
                  <a:gd name="T45" fmla="*/ 160 h 212"/>
                  <a:gd name="T46" fmla="*/ 42 w 141"/>
                  <a:gd name="T47" fmla="*/ 138 h 212"/>
                  <a:gd name="T48" fmla="*/ 41 w 141"/>
                  <a:gd name="T49" fmla="*/ 123 h 212"/>
                  <a:gd name="T50" fmla="*/ 40 w 141"/>
                  <a:gd name="T51" fmla="*/ 103 h 212"/>
                  <a:gd name="T52" fmla="*/ 35 w 141"/>
                  <a:gd name="T53" fmla="*/ 89 h 212"/>
                  <a:gd name="T54" fmla="*/ 30 w 141"/>
                  <a:gd name="T55" fmla="*/ 78 h 212"/>
                  <a:gd name="T56" fmla="*/ 25 w 141"/>
                  <a:gd name="T57" fmla="*/ 68 h 212"/>
                  <a:gd name="T58" fmla="*/ 16 w 141"/>
                  <a:gd name="T59" fmla="*/ 50 h 212"/>
                  <a:gd name="T60" fmla="*/ 11 w 141"/>
                  <a:gd name="T61" fmla="*/ 40 h 212"/>
                  <a:gd name="T62" fmla="*/ 0 w 141"/>
                  <a:gd name="T63" fmla="*/ 25 h 212"/>
                  <a:gd name="T64" fmla="*/ 1 w 141"/>
                  <a:gd name="T65" fmla="*/ 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12">
                    <a:moveTo>
                      <a:pt x="1" y="6"/>
                    </a:moveTo>
                    <a:lnTo>
                      <a:pt x="15" y="0"/>
                    </a:lnTo>
                    <a:lnTo>
                      <a:pt x="31" y="7"/>
                    </a:lnTo>
                    <a:lnTo>
                      <a:pt x="56" y="9"/>
                    </a:lnTo>
                    <a:lnTo>
                      <a:pt x="93" y="8"/>
                    </a:lnTo>
                    <a:lnTo>
                      <a:pt x="98" y="16"/>
                    </a:lnTo>
                    <a:lnTo>
                      <a:pt x="129" y="20"/>
                    </a:lnTo>
                    <a:lnTo>
                      <a:pt x="140" y="22"/>
                    </a:lnTo>
                    <a:lnTo>
                      <a:pt x="133" y="35"/>
                    </a:lnTo>
                    <a:lnTo>
                      <a:pt x="132" y="87"/>
                    </a:lnTo>
                    <a:lnTo>
                      <a:pt x="126" y="91"/>
                    </a:lnTo>
                    <a:lnTo>
                      <a:pt x="118" y="95"/>
                    </a:lnTo>
                    <a:lnTo>
                      <a:pt x="119" y="146"/>
                    </a:lnTo>
                    <a:lnTo>
                      <a:pt x="115" y="202"/>
                    </a:lnTo>
                    <a:lnTo>
                      <a:pt x="107" y="211"/>
                    </a:lnTo>
                    <a:lnTo>
                      <a:pt x="87" y="208"/>
                    </a:lnTo>
                    <a:lnTo>
                      <a:pt x="81" y="197"/>
                    </a:lnTo>
                    <a:lnTo>
                      <a:pt x="77" y="202"/>
                    </a:lnTo>
                    <a:lnTo>
                      <a:pt x="67" y="203"/>
                    </a:lnTo>
                    <a:lnTo>
                      <a:pt x="63" y="190"/>
                    </a:lnTo>
                    <a:lnTo>
                      <a:pt x="55" y="181"/>
                    </a:lnTo>
                    <a:lnTo>
                      <a:pt x="45" y="179"/>
                    </a:lnTo>
                    <a:lnTo>
                      <a:pt x="46" y="160"/>
                    </a:lnTo>
                    <a:lnTo>
                      <a:pt x="42" y="138"/>
                    </a:lnTo>
                    <a:lnTo>
                      <a:pt x="41" y="123"/>
                    </a:lnTo>
                    <a:lnTo>
                      <a:pt x="40" y="103"/>
                    </a:lnTo>
                    <a:lnTo>
                      <a:pt x="35" y="89"/>
                    </a:lnTo>
                    <a:lnTo>
                      <a:pt x="30" y="78"/>
                    </a:lnTo>
                    <a:lnTo>
                      <a:pt x="25" y="68"/>
                    </a:lnTo>
                    <a:lnTo>
                      <a:pt x="16" y="50"/>
                    </a:lnTo>
                    <a:lnTo>
                      <a:pt x="11" y="40"/>
                    </a:lnTo>
                    <a:lnTo>
                      <a:pt x="0" y="25"/>
                    </a:lnTo>
                    <a:lnTo>
                      <a:pt x="1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902684" y="4600707"/>
                <a:ext cx="204423" cy="421552"/>
              </a:xfrm>
              <a:custGeom>
                <a:avLst/>
                <a:gdLst>
                  <a:gd name="T0" fmla="*/ 88 w 116"/>
                  <a:gd name="T1" fmla="*/ 3 h 238"/>
                  <a:gd name="T2" fmla="*/ 87 w 116"/>
                  <a:gd name="T3" fmla="*/ 23 h 238"/>
                  <a:gd name="T4" fmla="*/ 81 w 116"/>
                  <a:gd name="T5" fmla="*/ 26 h 238"/>
                  <a:gd name="T6" fmla="*/ 79 w 116"/>
                  <a:gd name="T7" fmla="*/ 41 h 238"/>
                  <a:gd name="T8" fmla="*/ 70 w 116"/>
                  <a:gd name="T9" fmla="*/ 41 h 238"/>
                  <a:gd name="T10" fmla="*/ 66 w 116"/>
                  <a:gd name="T11" fmla="*/ 47 h 238"/>
                  <a:gd name="T12" fmla="*/ 64 w 116"/>
                  <a:gd name="T13" fmla="*/ 55 h 238"/>
                  <a:gd name="T14" fmla="*/ 56 w 116"/>
                  <a:gd name="T15" fmla="*/ 62 h 238"/>
                  <a:gd name="T16" fmla="*/ 53 w 116"/>
                  <a:gd name="T17" fmla="*/ 70 h 238"/>
                  <a:gd name="T18" fmla="*/ 48 w 116"/>
                  <a:gd name="T19" fmla="*/ 69 h 238"/>
                  <a:gd name="T20" fmla="*/ 46 w 116"/>
                  <a:gd name="T21" fmla="*/ 61 h 238"/>
                  <a:gd name="T22" fmla="*/ 37 w 116"/>
                  <a:gd name="T23" fmla="*/ 61 h 238"/>
                  <a:gd name="T24" fmla="*/ 35 w 116"/>
                  <a:gd name="T25" fmla="*/ 67 h 238"/>
                  <a:gd name="T26" fmla="*/ 26 w 116"/>
                  <a:gd name="T27" fmla="*/ 71 h 238"/>
                  <a:gd name="T28" fmla="*/ 23 w 116"/>
                  <a:gd name="T29" fmla="*/ 84 h 238"/>
                  <a:gd name="T30" fmla="*/ 17 w 116"/>
                  <a:gd name="T31" fmla="*/ 85 h 238"/>
                  <a:gd name="T32" fmla="*/ 20 w 116"/>
                  <a:gd name="T33" fmla="*/ 127 h 238"/>
                  <a:gd name="T34" fmla="*/ 24 w 116"/>
                  <a:gd name="T35" fmla="*/ 128 h 238"/>
                  <a:gd name="T36" fmla="*/ 26 w 116"/>
                  <a:gd name="T37" fmla="*/ 139 h 238"/>
                  <a:gd name="T38" fmla="*/ 20 w 116"/>
                  <a:gd name="T39" fmla="*/ 143 h 238"/>
                  <a:gd name="T40" fmla="*/ 17 w 116"/>
                  <a:gd name="T41" fmla="*/ 157 h 238"/>
                  <a:gd name="T42" fmla="*/ 10 w 116"/>
                  <a:gd name="T43" fmla="*/ 160 h 238"/>
                  <a:gd name="T44" fmla="*/ 9 w 116"/>
                  <a:gd name="T45" fmla="*/ 167 h 238"/>
                  <a:gd name="T46" fmla="*/ 0 w 116"/>
                  <a:gd name="T47" fmla="*/ 170 h 238"/>
                  <a:gd name="T48" fmla="*/ 1 w 116"/>
                  <a:gd name="T49" fmla="*/ 189 h 238"/>
                  <a:gd name="T50" fmla="*/ 11 w 116"/>
                  <a:gd name="T51" fmla="*/ 189 h 238"/>
                  <a:gd name="T52" fmla="*/ 11 w 116"/>
                  <a:gd name="T53" fmla="*/ 228 h 238"/>
                  <a:gd name="T54" fmla="*/ 20 w 116"/>
                  <a:gd name="T55" fmla="*/ 228 h 238"/>
                  <a:gd name="T56" fmla="*/ 26 w 116"/>
                  <a:gd name="T57" fmla="*/ 234 h 238"/>
                  <a:gd name="T58" fmla="*/ 33 w 116"/>
                  <a:gd name="T59" fmla="*/ 237 h 238"/>
                  <a:gd name="T60" fmla="*/ 42 w 116"/>
                  <a:gd name="T61" fmla="*/ 228 h 238"/>
                  <a:gd name="T62" fmla="*/ 52 w 116"/>
                  <a:gd name="T63" fmla="*/ 227 h 238"/>
                  <a:gd name="T64" fmla="*/ 59 w 116"/>
                  <a:gd name="T65" fmla="*/ 222 h 238"/>
                  <a:gd name="T66" fmla="*/ 66 w 116"/>
                  <a:gd name="T67" fmla="*/ 217 h 238"/>
                  <a:gd name="T68" fmla="*/ 70 w 116"/>
                  <a:gd name="T69" fmla="*/ 198 h 238"/>
                  <a:gd name="T70" fmla="*/ 78 w 116"/>
                  <a:gd name="T71" fmla="*/ 195 h 238"/>
                  <a:gd name="T72" fmla="*/ 78 w 116"/>
                  <a:gd name="T73" fmla="*/ 170 h 238"/>
                  <a:gd name="T74" fmla="*/ 83 w 116"/>
                  <a:gd name="T75" fmla="*/ 167 h 238"/>
                  <a:gd name="T76" fmla="*/ 82 w 116"/>
                  <a:gd name="T77" fmla="*/ 132 h 238"/>
                  <a:gd name="T78" fmla="*/ 92 w 116"/>
                  <a:gd name="T79" fmla="*/ 125 h 238"/>
                  <a:gd name="T80" fmla="*/ 98 w 116"/>
                  <a:gd name="T81" fmla="*/ 119 h 238"/>
                  <a:gd name="T82" fmla="*/ 98 w 116"/>
                  <a:gd name="T83" fmla="*/ 91 h 238"/>
                  <a:gd name="T84" fmla="*/ 106 w 116"/>
                  <a:gd name="T85" fmla="*/ 86 h 238"/>
                  <a:gd name="T86" fmla="*/ 107 w 116"/>
                  <a:gd name="T87" fmla="*/ 64 h 238"/>
                  <a:gd name="T88" fmla="*/ 114 w 116"/>
                  <a:gd name="T89" fmla="*/ 64 h 238"/>
                  <a:gd name="T90" fmla="*/ 115 w 116"/>
                  <a:gd name="T91" fmla="*/ 28 h 238"/>
                  <a:gd name="T92" fmla="*/ 106 w 116"/>
                  <a:gd name="T93" fmla="*/ 23 h 238"/>
                  <a:gd name="T94" fmla="*/ 105 w 116"/>
                  <a:gd name="T95" fmla="*/ 6 h 238"/>
                  <a:gd name="T96" fmla="*/ 96 w 116"/>
                  <a:gd name="T97" fmla="*/ 0 h 238"/>
                  <a:gd name="T98" fmla="*/ 88 w 116"/>
                  <a:gd name="T99" fmla="*/ 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38">
                    <a:moveTo>
                      <a:pt x="88" y="3"/>
                    </a:moveTo>
                    <a:lnTo>
                      <a:pt x="87" y="23"/>
                    </a:lnTo>
                    <a:lnTo>
                      <a:pt x="81" y="26"/>
                    </a:lnTo>
                    <a:lnTo>
                      <a:pt x="79" y="41"/>
                    </a:lnTo>
                    <a:lnTo>
                      <a:pt x="70" y="41"/>
                    </a:lnTo>
                    <a:lnTo>
                      <a:pt x="66" y="47"/>
                    </a:lnTo>
                    <a:lnTo>
                      <a:pt x="64" y="55"/>
                    </a:lnTo>
                    <a:lnTo>
                      <a:pt x="56" y="62"/>
                    </a:lnTo>
                    <a:lnTo>
                      <a:pt x="53" y="70"/>
                    </a:lnTo>
                    <a:lnTo>
                      <a:pt x="48" y="69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5" y="67"/>
                    </a:lnTo>
                    <a:lnTo>
                      <a:pt x="26" y="71"/>
                    </a:lnTo>
                    <a:lnTo>
                      <a:pt x="23" y="84"/>
                    </a:lnTo>
                    <a:lnTo>
                      <a:pt x="17" y="85"/>
                    </a:lnTo>
                    <a:lnTo>
                      <a:pt x="20" y="127"/>
                    </a:lnTo>
                    <a:lnTo>
                      <a:pt x="24" y="128"/>
                    </a:lnTo>
                    <a:lnTo>
                      <a:pt x="26" y="139"/>
                    </a:lnTo>
                    <a:lnTo>
                      <a:pt x="20" y="143"/>
                    </a:lnTo>
                    <a:lnTo>
                      <a:pt x="17" y="157"/>
                    </a:lnTo>
                    <a:lnTo>
                      <a:pt x="10" y="160"/>
                    </a:lnTo>
                    <a:lnTo>
                      <a:pt x="9" y="167"/>
                    </a:lnTo>
                    <a:lnTo>
                      <a:pt x="0" y="170"/>
                    </a:lnTo>
                    <a:lnTo>
                      <a:pt x="1" y="189"/>
                    </a:lnTo>
                    <a:lnTo>
                      <a:pt x="11" y="189"/>
                    </a:lnTo>
                    <a:lnTo>
                      <a:pt x="11" y="228"/>
                    </a:lnTo>
                    <a:lnTo>
                      <a:pt x="20" y="228"/>
                    </a:lnTo>
                    <a:lnTo>
                      <a:pt x="26" y="234"/>
                    </a:lnTo>
                    <a:lnTo>
                      <a:pt x="33" y="237"/>
                    </a:lnTo>
                    <a:lnTo>
                      <a:pt x="42" y="228"/>
                    </a:lnTo>
                    <a:lnTo>
                      <a:pt x="52" y="227"/>
                    </a:lnTo>
                    <a:lnTo>
                      <a:pt x="59" y="222"/>
                    </a:lnTo>
                    <a:lnTo>
                      <a:pt x="66" y="217"/>
                    </a:lnTo>
                    <a:lnTo>
                      <a:pt x="70" y="198"/>
                    </a:lnTo>
                    <a:lnTo>
                      <a:pt x="78" y="195"/>
                    </a:lnTo>
                    <a:lnTo>
                      <a:pt x="78" y="170"/>
                    </a:lnTo>
                    <a:lnTo>
                      <a:pt x="83" y="167"/>
                    </a:lnTo>
                    <a:lnTo>
                      <a:pt x="82" y="132"/>
                    </a:lnTo>
                    <a:lnTo>
                      <a:pt x="92" y="125"/>
                    </a:lnTo>
                    <a:lnTo>
                      <a:pt x="98" y="119"/>
                    </a:lnTo>
                    <a:lnTo>
                      <a:pt x="98" y="91"/>
                    </a:lnTo>
                    <a:lnTo>
                      <a:pt x="106" y="86"/>
                    </a:lnTo>
                    <a:lnTo>
                      <a:pt x="107" y="64"/>
                    </a:lnTo>
                    <a:lnTo>
                      <a:pt x="114" y="64"/>
                    </a:lnTo>
                    <a:lnTo>
                      <a:pt x="115" y="28"/>
                    </a:lnTo>
                    <a:lnTo>
                      <a:pt x="106" y="23"/>
                    </a:lnTo>
                    <a:lnTo>
                      <a:pt x="105" y="6"/>
                    </a:lnTo>
                    <a:lnTo>
                      <a:pt x="96" y="0"/>
                    </a:lnTo>
                    <a:lnTo>
                      <a:pt x="8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324010" y="4778451"/>
                <a:ext cx="243735" cy="279986"/>
              </a:xfrm>
              <a:custGeom>
                <a:avLst/>
                <a:gdLst>
                  <a:gd name="T0" fmla="*/ 47 w 139"/>
                  <a:gd name="T1" fmla="*/ 3 h 159"/>
                  <a:gd name="T2" fmla="*/ 86 w 139"/>
                  <a:gd name="T3" fmla="*/ 4 h 159"/>
                  <a:gd name="T4" fmla="*/ 92 w 139"/>
                  <a:gd name="T5" fmla="*/ 26 h 159"/>
                  <a:gd name="T6" fmla="*/ 93 w 139"/>
                  <a:gd name="T7" fmla="*/ 37 h 159"/>
                  <a:gd name="T8" fmla="*/ 101 w 139"/>
                  <a:gd name="T9" fmla="*/ 42 h 159"/>
                  <a:gd name="T10" fmla="*/ 105 w 139"/>
                  <a:gd name="T11" fmla="*/ 54 h 159"/>
                  <a:gd name="T12" fmla="*/ 113 w 139"/>
                  <a:gd name="T13" fmla="*/ 54 h 159"/>
                  <a:gd name="T14" fmla="*/ 117 w 139"/>
                  <a:gd name="T15" fmla="*/ 70 h 159"/>
                  <a:gd name="T16" fmla="*/ 123 w 139"/>
                  <a:gd name="T17" fmla="*/ 71 h 159"/>
                  <a:gd name="T18" fmla="*/ 138 w 139"/>
                  <a:gd name="T19" fmla="*/ 77 h 159"/>
                  <a:gd name="T20" fmla="*/ 135 w 139"/>
                  <a:gd name="T21" fmla="*/ 86 h 159"/>
                  <a:gd name="T22" fmla="*/ 126 w 139"/>
                  <a:gd name="T23" fmla="*/ 93 h 159"/>
                  <a:gd name="T24" fmla="*/ 117 w 139"/>
                  <a:gd name="T25" fmla="*/ 102 h 159"/>
                  <a:gd name="T26" fmla="*/ 106 w 139"/>
                  <a:gd name="T27" fmla="*/ 107 h 159"/>
                  <a:gd name="T28" fmla="*/ 102 w 139"/>
                  <a:gd name="T29" fmla="*/ 121 h 159"/>
                  <a:gd name="T30" fmla="*/ 93 w 139"/>
                  <a:gd name="T31" fmla="*/ 124 h 159"/>
                  <a:gd name="T32" fmla="*/ 87 w 139"/>
                  <a:gd name="T33" fmla="*/ 133 h 159"/>
                  <a:gd name="T34" fmla="*/ 78 w 139"/>
                  <a:gd name="T35" fmla="*/ 142 h 159"/>
                  <a:gd name="T36" fmla="*/ 64 w 139"/>
                  <a:gd name="T37" fmla="*/ 142 h 159"/>
                  <a:gd name="T38" fmla="*/ 55 w 139"/>
                  <a:gd name="T39" fmla="*/ 136 h 159"/>
                  <a:gd name="T40" fmla="*/ 46 w 139"/>
                  <a:gd name="T41" fmla="*/ 136 h 159"/>
                  <a:gd name="T42" fmla="*/ 41 w 139"/>
                  <a:gd name="T43" fmla="*/ 144 h 159"/>
                  <a:gd name="T44" fmla="*/ 38 w 139"/>
                  <a:gd name="T45" fmla="*/ 153 h 159"/>
                  <a:gd name="T46" fmla="*/ 30 w 139"/>
                  <a:gd name="T47" fmla="*/ 158 h 159"/>
                  <a:gd name="T48" fmla="*/ 10 w 139"/>
                  <a:gd name="T49" fmla="*/ 153 h 159"/>
                  <a:gd name="T50" fmla="*/ 6 w 139"/>
                  <a:gd name="T51" fmla="*/ 138 h 159"/>
                  <a:gd name="T52" fmla="*/ 1 w 139"/>
                  <a:gd name="T53" fmla="*/ 132 h 159"/>
                  <a:gd name="T54" fmla="*/ 0 w 139"/>
                  <a:gd name="T55" fmla="*/ 80 h 159"/>
                  <a:gd name="T56" fmla="*/ 8 w 139"/>
                  <a:gd name="T57" fmla="*/ 76 h 159"/>
                  <a:gd name="T58" fmla="*/ 15 w 139"/>
                  <a:gd name="T59" fmla="*/ 72 h 159"/>
                  <a:gd name="T60" fmla="*/ 15 w 139"/>
                  <a:gd name="T61" fmla="*/ 20 h 159"/>
                  <a:gd name="T62" fmla="*/ 22 w 139"/>
                  <a:gd name="T63" fmla="*/ 7 h 159"/>
                  <a:gd name="T64" fmla="*/ 40 w 139"/>
                  <a:gd name="T65" fmla="*/ 0 h 159"/>
                  <a:gd name="T66" fmla="*/ 47 w 139"/>
                  <a:gd name="T67" fmla="*/ 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9" h="159">
                    <a:moveTo>
                      <a:pt x="47" y="3"/>
                    </a:moveTo>
                    <a:lnTo>
                      <a:pt x="86" y="4"/>
                    </a:lnTo>
                    <a:lnTo>
                      <a:pt x="92" y="26"/>
                    </a:lnTo>
                    <a:lnTo>
                      <a:pt x="93" y="37"/>
                    </a:lnTo>
                    <a:lnTo>
                      <a:pt x="101" y="42"/>
                    </a:lnTo>
                    <a:lnTo>
                      <a:pt x="105" y="54"/>
                    </a:lnTo>
                    <a:lnTo>
                      <a:pt x="113" y="54"/>
                    </a:lnTo>
                    <a:lnTo>
                      <a:pt x="117" y="70"/>
                    </a:lnTo>
                    <a:lnTo>
                      <a:pt x="123" y="71"/>
                    </a:lnTo>
                    <a:lnTo>
                      <a:pt x="138" y="77"/>
                    </a:lnTo>
                    <a:lnTo>
                      <a:pt x="135" y="86"/>
                    </a:lnTo>
                    <a:lnTo>
                      <a:pt x="126" y="93"/>
                    </a:lnTo>
                    <a:lnTo>
                      <a:pt x="117" y="102"/>
                    </a:lnTo>
                    <a:lnTo>
                      <a:pt x="106" y="107"/>
                    </a:lnTo>
                    <a:lnTo>
                      <a:pt x="102" y="121"/>
                    </a:lnTo>
                    <a:lnTo>
                      <a:pt x="93" y="124"/>
                    </a:lnTo>
                    <a:lnTo>
                      <a:pt x="87" y="133"/>
                    </a:lnTo>
                    <a:lnTo>
                      <a:pt x="78" y="142"/>
                    </a:lnTo>
                    <a:lnTo>
                      <a:pt x="64" y="142"/>
                    </a:lnTo>
                    <a:lnTo>
                      <a:pt x="55" y="136"/>
                    </a:lnTo>
                    <a:lnTo>
                      <a:pt x="46" y="136"/>
                    </a:lnTo>
                    <a:lnTo>
                      <a:pt x="41" y="144"/>
                    </a:lnTo>
                    <a:lnTo>
                      <a:pt x="38" y="153"/>
                    </a:lnTo>
                    <a:lnTo>
                      <a:pt x="30" y="158"/>
                    </a:lnTo>
                    <a:lnTo>
                      <a:pt x="10" y="153"/>
                    </a:lnTo>
                    <a:lnTo>
                      <a:pt x="6" y="138"/>
                    </a:lnTo>
                    <a:lnTo>
                      <a:pt x="1" y="132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5" y="72"/>
                    </a:lnTo>
                    <a:lnTo>
                      <a:pt x="15" y="20"/>
                    </a:lnTo>
                    <a:lnTo>
                      <a:pt x="22" y="7"/>
                    </a:lnTo>
                    <a:lnTo>
                      <a:pt x="40" y="0"/>
                    </a:lnTo>
                    <a:lnTo>
                      <a:pt x="47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1" name="Freeform 152"/>
              <p:cNvSpPr>
                <a:spLocks/>
              </p:cNvSpPr>
              <p:nvPr/>
            </p:nvSpPr>
            <p:spPr bwMode="auto">
              <a:xfrm>
                <a:off x="6235951" y="4913725"/>
                <a:ext cx="418281" cy="391665"/>
              </a:xfrm>
              <a:custGeom>
                <a:avLst/>
                <a:gdLst>
                  <a:gd name="T0" fmla="*/ 217 w 237"/>
                  <a:gd name="T1" fmla="*/ 9 h 221"/>
                  <a:gd name="T2" fmla="*/ 201 w 237"/>
                  <a:gd name="T3" fmla="*/ 9 h 221"/>
                  <a:gd name="T4" fmla="*/ 197 w 237"/>
                  <a:gd name="T5" fmla="*/ 4 h 221"/>
                  <a:gd name="T6" fmla="*/ 187 w 237"/>
                  <a:gd name="T7" fmla="*/ 0 h 221"/>
                  <a:gd name="T8" fmla="*/ 184 w 237"/>
                  <a:gd name="T9" fmla="*/ 8 h 221"/>
                  <a:gd name="T10" fmla="*/ 175 w 237"/>
                  <a:gd name="T11" fmla="*/ 15 h 221"/>
                  <a:gd name="T12" fmla="*/ 167 w 237"/>
                  <a:gd name="T13" fmla="*/ 25 h 221"/>
                  <a:gd name="T14" fmla="*/ 156 w 237"/>
                  <a:gd name="T15" fmla="*/ 30 h 221"/>
                  <a:gd name="T16" fmla="*/ 151 w 237"/>
                  <a:gd name="T17" fmla="*/ 44 h 221"/>
                  <a:gd name="T18" fmla="*/ 143 w 237"/>
                  <a:gd name="T19" fmla="*/ 47 h 221"/>
                  <a:gd name="T20" fmla="*/ 137 w 237"/>
                  <a:gd name="T21" fmla="*/ 55 h 221"/>
                  <a:gd name="T22" fmla="*/ 128 w 237"/>
                  <a:gd name="T23" fmla="*/ 65 h 221"/>
                  <a:gd name="T24" fmla="*/ 114 w 237"/>
                  <a:gd name="T25" fmla="*/ 65 h 221"/>
                  <a:gd name="T26" fmla="*/ 105 w 237"/>
                  <a:gd name="T27" fmla="*/ 59 h 221"/>
                  <a:gd name="T28" fmla="*/ 96 w 237"/>
                  <a:gd name="T29" fmla="*/ 59 h 221"/>
                  <a:gd name="T30" fmla="*/ 91 w 237"/>
                  <a:gd name="T31" fmla="*/ 66 h 221"/>
                  <a:gd name="T32" fmla="*/ 88 w 237"/>
                  <a:gd name="T33" fmla="*/ 76 h 221"/>
                  <a:gd name="T34" fmla="*/ 80 w 237"/>
                  <a:gd name="T35" fmla="*/ 81 h 221"/>
                  <a:gd name="T36" fmla="*/ 61 w 237"/>
                  <a:gd name="T37" fmla="*/ 76 h 221"/>
                  <a:gd name="T38" fmla="*/ 57 w 237"/>
                  <a:gd name="T39" fmla="*/ 61 h 221"/>
                  <a:gd name="T40" fmla="*/ 52 w 237"/>
                  <a:gd name="T41" fmla="*/ 54 h 221"/>
                  <a:gd name="T42" fmla="*/ 47 w 237"/>
                  <a:gd name="T43" fmla="*/ 110 h 221"/>
                  <a:gd name="T44" fmla="*/ 40 w 237"/>
                  <a:gd name="T45" fmla="*/ 120 h 221"/>
                  <a:gd name="T46" fmla="*/ 20 w 237"/>
                  <a:gd name="T47" fmla="*/ 117 h 221"/>
                  <a:gd name="T48" fmla="*/ 14 w 237"/>
                  <a:gd name="T49" fmla="*/ 105 h 221"/>
                  <a:gd name="T50" fmla="*/ 10 w 237"/>
                  <a:gd name="T51" fmla="*/ 110 h 221"/>
                  <a:gd name="T52" fmla="*/ 0 w 237"/>
                  <a:gd name="T53" fmla="*/ 111 h 221"/>
                  <a:gd name="T54" fmla="*/ 3 w 237"/>
                  <a:gd name="T55" fmla="*/ 118 h 221"/>
                  <a:gd name="T56" fmla="*/ 3 w 237"/>
                  <a:gd name="T57" fmla="*/ 134 h 221"/>
                  <a:gd name="T58" fmla="*/ 13 w 237"/>
                  <a:gd name="T59" fmla="*/ 138 h 221"/>
                  <a:gd name="T60" fmla="*/ 14 w 237"/>
                  <a:gd name="T61" fmla="*/ 157 h 221"/>
                  <a:gd name="T62" fmla="*/ 20 w 237"/>
                  <a:gd name="T63" fmla="*/ 160 h 221"/>
                  <a:gd name="T64" fmla="*/ 20 w 237"/>
                  <a:gd name="T65" fmla="*/ 166 h 221"/>
                  <a:gd name="T66" fmla="*/ 27 w 237"/>
                  <a:gd name="T67" fmla="*/ 166 h 221"/>
                  <a:gd name="T68" fmla="*/ 25 w 237"/>
                  <a:gd name="T69" fmla="*/ 178 h 221"/>
                  <a:gd name="T70" fmla="*/ 17 w 237"/>
                  <a:gd name="T71" fmla="*/ 184 h 221"/>
                  <a:gd name="T72" fmla="*/ 43 w 237"/>
                  <a:gd name="T73" fmla="*/ 218 h 221"/>
                  <a:gd name="T74" fmla="*/ 61 w 237"/>
                  <a:gd name="T75" fmla="*/ 220 h 221"/>
                  <a:gd name="T76" fmla="*/ 70 w 237"/>
                  <a:gd name="T77" fmla="*/ 214 h 221"/>
                  <a:gd name="T78" fmla="*/ 78 w 237"/>
                  <a:gd name="T79" fmla="*/ 203 h 221"/>
                  <a:gd name="T80" fmla="*/ 108 w 237"/>
                  <a:gd name="T81" fmla="*/ 204 h 221"/>
                  <a:gd name="T82" fmla="*/ 111 w 237"/>
                  <a:gd name="T83" fmla="*/ 209 h 221"/>
                  <a:gd name="T84" fmla="*/ 128 w 237"/>
                  <a:gd name="T85" fmla="*/ 202 h 221"/>
                  <a:gd name="T86" fmla="*/ 135 w 237"/>
                  <a:gd name="T87" fmla="*/ 196 h 221"/>
                  <a:gd name="T88" fmla="*/ 156 w 237"/>
                  <a:gd name="T89" fmla="*/ 193 h 221"/>
                  <a:gd name="T90" fmla="*/ 167 w 237"/>
                  <a:gd name="T91" fmla="*/ 186 h 221"/>
                  <a:gd name="T92" fmla="*/ 178 w 237"/>
                  <a:gd name="T93" fmla="*/ 167 h 221"/>
                  <a:gd name="T94" fmla="*/ 190 w 237"/>
                  <a:gd name="T95" fmla="*/ 158 h 221"/>
                  <a:gd name="T96" fmla="*/ 209 w 237"/>
                  <a:gd name="T97" fmla="*/ 142 h 221"/>
                  <a:gd name="T98" fmla="*/ 212 w 237"/>
                  <a:gd name="T99" fmla="*/ 125 h 221"/>
                  <a:gd name="T100" fmla="*/ 217 w 237"/>
                  <a:gd name="T101" fmla="*/ 110 h 221"/>
                  <a:gd name="T102" fmla="*/ 228 w 237"/>
                  <a:gd name="T103" fmla="*/ 109 h 221"/>
                  <a:gd name="T104" fmla="*/ 236 w 237"/>
                  <a:gd name="T105" fmla="*/ 93 h 221"/>
                  <a:gd name="T106" fmla="*/ 224 w 237"/>
                  <a:gd name="T107" fmla="*/ 88 h 221"/>
                  <a:gd name="T108" fmla="*/ 222 w 237"/>
                  <a:gd name="T109" fmla="*/ 76 h 221"/>
                  <a:gd name="T110" fmla="*/ 216 w 237"/>
                  <a:gd name="T111" fmla="*/ 66 h 221"/>
                  <a:gd name="T112" fmla="*/ 217 w 237"/>
                  <a:gd name="T113" fmla="*/ 52 h 221"/>
                  <a:gd name="T114" fmla="*/ 217 w 237"/>
                  <a:gd name="T115" fmla="*/ 34 h 221"/>
                  <a:gd name="T116" fmla="*/ 217 w 237"/>
                  <a:gd name="T117" fmla="*/ 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7" h="221">
                    <a:moveTo>
                      <a:pt x="217" y="9"/>
                    </a:moveTo>
                    <a:lnTo>
                      <a:pt x="201" y="9"/>
                    </a:lnTo>
                    <a:lnTo>
                      <a:pt x="197" y="4"/>
                    </a:lnTo>
                    <a:lnTo>
                      <a:pt x="187" y="0"/>
                    </a:lnTo>
                    <a:lnTo>
                      <a:pt x="184" y="8"/>
                    </a:lnTo>
                    <a:lnTo>
                      <a:pt x="175" y="15"/>
                    </a:lnTo>
                    <a:lnTo>
                      <a:pt x="167" y="25"/>
                    </a:lnTo>
                    <a:lnTo>
                      <a:pt x="156" y="30"/>
                    </a:lnTo>
                    <a:lnTo>
                      <a:pt x="151" y="44"/>
                    </a:lnTo>
                    <a:lnTo>
                      <a:pt x="143" y="47"/>
                    </a:lnTo>
                    <a:lnTo>
                      <a:pt x="137" y="55"/>
                    </a:lnTo>
                    <a:lnTo>
                      <a:pt x="128" y="65"/>
                    </a:lnTo>
                    <a:lnTo>
                      <a:pt x="114" y="65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91" y="66"/>
                    </a:lnTo>
                    <a:lnTo>
                      <a:pt x="88" y="76"/>
                    </a:lnTo>
                    <a:lnTo>
                      <a:pt x="80" y="81"/>
                    </a:lnTo>
                    <a:lnTo>
                      <a:pt x="61" y="76"/>
                    </a:lnTo>
                    <a:lnTo>
                      <a:pt x="57" y="61"/>
                    </a:lnTo>
                    <a:lnTo>
                      <a:pt x="52" y="54"/>
                    </a:lnTo>
                    <a:lnTo>
                      <a:pt x="47" y="110"/>
                    </a:lnTo>
                    <a:lnTo>
                      <a:pt x="40" y="120"/>
                    </a:lnTo>
                    <a:lnTo>
                      <a:pt x="20" y="117"/>
                    </a:lnTo>
                    <a:lnTo>
                      <a:pt x="14" y="105"/>
                    </a:lnTo>
                    <a:lnTo>
                      <a:pt x="10" y="110"/>
                    </a:lnTo>
                    <a:lnTo>
                      <a:pt x="0" y="111"/>
                    </a:lnTo>
                    <a:lnTo>
                      <a:pt x="3" y="118"/>
                    </a:lnTo>
                    <a:lnTo>
                      <a:pt x="3" y="134"/>
                    </a:lnTo>
                    <a:lnTo>
                      <a:pt x="13" y="138"/>
                    </a:lnTo>
                    <a:lnTo>
                      <a:pt x="14" y="157"/>
                    </a:lnTo>
                    <a:lnTo>
                      <a:pt x="20" y="160"/>
                    </a:lnTo>
                    <a:lnTo>
                      <a:pt x="20" y="166"/>
                    </a:lnTo>
                    <a:lnTo>
                      <a:pt x="27" y="166"/>
                    </a:lnTo>
                    <a:lnTo>
                      <a:pt x="25" y="178"/>
                    </a:lnTo>
                    <a:lnTo>
                      <a:pt x="17" y="184"/>
                    </a:lnTo>
                    <a:lnTo>
                      <a:pt x="43" y="218"/>
                    </a:lnTo>
                    <a:lnTo>
                      <a:pt x="61" y="220"/>
                    </a:lnTo>
                    <a:lnTo>
                      <a:pt x="70" y="214"/>
                    </a:lnTo>
                    <a:lnTo>
                      <a:pt x="78" y="203"/>
                    </a:lnTo>
                    <a:lnTo>
                      <a:pt x="108" y="204"/>
                    </a:lnTo>
                    <a:lnTo>
                      <a:pt x="111" y="209"/>
                    </a:lnTo>
                    <a:lnTo>
                      <a:pt x="128" y="202"/>
                    </a:lnTo>
                    <a:lnTo>
                      <a:pt x="135" y="196"/>
                    </a:lnTo>
                    <a:lnTo>
                      <a:pt x="156" y="193"/>
                    </a:lnTo>
                    <a:lnTo>
                      <a:pt x="167" y="186"/>
                    </a:lnTo>
                    <a:lnTo>
                      <a:pt x="178" y="167"/>
                    </a:lnTo>
                    <a:lnTo>
                      <a:pt x="190" y="158"/>
                    </a:lnTo>
                    <a:lnTo>
                      <a:pt x="209" y="142"/>
                    </a:lnTo>
                    <a:lnTo>
                      <a:pt x="212" y="125"/>
                    </a:lnTo>
                    <a:lnTo>
                      <a:pt x="217" y="110"/>
                    </a:lnTo>
                    <a:lnTo>
                      <a:pt x="228" y="109"/>
                    </a:lnTo>
                    <a:lnTo>
                      <a:pt x="236" y="93"/>
                    </a:lnTo>
                    <a:lnTo>
                      <a:pt x="224" y="88"/>
                    </a:lnTo>
                    <a:lnTo>
                      <a:pt x="222" y="76"/>
                    </a:lnTo>
                    <a:lnTo>
                      <a:pt x="216" y="66"/>
                    </a:lnTo>
                    <a:lnTo>
                      <a:pt x="217" y="52"/>
                    </a:lnTo>
                    <a:lnTo>
                      <a:pt x="217" y="34"/>
                    </a:lnTo>
                    <a:lnTo>
                      <a:pt x="2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2" name="Freeform 153"/>
              <p:cNvSpPr>
                <a:spLocks/>
              </p:cNvSpPr>
              <p:nvPr/>
            </p:nvSpPr>
            <p:spPr bwMode="auto">
              <a:xfrm>
                <a:off x="6589760" y="4570821"/>
                <a:ext cx="264177" cy="509637"/>
              </a:xfrm>
              <a:custGeom>
                <a:avLst/>
                <a:gdLst>
                  <a:gd name="T0" fmla="*/ 24 w 150"/>
                  <a:gd name="T1" fmla="*/ 284 h 289"/>
                  <a:gd name="T2" fmla="*/ 15 w 150"/>
                  <a:gd name="T3" fmla="*/ 262 h 289"/>
                  <a:gd name="T4" fmla="*/ 16 w 150"/>
                  <a:gd name="T5" fmla="*/ 229 h 289"/>
                  <a:gd name="T6" fmla="*/ 19 w 150"/>
                  <a:gd name="T7" fmla="*/ 194 h 289"/>
                  <a:gd name="T8" fmla="*/ 26 w 150"/>
                  <a:gd name="T9" fmla="*/ 168 h 289"/>
                  <a:gd name="T10" fmla="*/ 41 w 150"/>
                  <a:gd name="T11" fmla="*/ 155 h 289"/>
                  <a:gd name="T12" fmla="*/ 35 w 150"/>
                  <a:gd name="T13" fmla="*/ 132 h 289"/>
                  <a:gd name="T14" fmla="*/ 32 w 150"/>
                  <a:gd name="T15" fmla="*/ 97 h 289"/>
                  <a:gd name="T16" fmla="*/ 5 w 150"/>
                  <a:gd name="T17" fmla="*/ 82 h 289"/>
                  <a:gd name="T18" fmla="*/ 23 w 150"/>
                  <a:gd name="T19" fmla="*/ 75 h 289"/>
                  <a:gd name="T20" fmla="*/ 38 w 150"/>
                  <a:gd name="T21" fmla="*/ 60 h 289"/>
                  <a:gd name="T22" fmla="*/ 60 w 150"/>
                  <a:gd name="T23" fmla="*/ 68 h 289"/>
                  <a:gd name="T24" fmla="*/ 55 w 150"/>
                  <a:gd name="T25" fmla="*/ 94 h 289"/>
                  <a:gd name="T26" fmla="*/ 71 w 150"/>
                  <a:gd name="T27" fmla="*/ 99 h 289"/>
                  <a:gd name="T28" fmla="*/ 85 w 150"/>
                  <a:gd name="T29" fmla="*/ 81 h 289"/>
                  <a:gd name="T30" fmla="*/ 78 w 150"/>
                  <a:gd name="T31" fmla="*/ 59 h 289"/>
                  <a:gd name="T32" fmla="*/ 69 w 150"/>
                  <a:gd name="T33" fmla="*/ 44 h 289"/>
                  <a:gd name="T34" fmla="*/ 64 w 150"/>
                  <a:gd name="T35" fmla="*/ 26 h 289"/>
                  <a:gd name="T36" fmla="*/ 64 w 150"/>
                  <a:gd name="T37" fmla="*/ 0 h 289"/>
                  <a:gd name="T38" fmla="*/ 80 w 150"/>
                  <a:gd name="T39" fmla="*/ 18 h 289"/>
                  <a:gd name="T40" fmla="*/ 112 w 150"/>
                  <a:gd name="T41" fmla="*/ 11 h 289"/>
                  <a:gd name="T42" fmla="*/ 132 w 150"/>
                  <a:gd name="T43" fmla="*/ 4 h 289"/>
                  <a:gd name="T44" fmla="*/ 149 w 150"/>
                  <a:gd name="T45" fmla="*/ 30 h 289"/>
                  <a:gd name="T46" fmla="*/ 140 w 150"/>
                  <a:gd name="T47" fmla="*/ 93 h 289"/>
                  <a:gd name="T48" fmla="*/ 113 w 150"/>
                  <a:gd name="T49" fmla="*/ 106 h 289"/>
                  <a:gd name="T50" fmla="*/ 101 w 150"/>
                  <a:gd name="T51" fmla="*/ 117 h 289"/>
                  <a:gd name="T52" fmla="*/ 93 w 150"/>
                  <a:gd name="T53" fmla="*/ 139 h 289"/>
                  <a:gd name="T54" fmla="*/ 73 w 150"/>
                  <a:gd name="T55" fmla="*/ 149 h 289"/>
                  <a:gd name="T56" fmla="*/ 68 w 150"/>
                  <a:gd name="T57" fmla="*/ 189 h 289"/>
                  <a:gd name="T58" fmla="*/ 71 w 150"/>
                  <a:gd name="T59" fmla="*/ 220 h 289"/>
                  <a:gd name="T60" fmla="*/ 68 w 150"/>
                  <a:gd name="T61" fmla="*/ 234 h 289"/>
                  <a:gd name="T62" fmla="*/ 56 w 150"/>
                  <a:gd name="T63" fmla="*/ 242 h 289"/>
                  <a:gd name="T64" fmla="*/ 39 w 150"/>
                  <a:gd name="T65" fmla="*/ 248 h 289"/>
                  <a:gd name="T66" fmla="*/ 37 w 150"/>
                  <a:gd name="T67" fmla="*/ 269 h 289"/>
                  <a:gd name="T68" fmla="*/ 36 w 150"/>
                  <a:gd name="T69" fmla="*/ 2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89">
                    <a:moveTo>
                      <a:pt x="36" y="288"/>
                    </a:moveTo>
                    <a:lnTo>
                      <a:pt x="24" y="284"/>
                    </a:lnTo>
                    <a:lnTo>
                      <a:pt x="21" y="272"/>
                    </a:lnTo>
                    <a:lnTo>
                      <a:pt x="15" y="262"/>
                    </a:lnTo>
                    <a:lnTo>
                      <a:pt x="16" y="247"/>
                    </a:lnTo>
                    <a:lnTo>
                      <a:pt x="16" y="229"/>
                    </a:lnTo>
                    <a:lnTo>
                      <a:pt x="16" y="205"/>
                    </a:lnTo>
                    <a:lnTo>
                      <a:pt x="19" y="194"/>
                    </a:lnTo>
                    <a:lnTo>
                      <a:pt x="27" y="189"/>
                    </a:lnTo>
                    <a:lnTo>
                      <a:pt x="26" y="168"/>
                    </a:lnTo>
                    <a:lnTo>
                      <a:pt x="36" y="162"/>
                    </a:lnTo>
                    <a:lnTo>
                      <a:pt x="41" y="155"/>
                    </a:lnTo>
                    <a:lnTo>
                      <a:pt x="36" y="142"/>
                    </a:lnTo>
                    <a:lnTo>
                      <a:pt x="35" y="132"/>
                    </a:lnTo>
                    <a:lnTo>
                      <a:pt x="40" y="111"/>
                    </a:lnTo>
                    <a:lnTo>
                      <a:pt x="32" y="97"/>
                    </a:lnTo>
                    <a:lnTo>
                      <a:pt x="12" y="93"/>
                    </a:lnTo>
                    <a:lnTo>
                      <a:pt x="5" y="82"/>
                    </a:lnTo>
                    <a:lnTo>
                      <a:pt x="0" y="81"/>
                    </a:lnTo>
                    <a:lnTo>
                      <a:pt x="23" y="75"/>
                    </a:lnTo>
                    <a:lnTo>
                      <a:pt x="26" y="66"/>
                    </a:lnTo>
                    <a:lnTo>
                      <a:pt x="38" y="60"/>
                    </a:lnTo>
                    <a:lnTo>
                      <a:pt x="49" y="65"/>
                    </a:lnTo>
                    <a:lnTo>
                      <a:pt x="60" y="68"/>
                    </a:lnTo>
                    <a:lnTo>
                      <a:pt x="59" y="80"/>
                    </a:lnTo>
                    <a:lnTo>
                      <a:pt x="55" y="94"/>
                    </a:lnTo>
                    <a:lnTo>
                      <a:pt x="61" y="101"/>
                    </a:lnTo>
                    <a:lnTo>
                      <a:pt x="71" y="99"/>
                    </a:lnTo>
                    <a:lnTo>
                      <a:pt x="75" y="88"/>
                    </a:lnTo>
                    <a:lnTo>
                      <a:pt x="85" y="81"/>
                    </a:lnTo>
                    <a:lnTo>
                      <a:pt x="82" y="68"/>
                    </a:lnTo>
                    <a:lnTo>
                      <a:pt x="78" y="59"/>
                    </a:lnTo>
                    <a:lnTo>
                      <a:pt x="72" y="49"/>
                    </a:lnTo>
                    <a:lnTo>
                      <a:pt x="69" y="44"/>
                    </a:lnTo>
                    <a:lnTo>
                      <a:pt x="63" y="37"/>
                    </a:lnTo>
                    <a:lnTo>
                      <a:pt x="64" y="26"/>
                    </a:lnTo>
                    <a:lnTo>
                      <a:pt x="67" y="14"/>
                    </a:lnTo>
                    <a:lnTo>
                      <a:pt x="64" y="0"/>
                    </a:lnTo>
                    <a:lnTo>
                      <a:pt x="77" y="9"/>
                    </a:lnTo>
                    <a:lnTo>
                      <a:pt x="80" y="18"/>
                    </a:lnTo>
                    <a:lnTo>
                      <a:pt x="109" y="20"/>
                    </a:lnTo>
                    <a:lnTo>
                      <a:pt x="112" y="11"/>
                    </a:lnTo>
                    <a:lnTo>
                      <a:pt x="129" y="11"/>
                    </a:lnTo>
                    <a:lnTo>
                      <a:pt x="132" y="4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9" y="83"/>
                    </a:lnTo>
                    <a:lnTo>
                      <a:pt x="140" y="93"/>
                    </a:lnTo>
                    <a:lnTo>
                      <a:pt x="136" y="103"/>
                    </a:lnTo>
                    <a:lnTo>
                      <a:pt x="113" y="106"/>
                    </a:lnTo>
                    <a:lnTo>
                      <a:pt x="111" y="114"/>
                    </a:lnTo>
                    <a:lnTo>
                      <a:pt x="101" y="117"/>
                    </a:lnTo>
                    <a:lnTo>
                      <a:pt x="97" y="121"/>
                    </a:lnTo>
                    <a:lnTo>
                      <a:pt x="93" y="139"/>
                    </a:lnTo>
                    <a:lnTo>
                      <a:pt x="81" y="143"/>
                    </a:lnTo>
                    <a:lnTo>
                      <a:pt x="73" y="149"/>
                    </a:lnTo>
                    <a:lnTo>
                      <a:pt x="69" y="157"/>
                    </a:lnTo>
                    <a:lnTo>
                      <a:pt x="68" y="189"/>
                    </a:lnTo>
                    <a:lnTo>
                      <a:pt x="71" y="190"/>
                    </a:lnTo>
                    <a:lnTo>
                      <a:pt x="71" y="220"/>
                    </a:lnTo>
                    <a:lnTo>
                      <a:pt x="73" y="233"/>
                    </a:lnTo>
                    <a:lnTo>
                      <a:pt x="68" y="234"/>
                    </a:lnTo>
                    <a:lnTo>
                      <a:pt x="67" y="242"/>
                    </a:lnTo>
                    <a:lnTo>
                      <a:pt x="56" y="242"/>
                    </a:lnTo>
                    <a:lnTo>
                      <a:pt x="52" y="246"/>
                    </a:lnTo>
                    <a:lnTo>
                      <a:pt x="39" y="248"/>
                    </a:lnTo>
                    <a:lnTo>
                      <a:pt x="37" y="259"/>
                    </a:lnTo>
                    <a:lnTo>
                      <a:pt x="37" y="269"/>
                    </a:lnTo>
                    <a:lnTo>
                      <a:pt x="37" y="280"/>
                    </a:lnTo>
                    <a:lnTo>
                      <a:pt x="36" y="28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3" name="Freeform 154"/>
              <p:cNvSpPr>
                <a:spLocks/>
              </p:cNvSpPr>
              <p:nvPr/>
            </p:nvSpPr>
            <p:spPr bwMode="auto">
              <a:xfrm>
                <a:off x="6492266" y="5111917"/>
                <a:ext cx="66044" cy="67637"/>
              </a:xfrm>
              <a:custGeom>
                <a:avLst/>
                <a:gdLst>
                  <a:gd name="T0" fmla="*/ 12 w 38"/>
                  <a:gd name="T1" fmla="*/ 2 h 38"/>
                  <a:gd name="T2" fmla="*/ 9 w 38"/>
                  <a:gd name="T3" fmla="*/ 9 h 38"/>
                  <a:gd name="T4" fmla="*/ 0 w 38"/>
                  <a:gd name="T5" fmla="*/ 11 h 38"/>
                  <a:gd name="T6" fmla="*/ 1 w 38"/>
                  <a:gd name="T7" fmla="*/ 34 h 38"/>
                  <a:gd name="T8" fmla="*/ 13 w 38"/>
                  <a:gd name="T9" fmla="*/ 33 h 38"/>
                  <a:gd name="T10" fmla="*/ 16 w 38"/>
                  <a:gd name="T11" fmla="*/ 37 h 38"/>
                  <a:gd name="T12" fmla="*/ 23 w 38"/>
                  <a:gd name="T13" fmla="*/ 36 h 38"/>
                  <a:gd name="T14" fmla="*/ 28 w 38"/>
                  <a:gd name="T15" fmla="*/ 30 h 38"/>
                  <a:gd name="T16" fmla="*/ 31 w 38"/>
                  <a:gd name="T17" fmla="*/ 22 h 38"/>
                  <a:gd name="T18" fmla="*/ 37 w 38"/>
                  <a:gd name="T19" fmla="*/ 22 h 38"/>
                  <a:gd name="T20" fmla="*/ 37 w 38"/>
                  <a:gd name="T21" fmla="*/ 1 h 38"/>
                  <a:gd name="T22" fmla="*/ 23 w 38"/>
                  <a:gd name="T23" fmla="*/ 0 h 38"/>
                  <a:gd name="T24" fmla="*/ 12 w 38"/>
                  <a:gd name="T2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12" y="2"/>
                    </a:moveTo>
                    <a:lnTo>
                      <a:pt x="9" y="9"/>
                    </a:lnTo>
                    <a:lnTo>
                      <a:pt x="0" y="11"/>
                    </a:lnTo>
                    <a:lnTo>
                      <a:pt x="1" y="34"/>
                    </a:lnTo>
                    <a:lnTo>
                      <a:pt x="13" y="33"/>
                    </a:lnTo>
                    <a:lnTo>
                      <a:pt x="16" y="37"/>
                    </a:lnTo>
                    <a:lnTo>
                      <a:pt x="23" y="36"/>
                    </a:lnTo>
                    <a:lnTo>
                      <a:pt x="28" y="30"/>
                    </a:lnTo>
                    <a:lnTo>
                      <a:pt x="31" y="22"/>
                    </a:lnTo>
                    <a:lnTo>
                      <a:pt x="37" y="22"/>
                    </a:lnTo>
                    <a:lnTo>
                      <a:pt x="37" y="1"/>
                    </a:lnTo>
                    <a:lnTo>
                      <a:pt x="23" y="0"/>
                    </a:lnTo>
                    <a:lnTo>
                      <a:pt x="12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4" name="Freeform 155"/>
              <p:cNvSpPr>
                <a:spLocks/>
              </p:cNvSpPr>
              <p:nvPr/>
            </p:nvSpPr>
            <p:spPr bwMode="auto">
              <a:xfrm>
                <a:off x="6369612" y="4481163"/>
                <a:ext cx="306634" cy="305153"/>
              </a:xfrm>
              <a:custGeom>
                <a:avLst/>
                <a:gdLst>
                  <a:gd name="T0" fmla="*/ 59 w 174"/>
                  <a:gd name="T1" fmla="*/ 172 h 173"/>
                  <a:gd name="T2" fmla="*/ 68 w 174"/>
                  <a:gd name="T3" fmla="*/ 169 h 173"/>
                  <a:gd name="T4" fmla="*/ 81 w 174"/>
                  <a:gd name="T5" fmla="*/ 169 h 173"/>
                  <a:gd name="T6" fmla="*/ 89 w 174"/>
                  <a:gd name="T7" fmla="*/ 166 h 173"/>
                  <a:gd name="T8" fmla="*/ 92 w 174"/>
                  <a:gd name="T9" fmla="*/ 156 h 173"/>
                  <a:gd name="T10" fmla="*/ 99 w 174"/>
                  <a:gd name="T11" fmla="*/ 153 h 173"/>
                  <a:gd name="T12" fmla="*/ 104 w 174"/>
                  <a:gd name="T13" fmla="*/ 150 h 173"/>
                  <a:gd name="T14" fmla="*/ 106 w 174"/>
                  <a:gd name="T15" fmla="*/ 140 h 173"/>
                  <a:gd name="T16" fmla="*/ 119 w 174"/>
                  <a:gd name="T17" fmla="*/ 137 h 173"/>
                  <a:gd name="T18" fmla="*/ 125 w 174"/>
                  <a:gd name="T19" fmla="*/ 130 h 173"/>
                  <a:gd name="T20" fmla="*/ 148 w 174"/>
                  <a:gd name="T21" fmla="*/ 125 h 173"/>
                  <a:gd name="T22" fmla="*/ 151 w 174"/>
                  <a:gd name="T23" fmla="*/ 116 h 173"/>
                  <a:gd name="T24" fmla="*/ 163 w 174"/>
                  <a:gd name="T25" fmla="*/ 110 h 173"/>
                  <a:gd name="T26" fmla="*/ 165 w 174"/>
                  <a:gd name="T27" fmla="*/ 83 h 173"/>
                  <a:gd name="T28" fmla="*/ 173 w 174"/>
                  <a:gd name="T29" fmla="*/ 76 h 173"/>
                  <a:gd name="T30" fmla="*/ 170 w 174"/>
                  <a:gd name="T31" fmla="*/ 59 h 173"/>
                  <a:gd name="T32" fmla="*/ 170 w 174"/>
                  <a:gd name="T33" fmla="*/ 39 h 173"/>
                  <a:gd name="T34" fmla="*/ 162 w 174"/>
                  <a:gd name="T35" fmla="*/ 25 h 173"/>
                  <a:gd name="T36" fmla="*/ 148 w 174"/>
                  <a:gd name="T37" fmla="*/ 19 h 173"/>
                  <a:gd name="T38" fmla="*/ 139 w 174"/>
                  <a:gd name="T39" fmla="*/ 8 h 173"/>
                  <a:gd name="T40" fmla="*/ 137 w 174"/>
                  <a:gd name="T41" fmla="*/ 0 h 173"/>
                  <a:gd name="T42" fmla="*/ 126 w 174"/>
                  <a:gd name="T43" fmla="*/ 1 h 173"/>
                  <a:gd name="T44" fmla="*/ 123 w 174"/>
                  <a:gd name="T45" fmla="*/ 10 h 173"/>
                  <a:gd name="T46" fmla="*/ 112 w 174"/>
                  <a:gd name="T47" fmla="*/ 14 h 173"/>
                  <a:gd name="T48" fmla="*/ 107 w 174"/>
                  <a:gd name="T49" fmla="*/ 25 h 173"/>
                  <a:gd name="T50" fmla="*/ 103 w 174"/>
                  <a:gd name="T51" fmla="*/ 69 h 173"/>
                  <a:gd name="T52" fmla="*/ 109 w 174"/>
                  <a:gd name="T53" fmla="*/ 75 h 173"/>
                  <a:gd name="T54" fmla="*/ 119 w 174"/>
                  <a:gd name="T55" fmla="*/ 75 h 173"/>
                  <a:gd name="T56" fmla="*/ 122 w 174"/>
                  <a:gd name="T57" fmla="*/ 93 h 173"/>
                  <a:gd name="T58" fmla="*/ 118 w 174"/>
                  <a:gd name="T59" fmla="*/ 103 h 173"/>
                  <a:gd name="T60" fmla="*/ 102 w 174"/>
                  <a:gd name="T61" fmla="*/ 103 h 173"/>
                  <a:gd name="T62" fmla="*/ 96 w 174"/>
                  <a:gd name="T63" fmla="*/ 96 h 173"/>
                  <a:gd name="T64" fmla="*/ 92 w 174"/>
                  <a:gd name="T65" fmla="*/ 80 h 173"/>
                  <a:gd name="T66" fmla="*/ 81 w 174"/>
                  <a:gd name="T67" fmla="*/ 74 h 173"/>
                  <a:gd name="T68" fmla="*/ 80 w 174"/>
                  <a:gd name="T69" fmla="*/ 69 h 173"/>
                  <a:gd name="T70" fmla="*/ 68 w 174"/>
                  <a:gd name="T71" fmla="*/ 70 h 173"/>
                  <a:gd name="T72" fmla="*/ 64 w 174"/>
                  <a:gd name="T73" fmla="*/ 80 h 173"/>
                  <a:gd name="T74" fmla="*/ 57 w 174"/>
                  <a:gd name="T75" fmla="*/ 77 h 173"/>
                  <a:gd name="T76" fmla="*/ 53 w 174"/>
                  <a:gd name="T77" fmla="*/ 62 h 173"/>
                  <a:gd name="T78" fmla="*/ 37 w 174"/>
                  <a:gd name="T79" fmla="*/ 60 h 173"/>
                  <a:gd name="T80" fmla="*/ 35 w 174"/>
                  <a:gd name="T81" fmla="*/ 94 h 173"/>
                  <a:gd name="T82" fmla="*/ 22 w 174"/>
                  <a:gd name="T83" fmla="*/ 94 h 173"/>
                  <a:gd name="T84" fmla="*/ 17 w 174"/>
                  <a:gd name="T85" fmla="*/ 85 h 173"/>
                  <a:gd name="T86" fmla="*/ 11 w 174"/>
                  <a:gd name="T87" fmla="*/ 86 h 173"/>
                  <a:gd name="T88" fmla="*/ 11 w 174"/>
                  <a:gd name="T89" fmla="*/ 94 h 173"/>
                  <a:gd name="T90" fmla="*/ 1 w 174"/>
                  <a:gd name="T91" fmla="*/ 95 h 173"/>
                  <a:gd name="T92" fmla="*/ 0 w 174"/>
                  <a:gd name="T93" fmla="*/ 134 h 173"/>
                  <a:gd name="T94" fmla="*/ 2 w 174"/>
                  <a:gd name="T95" fmla="*/ 146 h 173"/>
                  <a:gd name="T96" fmla="*/ 14 w 174"/>
                  <a:gd name="T97" fmla="*/ 160 h 173"/>
                  <a:gd name="T98" fmla="*/ 14 w 174"/>
                  <a:gd name="T99" fmla="*/ 168 h 173"/>
                  <a:gd name="T100" fmla="*/ 21 w 174"/>
                  <a:gd name="T101" fmla="*/ 170 h 173"/>
                  <a:gd name="T102" fmla="*/ 59 w 174"/>
                  <a:gd name="T103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4" h="173">
                    <a:moveTo>
                      <a:pt x="59" y="172"/>
                    </a:moveTo>
                    <a:lnTo>
                      <a:pt x="68" y="169"/>
                    </a:lnTo>
                    <a:lnTo>
                      <a:pt x="81" y="169"/>
                    </a:lnTo>
                    <a:lnTo>
                      <a:pt x="89" y="166"/>
                    </a:lnTo>
                    <a:lnTo>
                      <a:pt x="92" y="156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6" y="140"/>
                    </a:lnTo>
                    <a:lnTo>
                      <a:pt x="119" y="137"/>
                    </a:lnTo>
                    <a:lnTo>
                      <a:pt x="125" y="130"/>
                    </a:lnTo>
                    <a:lnTo>
                      <a:pt x="148" y="125"/>
                    </a:lnTo>
                    <a:lnTo>
                      <a:pt x="151" y="116"/>
                    </a:lnTo>
                    <a:lnTo>
                      <a:pt x="163" y="110"/>
                    </a:lnTo>
                    <a:lnTo>
                      <a:pt x="165" y="83"/>
                    </a:lnTo>
                    <a:lnTo>
                      <a:pt x="173" y="76"/>
                    </a:lnTo>
                    <a:lnTo>
                      <a:pt x="170" y="59"/>
                    </a:lnTo>
                    <a:lnTo>
                      <a:pt x="170" y="39"/>
                    </a:lnTo>
                    <a:lnTo>
                      <a:pt x="162" y="25"/>
                    </a:lnTo>
                    <a:lnTo>
                      <a:pt x="148" y="19"/>
                    </a:lnTo>
                    <a:lnTo>
                      <a:pt x="139" y="8"/>
                    </a:lnTo>
                    <a:lnTo>
                      <a:pt x="137" y="0"/>
                    </a:lnTo>
                    <a:lnTo>
                      <a:pt x="126" y="1"/>
                    </a:lnTo>
                    <a:lnTo>
                      <a:pt x="123" y="10"/>
                    </a:lnTo>
                    <a:lnTo>
                      <a:pt x="112" y="14"/>
                    </a:lnTo>
                    <a:lnTo>
                      <a:pt x="107" y="25"/>
                    </a:lnTo>
                    <a:lnTo>
                      <a:pt x="103" y="69"/>
                    </a:lnTo>
                    <a:lnTo>
                      <a:pt x="109" y="75"/>
                    </a:lnTo>
                    <a:lnTo>
                      <a:pt x="119" y="75"/>
                    </a:lnTo>
                    <a:lnTo>
                      <a:pt x="122" y="93"/>
                    </a:lnTo>
                    <a:lnTo>
                      <a:pt x="118" y="103"/>
                    </a:lnTo>
                    <a:lnTo>
                      <a:pt x="102" y="103"/>
                    </a:lnTo>
                    <a:lnTo>
                      <a:pt x="96" y="96"/>
                    </a:lnTo>
                    <a:lnTo>
                      <a:pt x="92" y="80"/>
                    </a:lnTo>
                    <a:lnTo>
                      <a:pt x="81" y="74"/>
                    </a:lnTo>
                    <a:lnTo>
                      <a:pt x="80" y="69"/>
                    </a:lnTo>
                    <a:lnTo>
                      <a:pt x="68" y="70"/>
                    </a:lnTo>
                    <a:lnTo>
                      <a:pt x="64" y="80"/>
                    </a:lnTo>
                    <a:lnTo>
                      <a:pt x="57" y="77"/>
                    </a:lnTo>
                    <a:lnTo>
                      <a:pt x="53" y="62"/>
                    </a:lnTo>
                    <a:lnTo>
                      <a:pt x="37" y="60"/>
                    </a:lnTo>
                    <a:lnTo>
                      <a:pt x="35" y="94"/>
                    </a:lnTo>
                    <a:lnTo>
                      <a:pt x="22" y="94"/>
                    </a:lnTo>
                    <a:lnTo>
                      <a:pt x="17" y="85"/>
                    </a:lnTo>
                    <a:lnTo>
                      <a:pt x="11" y="86"/>
                    </a:lnTo>
                    <a:lnTo>
                      <a:pt x="11" y="94"/>
                    </a:lnTo>
                    <a:lnTo>
                      <a:pt x="1" y="95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21" y="170"/>
                    </a:lnTo>
                    <a:lnTo>
                      <a:pt x="59" y="1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5" name="Freeform 159"/>
              <p:cNvSpPr>
                <a:spLocks/>
              </p:cNvSpPr>
              <p:nvPr/>
            </p:nvSpPr>
            <p:spPr bwMode="auto">
              <a:xfrm>
                <a:off x="6871235" y="3910181"/>
                <a:ext cx="56609" cy="56626"/>
              </a:xfrm>
              <a:custGeom>
                <a:avLst/>
                <a:gdLst>
                  <a:gd name="T0" fmla="*/ 16 w 32"/>
                  <a:gd name="T1" fmla="*/ 30 h 31"/>
                  <a:gd name="T2" fmla="*/ 0 w 32"/>
                  <a:gd name="T3" fmla="*/ 27 h 31"/>
                  <a:gd name="T4" fmla="*/ 3 w 32"/>
                  <a:gd name="T5" fmla="*/ 0 h 31"/>
                  <a:gd name="T6" fmla="*/ 31 w 32"/>
                  <a:gd name="T7" fmla="*/ 17 h 31"/>
                  <a:gd name="T8" fmla="*/ 16 w 3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16" y="30"/>
                    </a:moveTo>
                    <a:lnTo>
                      <a:pt x="0" y="27"/>
                    </a:lnTo>
                    <a:lnTo>
                      <a:pt x="3" y="0"/>
                    </a:lnTo>
                    <a:lnTo>
                      <a:pt x="31" y="17"/>
                    </a:lnTo>
                    <a:lnTo>
                      <a:pt x="16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6" name="Freeform 160"/>
              <p:cNvSpPr>
                <a:spLocks/>
              </p:cNvSpPr>
              <p:nvPr/>
            </p:nvSpPr>
            <p:spPr bwMode="auto">
              <a:xfrm>
                <a:off x="5833395" y="3903889"/>
                <a:ext cx="84914" cy="184036"/>
              </a:xfrm>
              <a:custGeom>
                <a:avLst/>
                <a:gdLst>
                  <a:gd name="T0" fmla="*/ 0 w 48"/>
                  <a:gd name="T1" fmla="*/ 36 h 104"/>
                  <a:gd name="T2" fmla="*/ 7 w 48"/>
                  <a:gd name="T3" fmla="*/ 46 h 104"/>
                  <a:gd name="T4" fmla="*/ 10 w 48"/>
                  <a:gd name="T5" fmla="*/ 66 h 104"/>
                  <a:gd name="T6" fmla="*/ 11 w 48"/>
                  <a:gd name="T7" fmla="*/ 84 h 104"/>
                  <a:gd name="T8" fmla="*/ 16 w 48"/>
                  <a:gd name="T9" fmla="*/ 103 h 104"/>
                  <a:gd name="T10" fmla="*/ 34 w 48"/>
                  <a:gd name="T11" fmla="*/ 95 h 104"/>
                  <a:gd name="T12" fmla="*/ 31 w 48"/>
                  <a:gd name="T13" fmla="*/ 62 h 104"/>
                  <a:gd name="T14" fmla="*/ 39 w 48"/>
                  <a:gd name="T15" fmla="*/ 51 h 104"/>
                  <a:gd name="T16" fmla="*/ 47 w 48"/>
                  <a:gd name="T17" fmla="*/ 19 h 104"/>
                  <a:gd name="T18" fmla="*/ 44 w 48"/>
                  <a:gd name="T19" fmla="*/ 0 h 104"/>
                  <a:gd name="T20" fmla="*/ 31 w 48"/>
                  <a:gd name="T21" fmla="*/ 1 h 104"/>
                  <a:gd name="T22" fmla="*/ 27 w 48"/>
                  <a:gd name="T23" fmla="*/ 16 h 104"/>
                  <a:gd name="T24" fmla="*/ 11 w 48"/>
                  <a:gd name="T25" fmla="*/ 21 h 104"/>
                  <a:gd name="T26" fmla="*/ 0 w 48"/>
                  <a:gd name="T27" fmla="*/ 3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04">
                    <a:moveTo>
                      <a:pt x="0" y="36"/>
                    </a:moveTo>
                    <a:lnTo>
                      <a:pt x="7" y="46"/>
                    </a:lnTo>
                    <a:lnTo>
                      <a:pt x="10" y="66"/>
                    </a:lnTo>
                    <a:lnTo>
                      <a:pt x="11" y="84"/>
                    </a:lnTo>
                    <a:lnTo>
                      <a:pt x="16" y="103"/>
                    </a:lnTo>
                    <a:lnTo>
                      <a:pt x="34" y="95"/>
                    </a:lnTo>
                    <a:lnTo>
                      <a:pt x="31" y="62"/>
                    </a:lnTo>
                    <a:lnTo>
                      <a:pt x="39" y="51"/>
                    </a:lnTo>
                    <a:lnTo>
                      <a:pt x="47" y="19"/>
                    </a:lnTo>
                    <a:lnTo>
                      <a:pt x="44" y="0"/>
                    </a:lnTo>
                    <a:lnTo>
                      <a:pt x="31" y="1"/>
                    </a:lnTo>
                    <a:lnTo>
                      <a:pt x="27" y="16"/>
                    </a:lnTo>
                    <a:lnTo>
                      <a:pt x="11" y="21"/>
                    </a:lnTo>
                    <a:lnTo>
                      <a:pt x="0" y="3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7" name="Freeform 161"/>
              <p:cNvSpPr>
                <a:spLocks/>
              </p:cNvSpPr>
              <p:nvPr/>
            </p:nvSpPr>
            <p:spPr bwMode="auto">
              <a:xfrm>
                <a:off x="5489021" y="3977818"/>
                <a:ext cx="88059" cy="94377"/>
              </a:xfrm>
              <a:custGeom>
                <a:avLst/>
                <a:gdLst>
                  <a:gd name="T0" fmla="*/ 48 w 49"/>
                  <a:gd name="T1" fmla="*/ 26 h 53"/>
                  <a:gd name="T2" fmla="*/ 44 w 49"/>
                  <a:gd name="T3" fmla="*/ 9 h 53"/>
                  <a:gd name="T4" fmla="*/ 27 w 49"/>
                  <a:gd name="T5" fmla="*/ 0 h 53"/>
                  <a:gd name="T6" fmla="*/ 15 w 49"/>
                  <a:gd name="T7" fmla="*/ 6 h 53"/>
                  <a:gd name="T8" fmla="*/ 0 w 49"/>
                  <a:gd name="T9" fmla="*/ 10 h 53"/>
                  <a:gd name="T10" fmla="*/ 3 w 49"/>
                  <a:gd name="T11" fmla="*/ 25 h 53"/>
                  <a:gd name="T12" fmla="*/ 14 w 49"/>
                  <a:gd name="T13" fmla="*/ 28 h 53"/>
                  <a:gd name="T14" fmla="*/ 16 w 49"/>
                  <a:gd name="T15" fmla="*/ 40 h 53"/>
                  <a:gd name="T16" fmla="*/ 29 w 49"/>
                  <a:gd name="T17" fmla="*/ 44 h 53"/>
                  <a:gd name="T18" fmla="*/ 33 w 49"/>
                  <a:gd name="T19" fmla="*/ 52 h 53"/>
                  <a:gd name="T20" fmla="*/ 48 w 49"/>
                  <a:gd name="T2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3">
                    <a:moveTo>
                      <a:pt x="48" y="26"/>
                    </a:moveTo>
                    <a:lnTo>
                      <a:pt x="44" y="9"/>
                    </a:lnTo>
                    <a:lnTo>
                      <a:pt x="27" y="0"/>
                    </a:lnTo>
                    <a:lnTo>
                      <a:pt x="15" y="6"/>
                    </a:lnTo>
                    <a:lnTo>
                      <a:pt x="0" y="10"/>
                    </a:lnTo>
                    <a:lnTo>
                      <a:pt x="3" y="25"/>
                    </a:lnTo>
                    <a:lnTo>
                      <a:pt x="14" y="28"/>
                    </a:lnTo>
                    <a:lnTo>
                      <a:pt x="16" y="40"/>
                    </a:lnTo>
                    <a:lnTo>
                      <a:pt x="29" y="44"/>
                    </a:lnTo>
                    <a:lnTo>
                      <a:pt x="33" y="52"/>
                    </a:lnTo>
                    <a:lnTo>
                      <a:pt x="48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8" name="Freeform 163"/>
              <p:cNvSpPr>
                <a:spLocks/>
              </p:cNvSpPr>
              <p:nvPr/>
            </p:nvSpPr>
            <p:spPr bwMode="auto">
              <a:xfrm>
                <a:off x="6555165" y="4298700"/>
                <a:ext cx="48747" cy="48762"/>
              </a:xfrm>
              <a:custGeom>
                <a:avLst/>
                <a:gdLst>
                  <a:gd name="T0" fmla="*/ 13 w 28"/>
                  <a:gd name="T1" fmla="*/ 0 h 28"/>
                  <a:gd name="T2" fmla="*/ 3 w 28"/>
                  <a:gd name="T3" fmla="*/ 4 h 28"/>
                  <a:gd name="T4" fmla="*/ 6 w 28"/>
                  <a:gd name="T5" fmla="*/ 14 h 28"/>
                  <a:gd name="T6" fmla="*/ 0 w 28"/>
                  <a:gd name="T7" fmla="*/ 19 h 28"/>
                  <a:gd name="T8" fmla="*/ 1 w 28"/>
                  <a:gd name="T9" fmla="*/ 27 h 28"/>
                  <a:gd name="T10" fmla="*/ 10 w 28"/>
                  <a:gd name="T11" fmla="*/ 26 h 28"/>
                  <a:gd name="T12" fmla="*/ 22 w 28"/>
                  <a:gd name="T13" fmla="*/ 26 h 28"/>
                  <a:gd name="T14" fmla="*/ 27 w 28"/>
                  <a:gd name="T15" fmla="*/ 19 h 28"/>
                  <a:gd name="T16" fmla="*/ 24 w 28"/>
                  <a:gd name="T17" fmla="*/ 4 h 28"/>
                  <a:gd name="T18" fmla="*/ 13 w 28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3" y="0"/>
                    </a:moveTo>
                    <a:lnTo>
                      <a:pt x="3" y="4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10" y="26"/>
                    </a:lnTo>
                    <a:lnTo>
                      <a:pt x="22" y="26"/>
                    </a:lnTo>
                    <a:lnTo>
                      <a:pt x="27" y="19"/>
                    </a:lnTo>
                    <a:lnTo>
                      <a:pt x="24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9" name="Freeform 164"/>
              <p:cNvSpPr>
                <a:spLocks/>
              </p:cNvSpPr>
              <p:nvPr/>
            </p:nvSpPr>
            <p:spPr bwMode="auto">
              <a:xfrm>
                <a:off x="6567745" y="4331732"/>
                <a:ext cx="42457" cy="51907"/>
              </a:xfrm>
              <a:custGeom>
                <a:avLst/>
                <a:gdLst>
                  <a:gd name="T0" fmla="*/ 13 w 25"/>
                  <a:gd name="T1" fmla="*/ 26 h 29"/>
                  <a:gd name="T2" fmla="*/ 24 w 25"/>
                  <a:gd name="T3" fmla="*/ 25 h 29"/>
                  <a:gd name="T4" fmla="*/ 23 w 25"/>
                  <a:gd name="T5" fmla="*/ 7 h 29"/>
                  <a:gd name="T6" fmla="*/ 19 w 25"/>
                  <a:gd name="T7" fmla="*/ 0 h 29"/>
                  <a:gd name="T8" fmla="*/ 14 w 25"/>
                  <a:gd name="T9" fmla="*/ 7 h 29"/>
                  <a:gd name="T10" fmla="*/ 2 w 25"/>
                  <a:gd name="T11" fmla="*/ 7 h 29"/>
                  <a:gd name="T12" fmla="*/ 0 w 25"/>
                  <a:gd name="T13" fmla="*/ 23 h 29"/>
                  <a:gd name="T14" fmla="*/ 6 w 25"/>
                  <a:gd name="T15" fmla="*/ 28 h 29"/>
                  <a:gd name="T16" fmla="*/ 13 w 25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13" y="26"/>
                    </a:moveTo>
                    <a:lnTo>
                      <a:pt x="24" y="25"/>
                    </a:lnTo>
                    <a:lnTo>
                      <a:pt x="23" y="7"/>
                    </a:lnTo>
                    <a:lnTo>
                      <a:pt x="19" y="0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3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0" name="Freeform 167"/>
              <p:cNvSpPr>
                <a:spLocks/>
              </p:cNvSpPr>
              <p:nvPr/>
            </p:nvSpPr>
            <p:spPr bwMode="auto">
              <a:xfrm>
                <a:off x="6042536" y="4199604"/>
                <a:ext cx="163538" cy="191900"/>
              </a:xfrm>
              <a:custGeom>
                <a:avLst/>
                <a:gdLst>
                  <a:gd name="T0" fmla="*/ 68 w 93"/>
                  <a:gd name="T1" fmla="*/ 0 h 109"/>
                  <a:gd name="T2" fmla="*/ 45 w 93"/>
                  <a:gd name="T3" fmla="*/ 2 h 109"/>
                  <a:gd name="T4" fmla="*/ 37 w 93"/>
                  <a:gd name="T5" fmla="*/ 8 h 109"/>
                  <a:gd name="T6" fmla="*/ 37 w 93"/>
                  <a:gd name="T7" fmla="*/ 16 h 109"/>
                  <a:gd name="T8" fmla="*/ 33 w 93"/>
                  <a:gd name="T9" fmla="*/ 27 h 109"/>
                  <a:gd name="T10" fmla="*/ 18 w 93"/>
                  <a:gd name="T11" fmla="*/ 28 h 109"/>
                  <a:gd name="T12" fmla="*/ 14 w 93"/>
                  <a:gd name="T13" fmla="*/ 23 h 109"/>
                  <a:gd name="T14" fmla="*/ 14 w 93"/>
                  <a:gd name="T15" fmla="*/ 42 h 109"/>
                  <a:gd name="T16" fmla="*/ 2 w 93"/>
                  <a:gd name="T17" fmla="*/ 48 h 109"/>
                  <a:gd name="T18" fmla="*/ 0 w 93"/>
                  <a:gd name="T19" fmla="*/ 52 h 109"/>
                  <a:gd name="T20" fmla="*/ 7 w 93"/>
                  <a:gd name="T21" fmla="*/ 56 h 109"/>
                  <a:gd name="T22" fmla="*/ 6 w 93"/>
                  <a:gd name="T23" fmla="*/ 69 h 109"/>
                  <a:gd name="T24" fmla="*/ 24 w 93"/>
                  <a:gd name="T25" fmla="*/ 85 h 109"/>
                  <a:gd name="T26" fmla="*/ 38 w 93"/>
                  <a:gd name="T27" fmla="*/ 102 h 109"/>
                  <a:gd name="T28" fmla="*/ 43 w 93"/>
                  <a:gd name="T29" fmla="*/ 108 h 109"/>
                  <a:gd name="T30" fmla="*/ 49 w 93"/>
                  <a:gd name="T31" fmla="*/ 100 h 109"/>
                  <a:gd name="T32" fmla="*/ 54 w 93"/>
                  <a:gd name="T33" fmla="*/ 89 h 109"/>
                  <a:gd name="T34" fmla="*/ 47 w 93"/>
                  <a:gd name="T35" fmla="*/ 84 h 109"/>
                  <a:gd name="T36" fmla="*/ 45 w 93"/>
                  <a:gd name="T37" fmla="*/ 76 h 109"/>
                  <a:gd name="T38" fmla="*/ 55 w 93"/>
                  <a:gd name="T39" fmla="*/ 71 h 109"/>
                  <a:gd name="T40" fmla="*/ 63 w 93"/>
                  <a:gd name="T41" fmla="*/ 69 h 109"/>
                  <a:gd name="T42" fmla="*/ 71 w 93"/>
                  <a:gd name="T43" fmla="*/ 79 h 109"/>
                  <a:gd name="T44" fmla="*/ 83 w 93"/>
                  <a:gd name="T45" fmla="*/ 74 h 109"/>
                  <a:gd name="T46" fmla="*/ 92 w 93"/>
                  <a:gd name="T47" fmla="*/ 61 h 109"/>
                  <a:gd name="T48" fmla="*/ 89 w 93"/>
                  <a:gd name="T49" fmla="*/ 47 h 109"/>
                  <a:gd name="T50" fmla="*/ 83 w 93"/>
                  <a:gd name="T51" fmla="*/ 41 h 109"/>
                  <a:gd name="T52" fmla="*/ 78 w 93"/>
                  <a:gd name="T53" fmla="*/ 30 h 109"/>
                  <a:gd name="T54" fmla="*/ 82 w 93"/>
                  <a:gd name="T55" fmla="*/ 23 h 109"/>
                  <a:gd name="T56" fmla="*/ 78 w 93"/>
                  <a:gd name="T57" fmla="*/ 14 h 109"/>
                  <a:gd name="T58" fmla="*/ 68 w 93"/>
                  <a:gd name="T59" fmla="*/ 13 h 109"/>
                  <a:gd name="T60" fmla="*/ 68 w 93"/>
                  <a:gd name="T6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109">
                    <a:moveTo>
                      <a:pt x="68" y="0"/>
                    </a:moveTo>
                    <a:lnTo>
                      <a:pt x="45" y="2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3" y="27"/>
                    </a:lnTo>
                    <a:lnTo>
                      <a:pt x="18" y="28"/>
                    </a:lnTo>
                    <a:lnTo>
                      <a:pt x="14" y="23"/>
                    </a:lnTo>
                    <a:lnTo>
                      <a:pt x="14" y="42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7" y="56"/>
                    </a:lnTo>
                    <a:lnTo>
                      <a:pt x="6" y="69"/>
                    </a:lnTo>
                    <a:lnTo>
                      <a:pt x="24" y="85"/>
                    </a:lnTo>
                    <a:lnTo>
                      <a:pt x="38" y="102"/>
                    </a:lnTo>
                    <a:lnTo>
                      <a:pt x="43" y="108"/>
                    </a:lnTo>
                    <a:lnTo>
                      <a:pt x="49" y="100"/>
                    </a:lnTo>
                    <a:lnTo>
                      <a:pt x="54" y="89"/>
                    </a:lnTo>
                    <a:lnTo>
                      <a:pt x="47" y="84"/>
                    </a:lnTo>
                    <a:lnTo>
                      <a:pt x="45" y="76"/>
                    </a:lnTo>
                    <a:lnTo>
                      <a:pt x="55" y="71"/>
                    </a:lnTo>
                    <a:lnTo>
                      <a:pt x="63" y="69"/>
                    </a:lnTo>
                    <a:lnTo>
                      <a:pt x="71" y="79"/>
                    </a:lnTo>
                    <a:lnTo>
                      <a:pt x="83" y="74"/>
                    </a:lnTo>
                    <a:lnTo>
                      <a:pt x="92" y="61"/>
                    </a:lnTo>
                    <a:lnTo>
                      <a:pt x="89" y="47"/>
                    </a:lnTo>
                    <a:lnTo>
                      <a:pt x="83" y="41"/>
                    </a:lnTo>
                    <a:lnTo>
                      <a:pt x="78" y="30"/>
                    </a:lnTo>
                    <a:lnTo>
                      <a:pt x="82" y="23"/>
                    </a:lnTo>
                    <a:lnTo>
                      <a:pt x="78" y="14"/>
                    </a:lnTo>
                    <a:lnTo>
                      <a:pt x="68" y="13"/>
                    </a:lnTo>
                    <a:lnTo>
                      <a:pt x="6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1" name="Freeform 168"/>
              <p:cNvSpPr>
                <a:spLocks/>
              </p:cNvSpPr>
              <p:nvPr/>
            </p:nvSpPr>
            <p:spPr bwMode="auto">
              <a:xfrm>
                <a:off x="5421404" y="3427284"/>
                <a:ext cx="202850" cy="224932"/>
              </a:xfrm>
              <a:custGeom>
                <a:avLst/>
                <a:gdLst>
                  <a:gd name="T0" fmla="*/ 112 w 115"/>
                  <a:gd name="T1" fmla="*/ 7 h 127"/>
                  <a:gd name="T2" fmla="*/ 114 w 115"/>
                  <a:gd name="T3" fmla="*/ 0 h 127"/>
                  <a:gd name="T4" fmla="*/ 104 w 115"/>
                  <a:gd name="T5" fmla="*/ 0 h 127"/>
                  <a:gd name="T6" fmla="*/ 67 w 115"/>
                  <a:gd name="T7" fmla="*/ 0 h 127"/>
                  <a:gd name="T8" fmla="*/ 61 w 115"/>
                  <a:gd name="T9" fmla="*/ 9 h 127"/>
                  <a:gd name="T10" fmla="*/ 44 w 115"/>
                  <a:gd name="T11" fmla="*/ 6 h 127"/>
                  <a:gd name="T12" fmla="*/ 41 w 115"/>
                  <a:gd name="T13" fmla="*/ 25 h 127"/>
                  <a:gd name="T14" fmla="*/ 35 w 115"/>
                  <a:gd name="T15" fmla="*/ 35 h 127"/>
                  <a:gd name="T16" fmla="*/ 23 w 115"/>
                  <a:gd name="T17" fmla="*/ 40 h 127"/>
                  <a:gd name="T18" fmla="*/ 16 w 115"/>
                  <a:gd name="T19" fmla="*/ 46 h 127"/>
                  <a:gd name="T20" fmla="*/ 18 w 115"/>
                  <a:gd name="T21" fmla="*/ 68 h 127"/>
                  <a:gd name="T22" fmla="*/ 8 w 115"/>
                  <a:gd name="T23" fmla="*/ 70 h 127"/>
                  <a:gd name="T24" fmla="*/ 12 w 115"/>
                  <a:gd name="T25" fmla="*/ 81 h 127"/>
                  <a:gd name="T26" fmla="*/ 5 w 115"/>
                  <a:gd name="T27" fmla="*/ 86 h 127"/>
                  <a:gd name="T28" fmla="*/ 0 w 115"/>
                  <a:gd name="T29" fmla="*/ 100 h 127"/>
                  <a:gd name="T30" fmla="*/ 1 w 115"/>
                  <a:gd name="T31" fmla="*/ 121 h 127"/>
                  <a:gd name="T32" fmla="*/ 7 w 115"/>
                  <a:gd name="T33" fmla="*/ 123 h 127"/>
                  <a:gd name="T34" fmla="*/ 27 w 115"/>
                  <a:gd name="T35" fmla="*/ 126 h 127"/>
                  <a:gd name="T36" fmla="*/ 41 w 115"/>
                  <a:gd name="T37" fmla="*/ 126 h 127"/>
                  <a:gd name="T38" fmla="*/ 41 w 115"/>
                  <a:gd name="T39" fmla="*/ 105 h 127"/>
                  <a:gd name="T40" fmla="*/ 45 w 115"/>
                  <a:gd name="T41" fmla="*/ 92 h 127"/>
                  <a:gd name="T42" fmla="*/ 53 w 115"/>
                  <a:gd name="T43" fmla="*/ 84 h 127"/>
                  <a:gd name="T44" fmla="*/ 67 w 115"/>
                  <a:gd name="T45" fmla="*/ 88 h 127"/>
                  <a:gd name="T46" fmla="*/ 67 w 115"/>
                  <a:gd name="T47" fmla="*/ 39 h 127"/>
                  <a:gd name="T48" fmla="*/ 100 w 115"/>
                  <a:gd name="T49" fmla="*/ 36 h 127"/>
                  <a:gd name="T50" fmla="*/ 107 w 115"/>
                  <a:gd name="T51" fmla="*/ 27 h 127"/>
                  <a:gd name="T52" fmla="*/ 112 w 115"/>
                  <a:gd name="T53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5" h="127">
                    <a:moveTo>
                      <a:pt x="112" y="7"/>
                    </a:moveTo>
                    <a:lnTo>
                      <a:pt x="114" y="0"/>
                    </a:lnTo>
                    <a:lnTo>
                      <a:pt x="104" y="0"/>
                    </a:lnTo>
                    <a:lnTo>
                      <a:pt x="67" y="0"/>
                    </a:lnTo>
                    <a:lnTo>
                      <a:pt x="61" y="9"/>
                    </a:lnTo>
                    <a:lnTo>
                      <a:pt x="44" y="6"/>
                    </a:lnTo>
                    <a:lnTo>
                      <a:pt x="41" y="25"/>
                    </a:lnTo>
                    <a:lnTo>
                      <a:pt x="35" y="35"/>
                    </a:lnTo>
                    <a:lnTo>
                      <a:pt x="23" y="40"/>
                    </a:lnTo>
                    <a:lnTo>
                      <a:pt x="16" y="46"/>
                    </a:lnTo>
                    <a:lnTo>
                      <a:pt x="18" y="68"/>
                    </a:lnTo>
                    <a:lnTo>
                      <a:pt x="8" y="70"/>
                    </a:lnTo>
                    <a:lnTo>
                      <a:pt x="12" y="81"/>
                    </a:lnTo>
                    <a:lnTo>
                      <a:pt x="5" y="86"/>
                    </a:lnTo>
                    <a:lnTo>
                      <a:pt x="0" y="100"/>
                    </a:lnTo>
                    <a:lnTo>
                      <a:pt x="1" y="121"/>
                    </a:lnTo>
                    <a:lnTo>
                      <a:pt x="7" y="123"/>
                    </a:lnTo>
                    <a:lnTo>
                      <a:pt x="27" y="126"/>
                    </a:lnTo>
                    <a:lnTo>
                      <a:pt x="41" y="126"/>
                    </a:lnTo>
                    <a:lnTo>
                      <a:pt x="41" y="105"/>
                    </a:lnTo>
                    <a:lnTo>
                      <a:pt x="45" y="92"/>
                    </a:lnTo>
                    <a:lnTo>
                      <a:pt x="53" y="84"/>
                    </a:lnTo>
                    <a:lnTo>
                      <a:pt x="67" y="88"/>
                    </a:lnTo>
                    <a:lnTo>
                      <a:pt x="67" y="39"/>
                    </a:lnTo>
                    <a:lnTo>
                      <a:pt x="100" y="36"/>
                    </a:lnTo>
                    <a:lnTo>
                      <a:pt x="107" y="27"/>
                    </a:lnTo>
                    <a:lnTo>
                      <a:pt x="112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2" name="Freeform 169"/>
              <p:cNvSpPr>
                <a:spLocks/>
              </p:cNvSpPr>
              <p:nvPr/>
            </p:nvSpPr>
            <p:spPr bwMode="auto">
              <a:xfrm>
                <a:off x="5380520" y="3779625"/>
                <a:ext cx="174546" cy="147858"/>
              </a:xfrm>
              <a:custGeom>
                <a:avLst/>
                <a:gdLst>
                  <a:gd name="T0" fmla="*/ 17 w 99"/>
                  <a:gd name="T1" fmla="*/ 66 h 84"/>
                  <a:gd name="T2" fmla="*/ 18 w 99"/>
                  <a:gd name="T3" fmla="*/ 77 h 84"/>
                  <a:gd name="T4" fmla="*/ 31 w 99"/>
                  <a:gd name="T5" fmla="*/ 77 h 84"/>
                  <a:gd name="T6" fmla="*/ 36 w 99"/>
                  <a:gd name="T7" fmla="*/ 83 h 84"/>
                  <a:gd name="T8" fmla="*/ 43 w 99"/>
                  <a:gd name="T9" fmla="*/ 74 h 84"/>
                  <a:gd name="T10" fmla="*/ 61 w 99"/>
                  <a:gd name="T11" fmla="*/ 68 h 84"/>
                  <a:gd name="T12" fmla="*/ 81 w 99"/>
                  <a:gd name="T13" fmla="*/ 71 h 84"/>
                  <a:gd name="T14" fmla="*/ 98 w 99"/>
                  <a:gd name="T15" fmla="*/ 71 h 84"/>
                  <a:gd name="T16" fmla="*/ 90 w 99"/>
                  <a:gd name="T17" fmla="*/ 54 h 84"/>
                  <a:gd name="T18" fmla="*/ 82 w 99"/>
                  <a:gd name="T19" fmla="*/ 48 h 84"/>
                  <a:gd name="T20" fmla="*/ 79 w 99"/>
                  <a:gd name="T21" fmla="*/ 36 h 84"/>
                  <a:gd name="T22" fmla="*/ 68 w 99"/>
                  <a:gd name="T23" fmla="*/ 28 h 84"/>
                  <a:gd name="T24" fmla="*/ 57 w 99"/>
                  <a:gd name="T25" fmla="*/ 13 h 84"/>
                  <a:gd name="T26" fmla="*/ 47 w 99"/>
                  <a:gd name="T27" fmla="*/ 8 h 84"/>
                  <a:gd name="T28" fmla="*/ 41 w 99"/>
                  <a:gd name="T29" fmla="*/ 0 h 84"/>
                  <a:gd name="T30" fmla="*/ 28 w 99"/>
                  <a:gd name="T31" fmla="*/ 3 h 84"/>
                  <a:gd name="T32" fmla="*/ 10 w 99"/>
                  <a:gd name="T33" fmla="*/ 24 h 84"/>
                  <a:gd name="T34" fmla="*/ 0 w 99"/>
                  <a:gd name="T35" fmla="*/ 28 h 84"/>
                  <a:gd name="T36" fmla="*/ 11 w 99"/>
                  <a:gd name="T37" fmla="*/ 32 h 84"/>
                  <a:gd name="T38" fmla="*/ 21 w 99"/>
                  <a:gd name="T39" fmla="*/ 44 h 84"/>
                  <a:gd name="T40" fmla="*/ 28 w 99"/>
                  <a:gd name="T41" fmla="*/ 50 h 84"/>
                  <a:gd name="T42" fmla="*/ 19 w 99"/>
                  <a:gd name="T43" fmla="*/ 56 h 84"/>
                  <a:gd name="T44" fmla="*/ 17 w 99"/>
                  <a:gd name="T45" fmla="*/ 6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84">
                    <a:moveTo>
                      <a:pt x="17" y="66"/>
                    </a:moveTo>
                    <a:lnTo>
                      <a:pt x="18" y="77"/>
                    </a:lnTo>
                    <a:lnTo>
                      <a:pt x="31" y="77"/>
                    </a:lnTo>
                    <a:lnTo>
                      <a:pt x="36" y="83"/>
                    </a:lnTo>
                    <a:lnTo>
                      <a:pt x="43" y="74"/>
                    </a:lnTo>
                    <a:lnTo>
                      <a:pt x="61" y="68"/>
                    </a:lnTo>
                    <a:lnTo>
                      <a:pt x="81" y="71"/>
                    </a:lnTo>
                    <a:lnTo>
                      <a:pt x="98" y="71"/>
                    </a:lnTo>
                    <a:lnTo>
                      <a:pt x="90" y="54"/>
                    </a:lnTo>
                    <a:lnTo>
                      <a:pt x="82" y="48"/>
                    </a:lnTo>
                    <a:lnTo>
                      <a:pt x="79" y="36"/>
                    </a:lnTo>
                    <a:lnTo>
                      <a:pt x="68" y="28"/>
                    </a:lnTo>
                    <a:lnTo>
                      <a:pt x="57" y="13"/>
                    </a:lnTo>
                    <a:lnTo>
                      <a:pt x="47" y="8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0" y="24"/>
                    </a:lnTo>
                    <a:lnTo>
                      <a:pt x="0" y="28"/>
                    </a:lnTo>
                    <a:lnTo>
                      <a:pt x="11" y="32"/>
                    </a:lnTo>
                    <a:lnTo>
                      <a:pt x="21" y="44"/>
                    </a:lnTo>
                    <a:lnTo>
                      <a:pt x="28" y="50"/>
                    </a:lnTo>
                    <a:lnTo>
                      <a:pt x="19" y="56"/>
                    </a:lnTo>
                    <a:lnTo>
                      <a:pt x="17" y="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3" name="Freeform 170"/>
              <p:cNvSpPr>
                <a:spLocks/>
              </p:cNvSpPr>
              <p:nvPr/>
            </p:nvSpPr>
            <p:spPr bwMode="auto">
              <a:xfrm>
                <a:off x="6015803" y="3142579"/>
                <a:ext cx="95922" cy="188754"/>
              </a:xfrm>
              <a:custGeom>
                <a:avLst/>
                <a:gdLst>
                  <a:gd name="T0" fmla="*/ 29 w 55"/>
                  <a:gd name="T1" fmla="*/ 106 h 107"/>
                  <a:gd name="T2" fmla="*/ 22 w 55"/>
                  <a:gd name="T3" fmla="*/ 105 h 107"/>
                  <a:gd name="T4" fmla="*/ 18 w 55"/>
                  <a:gd name="T5" fmla="*/ 89 h 107"/>
                  <a:gd name="T6" fmla="*/ 5 w 55"/>
                  <a:gd name="T7" fmla="*/ 85 h 107"/>
                  <a:gd name="T8" fmla="*/ 0 w 55"/>
                  <a:gd name="T9" fmla="*/ 68 h 107"/>
                  <a:gd name="T10" fmla="*/ 3 w 55"/>
                  <a:gd name="T11" fmla="*/ 53 h 107"/>
                  <a:gd name="T12" fmla="*/ 17 w 55"/>
                  <a:gd name="T13" fmla="*/ 48 h 107"/>
                  <a:gd name="T14" fmla="*/ 9 w 55"/>
                  <a:gd name="T15" fmla="*/ 37 h 107"/>
                  <a:gd name="T16" fmla="*/ 11 w 55"/>
                  <a:gd name="T17" fmla="*/ 25 h 107"/>
                  <a:gd name="T18" fmla="*/ 18 w 55"/>
                  <a:gd name="T19" fmla="*/ 25 h 107"/>
                  <a:gd name="T20" fmla="*/ 15 w 55"/>
                  <a:gd name="T21" fmla="*/ 7 h 107"/>
                  <a:gd name="T22" fmla="*/ 25 w 55"/>
                  <a:gd name="T23" fmla="*/ 1 h 107"/>
                  <a:gd name="T24" fmla="*/ 32 w 55"/>
                  <a:gd name="T25" fmla="*/ 0 h 107"/>
                  <a:gd name="T26" fmla="*/ 39 w 55"/>
                  <a:gd name="T27" fmla="*/ 5 h 107"/>
                  <a:gd name="T28" fmla="*/ 51 w 55"/>
                  <a:gd name="T29" fmla="*/ 9 h 107"/>
                  <a:gd name="T30" fmla="*/ 47 w 55"/>
                  <a:gd name="T31" fmla="*/ 21 h 107"/>
                  <a:gd name="T32" fmla="*/ 52 w 55"/>
                  <a:gd name="T33" fmla="*/ 30 h 107"/>
                  <a:gd name="T34" fmla="*/ 51 w 55"/>
                  <a:gd name="T35" fmla="*/ 47 h 107"/>
                  <a:gd name="T36" fmla="*/ 40 w 55"/>
                  <a:gd name="T37" fmla="*/ 50 h 107"/>
                  <a:gd name="T38" fmla="*/ 40 w 55"/>
                  <a:gd name="T39" fmla="*/ 64 h 107"/>
                  <a:gd name="T40" fmla="*/ 47 w 55"/>
                  <a:gd name="T41" fmla="*/ 67 h 107"/>
                  <a:gd name="T42" fmla="*/ 54 w 55"/>
                  <a:gd name="T43" fmla="*/ 75 h 107"/>
                  <a:gd name="T44" fmla="*/ 51 w 55"/>
                  <a:gd name="T45" fmla="*/ 97 h 107"/>
                  <a:gd name="T46" fmla="*/ 43 w 55"/>
                  <a:gd name="T47" fmla="*/ 99 h 107"/>
                  <a:gd name="T48" fmla="*/ 29 w 55"/>
                  <a:gd name="T49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107">
                    <a:moveTo>
                      <a:pt x="29" y="106"/>
                    </a:moveTo>
                    <a:lnTo>
                      <a:pt x="22" y="105"/>
                    </a:lnTo>
                    <a:lnTo>
                      <a:pt x="18" y="89"/>
                    </a:lnTo>
                    <a:lnTo>
                      <a:pt x="5" y="85"/>
                    </a:lnTo>
                    <a:lnTo>
                      <a:pt x="0" y="68"/>
                    </a:lnTo>
                    <a:lnTo>
                      <a:pt x="3" y="53"/>
                    </a:lnTo>
                    <a:lnTo>
                      <a:pt x="17" y="48"/>
                    </a:lnTo>
                    <a:lnTo>
                      <a:pt x="9" y="37"/>
                    </a:lnTo>
                    <a:lnTo>
                      <a:pt x="11" y="25"/>
                    </a:lnTo>
                    <a:lnTo>
                      <a:pt x="18" y="25"/>
                    </a:lnTo>
                    <a:lnTo>
                      <a:pt x="15" y="7"/>
                    </a:lnTo>
                    <a:lnTo>
                      <a:pt x="25" y="1"/>
                    </a:lnTo>
                    <a:lnTo>
                      <a:pt x="32" y="0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47" y="21"/>
                    </a:lnTo>
                    <a:lnTo>
                      <a:pt x="52" y="30"/>
                    </a:lnTo>
                    <a:lnTo>
                      <a:pt x="51" y="47"/>
                    </a:lnTo>
                    <a:lnTo>
                      <a:pt x="40" y="50"/>
                    </a:lnTo>
                    <a:lnTo>
                      <a:pt x="40" y="64"/>
                    </a:lnTo>
                    <a:lnTo>
                      <a:pt x="47" y="67"/>
                    </a:lnTo>
                    <a:lnTo>
                      <a:pt x="54" y="75"/>
                    </a:lnTo>
                    <a:lnTo>
                      <a:pt x="51" y="97"/>
                    </a:lnTo>
                    <a:lnTo>
                      <a:pt x="43" y="99"/>
                    </a:lnTo>
                    <a:lnTo>
                      <a:pt x="29" y="10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4" name="Freeform 180"/>
              <p:cNvSpPr>
                <a:spLocks/>
              </p:cNvSpPr>
              <p:nvPr/>
            </p:nvSpPr>
            <p:spPr bwMode="auto">
              <a:xfrm>
                <a:off x="5518898" y="3502786"/>
                <a:ext cx="418281" cy="470313"/>
              </a:xfrm>
              <a:custGeom>
                <a:avLst/>
                <a:gdLst>
                  <a:gd name="T0" fmla="*/ 0 w 237"/>
                  <a:gd name="T1" fmla="*/ 191 h 266"/>
                  <a:gd name="T2" fmla="*/ 14 w 237"/>
                  <a:gd name="T3" fmla="*/ 173 h 266"/>
                  <a:gd name="T4" fmla="*/ 26 w 237"/>
                  <a:gd name="T5" fmla="*/ 179 h 266"/>
                  <a:gd name="T6" fmla="*/ 78 w 237"/>
                  <a:gd name="T7" fmla="*/ 182 h 266"/>
                  <a:gd name="T8" fmla="*/ 96 w 237"/>
                  <a:gd name="T9" fmla="*/ 180 h 266"/>
                  <a:gd name="T10" fmla="*/ 95 w 237"/>
                  <a:gd name="T11" fmla="*/ 162 h 266"/>
                  <a:gd name="T12" fmla="*/ 83 w 237"/>
                  <a:gd name="T13" fmla="*/ 158 h 266"/>
                  <a:gd name="T14" fmla="*/ 85 w 237"/>
                  <a:gd name="T15" fmla="*/ 47 h 266"/>
                  <a:gd name="T16" fmla="*/ 78 w 237"/>
                  <a:gd name="T17" fmla="*/ 38 h 266"/>
                  <a:gd name="T18" fmla="*/ 78 w 237"/>
                  <a:gd name="T19" fmla="*/ 16 h 266"/>
                  <a:gd name="T20" fmla="*/ 87 w 237"/>
                  <a:gd name="T21" fmla="*/ 14 h 266"/>
                  <a:gd name="T22" fmla="*/ 88 w 237"/>
                  <a:gd name="T23" fmla="*/ 0 h 266"/>
                  <a:gd name="T24" fmla="*/ 103 w 237"/>
                  <a:gd name="T25" fmla="*/ 9 h 266"/>
                  <a:gd name="T26" fmla="*/ 204 w 237"/>
                  <a:gd name="T27" fmla="*/ 89 h 266"/>
                  <a:gd name="T28" fmla="*/ 217 w 237"/>
                  <a:gd name="T29" fmla="*/ 96 h 266"/>
                  <a:gd name="T30" fmla="*/ 221 w 237"/>
                  <a:gd name="T31" fmla="*/ 119 h 266"/>
                  <a:gd name="T32" fmla="*/ 233 w 237"/>
                  <a:gd name="T33" fmla="*/ 117 h 266"/>
                  <a:gd name="T34" fmla="*/ 236 w 237"/>
                  <a:gd name="T35" fmla="*/ 164 h 266"/>
                  <a:gd name="T36" fmla="*/ 226 w 237"/>
                  <a:gd name="T37" fmla="*/ 166 h 266"/>
                  <a:gd name="T38" fmla="*/ 226 w 237"/>
                  <a:gd name="T39" fmla="*/ 174 h 266"/>
                  <a:gd name="T40" fmla="*/ 188 w 237"/>
                  <a:gd name="T41" fmla="*/ 179 h 266"/>
                  <a:gd name="T42" fmla="*/ 177 w 237"/>
                  <a:gd name="T43" fmla="*/ 187 h 266"/>
                  <a:gd name="T44" fmla="*/ 153 w 237"/>
                  <a:gd name="T45" fmla="*/ 186 h 266"/>
                  <a:gd name="T46" fmla="*/ 145 w 237"/>
                  <a:gd name="T47" fmla="*/ 196 h 266"/>
                  <a:gd name="T48" fmla="*/ 137 w 237"/>
                  <a:gd name="T49" fmla="*/ 203 h 266"/>
                  <a:gd name="T50" fmla="*/ 118 w 237"/>
                  <a:gd name="T51" fmla="*/ 209 h 266"/>
                  <a:gd name="T52" fmla="*/ 115 w 237"/>
                  <a:gd name="T53" fmla="*/ 217 h 266"/>
                  <a:gd name="T54" fmla="*/ 110 w 237"/>
                  <a:gd name="T55" fmla="*/ 228 h 266"/>
                  <a:gd name="T56" fmla="*/ 100 w 237"/>
                  <a:gd name="T57" fmla="*/ 242 h 266"/>
                  <a:gd name="T58" fmla="*/ 95 w 237"/>
                  <a:gd name="T59" fmla="*/ 262 h 266"/>
                  <a:gd name="T60" fmla="*/ 78 w 237"/>
                  <a:gd name="T61" fmla="*/ 264 h 266"/>
                  <a:gd name="T62" fmla="*/ 65 w 237"/>
                  <a:gd name="T63" fmla="*/ 265 h 266"/>
                  <a:gd name="T64" fmla="*/ 60 w 237"/>
                  <a:gd name="T65" fmla="*/ 246 h 266"/>
                  <a:gd name="T66" fmla="*/ 49 w 237"/>
                  <a:gd name="T67" fmla="*/ 235 h 266"/>
                  <a:gd name="T68" fmla="*/ 33 w 237"/>
                  <a:gd name="T69" fmla="*/ 231 h 266"/>
                  <a:gd name="T70" fmla="*/ 19 w 237"/>
                  <a:gd name="T71" fmla="*/ 227 h 266"/>
                  <a:gd name="T72" fmla="*/ 11 w 237"/>
                  <a:gd name="T73" fmla="*/ 210 h 266"/>
                  <a:gd name="T74" fmla="*/ 3 w 237"/>
                  <a:gd name="T75" fmla="*/ 204 h 266"/>
                  <a:gd name="T76" fmla="*/ 0 w 237"/>
                  <a:gd name="T77" fmla="*/ 19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7" h="266">
                    <a:moveTo>
                      <a:pt x="0" y="191"/>
                    </a:moveTo>
                    <a:lnTo>
                      <a:pt x="14" y="173"/>
                    </a:lnTo>
                    <a:lnTo>
                      <a:pt x="26" y="179"/>
                    </a:lnTo>
                    <a:lnTo>
                      <a:pt x="78" y="182"/>
                    </a:lnTo>
                    <a:lnTo>
                      <a:pt x="96" y="180"/>
                    </a:lnTo>
                    <a:lnTo>
                      <a:pt x="95" y="162"/>
                    </a:lnTo>
                    <a:lnTo>
                      <a:pt x="83" y="158"/>
                    </a:lnTo>
                    <a:lnTo>
                      <a:pt x="85" y="47"/>
                    </a:lnTo>
                    <a:lnTo>
                      <a:pt x="78" y="38"/>
                    </a:lnTo>
                    <a:lnTo>
                      <a:pt x="78" y="16"/>
                    </a:lnTo>
                    <a:lnTo>
                      <a:pt x="87" y="14"/>
                    </a:lnTo>
                    <a:lnTo>
                      <a:pt x="88" y="0"/>
                    </a:lnTo>
                    <a:lnTo>
                      <a:pt x="103" y="9"/>
                    </a:lnTo>
                    <a:lnTo>
                      <a:pt x="204" y="89"/>
                    </a:lnTo>
                    <a:lnTo>
                      <a:pt x="217" y="96"/>
                    </a:lnTo>
                    <a:lnTo>
                      <a:pt x="221" y="119"/>
                    </a:lnTo>
                    <a:lnTo>
                      <a:pt x="233" y="117"/>
                    </a:lnTo>
                    <a:lnTo>
                      <a:pt x="236" y="164"/>
                    </a:lnTo>
                    <a:lnTo>
                      <a:pt x="226" y="166"/>
                    </a:lnTo>
                    <a:lnTo>
                      <a:pt x="226" y="174"/>
                    </a:lnTo>
                    <a:lnTo>
                      <a:pt x="188" y="179"/>
                    </a:lnTo>
                    <a:lnTo>
                      <a:pt x="177" y="187"/>
                    </a:lnTo>
                    <a:lnTo>
                      <a:pt x="153" y="186"/>
                    </a:lnTo>
                    <a:lnTo>
                      <a:pt x="145" y="196"/>
                    </a:lnTo>
                    <a:lnTo>
                      <a:pt x="137" y="203"/>
                    </a:lnTo>
                    <a:lnTo>
                      <a:pt x="118" y="209"/>
                    </a:lnTo>
                    <a:lnTo>
                      <a:pt x="115" y="217"/>
                    </a:lnTo>
                    <a:lnTo>
                      <a:pt x="110" y="228"/>
                    </a:lnTo>
                    <a:lnTo>
                      <a:pt x="100" y="242"/>
                    </a:lnTo>
                    <a:lnTo>
                      <a:pt x="95" y="262"/>
                    </a:lnTo>
                    <a:lnTo>
                      <a:pt x="78" y="264"/>
                    </a:lnTo>
                    <a:lnTo>
                      <a:pt x="65" y="265"/>
                    </a:lnTo>
                    <a:lnTo>
                      <a:pt x="60" y="246"/>
                    </a:lnTo>
                    <a:lnTo>
                      <a:pt x="49" y="235"/>
                    </a:lnTo>
                    <a:lnTo>
                      <a:pt x="33" y="231"/>
                    </a:lnTo>
                    <a:lnTo>
                      <a:pt x="19" y="227"/>
                    </a:lnTo>
                    <a:lnTo>
                      <a:pt x="11" y="210"/>
                    </a:lnTo>
                    <a:lnTo>
                      <a:pt x="3" y="204"/>
                    </a:lnTo>
                    <a:lnTo>
                      <a:pt x="0" y="1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5" name="Freeform 181"/>
              <p:cNvSpPr>
                <a:spLocks/>
              </p:cNvSpPr>
              <p:nvPr/>
            </p:nvSpPr>
            <p:spPr bwMode="auto">
              <a:xfrm>
                <a:off x="5888432" y="3862992"/>
                <a:ext cx="278330" cy="276840"/>
              </a:xfrm>
              <a:custGeom>
                <a:avLst/>
                <a:gdLst>
                  <a:gd name="T0" fmla="*/ 126 w 158"/>
                  <a:gd name="T1" fmla="*/ 101 h 156"/>
                  <a:gd name="T2" fmla="*/ 135 w 158"/>
                  <a:gd name="T3" fmla="*/ 84 h 156"/>
                  <a:gd name="T4" fmla="*/ 142 w 158"/>
                  <a:gd name="T5" fmla="*/ 57 h 156"/>
                  <a:gd name="T6" fmla="*/ 146 w 158"/>
                  <a:gd name="T7" fmla="*/ 49 h 156"/>
                  <a:gd name="T8" fmla="*/ 154 w 158"/>
                  <a:gd name="T9" fmla="*/ 44 h 156"/>
                  <a:gd name="T10" fmla="*/ 157 w 158"/>
                  <a:gd name="T11" fmla="*/ 24 h 156"/>
                  <a:gd name="T12" fmla="*/ 154 w 158"/>
                  <a:gd name="T13" fmla="*/ 0 h 156"/>
                  <a:gd name="T14" fmla="*/ 143 w 158"/>
                  <a:gd name="T15" fmla="*/ 6 h 156"/>
                  <a:gd name="T16" fmla="*/ 137 w 158"/>
                  <a:gd name="T17" fmla="*/ 13 h 156"/>
                  <a:gd name="T18" fmla="*/ 129 w 158"/>
                  <a:gd name="T19" fmla="*/ 6 h 156"/>
                  <a:gd name="T20" fmla="*/ 111 w 158"/>
                  <a:gd name="T21" fmla="*/ 6 h 156"/>
                  <a:gd name="T22" fmla="*/ 109 w 158"/>
                  <a:gd name="T23" fmla="*/ 13 h 156"/>
                  <a:gd name="T24" fmla="*/ 96 w 158"/>
                  <a:gd name="T25" fmla="*/ 13 h 156"/>
                  <a:gd name="T26" fmla="*/ 89 w 158"/>
                  <a:gd name="T27" fmla="*/ 4 h 156"/>
                  <a:gd name="T28" fmla="*/ 78 w 158"/>
                  <a:gd name="T29" fmla="*/ 6 h 156"/>
                  <a:gd name="T30" fmla="*/ 60 w 158"/>
                  <a:gd name="T31" fmla="*/ 7 h 156"/>
                  <a:gd name="T32" fmla="*/ 59 w 158"/>
                  <a:gd name="T33" fmla="*/ 13 h 156"/>
                  <a:gd name="T34" fmla="*/ 52 w 158"/>
                  <a:gd name="T35" fmla="*/ 3 h 156"/>
                  <a:gd name="T36" fmla="*/ 41 w 158"/>
                  <a:gd name="T37" fmla="*/ 2 h 156"/>
                  <a:gd name="T38" fmla="*/ 28 w 158"/>
                  <a:gd name="T39" fmla="*/ 6 h 156"/>
                  <a:gd name="T40" fmla="*/ 23 w 158"/>
                  <a:gd name="T41" fmla="*/ 16 h 156"/>
                  <a:gd name="T42" fmla="*/ 18 w 158"/>
                  <a:gd name="T43" fmla="*/ 23 h 156"/>
                  <a:gd name="T44" fmla="*/ 14 w 158"/>
                  <a:gd name="T45" fmla="*/ 23 h 156"/>
                  <a:gd name="T46" fmla="*/ 16 w 158"/>
                  <a:gd name="T47" fmla="*/ 42 h 156"/>
                  <a:gd name="T48" fmla="*/ 8 w 158"/>
                  <a:gd name="T49" fmla="*/ 74 h 156"/>
                  <a:gd name="T50" fmla="*/ 0 w 158"/>
                  <a:gd name="T51" fmla="*/ 85 h 156"/>
                  <a:gd name="T52" fmla="*/ 3 w 158"/>
                  <a:gd name="T53" fmla="*/ 117 h 156"/>
                  <a:gd name="T54" fmla="*/ 15 w 158"/>
                  <a:gd name="T55" fmla="*/ 119 h 156"/>
                  <a:gd name="T56" fmla="*/ 28 w 158"/>
                  <a:gd name="T57" fmla="*/ 117 h 156"/>
                  <a:gd name="T58" fmla="*/ 34 w 158"/>
                  <a:gd name="T59" fmla="*/ 124 h 156"/>
                  <a:gd name="T60" fmla="*/ 40 w 158"/>
                  <a:gd name="T61" fmla="*/ 132 h 156"/>
                  <a:gd name="T62" fmla="*/ 39 w 158"/>
                  <a:gd name="T63" fmla="*/ 147 h 156"/>
                  <a:gd name="T64" fmla="*/ 50 w 158"/>
                  <a:gd name="T65" fmla="*/ 154 h 156"/>
                  <a:gd name="T66" fmla="*/ 63 w 158"/>
                  <a:gd name="T67" fmla="*/ 155 h 156"/>
                  <a:gd name="T68" fmla="*/ 89 w 158"/>
                  <a:gd name="T69" fmla="*/ 133 h 156"/>
                  <a:gd name="T70" fmla="*/ 98 w 158"/>
                  <a:gd name="T71" fmla="*/ 122 h 156"/>
                  <a:gd name="T72" fmla="*/ 110 w 158"/>
                  <a:gd name="T73" fmla="*/ 111 h 156"/>
                  <a:gd name="T74" fmla="*/ 126 w 158"/>
                  <a:gd name="T7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6">
                    <a:moveTo>
                      <a:pt x="126" y="101"/>
                    </a:moveTo>
                    <a:lnTo>
                      <a:pt x="135" y="84"/>
                    </a:lnTo>
                    <a:lnTo>
                      <a:pt x="142" y="57"/>
                    </a:lnTo>
                    <a:lnTo>
                      <a:pt x="146" y="49"/>
                    </a:lnTo>
                    <a:lnTo>
                      <a:pt x="154" y="44"/>
                    </a:lnTo>
                    <a:lnTo>
                      <a:pt x="157" y="24"/>
                    </a:lnTo>
                    <a:lnTo>
                      <a:pt x="154" y="0"/>
                    </a:lnTo>
                    <a:lnTo>
                      <a:pt x="143" y="6"/>
                    </a:lnTo>
                    <a:lnTo>
                      <a:pt x="137" y="13"/>
                    </a:lnTo>
                    <a:lnTo>
                      <a:pt x="129" y="6"/>
                    </a:lnTo>
                    <a:lnTo>
                      <a:pt x="111" y="6"/>
                    </a:lnTo>
                    <a:lnTo>
                      <a:pt x="109" y="13"/>
                    </a:lnTo>
                    <a:lnTo>
                      <a:pt x="96" y="13"/>
                    </a:lnTo>
                    <a:lnTo>
                      <a:pt x="89" y="4"/>
                    </a:lnTo>
                    <a:lnTo>
                      <a:pt x="78" y="6"/>
                    </a:lnTo>
                    <a:lnTo>
                      <a:pt x="60" y="7"/>
                    </a:lnTo>
                    <a:lnTo>
                      <a:pt x="59" y="13"/>
                    </a:lnTo>
                    <a:lnTo>
                      <a:pt x="52" y="3"/>
                    </a:lnTo>
                    <a:lnTo>
                      <a:pt x="41" y="2"/>
                    </a:lnTo>
                    <a:lnTo>
                      <a:pt x="28" y="6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6" y="42"/>
                    </a:lnTo>
                    <a:lnTo>
                      <a:pt x="8" y="74"/>
                    </a:lnTo>
                    <a:lnTo>
                      <a:pt x="0" y="85"/>
                    </a:lnTo>
                    <a:lnTo>
                      <a:pt x="3" y="117"/>
                    </a:lnTo>
                    <a:lnTo>
                      <a:pt x="15" y="119"/>
                    </a:lnTo>
                    <a:lnTo>
                      <a:pt x="28" y="117"/>
                    </a:lnTo>
                    <a:lnTo>
                      <a:pt x="34" y="124"/>
                    </a:lnTo>
                    <a:lnTo>
                      <a:pt x="40" y="132"/>
                    </a:lnTo>
                    <a:lnTo>
                      <a:pt x="39" y="147"/>
                    </a:lnTo>
                    <a:lnTo>
                      <a:pt x="50" y="154"/>
                    </a:lnTo>
                    <a:lnTo>
                      <a:pt x="63" y="155"/>
                    </a:lnTo>
                    <a:lnTo>
                      <a:pt x="89" y="133"/>
                    </a:lnTo>
                    <a:lnTo>
                      <a:pt x="98" y="122"/>
                    </a:lnTo>
                    <a:lnTo>
                      <a:pt x="110" y="111"/>
                    </a:lnTo>
                    <a:lnTo>
                      <a:pt x="126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6" name="Freeform 182"/>
              <p:cNvSpPr>
                <a:spLocks/>
              </p:cNvSpPr>
              <p:nvPr/>
            </p:nvSpPr>
            <p:spPr bwMode="auto">
              <a:xfrm>
                <a:off x="6202929" y="3941640"/>
                <a:ext cx="311352" cy="251673"/>
              </a:xfrm>
              <a:custGeom>
                <a:avLst/>
                <a:gdLst>
                  <a:gd name="T0" fmla="*/ 174 w 177"/>
                  <a:gd name="T1" fmla="*/ 101 h 142"/>
                  <a:gd name="T2" fmla="*/ 166 w 177"/>
                  <a:gd name="T3" fmla="*/ 100 h 142"/>
                  <a:gd name="T4" fmla="*/ 150 w 177"/>
                  <a:gd name="T5" fmla="*/ 103 h 142"/>
                  <a:gd name="T6" fmla="*/ 136 w 177"/>
                  <a:gd name="T7" fmla="*/ 101 h 142"/>
                  <a:gd name="T8" fmla="*/ 135 w 177"/>
                  <a:gd name="T9" fmla="*/ 108 h 142"/>
                  <a:gd name="T10" fmla="*/ 106 w 177"/>
                  <a:gd name="T11" fmla="*/ 110 h 142"/>
                  <a:gd name="T12" fmla="*/ 103 w 177"/>
                  <a:gd name="T13" fmla="*/ 116 h 142"/>
                  <a:gd name="T14" fmla="*/ 79 w 177"/>
                  <a:gd name="T15" fmla="*/ 120 h 142"/>
                  <a:gd name="T16" fmla="*/ 74 w 177"/>
                  <a:gd name="T17" fmla="*/ 109 h 142"/>
                  <a:gd name="T18" fmla="*/ 64 w 177"/>
                  <a:gd name="T19" fmla="*/ 105 h 142"/>
                  <a:gd name="T20" fmla="*/ 58 w 177"/>
                  <a:gd name="T21" fmla="*/ 114 h 142"/>
                  <a:gd name="T22" fmla="*/ 51 w 177"/>
                  <a:gd name="T23" fmla="*/ 117 h 142"/>
                  <a:gd name="T24" fmla="*/ 46 w 177"/>
                  <a:gd name="T25" fmla="*/ 121 h 142"/>
                  <a:gd name="T26" fmla="*/ 35 w 177"/>
                  <a:gd name="T27" fmla="*/ 123 h 142"/>
                  <a:gd name="T28" fmla="*/ 28 w 177"/>
                  <a:gd name="T29" fmla="*/ 132 h 142"/>
                  <a:gd name="T30" fmla="*/ 22 w 177"/>
                  <a:gd name="T31" fmla="*/ 141 h 142"/>
                  <a:gd name="T32" fmla="*/ 17 w 177"/>
                  <a:gd name="T33" fmla="*/ 132 h 142"/>
                  <a:gd name="T34" fmla="*/ 10 w 177"/>
                  <a:gd name="T35" fmla="*/ 111 h 142"/>
                  <a:gd name="T36" fmla="*/ 0 w 177"/>
                  <a:gd name="T37" fmla="*/ 94 h 142"/>
                  <a:gd name="T38" fmla="*/ 6 w 177"/>
                  <a:gd name="T39" fmla="*/ 75 h 142"/>
                  <a:gd name="T40" fmla="*/ 13 w 177"/>
                  <a:gd name="T41" fmla="*/ 66 h 142"/>
                  <a:gd name="T42" fmla="*/ 21 w 177"/>
                  <a:gd name="T43" fmla="*/ 61 h 142"/>
                  <a:gd name="T44" fmla="*/ 35 w 177"/>
                  <a:gd name="T45" fmla="*/ 62 h 142"/>
                  <a:gd name="T46" fmla="*/ 39 w 177"/>
                  <a:gd name="T47" fmla="*/ 53 h 142"/>
                  <a:gd name="T48" fmla="*/ 55 w 177"/>
                  <a:gd name="T49" fmla="*/ 52 h 142"/>
                  <a:gd name="T50" fmla="*/ 62 w 177"/>
                  <a:gd name="T51" fmla="*/ 42 h 142"/>
                  <a:gd name="T52" fmla="*/ 75 w 177"/>
                  <a:gd name="T53" fmla="*/ 38 h 142"/>
                  <a:gd name="T54" fmla="*/ 80 w 177"/>
                  <a:gd name="T55" fmla="*/ 27 h 142"/>
                  <a:gd name="T56" fmla="*/ 90 w 177"/>
                  <a:gd name="T57" fmla="*/ 24 h 142"/>
                  <a:gd name="T58" fmla="*/ 96 w 177"/>
                  <a:gd name="T59" fmla="*/ 12 h 142"/>
                  <a:gd name="T60" fmla="*/ 106 w 177"/>
                  <a:gd name="T61" fmla="*/ 3 h 142"/>
                  <a:gd name="T62" fmla="*/ 113 w 177"/>
                  <a:gd name="T63" fmla="*/ 0 h 142"/>
                  <a:gd name="T64" fmla="*/ 119 w 177"/>
                  <a:gd name="T65" fmla="*/ 11 h 142"/>
                  <a:gd name="T66" fmla="*/ 126 w 177"/>
                  <a:gd name="T67" fmla="*/ 26 h 142"/>
                  <a:gd name="T68" fmla="*/ 124 w 177"/>
                  <a:gd name="T69" fmla="*/ 38 h 142"/>
                  <a:gd name="T70" fmla="*/ 131 w 177"/>
                  <a:gd name="T71" fmla="*/ 41 h 142"/>
                  <a:gd name="T72" fmla="*/ 132 w 177"/>
                  <a:gd name="T73" fmla="*/ 50 h 142"/>
                  <a:gd name="T74" fmla="*/ 143 w 177"/>
                  <a:gd name="T75" fmla="*/ 47 h 142"/>
                  <a:gd name="T76" fmla="*/ 146 w 177"/>
                  <a:gd name="T77" fmla="*/ 61 h 142"/>
                  <a:gd name="T78" fmla="*/ 159 w 177"/>
                  <a:gd name="T79" fmla="*/ 64 h 142"/>
                  <a:gd name="T80" fmla="*/ 162 w 177"/>
                  <a:gd name="T81" fmla="*/ 80 h 142"/>
                  <a:gd name="T82" fmla="*/ 169 w 177"/>
                  <a:gd name="T83" fmla="*/ 83 h 142"/>
                  <a:gd name="T84" fmla="*/ 173 w 177"/>
                  <a:gd name="T85" fmla="*/ 89 h 142"/>
                  <a:gd name="T86" fmla="*/ 176 w 177"/>
                  <a:gd name="T87" fmla="*/ 94 h 142"/>
                  <a:gd name="T88" fmla="*/ 174 w 177"/>
                  <a:gd name="T89" fmla="*/ 10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142">
                    <a:moveTo>
                      <a:pt x="174" y="101"/>
                    </a:moveTo>
                    <a:lnTo>
                      <a:pt x="166" y="100"/>
                    </a:lnTo>
                    <a:lnTo>
                      <a:pt x="150" y="103"/>
                    </a:lnTo>
                    <a:lnTo>
                      <a:pt x="136" y="101"/>
                    </a:lnTo>
                    <a:lnTo>
                      <a:pt x="135" y="108"/>
                    </a:lnTo>
                    <a:lnTo>
                      <a:pt x="106" y="110"/>
                    </a:lnTo>
                    <a:lnTo>
                      <a:pt x="103" y="116"/>
                    </a:lnTo>
                    <a:lnTo>
                      <a:pt x="79" y="120"/>
                    </a:lnTo>
                    <a:lnTo>
                      <a:pt x="74" y="109"/>
                    </a:lnTo>
                    <a:lnTo>
                      <a:pt x="64" y="105"/>
                    </a:lnTo>
                    <a:lnTo>
                      <a:pt x="58" y="114"/>
                    </a:lnTo>
                    <a:lnTo>
                      <a:pt x="51" y="117"/>
                    </a:lnTo>
                    <a:lnTo>
                      <a:pt x="46" y="121"/>
                    </a:lnTo>
                    <a:lnTo>
                      <a:pt x="35" y="123"/>
                    </a:lnTo>
                    <a:lnTo>
                      <a:pt x="28" y="132"/>
                    </a:lnTo>
                    <a:lnTo>
                      <a:pt x="22" y="141"/>
                    </a:lnTo>
                    <a:lnTo>
                      <a:pt x="17" y="132"/>
                    </a:lnTo>
                    <a:lnTo>
                      <a:pt x="10" y="111"/>
                    </a:lnTo>
                    <a:lnTo>
                      <a:pt x="0" y="94"/>
                    </a:lnTo>
                    <a:lnTo>
                      <a:pt x="6" y="75"/>
                    </a:lnTo>
                    <a:lnTo>
                      <a:pt x="13" y="66"/>
                    </a:lnTo>
                    <a:lnTo>
                      <a:pt x="21" y="61"/>
                    </a:lnTo>
                    <a:lnTo>
                      <a:pt x="35" y="62"/>
                    </a:lnTo>
                    <a:lnTo>
                      <a:pt x="39" y="53"/>
                    </a:lnTo>
                    <a:lnTo>
                      <a:pt x="55" y="52"/>
                    </a:lnTo>
                    <a:lnTo>
                      <a:pt x="62" y="42"/>
                    </a:lnTo>
                    <a:lnTo>
                      <a:pt x="75" y="38"/>
                    </a:lnTo>
                    <a:lnTo>
                      <a:pt x="80" y="27"/>
                    </a:lnTo>
                    <a:lnTo>
                      <a:pt x="90" y="24"/>
                    </a:lnTo>
                    <a:lnTo>
                      <a:pt x="96" y="12"/>
                    </a:lnTo>
                    <a:lnTo>
                      <a:pt x="106" y="3"/>
                    </a:lnTo>
                    <a:lnTo>
                      <a:pt x="113" y="0"/>
                    </a:lnTo>
                    <a:lnTo>
                      <a:pt x="119" y="11"/>
                    </a:lnTo>
                    <a:lnTo>
                      <a:pt x="126" y="26"/>
                    </a:lnTo>
                    <a:lnTo>
                      <a:pt x="124" y="38"/>
                    </a:lnTo>
                    <a:lnTo>
                      <a:pt x="131" y="41"/>
                    </a:lnTo>
                    <a:lnTo>
                      <a:pt x="132" y="50"/>
                    </a:lnTo>
                    <a:lnTo>
                      <a:pt x="143" y="47"/>
                    </a:lnTo>
                    <a:lnTo>
                      <a:pt x="146" y="61"/>
                    </a:lnTo>
                    <a:lnTo>
                      <a:pt x="159" y="64"/>
                    </a:lnTo>
                    <a:lnTo>
                      <a:pt x="162" y="80"/>
                    </a:lnTo>
                    <a:lnTo>
                      <a:pt x="169" y="83"/>
                    </a:lnTo>
                    <a:lnTo>
                      <a:pt x="173" y="89"/>
                    </a:lnTo>
                    <a:lnTo>
                      <a:pt x="176" y="94"/>
                    </a:lnTo>
                    <a:lnTo>
                      <a:pt x="174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7" name="Freeform 183"/>
              <p:cNvSpPr>
                <a:spLocks/>
              </p:cNvSpPr>
              <p:nvPr/>
            </p:nvSpPr>
            <p:spPr bwMode="auto">
              <a:xfrm>
                <a:off x="6446664" y="3325042"/>
                <a:ext cx="270467" cy="316164"/>
              </a:xfrm>
              <a:custGeom>
                <a:avLst/>
                <a:gdLst>
                  <a:gd name="T0" fmla="*/ 0 w 172"/>
                  <a:gd name="T1" fmla="*/ 2 h 201"/>
                  <a:gd name="T2" fmla="*/ 0 w 172"/>
                  <a:gd name="T3" fmla="*/ 201 h 201"/>
                  <a:gd name="T4" fmla="*/ 10 w 172"/>
                  <a:gd name="T5" fmla="*/ 195 h 201"/>
                  <a:gd name="T6" fmla="*/ 22 w 172"/>
                  <a:gd name="T7" fmla="*/ 186 h 201"/>
                  <a:gd name="T8" fmla="*/ 129 w 172"/>
                  <a:gd name="T9" fmla="*/ 186 h 201"/>
                  <a:gd name="T10" fmla="*/ 138 w 172"/>
                  <a:gd name="T11" fmla="*/ 195 h 201"/>
                  <a:gd name="T12" fmla="*/ 166 w 172"/>
                  <a:gd name="T13" fmla="*/ 172 h 201"/>
                  <a:gd name="T14" fmla="*/ 166 w 172"/>
                  <a:gd name="T15" fmla="*/ 149 h 201"/>
                  <a:gd name="T16" fmla="*/ 172 w 172"/>
                  <a:gd name="T17" fmla="*/ 146 h 201"/>
                  <a:gd name="T18" fmla="*/ 134 w 172"/>
                  <a:gd name="T19" fmla="*/ 85 h 201"/>
                  <a:gd name="T20" fmla="*/ 112 w 172"/>
                  <a:gd name="T21" fmla="*/ 48 h 201"/>
                  <a:gd name="T22" fmla="*/ 112 w 172"/>
                  <a:gd name="T23" fmla="*/ 32 h 201"/>
                  <a:gd name="T24" fmla="*/ 125 w 172"/>
                  <a:gd name="T25" fmla="*/ 45 h 201"/>
                  <a:gd name="T26" fmla="*/ 143 w 172"/>
                  <a:gd name="T27" fmla="*/ 65 h 201"/>
                  <a:gd name="T28" fmla="*/ 151 w 172"/>
                  <a:gd name="T29" fmla="*/ 48 h 201"/>
                  <a:gd name="T30" fmla="*/ 151 w 172"/>
                  <a:gd name="T31" fmla="*/ 28 h 201"/>
                  <a:gd name="T32" fmla="*/ 136 w 172"/>
                  <a:gd name="T33" fmla="*/ 5 h 201"/>
                  <a:gd name="T34" fmla="*/ 112 w 172"/>
                  <a:gd name="T35" fmla="*/ 2 h 201"/>
                  <a:gd name="T36" fmla="*/ 91 w 172"/>
                  <a:gd name="T37" fmla="*/ 3 h 201"/>
                  <a:gd name="T38" fmla="*/ 67 w 172"/>
                  <a:gd name="T39" fmla="*/ 19 h 201"/>
                  <a:gd name="T40" fmla="*/ 55 w 172"/>
                  <a:gd name="T41" fmla="*/ 12 h 201"/>
                  <a:gd name="T42" fmla="*/ 44 w 172"/>
                  <a:gd name="T43" fmla="*/ 0 h 201"/>
                  <a:gd name="T44" fmla="*/ 0 w 172"/>
                  <a:gd name="T45" fmla="*/ 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2" h="201">
                    <a:moveTo>
                      <a:pt x="0" y="2"/>
                    </a:moveTo>
                    <a:lnTo>
                      <a:pt x="0" y="201"/>
                    </a:lnTo>
                    <a:lnTo>
                      <a:pt x="10" y="195"/>
                    </a:lnTo>
                    <a:lnTo>
                      <a:pt x="22" y="186"/>
                    </a:lnTo>
                    <a:lnTo>
                      <a:pt x="129" y="186"/>
                    </a:lnTo>
                    <a:lnTo>
                      <a:pt x="138" y="195"/>
                    </a:lnTo>
                    <a:lnTo>
                      <a:pt x="166" y="172"/>
                    </a:lnTo>
                    <a:lnTo>
                      <a:pt x="166" y="149"/>
                    </a:lnTo>
                    <a:lnTo>
                      <a:pt x="172" y="146"/>
                    </a:lnTo>
                    <a:lnTo>
                      <a:pt x="134" y="85"/>
                    </a:lnTo>
                    <a:lnTo>
                      <a:pt x="112" y="48"/>
                    </a:lnTo>
                    <a:lnTo>
                      <a:pt x="112" y="32"/>
                    </a:lnTo>
                    <a:lnTo>
                      <a:pt x="125" y="45"/>
                    </a:lnTo>
                    <a:lnTo>
                      <a:pt x="143" y="65"/>
                    </a:lnTo>
                    <a:lnTo>
                      <a:pt x="151" y="48"/>
                    </a:lnTo>
                    <a:lnTo>
                      <a:pt x="151" y="28"/>
                    </a:lnTo>
                    <a:lnTo>
                      <a:pt x="136" y="5"/>
                    </a:lnTo>
                    <a:lnTo>
                      <a:pt x="112" y="2"/>
                    </a:lnTo>
                    <a:lnTo>
                      <a:pt x="91" y="3"/>
                    </a:lnTo>
                    <a:lnTo>
                      <a:pt x="67" y="19"/>
                    </a:lnTo>
                    <a:lnTo>
                      <a:pt x="55" y="12"/>
                    </a:lnTo>
                    <a:lnTo>
                      <a:pt x="44" y="0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5537768" y="3192914"/>
                <a:ext cx="264177" cy="246954"/>
              </a:xfrm>
              <a:custGeom>
                <a:avLst/>
                <a:gdLst>
                  <a:gd name="T0" fmla="*/ 118 w 149"/>
                  <a:gd name="T1" fmla="*/ 19 h 140"/>
                  <a:gd name="T2" fmla="*/ 135 w 149"/>
                  <a:gd name="T3" fmla="*/ 16 h 140"/>
                  <a:gd name="T4" fmla="*/ 146 w 149"/>
                  <a:gd name="T5" fmla="*/ 27 h 140"/>
                  <a:gd name="T6" fmla="*/ 139 w 149"/>
                  <a:gd name="T7" fmla="*/ 41 h 140"/>
                  <a:gd name="T8" fmla="*/ 148 w 149"/>
                  <a:gd name="T9" fmla="*/ 46 h 140"/>
                  <a:gd name="T10" fmla="*/ 141 w 149"/>
                  <a:gd name="T11" fmla="*/ 70 h 140"/>
                  <a:gd name="T12" fmla="*/ 126 w 149"/>
                  <a:gd name="T13" fmla="*/ 71 h 140"/>
                  <a:gd name="T14" fmla="*/ 122 w 149"/>
                  <a:gd name="T15" fmla="*/ 82 h 140"/>
                  <a:gd name="T16" fmla="*/ 130 w 149"/>
                  <a:gd name="T17" fmla="*/ 89 h 140"/>
                  <a:gd name="T18" fmla="*/ 111 w 149"/>
                  <a:gd name="T19" fmla="*/ 105 h 140"/>
                  <a:gd name="T20" fmla="*/ 100 w 149"/>
                  <a:gd name="T21" fmla="*/ 118 h 140"/>
                  <a:gd name="T22" fmla="*/ 88 w 149"/>
                  <a:gd name="T23" fmla="*/ 124 h 140"/>
                  <a:gd name="T24" fmla="*/ 77 w 149"/>
                  <a:gd name="T25" fmla="*/ 124 h 140"/>
                  <a:gd name="T26" fmla="*/ 74 w 149"/>
                  <a:gd name="T27" fmla="*/ 131 h 140"/>
                  <a:gd name="T28" fmla="*/ 63 w 149"/>
                  <a:gd name="T29" fmla="*/ 130 h 140"/>
                  <a:gd name="T30" fmla="*/ 61 w 149"/>
                  <a:gd name="T31" fmla="*/ 139 h 140"/>
                  <a:gd name="T32" fmla="*/ 46 w 149"/>
                  <a:gd name="T33" fmla="*/ 139 h 140"/>
                  <a:gd name="T34" fmla="*/ 48 w 149"/>
                  <a:gd name="T35" fmla="*/ 132 h 140"/>
                  <a:gd name="T36" fmla="*/ 37 w 149"/>
                  <a:gd name="T37" fmla="*/ 132 h 140"/>
                  <a:gd name="T38" fmla="*/ 0 w 149"/>
                  <a:gd name="T39" fmla="*/ 132 h 140"/>
                  <a:gd name="T40" fmla="*/ 9 w 149"/>
                  <a:gd name="T41" fmla="*/ 120 h 140"/>
                  <a:gd name="T42" fmla="*/ 17 w 149"/>
                  <a:gd name="T43" fmla="*/ 115 h 140"/>
                  <a:gd name="T44" fmla="*/ 25 w 149"/>
                  <a:gd name="T45" fmla="*/ 108 h 140"/>
                  <a:gd name="T46" fmla="*/ 31 w 149"/>
                  <a:gd name="T47" fmla="*/ 64 h 140"/>
                  <a:gd name="T48" fmla="*/ 36 w 149"/>
                  <a:gd name="T49" fmla="*/ 49 h 140"/>
                  <a:gd name="T50" fmla="*/ 42 w 149"/>
                  <a:gd name="T51" fmla="*/ 51 h 140"/>
                  <a:gd name="T52" fmla="*/ 43 w 149"/>
                  <a:gd name="T53" fmla="*/ 41 h 140"/>
                  <a:gd name="T54" fmla="*/ 67 w 149"/>
                  <a:gd name="T55" fmla="*/ 40 h 140"/>
                  <a:gd name="T56" fmla="*/ 67 w 149"/>
                  <a:gd name="T57" fmla="*/ 28 h 140"/>
                  <a:gd name="T58" fmla="*/ 76 w 149"/>
                  <a:gd name="T59" fmla="*/ 19 h 140"/>
                  <a:gd name="T60" fmla="*/ 82 w 149"/>
                  <a:gd name="T61" fmla="*/ 9 h 140"/>
                  <a:gd name="T62" fmla="*/ 85 w 149"/>
                  <a:gd name="T63" fmla="*/ 0 h 140"/>
                  <a:gd name="T64" fmla="*/ 96 w 149"/>
                  <a:gd name="T65" fmla="*/ 7 h 140"/>
                  <a:gd name="T66" fmla="*/ 108 w 149"/>
                  <a:gd name="T67" fmla="*/ 8 h 140"/>
                  <a:gd name="T68" fmla="*/ 118 w 149"/>
                  <a:gd name="T69" fmla="*/ 1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40">
                    <a:moveTo>
                      <a:pt x="118" y="19"/>
                    </a:moveTo>
                    <a:lnTo>
                      <a:pt x="135" y="16"/>
                    </a:lnTo>
                    <a:lnTo>
                      <a:pt x="146" y="27"/>
                    </a:lnTo>
                    <a:lnTo>
                      <a:pt x="139" y="41"/>
                    </a:lnTo>
                    <a:lnTo>
                      <a:pt x="148" y="46"/>
                    </a:lnTo>
                    <a:lnTo>
                      <a:pt x="141" y="70"/>
                    </a:lnTo>
                    <a:lnTo>
                      <a:pt x="126" y="71"/>
                    </a:lnTo>
                    <a:lnTo>
                      <a:pt x="122" y="82"/>
                    </a:lnTo>
                    <a:lnTo>
                      <a:pt x="130" y="89"/>
                    </a:lnTo>
                    <a:lnTo>
                      <a:pt x="111" y="105"/>
                    </a:lnTo>
                    <a:lnTo>
                      <a:pt x="100" y="118"/>
                    </a:lnTo>
                    <a:lnTo>
                      <a:pt x="88" y="124"/>
                    </a:lnTo>
                    <a:lnTo>
                      <a:pt x="77" y="124"/>
                    </a:lnTo>
                    <a:lnTo>
                      <a:pt x="74" y="131"/>
                    </a:lnTo>
                    <a:lnTo>
                      <a:pt x="63" y="130"/>
                    </a:lnTo>
                    <a:lnTo>
                      <a:pt x="61" y="139"/>
                    </a:lnTo>
                    <a:lnTo>
                      <a:pt x="46" y="139"/>
                    </a:lnTo>
                    <a:lnTo>
                      <a:pt x="48" y="132"/>
                    </a:lnTo>
                    <a:lnTo>
                      <a:pt x="37" y="132"/>
                    </a:lnTo>
                    <a:lnTo>
                      <a:pt x="0" y="132"/>
                    </a:lnTo>
                    <a:lnTo>
                      <a:pt x="9" y="120"/>
                    </a:lnTo>
                    <a:lnTo>
                      <a:pt x="17" y="115"/>
                    </a:lnTo>
                    <a:lnTo>
                      <a:pt x="25" y="108"/>
                    </a:lnTo>
                    <a:lnTo>
                      <a:pt x="31" y="64"/>
                    </a:lnTo>
                    <a:lnTo>
                      <a:pt x="36" y="49"/>
                    </a:lnTo>
                    <a:lnTo>
                      <a:pt x="42" y="51"/>
                    </a:lnTo>
                    <a:lnTo>
                      <a:pt x="43" y="41"/>
                    </a:lnTo>
                    <a:lnTo>
                      <a:pt x="67" y="40"/>
                    </a:lnTo>
                    <a:lnTo>
                      <a:pt x="67" y="28"/>
                    </a:lnTo>
                    <a:lnTo>
                      <a:pt x="76" y="1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96" y="7"/>
                    </a:lnTo>
                    <a:lnTo>
                      <a:pt x="108" y="8"/>
                    </a:lnTo>
                    <a:lnTo>
                      <a:pt x="118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5619537" y="3152017"/>
                <a:ext cx="503195" cy="564690"/>
              </a:xfrm>
              <a:custGeom>
                <a:avLst/>
                <a:gdLst>
                  <a:gd name="T0" fmla="*/ 89 w 285"/>
                  <a:gd name="T1" fmla="*/ 41 h 320"/>
                  <a:gd name="T2" fmla="*/ 100 w 285"/>
                  <a:gd name="T3" fmla="*/ 52 h 320"/>
                  <a:gd name="T4" fmla="*/ 94 w 285"/>
                  <a:gd name="T5" fmla="*/ 65 h 320"/>
                  <a:gd name="T6" fmla="*/ 102 w 285"/>
                  <a:gd name="T7" fmla="*/ 70 h 320"/>
                  <a:gd name="T8" fmla="*/ 95 w 285"/>
                  <a:gd name="T9" fmla="*/ 95 h 320"/>
                  <a:gd name="T10" fmla="*/ 80 w 285"/>
                  <a:gd name="T11" fmla="*/ 96 h 320"/>
                  <a:gd name="T12" fmla="*/ 77 w 285"/>
                  <a:gd name="T13" fmla="*/ 107 h 320"/>
                  <a:gd name="T14" fmla="*/ 84 w 285"/>
                  <a:gd name="T15" fmla="*/ 113 h 320"/>
                  <a:gd name="T16" fmla="*/ 65 w 285"/>
                  <a:gd name="T17" fmla="*/ 129 h 320"/>
                  <a:gd name="T18" fmla="*/ 54 w 285"/>
                  <a:gd name="T19" fmla="*/ 142 h 320"/>
                  <a:gd name="T20" fmla="*/ 42 w 285"/>
                  <a:gd name="T21" fmla="*/ 148 h 320"/>
                  <a:gd name="T22" fmla="*/ 31 w 285"/>
                  <a:gd name="T23" fmla="*/ 148 h 320"/>
                  <a:gd name="T24" fmla="*/ 28 w 285"/>
                  <a:gd name="T25" fmla="*/ 156 h 320"/>
                  <a:gd name="T26" fmla="*/ 17 w 285"/>
                  <a:gd name="T27" fmla="*/ 154 h 320"/>
                  <a:gd name="T28" fmla="*/ 15 w 285"/>
                  <a:gd name="T29" fmla="*/ 163 h 320"/>
                  <a:gd name="T30" fmla="*/ 0 w 285"/>
                  <a:gd name="T31" fmla="*/ 163 h 320"/>
                  <a:gd name="T32" fmla="*/ 31 w 285"/>
                  <a:gd name="T33" fmla="*/ 200 h 320"/>
                  <a:gd name="T34" fmla="*/ 46 w 285"/>
                  <a:gd name="T35" fmla="*/ 209 h 320"/>
                  <a:gd name="T36" fmla="*/ 146 w 285"/>
                  <a:gd name="T37" fmla="*/ 289 h 320"/>
                  <a:gd name="T38" fmla="*/ 160 w 285"/>
                  <a:gd name="T39" fmla="*/ 295 h 320"/>
                  <a:gd name="T40" fmla="*/ 163 w 285"/>
                  <a:gd name="T41" fmla="*/ 319 h 320"/>
                  <a:gd name="T42" fmla="*/ 176 w 285"/>
                  <a:gd name="T43" fmla="*/ 316 h 320"/>
                  <a:gd name="T44" fmla="*/ 178 w 285"/>
                  <a:gd name="T45" fmla="*/ 309 h 320"/>
                  <a:gd name="T46" fmla="*/ 202 w 285"/>
                  <a:gd name="T47" fmla="*/ 307 h 320"/>
                  <a:gd name="T48" fmla="*/ 212 w 285"/>
                  <a:gd name="T49" fmla="*/ 296 h 320"/>
                  <a:gd name="T50" fmla="*/ 220 w 285"/>
                  <a:gd name="T51" fmla="*/ 291 h 320"/>
                  <a:gd name="T52" fmla="*/ 223 w 285"/>
                  <a:gd name="T53" fmla="*/ 282 h 320"/>
                  <a:gd name="T54" fmla="*/ 246 w 285"/>
                  <a:gd name="T55" fmla="*/ 274 h 320"/>
                  <a:gd name="T56" fmla="*/ 253 w 285"/>
                  <a:gd name="T57" fmla="*/ 264 h 320"/>
                  <a:gd name="T58" fmla="*/ 264 w 285"/>
                  <a:gd name="T59" fmla="*/ 254 h 320"/>
                  <a:gd name="T60" fmla="*/ 279 w 285"/>
                  <a:gd name="T61" fmla="*/ 248 h 320"/>
                  <a:gd name="T62" fmla="*/ 284 w 285"/>
                  <a:gd name="T63" fmla="*/ 241 h 320"/>
                  <a:gd name="T64" fmla="*/ 282 w 285"/>
                  <a:gd name="T65" fmla="*/ 227 h 320"/>
                  <a:gd name="T66" fmla="*/ 259 w 285"/>
                  <a:gd name="T67" fmla="*/ 223 h 320"/>
                  <a:gd name="T68" fmla="*/ 252 w 285"/>
                  <a:gd name="T69" fmla="*/ 216 h 320"/>
                  <a:gd name="T70" fmla="*/ 250 w 285"/>
                  <a:gd name="T71" fmla="*/ 198 h 320"/>
                  <a:gd name="T72" fmla="*/ 253 w 285"/>
                  <a:gd name="T73" fmla="*/ 102 h 320"/>
                  <a:gd name="T74" fmla="*/ 246 w 285"/>
                  <a:gd name="T75" fmla="*/ 101 h 320"/>
                  <a:gd name="T76" fmla="*/ 242 w 285"/>
                  <a:gd name="T77" fmla="*/ 85 h 320"/>
                  <a:gd name="T78" fmla="*/ 229 w 285"/>
                  <a:gd name="T79" fmla="*/ 80 h 320"/>
                  <a:gd name="T80" fmla="*/ 224 w 285"/>
                  <a:gd name="T81" fmla="*/ 63 h 320"/>
                  <a:gd name="T82" fmla="*/ 227 w 285"/>
                  <a:gd name="T83" fmla="*/ 48 h 320"/>
                  <a:gd name="T84" fmla="*/ 241 w 285"/>
                  <a:gd name="T85" fmla="*/ 44 h 320"/>
                  <a:gd name="T86" fmla="*/ 233 w 285"/>
                  <a:gd name="T87" fmla="*/ 33 h 320"/>
                  <a:gd name="T88" fmla="*/ 235 w 285"/>
                  <a:gd name="T89" fmla="*/ 21 h 320"/>
                  <a:gd name="T90" fmla="*/ 242 w 285"/>
                  <a:gd name="T91" fmla="*/ 21 h 320"/>
                  <a:gd name="T92" fmla="*/ 239 w 285"/>
                  <a:gd name="T93" fmla="*/ 3 h 320"/>
                  <a:gd name="T94" fmla="*/ 196 w 285"/>
                  <a:gd name="T95" fmla="*/ 0 h 320"/>
                  <a:gd name="T96" fmla="*/ 176 w 285"/>
                  <a:gd name="T97" fmla="*/ 3 h 320"/>
                  <a:gd name="T98" fmla="*/ 160 w 285"/>
                  <a:gd name="T99" fmla="*/ 8 h 320"/>
                  <a:gd name="T100" fmla="*/ 128 w 285"/>
                  <a:gd name="T101" fmla="*/ 11 h 320"/>
                  <a:gd name="T102" fmla="*/ 117 w 285"/>
                  <a:gd name="T103" fmla="*/ 21 h 320"/>
                  <a:gd name="T104" fmla="*/ 96 w 285"/>
                  <a:gd name="T105" fmla="*/ 25 h 320"/>
                  <a:gd name="T106" fmla="*/ 89 w 285"/>
                  <a:gd name="T107" fmla="*/ 4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5" h="320">
                    <a:moveTo>
                      <a:pt x="89" y="41"/>
                    </a:moveTo>
                    <a:lnTo>
                      <a:pt x="100" y="52"/>
                    </a:lnTo>
                    <a:lnTo>
                      <a:pt x="94" y="65"/>
                    </a:lnTo>
                    <a:lnTo>
                      <a:pt x="102" y="70"/>
                    </a:lnTo>
                    <a:lnTo>
                      <a:pt x="95" y="95"/>
                    </a:lnTo>
                    <a:lnTo>
                      <a:pt x="80" y="96"/>
                    </a:lnTo>
                    <a:lnTo>
                      <a:pt x="77" y="107"/>
                    </a:lnTo>
                    <a:lnTo>
                      <a:pt x="84" y="113"/>
                    </a:lnTo>
                    <a:lnTo>
                      <a:pt x="65" y="129"/>
                    </a:lnTo>
                    <a:lnTo>
                      <a:pt x="54" y="142"/>
                    </a:lnTo>
                    <a:lnTo>
                      <a:pt x="42" y="148"/>
                    </a:lnTo>
                    <a:lnTo>
                      <a:pt x="31" y="148"/>
                    </a:lnTo>
                    <a:lnTo>
                      <a:pt x="28" y="156"/>
                    </a:lnTo>
                    <a:lnTo>
                      <a:pt x="17" y="154"/>
                    </a:lnTo>
                    <a:lnTo>
                      <a:pt x="15" y="163"/>
                    </a:lnTo>
                    <a:lnTo>
                      <a:pt x="0" y="163"/>
                    </a:lnTo>
                    <a:lnTo>
                      <a:pt x="31" y="200"/>
                    </a:lnTo>
                    <a:lnTo>
                      <a:pt x="46" y="209"/>
                    </a:lnTo>
                    <a:lnTo>
                      <a:pt x="146" y="289"/>
                    </a:lnTo>
                    <a:lnTo>
                      <a:pt x="160" y="295"/>
                    </a:lnTo>
                    <a:lnTo>
                      <a:pt x="163" y="319"/>
                    </a:lnTo>
                    <a:lnTo>
                      <a:pt x="176" y="316"/>
                    </a:lnTo>
                    <a:lnTo>
                      <a:pt x="178" y="309"/>
                    </a:lnTo>
                    <a:lnTo>
                      <a:pt x="202" y="307"/>
                    </a:lnTo>
                    <a:lnTo>
                      <a:pt x="212" y="296"/>
                    </a:lnTo>
                    <a:lnTo>
                      <a:pt x="220" y="291"/>
                    </a:lnTo>
                    <a:lnTo>
                      <a:pt x="223" y="282"/>
                    </a:lnTo>
                    <a:lnTo>
                      <a:pt x="246" y="274"/>
                    </a:lnTo>
                    <a:lnTo>
                      <a:pt x="253" y="264"/>
                    </a:lnTo>
                    <a:lnTo>
                      <a:pt x="264" y="254"/>
                    </a:lnTo>
                    <a:lnTo>
                      <a:pt x="279" y="248"/>
                    </a:lnTo>
                    <a:lnTo>
                      <a:pt x="284" y="241"/>
                    </a:lnTo>
                    <a:lnTo>
                      <a:pt x="282" y="227"/>
                    </a:lnTo>
                    <a:lnTo>
                      <a:pt x="259" y="223"/>
                    </a:lnTo>
                    <a:lnTo>
                      <a:pt x="252" y="216"/>
                    </a:lnTo>
                    <a:lnTo>
                      <a:pt x="250" y="198"/>
                    </a:lnTo>
                    <a:lnTo>
                      <a:pt x="253" y="102"/>
                    </a:lnTo>
                    <a:lnTo>
                      <a:pt x="246" y="101"/>
                    </a:lnTo>
                    <a:lnTo>
                      <a:pt x="242" y="85"/>
                    </a:lnTo>
                    <a:lnTo>
                      <a:pt x="229" y="80"/>
                    </a:lnTo>
                    <a:lnTo>
                      <a:pt x="224" y="63"/>
                    </a:lnTo>
                    <a:lnTo>
                      <a:pt x="227" y="48"/>
                    </a:lnTo>
                    <a:lnTo>
                      <a:pt x="241" y="44"/>
                    </a:lnTo>
                    <a:lnTo>
                      <a:pt x="233" y="33"/>
                    </a:lnTo>
                    <a:lnTo>
                      <a:pt x="235" y="21"/>
                    </a:lnTo>
                    <a:lnTo>
                      <a:pt x="242" y="21"/>
                    </a:lnTo>
                    <a:lnTo>
                      <a:pt x="239" y="3"/>
                    </a:lnTo>
                    <a:lnTo>
                      <a:pt x="196" y="0"/>
                    </a:lnTo>
                    <a:lnTo>
                      <a:pt x="176" y="3"/>
                    </a:lnTo>
                    <a:lnTo>
                      <a:pt x="160" y="8"/>
                    </a:lnTo>
                    <a:lnTo>
                      <a:pt x="128" y="11"/>
                    </a:lnTo>
                    <a:lnTo>
                      <a:pt x="117" y="21"/>
                    </a:lnTo>
                    <a:lnTo>
                      <a:pt x="96" y="25"/>
                    </a:lnTo>
                    <a:lnTo>
                      <a:pt x="89" y="4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6000078" y="3862992"/>
                <a:ext cx="242163" cy="369644"/>
              </a:xfrm>
              <a:custGeom>
                <a:avLst/>
                <a:gdLst>
                  <a:gd name="T0" fmla="*/ 0 w 138"/>
                  <a:gd name="T1" fmla="*/ 157 h 209"/>
                  <a:gd name="T2" fmla="*/ 26 w 138"/>
                  <a:gd name="T3" fmla="*/ 135 h 209"/>
                  <a:gd name="T4" fmla="*/ 35 w 138"/>
                  <a:gd name="T5" fmla="*/ 124 h 209"/>
                  <a:gd name="T6" fmla="*/ 47 w 138"/>
                  <a:gd name="T7" fmla="*/ 113 h 209"/>
                  <a:gd name="T8" fmla="*/ 63 w 138"/>
                  <a:gd name="T9" fmla="*/ 102 h 209"/>
                  <a:gd name="T10" fmla="*/ 72 w 138"/>
                  <a:gd name="T11" fmla="*/ 85 h 209"/>
                  <a:gd name="T12" fmla="*/ 79 w 138"/>
                  <a:gd name="T13" fmla="*/ 58 h 209"/>
                  <a:gd name="T14" fmla="*/ 83 w 138"/>
                  <a:gd name="T15" fmla="*/ 51 h 209"/>
                  <a:gd name="T16" fmla="*/ 92 w 138"/>
                  <a:gd name="T17" fmla="*/ 45 h 209"/>
                  <a:gd name="T18" fmla="*/ 94 w 138"/>
                  <a:gd name="T19" fmla="*/ 25 h 209"/>
                  <a:gd name="T20" fmla="*/ 91 w 138"/>
                  <a:gd name="T21" fmla="*/ 1 h 209"/>
                  <a:gd name="T22" fmla="*/ 97 w 138"/>
                  <a:gd name="T23" fmla="*/ 0 h 209"/>
                  <a:gd name="T24" fmla="*/ 100 w 138"/>
                  <a:gd name="T25" fmla="*/ 10 h 209"/>
                  <a:gd name="T26" fmla="*/ 104 w 138"/>
                  <a:gd name="T27" fmla="*/ 18 h 209"/>
                  <a:gd name="T28" fmla="*/ 111 w 138"/>
                  <a:gd name="T29" fmla="*/ 32 h 209"/>
                  <a:gd name="T30" fmla="*/ 111 w 138"/>
                  <a:gd name="T31" fmla="*/ 40 h 209"/>
                  <a:gd name="T32" fmla="*/ 105 w 138"/>
                  <a:gd name="T33" fmla="*/ 43 h 209"/>
                  <a:gd name="T34" fmla="*/ 108 w 138"/>
                  <a:gd name="T35" fmla="*/ 46 h 209"/>
                  <a:gd name="T36" fmla="*/ 111 w 138"/>
                  <a:gd name="T37" fmla="*/ 54 h 209"/>
                  <a:gd name="T38" fmla="*/ 116 w 138"/>
                  <a:gd name="T39" fmla="*/ 62 h 209"/>
                  <a:gd name="T40" fmla="*/ 115 w 138"/>
                  <a:gd name="T41" fmla="*/ 69 h 209"/>
                  <a:gd name="T42" fmla="*/ 108 w 138"/>
                  <a:gd name="T43" fmla="*/ 73 h 209"/>
                  <a:gd name="T44" fmla="*/ 109 w 138"/>
                  <a:gd name="T45" fmla="*/ 81 h 209"/>
                  <a:gd name="T46" fmla="*/ 120 w 138"/>
                  <a:gd name="T47" fmla="*/ 95 h 209"/>
                  <a:gd name="T48" fmla="*/ 128 w 138"/>
                  <a:gd name="T49" fmla="*/ 111 h 209"/>
                  <a:gd name="T50" fmla="*/ 121 w 138"/>
                  <a:gd name="T51" fmla="*/ 120 h 209"/>
                  <a:gd name="T52" fmla="*/ 115 w 138"/>
                  <a:gd name="T53" fmla="*/ 139 h 209"/>
                  <a:gd name="T54" fmla="*/ 125 w 138"/>
                  <a:gd name="T55" fmla="*/ 156 h 209"/>
                  <a:gd name="T56" fmla="*/ 132 w 138"/>
                  <a:gd name="T57" fmla="*/ 176 h 209"/>
                  <a:gd name="T58" fmla="*/ 137 w 138"/>
                  <a:gd name="T59" fmla="*/ 185 h 209"/>
                  <a:gd name="T60" fmla="*/ 92 w 138"/>
                  <a:gd name="T61" fmla="*/ 190 h 209"/>
                  <a:gd name="T62" fmla="*/ 69 w 138"/>
                  <a:gd name="T63" fmla="*/ 193 h 209"/>
                  <a:gd name="T64" fmla="*/ 60 w 138"/>
                  <a:gd name="T65" fmla="*/ 200 h 209"/>
                  <a:gd name="T66" fmla="*/ 60 w 138"/>
                  <a:gd name="T67" fmla="*/ 206 h 209"/>
                  <a:gd name="T68" fmla="*/ 40 w 138"/>
                  <a:gd name="T69" fmla="*/ 208 h 209"/>
                  <a:gd name="T70" fmla="*/ 37 w 138"/>
                  <a:gd name="T71" fmla="*/ 193 h 209"/>
                  <a:gd name="T72" fmla="*/ 44 w 138"/>
                  <a:gd name="T73" fmla="*/ 178 h 209"/>
                  <a:gd name="T74" fmla="*/ 37 w 138"/>
                  <a:gd name="T75" fmla="*/ 170 h 209"/>
                  <a:gd name="T76" fmla="*/ 22 w 138"/>
                  <a:gd name="T77" fmla="*/ 164 h 209"/>
                  <a:gd name="T78" fmla="*/ 0 w 138"/>
                  <a:gd name="T79" fmla="*/ 15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" h="209">
                    <a:moveTo>
                      <a:pt x="0" y="157"/>
                    </a:moveTo>
                    <a:lnTo>
                      <a:pt x="26" y="135"/>
                    </a:lnTo>
                    <a:lnTo>
                      <a:pt x="35" y="124"/>
                    </a:lnTo>
                    <a:lnTo>
                      <a:pt x="47" y="113"/>
                    </a:lnTo>
                    <a:lnTo>
                      <a:pt x="63" y="102"/>
                    </a:lnTo>
                    <a:lnTo>
                      <a:pt x="72" y="85"/>
                    </a:lnTo>
                    <a:lnTo>
                      <a:pt x="79" y="58"/>
                    </a:lnTo>
                    <a:lnTo>
                      <a:pt x="83" y="51"/>
                    </a:lnTo>
                    <a:lnTo>
                      <a:pt x="92" y="45"/>
                    </a:lnTo>
                    <a:lnTo>
                      <a:pt x="94" y="25"/>
                    </a:lnTo>
                    <a:lnTo>
                      <a:pt x="91" y="1"/>
                    </a:lnTo>
                    <a:lnTo>
                      <a:pt x="97" y="0"/>
                    </a:lnTo>
                    <a:lnTo>
                      <a:pt x="100" y="10"/>
                    </a:lnTo>
                    <a:lnTo>
                      <a:pt x="104" y="18"/>
                    </a:lnTo>
                    <a:lnTo>
                      <a:pt x="111" y="32"/>
                    </a:lnTo>
                    <a:lnTo>
                      <a:pt x="111" y="40"/>
                    </a:lnTo>
                    <a:lnTo>
                      <a:pt x="105" y="43"/>
                    </a:lnTo>
                    <a:lnTo>
                      <a:pt x="108" y="46"/>
                    </a:lnTo>
                    <a:lnTo>
                      <a:pt x="111" y="54"/>
                    </a:lnTo>
                    <a:lnTo>
                      <a:pt x="116" y="62"/>
                    </a:lnTo>
                    <a:lnTo>
                      <a:pt x="115" y="69"/>
                    </a:lnTo>
                    <a:lnTo>
                      <a:pt x="108" y="73"/>
                    </a:lnTo>
                    <a:lnTo>
                      <a:pt x="109" y="81"/>
                    </a:lnTo>
                    <a:lnTo>
                      <a:pt x="120" y="95"/>
                    </a:lnTo>
                    <a:lnTo>
                      <a:pt x="128" y="111"/>
                    </a:lnTo>
                    <a:lnTo>
                      <a:pt x="121" y="120"/>
                    </a:lnTo>
                    <a:lnTo>
                      <a:pt x="115" y="139"/>
                    </a:lnTo>
                    <a:lnTo>
                      <a:pt x="125" y="156"/>
                    </a:lnTo>
                    <a:lnTo>
                      <a:pt x="132" y="176"/>
                    </a:lnTo>
                    <a:lnTo>
                      <a:pt x="137" y="185"/>
                    </a:lnTo>
                    <a:lnTo>
                      <a:pt x="92" y="190"/>
                    </a:lnTo>
                    <a:lnTo>
                      <a:pt x="69" y="193"/>
                    </a:lnTo>
                    <a:lnTo>
                      <a:pt x="60" y="200"/>
                    </a:lnTo>
                    <a:lnTo>
                      <a:pt x="60" y="206"/>
                    </a:lnTo>
                    <a:lnTo>
                      <a:pt x="40" y="208"/>
                    </a:lnTo>
                    <a:lnTo>
                      <a:pt x="37" y="193"/>
                    </a:lnTo>
                    <a:lnTo>
                      <a:pt x="44" y="178"/>
                    </a:lnTo>
                    <a:lnTo>
                      <a:pt x="37" y="170"/>
                    </a:lnTo>
                    <a:lnTo>
                      <a:pt x="22" y="164"/>
                    </a:lnTo>
                    <a:lnTo>
                      <a:pt x="0" y="15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1" name="Freeform 210"/>
              <p:cNvSpPr>
                <a:spLocks/>
              </p:cNvSpPr>
              <p:nvPr/>
            </p:nvSpPr>
            <p:spPr bwMode="auto">
              <a:xfrm>
                <a:off x="5547203" y="4025006"/>
                <a:ext cx="117936" cy="128982"/>
              </a:xfrm>
              <a:custGeom>
                <a:avLst/>
                <a:gdLst>
                  <a:gd name="T0" fmla="*/ 0 w 67"/>
                  <a:gd name="T1" fmla="*/ 26 h 74"/>
                  <a:gd name="T2" fmla="*/ 14 w 67"/>
                  <a:gd name="T3" fmla="*/ 0 h 74"/>
                  <a:gd name="T4" fmla="*/ 23 w 67"/>
                  <a:gd name="T5" fmla="*/ 17 h 74"/>
                  <a:gd name="T6" fmla="*/ 34 w 67"/>
                  <a:gd name="T7" fmla="*/ 20 h 74"/>
                  <a:gd name="T8" fmla="*/ 38 w 67"/>
                  <a:gd name="T9" fmla="*/ 34 h 74"/>
                  <a:gd name="T10" fmla="*/ 47 w 67"/>
                  <a:gd name="T11" fmla="*/ 36 h 74"/>
                  <a:gd name="T12" fmla="*/ 49 w 67"/>
                  <a:gd name="T13" fmla="*/ 53 h 74"/>
                  <a:gd name="T14" fmla="*/ 66 w 67"/>
                  <a:gd name="T15" fmla="*/ 59 h 74"/>
                  <a:gd name="T16" fmla="*/ 63 w 67"/>
                  <a:gd name="T17" fmla="*/ 67 h 74"/>
                  <a:gd name="T18" fmla="*/ 54 w 67"/>
                  <a:gd name="T19" fmla="*/ 73 h 74"/>
                  <a:gd name="T20" fmla="*/ 36 w 67"/>
                  <a:gd name="T21" fmla="*/ 68 h 74"/>
                  <a:gd name="T22" fmla="*/ 0 w 67"/>
                  <a:gd name="T23" fmla="*/ 2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4">
                    <a:moveTo>
                      <a:pt x="0" y="26"/>
                    </a:moveTo>
                    <a:lnTo>
                      <a:pt x="14" y="0"/>
                    </a:lnTo>
                    <a:lnTo>
                      <a:pt x="23" y="17"/>
                    </a:lnTo>
                    <a:lnTo>
                      <a:pt x="34" y="20"/>
                    </a:lnTo>
                    <a:lnTo>
                      <a:pt x="38" y="34"/>
                    </a:lnTo>
                    <a:lnTo>
                      <a:pt x="47" y="36"/>
                    </a:lnTo>
                    <a:lnTo>
                      <a:pt x="49" y="53"/>
                    </a:lnTo>
                    <a:lnTo>
                      <a:pt x="66" y="59"/>
                    </a:lnTo>
                    <a:lnTo>
                      <a:pt x="63" y="67"/>
                    </a:lnTo>
                    <a:lnTo>
                      <a:pt x="54" y="73"/>
                    </a:lnTo>
                    <a:lnTo>
                      <a:pt x="36" y="68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2" name="Freeform 211"/>
              <p:cNvSpPr>
                <a:spLocks/>
              </p:cNvSpPr>
              <p:nvPr/>
            </p:nvSpPr>
            <p:spPr bwMode="auto">
              <a:xfrm>
                <a:off x="5422977" y="3438295"/>
                <a:ext cx="268895" cy="405822"/>
              </a:xfrm>
              <a:custGeom>
                <a:avLst/>
                <a:gdLst>
                  <a:gd name="T0" fmla="*/ 112 w 152"/>
                  <a:gd name="T1" fmla="*/ 0 h 229"/>
                  <a:gd name="T2" fmla="*/ 107 w 152"/>
                  <a:gd name="T3" fmla="*/ 20 h 229"/>
                  <a:gd name="T4" fmla="*/ 100 w 152"/>
                  <a:gd name="T5" fmla="*/ 29 h 229"/>
                  <a:gd name="T6" fmla="*/ 66 w 152"/>
                  <a:gd name="T7" fmla="*/ 31 h 229"/>
                  <a:gd name="T8" fmla="*/ 66 w 152"/>
                  <a:gd name="T9" fmla="*/ 81 h 229"/>
                  <a:gd name="T10" fmla="*/ 53 w 152"/>
                  <a:gd name="T11" fmla="*/ 76 h 229"/>
                  <a:gd name="T12" fmla="*/ 44 w 152"/>
                  <a:gd name="T13" fmla="*/ 84 h 229"/>
                  <a:gd name="T14" fmla="*/ 41 w 152"/>
                  <a:gd name="T15" fmla="*/ 97 h 229"/>
                  <a:gd name="T16" fmla="*/ 40 w 152"/>
                  <a:gd name="T17" fmla="*/ 118 h 229"/>
                  <a:gd name="T18" fmla="*/ 26 w 152"/>
                  <a:gd name="T19" fmla="*/ 118 h 229"/>
                  <a:gd name="T20" fmla="*/ 6 w 152"/>
                  <a:gd name="T21" fmla="*/ 115 h 229"/>
                  <a:gd name="T22" fmla="*/ 0 w 152"/>
                  <a:gd name="T23" fmla="*/ 113 h 229"/>
                  <a:gd name="T24" fmla="*/ 0 w 152"/>
                  <a:gd name="T25" fmla="*/ 156 h 229"/>
                  <a:gd name="T26" fmla="*/ 4 w 152"/>
                  <a:gd name="T27" fmla="*/ 162 h 229"/>
                  <a:gd name="T28" fmla="*/ 4 w 152"/>
                  <a:gd name="T29" fmla="*/ 195 h 229"/>
                  <a:gd name="T30" fmla="*/ 17 w 152"/>
                  <a:gd name="T31" fmla="*/ 192 h 229"/>
                  <a:gd name="T32" fmla="*/ 23 w 152"/>
                  <a:gd name="T33" fmla="*/ 201 h 229"/>
                  <a:gd name="T34" fmla="*/ 33 w 152"/>
                  <a:gd name="T35" fmla="*/ 205 h 229"/>
                  <a:gd name="T36" fmla="*/ 44 w 152"/>
                  <a:gd name="T37" fmla="*/ 220 h 229"/>
                  <a:gd name="T38" fmla="*/ 55 w 152"/>
                  <a:gd name="T39" fmla="*/ 228 h 229"/>
                  <a:gd name="T40" fmla="*/ 70 w 152"/>
                  <a:gd name="T41" fmla="*/ 209 h 229"/>
                  <a:gd name="T42" fmla="*/ 81 w 152"/>
                  <a:gd name="T43" fmla="*/ 215 h 229"/>
                  <a:gd name="T44" fmla="*/ 132 w 152"/>
                  <a:gd name="T45" fmla="*/ 219 h 229"/>
                  <a:gd name="T46" fmla="*/ 151 w 152"/>
                  <a:gd name="T47" fmla="*/ 217 h 229"/>
                  <a:gd name="T48" fmla="*/ 149 w 152"/>
                  <a:gd name="T49" fmla="*/ 198 h 229"/>
                  <a:gd name="T50" fmla="*/ 138 w 152"/>
                  <a:gd name="T51" fmla="*/ 195 h 229"/>
                  <a:gd name="T52" fmla="*/ 140 w 152"/>
                  <a:gd name="T53" fmla="*/ 84 h 229"/>
                  <a:gd name="T54" fmla="*/ 132 w 152"/>
                  <a:gd name="T55" fmla="*/ 75 h 229"/>
                  <a:gd name="T56" fmla="*/ 132 w 152"/>
                  <a:gd name="T57" fmla="*/ 53 h 229"/>
                  <a:gd name="T58" fmla="*/ 142 w 152"/>
                  <a:gd name="T59" fmla="*/ 50 h 229"/>
                  <a:gd name="T60" fmla="*/ 143 w 152"/>
                  <a:gd name="T61" fmla="*/ 36 h 229"/>
                  <a:gd name="T62" fmla="*/ 112 w 152"/>
                  <a:gd name="T6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29">
                    <a:moveTo>
                      <a:pt x="112" y="0"/>
                    </a:moveTo>
                    <a:lnTo>
                      <a:pt x="107" y="20"/>
                    </a:lnTo>
                    <a:lnTo>
                      <a:pt x="100" y="29"/>
                    </a:lnTo>
                    <a:lnTo>
                      <a:pt x="66" y="31"/>
                    </a:lnTo>
                    <a:lnTo>
                      <a:pt x="66" y="81"/>
                    </a:lnTo>
                    <a:lnTo>
                      <a:pt x="53" y="76"/>
                    </a:lnTo>
                    <a:lnTo>
                      <a:pt x="44" y="84"/>
                    </a:lnTo>
                    <a:lnTo>
                      <a:pt x="41" y="97"/>
                    </a:lnTo>
                    <a:lnTo>
                      <a:pt x="40" y="118"/>
                    </a:lnTo>
                    <a:lnTo>
                      <a:pt x="26" y="118"/>
                    </a:lnTo>
                    <a:lnTo>
                      <a:pt x="6" y="115"/>
                    </a:lnTo>
                    <a:lnTo>
                      <a:pt x="0" y="113"/>
                    </a:lnTo>
                    <a:lnTo>
                      <a:pt x="0" y="156"/>
                    </a:lnTo>
                    <a:lnTo>
                      <a:pt x="4" y="162"/>
                    </a:lnTo>
                    <a:lnTo>
                      <a:pt x="4" y="195"/>
                    </a:lnTo>
                    <a:lnTo>
                      <a:pt x="17" y="192"/>
                    </a:lnTo>
                    <a:lnTo>
                      <a:pt x="23" y="201"/>
                    </a:lnTo>
                    <a:lnTo>
                      <a:pt x="33" y="205"/>
                    </a:lnTo>
                    <a:lnTo>
                      <a:pt x="44" y="220"/>
                    </a:lnTo>
                    <a:lnTo>
                      <a:pt x="55" y="228"/>
                    </a:lnTo>
                    <a:lnTo>
                      <a:pt x="70" y="209"/>
                    </a:lnTo>
                    <a:lnTo>
                      <a:pt x="81" y="215"/>
                    </a:lnTo>
                    <a:lnTo>
                      <a:pt x="132" y="219"/>
                    </a:lnTo>
                    <a:lnTo>
                      <a:pt x="151" y="217"/>
                    </a:lnTo>
                    <a:lnTo>
                      <a:pt x="149" y="198"/>
                    </a:lnTo>
                    <a:lnTo>
                      <a:pt x="138" y="195"/>
                    </a:lnTo>
                    <a:lnTo>
                      <a:pt x="140" y="84"/>
                    </a:lnTo>
                    <a:lnTo>
                      <a:pt x="132" y="75"/>
                    </a:lnTo>
                    <a:lnTo>
                      <a:pt x="132" y="53"/>
                    </a:lnTo>
                    <a:lnTo>
                      <a:pt x="142" y="50"/>
                    </a:lnTo>
                    <a:lnTo>
                      <a:pt x="143" y="36"/>
                    </a:lnTo>
                    <a:lnTo>
                      <a:pt x="1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3" name="Freeform 212"/>
              <p:cNvSpPr>
                <a:spLocks/>
              </p:cNvSpPr>
              <p:nvPr/>
            </p:nvSpPr>
            <p:spPr bwMode="auto">
              <a:xfrm>
                <a:off x="6118015" y="4153988"/>
                <a:ext cx="182408" cy="254818"/>
              </a:xfrm>
              <a:custGeom>
                <a:avLst/>
                <a:gdLst>
                  <a:gd name="T0" fmla="*/ 0 w 103"/>
                  <a:gd name="T1" fmla="*/ 133 h 145"/>
                  <a:gd name="T2" fmla="*/ 5 w 103"/>
                  <a:gd name="T3" fmla="*/ 126 h 145"/>
                  <a:gd name="T4" fmla="*/ 10 w 103"/>
                  <a:gd name="T5" fmla="*/ 114 h 145"/>
                  <a:gd name="T6" fmla="*/ 3 w 103"/>
                  <a:gd name="T7" fmla="*/ 108 h 145"/>
                  <a:gd name="T8" fmla="*/ 2 w 103"/>
                  <a:gd name="T9" fmla="*/ 101 h 145"/>
                  <a:gd name="T10" fmla="*/ 12 w 103"/>
                  <a:gd name="T11" fmla="*/ 97 h 145"/>
                  <a:gd name="T12" fmla="*/ 19 w 103"/>
                  <a:gd name="T13" fmla="*/ 95 h 145"/>
                  <a:gd name="T14" fmla="*/ 27 w 103"/>
                  <a:gd name="T15" fmla="*/ 104 h 145"/>
                  <a:gd name="T16" fmla="*/ 39 w 103"/>
                  <a:gd name="T17" fmla="*/ 100 h 145"/>
                  <a:gd name="T18" fmla="*/ 48 w 103"/>
                  <a:gd name="T19" fmla="*/ 86 h 145"/>
                  <a:gd name="T20" fmla="*/ 46 w 103"/>
                  <a:gd name="T21" fmla="*/ 72 h 145"/>
                  <a:gd name="T22" fmla="*/ 38 w 103"/>
                  <a:gd name="T23" fmla="*/ 65 h 145"/>
                  <a:gd name="T24" fmla="*/ 34 w 103"/>
                  <a:gd name="T25" fmla="*/ 55 h 145"/>
                  <a:gd name="T26" fmla="*/ 37 w 103"/>
                  <a:gd name="T27" fmla="*/ 47 h 145"/>
                  <a:gd name="T28" fmla="*/ 35 w 103"/>
                  <a:gd name="T29" fmla="*/ 38 h 145"/>
                  <a:gd name="T30" fmla="*/ 24 w 103"/>
                  <a:gd name="T31" fmla="*/ 38 h 145"/>
                  <a:gd name="T32" fmla="*/ 24 w 103"/>
                  <a:gd name="T33" fmla="*/ 25 h 145"/>
                  <a:gd name="T34" fmla="*/ 69 w 103"/>
                  <a:gd name="T35" fmla="*/ 19 h 145"/>
                  <a:gd name="T36" fmla="*/ 75 w 103"/>
                  <a:gd name="T37" fmla="*/ 10 h 145"/>
                  <a:gd name="T38" fmla="*/ 82 w 103"/>
                  <a:gd name="T39" fmla="*/ 2 h 145"/>
                  <a:gd name="T40" fmla="*/ 93 w 103"/>
                  <a:gd name="T41" fmla="*/ 0 h 145"/>
                  <a:gd name="T42" fmla="*/ 102 w 103"/>
                  <a:gd name="T43" fmla="*/ 3 h 145"/>
                  <a:gd name="T44" fmla="*/ 98 w 103"/>
                  <a:gd name="T45" fmla="*/ 22 h 145"/>
                  <a:gd name="T46" fmla="*/ 94 w 103"/>
                  <a:gd name="T47" fmla="*/ 26 h 145"/>
                  <a:gd name="T48" fmla="*/ 93 w 103"/>
                  <a:gd name="T49" fmla="*/ 71 h 145"/>
                  <a:gd name="T50" fmla="*/ 89 w 103"/>
                  <a:gd name="T51" fmla="*/ 77 h 145"/>
                  <a:gd name="T52" fmla="*/ 83 w 103"/>
                  <a:gd name="T53" fmla="*/ 84 h 145"/>
                  <a:gd name="T54" fmla="*/ 82 w 103"/>
                  <a:gd name="T55" fmla="*/ 103 h 145"/>
                  <a:gd name="T56" fmla="*/ 70 w 103"/>
                  <a:gd name="T57" fmla="*/ 104 h 145"/>
                  <a:gd name="T58" fmla="*/ 69 w 103"/>
                  <a:gd name="T59" fmla="*/ 128 h 145"/>
                  <a:gd name="T60" fmla="*/ 54 w 103"/>
                  <a:gd name="T61" fmla="*/ 134 h 145"/>
                  <a:gd name="T62" fmla="*/ 51 w 103"/>
                  <a:gd name="T63" fmla="*/ 139 h 145"/>
                  <a:gd name="T64" fmla="*/ 39 w 103"/>
                  <a:gd name="T65" fmla="*/ 139 h 145"/>
                  <a:gd name="T66" fmla="*/ 32 w 103"/>
                  <a:gd name="T67" fmla="*/ 135 h 145"/>
                  <a:gd name="T68" fmla="*/ 22 w 103"/>
                  <a:gd name="T69" fmla="*/ 139 h 145"/>
                  <a:gd name="T70" fmla="*/ 14 w 103"/>
                  <a:gd name="T71" fmla="*/ 142 h 145"/>
                  <a:gd name="T72" fmla="*/ 8 w 103"/>
                  <a:gd name="T73" fmla="*/ 144 h 145"/>
                  <a:gd name="T74" fmla="*/ 8 w 103"/>
                  <a:gd name="T75" fmla="*/ 137 h 145"/>
                  <a:gd name="T76" fmla="*/ 0 w 103"/>
                  <a:gd name="T77" fmla="*/ 13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3" h="145">
                    <a:moveTo>
                      <a:pt x="0" y="133"/>
                    </a:moveTo>
                    <a:lnTo>
                      <a:pt x="5" y="126"/>
                    </a:lnTo>
                    <a:lnTo>
                      <a:pt x="10" y="114"/>
                    </a:lnTo>
                    <a:lnTo>
                      <a:pt x="3" y="108"/>
                    </a:lnTo>
                    <a:lnTo>
                      <a:pt x="2" y="101"/>
                    </a:lnTo>
                    <a:lnTo>
                      <a:pt x="12" y="97"/>
                    </a:lnTo>
                    <a:lnTo>
                      <a:pt x="19" y="95"/>
                    </a:lnTo>
                    <a:lnTo>
                      <a:pt x="27" y="104"/>
                    </a:lnTo>
                    <a:lnTo>
                      <a:pt x="39" y="100"/>
                    </a:lnTo>
                    <a:lnTo>
                      <a:pt x="48" y="86"/>
                    </a:lnTo>
                    <a:lnTo>
                      <a:pt x="46" y="72"/>
                    </a:lnTo>
                    <a:lnTo>
                      <a:pt x="38" y="65"/>
                    </a:lnTo>
                    <a:lnTo>
                      <a:pt x="34" y="55"/>
                    </a:lnTo>
                    <a:lnTo>
                      <a:pt x="37" y="47"/>
                    </a:lnTo>
                    <a:lnTo>
                      <a:pt x="35" y="38"/>
                    </a:lnTo>
                    <a:lnTo>
                      <a:pt x="24" y="38"/>
                    </a:lnTo>
                    <a:lnTo>
                      <a:pt x="24" y="25"/>
                    </a:lnTo>
                    <a:lnTo>
                      <a:pt x="69" y="19"/>
                    </a:lnTo>
                    <a:lnTo>
                      <a:pt x="75" y="10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2" y="3"/>
                    </a:lnTo>
                    <a:lnTo>
                      <a:pt x="98" y="22"/>
                    </a:lnTo>
                    <a:lnTo>
                      <a:pt x="94" y="26"/>
                    </a:lnTo>
                    <a:lnTo>
                      <a:pt x="93" y="71"/>
                    </a:lnTo>
                    <a:lnTo>
                      <a:pt x="89" y="77"/>
                    </a:lnTo>
                    <a:lnTo>
                      <a:pt x="83" y="84"/>
                    </a:lnTo>
                    <a:lnTo>
                      <a:pt x="82" y="103"/>
                    </a:lnTo>
                    <a:lnTo>
                      <a:pt x="70" y="104"/>
                    </a:lnTo>
                    <a:lnTo>
                      <a:pt x="69" y="128"/>
                    </a:lnTo>
                    <a:lnTo>
                      <a:pt x="54" y="134"/>
                    </a:lnTo>
                    <a:lnTo>
                      <a:pt x="51" y="139"/>
                    </a:lnTo>
                    <a:lnTo>
                      <a:pt x="39" y="139"/>
                    </a:lnTo>
                    <a:lnTo>
                      <a:pt x="32" y="135"/>
                    </a:lnTo>
                    <a:lnTo>
                      <a:pt x="22" y="139"/>
                    </a:lnTo>
                    <a:lnTo>
                      <a:pt x="14" y="142"/>
                    </a:lnTo>
                    <a:lnTo>
                      <a:pt x="8" y="144"/>
                    </a:lnTo>
                    <a:lnTo>
                      <a:pt x="8" y="137"/>
                    </a:lnTo>
                    <a:lnTo>
                      <a:pt x="0" y="1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4" name="Freeform 213"/>
              <p:cNvSpPr>
                <a:spLocks/>
              </p:cNvSpPr>
              <p:nvPr/>
            </p:nvSpPr>
            <p:spPr bwMode="auto">
              <a:xfrm>
                <a:off x="6132167" y="4116237"/>
                <a:ext cx="495332" cy="550534"/>
              </a:xfrm>
              <a:custGeom>
                <a:avLst/>
                <a:gdLst>
                  <a:gd name="T0" fmla="*/ 1 w 282"/>
                  <a:gd name="T1" fmla="*/ 174 h 311"/>
                  <a:gd name="T2" fmla="*/ 7 w 282"/>
                  <a:gd name="T3" fmla="*/ 183 h 311"/>
                  <a:gd name="T4" fmla="*/ 42 w 282"/>
                  <a:gd name="T5" fmla="*/ 178 h 311"/>
                  <a:gd name="T6" fmla="*/ 75 w 282"/>
                  <a:gd name="T7" fmla="*/ 206 h 311"/>
                  <a:gd name="T8" fmla="*/ 82 w 282"/>
                  <a:gd name="T9" fmla="*/ 217 h 311"/>
                  <a:gd name="T10" fmla="*/ 110 w 282"/>
                  <a:gd name="T11" fmla="*/ 201 h 311"/>
                  <a:gd name="T12" fmla="*/ 124 w 282"/>
                  <a:gd name="T13" fmla="*/ 213 h 311"/>
                  <a:gd name="T14" fmla="*/ 139 w 282"/>
                  <a:gd name="T15" fmla="*/ 206 h 311"/>
                  <a:gd name="T16" fmla="*/ 146 w 282"/>
                  <a:gd name="T17" fmla="*/ 247 h 311"/>
                  <a:gd name="T18" fmla="*/ 155 w 282"/>
                  <a:gd name="T19" fmla="*/ 267 h 311"/>
                  <a:gd name="T20" fmla="*/ 188 w 282"/>
                  <a:gd name="T21" fmla="*/ 268 h 311"/>
                  <a:gd name="T22" fmla="*/ 199 w 282"/>
                  <a:gd name="T23" fmla="*/ 286 h 311"/>
                  <a:gd name="T24" fmla="*/ 215 w 282"/>
                  <a:gd name="T25" fmla="*/ 275 h 311"/>
                  <a:gd name="T26" fmla="*/ 228 w 282"/>
                  <a:gd name="T27" fmla="*/ 286 h 311"/>
                  <a:gd name="T28" fmla="*/ 237 w 282"/>
                  <a:gd name="T29" fmla="*/ 310 h 311"/>
                  <a:gd name="T30" fmla="*/ 257 w 282"/>
                  <a:gd name="T31" fmla="*/ 300 h 311"/>
                  <a:gd name="T32" fmla="*/ 244 w 282"/>
                  <a:gd name="T33" fmla="*/ 281 h 311"/>
                  <a:gd name="T34" fmla="*/ 242 w 282"/>
                  <a:gd name="T35" fmla="*/ 231 h 311"/>
                  <a:gd name="T36" fmla="*/ 258 w 282"/>
                  <a:gd name="T37" fmla="*/ 217 h 311"/>
                  <a:gd name="T38" fmla="*/ 262 w 282"/>
                  <a:gd name="T39" fmla="*/ 200 h 311"/>
                  <a:gd name="T40" fmla="*/ 257 w 282"/>
                  <a:gd name="T41" fmla="*/ 180 h 311"/>
                  <a:gd name="T42" fmla="*/ 257 w 282"/>
                  <a:gd name="T43" fmla="*/ 159 h 311"/>
                  <a:gd name="T44" fmla="*/ 247 w 282"/>
                  <a:gd name="T45" fmla="*/ 144 h 311"/>
                  <a:gd name="T46" fmla="*/ 241 w 282"/>
                  <a:gd name="T47" fmla="*/ 130 h 311"/>
                  <a:gd name="T48" fmla="*/ 246 w 282"/>
                  <a:gd name="T49" fmla="*/ 116 h 311"/>
                  <a:gd name="T50" fmla="*/ 253 w 282"/>
                  <a:gd name="T51" fmla="*/ 102 h 311"/>
                  <a:gd name="T52" fmla="*/ 272 w 282"/>
                  <a:gd name="T53" fmla="*/ 62 h 311"/>
                  <a:gd name="T54" fmla="*/ 281 w 282"/>
                  <a:gd name="T55" fmla="*/ 48 h 311"/>
                  <a:gd name="T56" fmla="*/ 272 w 282"/>
                  <a:gd name="T57" fmla="*/ 42 h 311"/>
                  <a:gd name="T58" fmla="*/ 268 w 282"/>
                  <a:gd name="T59" fmla="*/ 21 h 311"/>
                  <a:gd name="T60" fmla="*/ 253 w 282"/>
                  <a:gd name="T61" fmla="*/ 11 h 311"/>
                  <a:gd name="T62" fmla="*/ 215 w 282"/>
                  <a:gd name="T63" fmla="*/ 1 h 311"/>
                  <a:gd name="T64" fmla="*/ 190 w 282"/>
                  <a:gd name="T65" fmla="*/ 3 h 311"/>
                  <a:gd name="T66" fmla="*/ 176 w 282"/>
                  <a:gd name="T67" fmla="*/ 8 h 311"/>
                  <a:gd name="T68" fmla="*/ 143 w 282"/>
                  <a:gd name="T69" fmla="*/ 16 h 311"/>
                  <a:gd name="T70" fmla="*/ 114 w 282"/>
                  <a:gd name="T71" fmla="*/ 8 h 311"/>
                  <a:gd name="T72" fmla="*/ 98 w 282"/>
                  <a:gd name="T73" fmla="*/ 14 h 311"/>
                  <a:gd name="T74" fmla="*/ 86 w 282"/>
                  <a:gd name="T75" fmla="*/ 21 h 311"/>
                  <a:gd name="T76" fmla="*/ 91 w 282"/>
                  <a:gd name="T77" fmla="*/ 43 h 311"/>
                  <a:gd name="T78" fmla="*/ 86 w 282"/>
                  <a:gd name="T79" fmla="*/ 92 h 311"/>
                  <a:gd name="T80" fmla="*/ 76 w 282"/>
                  <a:gd name="T81" fmla="*/ 105 h 311"/>
                  <a:gd name="T82" fmla="*/ 63 w 282"/>
                  <a:gd name="T83" fmla="*/ 125 h 311"/>
                  <a:gd name="T84" fmla="*/ 47 w 282"/>
                  <a:gd name="T85" fmla="*/ 155 h 311"/>
                  <a:gd name="T86" fmla="*/ 31 w 282"/>
                  <a:gd name="T87" fmla="*/ 160 h 311"/>
                  <a:gd name="T88" fmla="*/ 14 w 282"/>
                  <a:gd name="T89" fmla="*/ 160 h 311"/>
                  <a:gd name="T90" fmla="*/ 1 w 282"/>
                  <a:gd name="T91" fmla="*/ 16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2" h="311">
                    <a:moveTo>
                      <a:pt x="7" y="171"/>
                    </a:moveTo>
                    <a:lnTo>
                      <a:pt x="1" y="174"/>
                    </a:lnTo>
                    <a:lnTo>
                      <a:pt x="0" y="180"/>
                    </a:lnTo>
                    <a:lnTo>
                      <a:pt x="7" y="183"/>
                    </a:lnTo>
                    <a:lnTo>
                      <a:pt x="28" y="184"/>
                    </a:lnTo>
                    <a:lnTo>
                      <a:pt x="42" y="178"/>
                    </a:lnTo>
                    <a:lnTo>
                      <a:pt x="69" y="181"/>
                    </a:lnTo>
                    <a:lnTo>
                      <a:pt x="75" y="206"/>
                    </a:lnTo>
                    <a:lnTo>
                      <a:pt x="81" y="208"/>
                    </a:lnTo>
                    <a:lnTo>
                      <a:pt x="82" y="217"/>
                    </a:lnTo>
                    <a:lnTo>
                      <a:pt x="109" y="217"/>
                    </a:lnTo>
                    <a:lnTo>
                      <a:pt x="110" y="201"/>
                    </a:lnTo>
                    <a:lnTo>
                      <a:pt x="116" y="195"/>
                    </a:lnTo>
                    <a:lnTo>
                      <a:pt x="124" y="213"/>
                    </a:lnTo>
                    <a:lnTo>
                      <a:pt x="130" y="208"/>
                    </a:lnTo>
                    <a:lnTo>
                      <a:pt x="139" y="206"/>
                    </a:lnTo>
                    <a:lnTo>
                      <a:pt x="145" y="215"/>
                    </a:lnTo>
                    <a:lnTo>
                      <a:pt x="146" y="247"/>
                    </a:lnTo>
                    <a:lnTo>
                      <a:pt x="146" y="259"/>
                    </a:lnTo>
                    <a:lnTo>
                      <a:pt x="155" y="267"/>
                    </a:lnTo>
                    <a:lnTo>
                      <a:pt x="172" y="267"/>
                    </a:lnTo>
                    <a:lnTo>
                      <a:pt x="188" y="268"/>
                    </a:lnTo>
                    <a:lnTo>
                      <a:pt x="192" y="284"/>
                    </a:lnTo>
                    <a:lnTo>
                      <a:pt x="199" y="286"/>
                    </a:lnTo>
                    <a:lnTo>
                      <a:pt x="203" y="277"/>
                    </a:lnTo>
                    <a:lnTo>
                      <a:pt x="215" y="275"/>
                    </a:lnTo>
                    <a:lnTo>
                      <a:pt x="216" y="280"/>
                    </a:lnTo>
                    <a:lnTo>
                      <a:pt x="228" y="286"/>
                    </a:lnTo>
                    <a:lnTo>
                      <a:pt x="231" y="302"/>
                    </a:lnTo>
                    <a:lnTo>
                      <a:pt x="237" y="310"/>
                    </a:lnTo>
                    <a:lnTo>
                      <a:pt x="253" y="309"/>
                    </a:lnTo>
                    <a:lnTo>
                      <a:pt x="257" y="300"/>
                    </a:lnTo>
                    <a:lnTo>
                      <a:pt x="254" y="282"/>
                    </a:lnTo>
                    <a:lnTo>
                      <a:pt x="244" y="281"/>
                    </a:lnTo>
                    <a:lnTo>
                      <a:pt x="238" y="275"/>
                    </a:lnTo>
                    <a:lnTo>
                      <a:pt x="242" y="231"/>
                    </a:lnTo>
                    <a:lnTo>
                      <a:pt x="247" y="221"/>
                    </a:lnTo>
                    <a:lnTo>
                      <a:pt x="258" y="217"/>
                    </a:lnTo>
                    <a:lnTo>
                      <a:pt x="261" y="208"/>
                    </a:lnTo>
                    <a:lnTo>
                      <a:pt x="262" y="200"/>
                    </a:lnTo>
                    <a:lnTo>
                      <a:pt x="261" y="190"/>
                    </a:lnTo>
                    <a:lnTo>
                      <a:pt x="257" y="180"/>
                    </a:lnTo>
                    <a:lnTo>
                      <a:pt x="256" y="173"/>
                    </a:lnTo>
                    <a:lnTo>
                      <a:pt x="257" y="159"/>
                    </a:lnTo>
                    <a:lnTo>
                      <a:pt x="253" y="149"/>
                    </a:lnTo>
                    <a:lnTo>
                      <a:pt x="247" y="144"/>
                    </a:lnTo>
                    <a:lnTo>
                      <a:pt x="250" y="129"/>
                    </a:lnTo>
                    <a:lnTo>
                      <a:pt x="241" y="130"/>
                    </a:lnTo>
                    <a:lnTo>
                      <a:pt x="240" y="122"/>
                    </a:lnTo>
                    <a:lnTo>
                      <a:pt x="246" y="116"/>
                    </a:lnTo>
                    <a:lnTo>
                      <a:pt x="244" y="107"/>
                    </a:lnTo>
                    <a:lnTo>
                      <a:pt x="253" y="102"/>
                    </a:lnTo>
                    <a:lnTo>
                      <a:pt x="257" y="68"/>
                    </a:lnTo>
                    <a:lnTo>
                      <a:pt x="272" y="62"/>
                    </a:lnTo>
                    <a:lnTo>
                      <a:pt x="280" y="58"/>
                    </a:lnTo>
                    <a:lnTo>
                      <a:pt x="281" y="48"/>
                    </a:lnTo>
                    <a:lnTo>
                      <a:pt x="272" y="48"/>
                    </a:lnTo>
                    <a:lnTo>
                      <a:pt x="272" y="42"/>
                    </a:lnTo>
                    <a:lnTo>
                      <a:pt x="268" y="23"/>
                    </a:lnTo>
                    <a:lnTo>
                      <a:pt x="268" y="21"/>
                    </a:lnTo>
                    <a:lnTo>
                      <a:pt x="258" y="19"/>
                    </a:lnTo>
                    <a:lnTo>
                      <a:pt x="253" y="11"/>
                    </a:lnTo>
                    <a:lnTo>
                      <a:pt x="220" y="8"/>
                    </a:lnTo>
                    <a:lnTo>
                      <a:pt x="215" y="1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77" y="1"/>
                    </a:lnTo>
                    <a:lnTo>
                      <a:pt x="176" y="8"/>
                    </a:lnTo>
                    <a:lnTo>
                      <a:pt x="146" y="10"/>
                    </a:lnTo>
                    <a:lnTo>
                      <a:pt x="143" y="16"/>
                    </a:lnTo>
                    <a:lnTo>
                      <a:pt x="119" y="19"/>
                    </a:lnTo>
                    <a:lnTo>
                      <a:pt x="114" y="8"/>
                    </a:lnTo>
                    <a:lnTo>
                      <a:pt x="104" y="5"/>
                    </a:lnTo>
                    <a:lnTo>
                      <a:pt x="98" y="14"/>
                    </a:lnTo>
                    <a:lnTo>
                      <a:pt x="91" y="17"/>
                    </a:lnTo>
                    <a:lnTo>
                      <a:pt x="86" y="21"/>
                    </a:lnTo>
                    <a:lnTo>
                      <a:pt x="95" y="25"/>
                    </a:lnTo>
                    <a:lnTo>
                      <a:pt x="91" y="43"/>
                    </a:lnTo>
                    <a:lnTo>
                      <a:pt x="87" y="47"/>
                    </a:lnTo>
                    <a:lnTo>
                      <a:pt x="86" y="92"/>
                    </a:lnTo>
                    <a:lnTo>
                      <a:pt x="82" y="98"/>
                    </a:lnTo>
                    <a:lnTo>
                      <a:pt x="76" y="105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62" y="149"/>
                    </a:lnTo>
                    <a:lnTo>
                      <a:pt x="47" y="155"/>
                    </a:lnTo>
                    <a:lnTo>
                      <a:pt x="43" y="160"/>
                    </a:lnTo>
                    <a:lnTo>
                      <a:pt x="31" y="160"/>
                    </a:lnTo>
                    <a:lnTo>
                      <a:pt x="25" y="156"/>
                    </a:lnTo>
                    <a:lnTo>
                      <a:pt x="14" y="160"/>
                    </a:lnTo>
                    <a:lnTo>
                      <a:pt x="7" y="163"/>
                    </a:lnTo>
                    <a:lnTo>
                      <a:pt x="1" y="165"/>
                    </a:lnTo>
                    <a:lnTo>
                      <a:pt x="4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5" name="Freeform 214"/>
              <p:cNvSpPr>
                <a:spLocks/>
              </p:cNvSpPr>
              <p:nvPr/>
            </p:nvSpPr>
            <p:spPr bwMode="auto">
              <a:xfrm>
                <a:off x="6118015" y="4432401"/>
                <a:ext cx="317642" cy="358633"/>
              </a:xfrm>
              <a:custGeom>
                <a:avLst/>
                <a:gdLst>
                  <a:gd name="T0" fmla="*/ 8 w 180"/>
                  <a:gd name="T1" fmla="*/ 3 h 203"/>
                  <a:gd name="T2" fmla="*/ 14 w 180"/>
                  <a:gd name="T3" fmla="*/ 5 h 203"/>
                  <a:gd name="T4" fmla="*/ 35 w 180"/>
                  <a:gd name="T5" fmla="*/ 6 h 203"/>
                  <a:gd name="T6" fmla="*/ 50 w 180"/>
                  <a:gd name="T7" fmla="*/ 0 h 203"/>
                  <a:gd name="T8" fmla="*/ 76 w 180"/>
                  <a:gd name="T9" fmla="*/ 3 h 203"/>
                  <a:gd name="T10" fmla="*/ 82 w 180"/>
                  <a:gd name="T11" fmla="*/ 28 h 203"/>
                  <a:gd name="T12" fmla="*/ 89 w 180"/>
                  <a:gd name="T13" fmla="*/ 30 h 203"/>
                  <a:gd name="T14" fmla="*/ 90 w 180"/>
                  <a:gd name="T15" fmla="*/ 39 h 203"/>
                  <a:gd name="T16" fmla="*/ 116 w 180"/>
                  <a:gd name="T17" fmla="*/ 39 h 203"/>
                  <a:gd name="T18" fmla="*/ 117 w 180"/>
                  <a:gd name="T19" fmla="*/ 23 h 203"/>
                  <a:gd name="T20" fmla="*/ 123 w 180"/>
                  <a:gd name="T21" fmla="*/ 17 h 203"/>
                  <a:gd name="T22" fmla="*/ 131 w 180"/>
                  <a:gd name="T23" fmla="*/ 35 h 203"/>
                  <a:gd name="T24" fmla="*/ 137 w 180"/>
                  <a:gd name="T25" fmla="*/ 30 h 203"/>
                  <a:gd name="T26" fmla="*/ 146 w 180"/>
                  <a:gd name="T27" fmla="*/ 28 h 203"/>
                  <a:gd name="T28" fmla="*/ 152 w 180"/>
                  <a:gd name="T29" fmla="*/ 37 h 203"/>
                  <a:gd name="T30" fmla="*/ 153 w 180"/>
                  <a:gd name="T31" fmla="*/ 69 h 203"/>
                  <a:gd name="T32" fmla="*/ 153 w 180"/>
                  <a:gd name="T33" fmla="*/ 81 h 203"/>
                  <a:gd name="T34" fmla="*/ 162 w 180"/>
                  <a:gd name="T35" fmla="*/ 88 h 203"/>
                  <a:gd name="T36" fmla="*/ 179 w 180"/>
                  <a:gd name="T37" fmla="*/ 88 h 203"/>
                  <a:gd name="T38" fmla="*/ 176 w 180"/>
                  <a:gd name="T39" fmla="*/ 122 h 203"/>
                  <a:gd name="T40" fmla="*/ 164 w 180"/>
                  <a:gd name="T41" fmla="*/ 122 h 203"/>
                  <a:gd name="T42" fmla="*/ 159 w 180"/>
                  <a:gd name="T43" fmla="*/ 113 h 203"/>
                  <a:gd name="T44" fmla="*/ 153 w 180"/>
                  <a:gd name="T45" fmla="*/ 114 h 203"/>
                  <a:gd name="T46" fmla="*/ 153 w 180"/>
                  <a:gd name="T47" fmla="*/ 122 h 203"/>
                  <a:gd name="T48" fmla="*/ 143 w 180"/>
                  <a:gd name="T49" fmla="*/ 123 h 203"/>
                  <a:gd name="T50" fmla="*/ 142 w 180"/>
                  <a:gd name="T51" fmla="*/ 162 h 203"/>
                  <a:gd name="T52" fmla="*/ 144 w 180"/>
                  <a:gd name="T53" fmla="*/ 173 h 203"/>
                  <a:gd name="T54" fmla="*/ 155 w 180"/>
                  <a:gd name="T55" fmla="*/ 188 h 203"/>
                  <a:gd name="T56" fmla="*/ 156 w 180"/>
                  <a:gd name="T57" fmla="*/ 195 h 203"/>
                  <a:gd name="T58" fmla="*/ 138 w 180"/>
                  <a:gd name="T59" fmla="*/ 202 h 203"/>
                  <a:gd name="T60" fmla="*/ 127 w 180"/>
                  <a:gd name="T61" fmla="*/ 200 h 203"/>
                  <a:gd name="T62" fmla="*/ 97 w 180"/>
                  <a:gd name="T63" fmla="*/ 196 h 203"/>
                  <a:gd name="T64" fmla="*/ 92 w 180"/>
                  <a:gd name="T65" fmla="*/ 188 h 203"/>
                  <a:gd name="T66" fmla="*/ 55 w 180"/>
                  <a:gd name="T67" fmla="*/ 189 h 203"/>
                  <a:gd name="T68" fmla="*/ 30 w 180"/>
                  <a:gd name="T69" fmla="*/ 187 h 203"/>
                  <a:gd name="T70" fmla="*/ 14 w 180"/>
                  <a:gd name="T71" fmla="*/ 180 h 203"/>
                  <a:gd name="T72" fmla="*/ 0 w 180"/>
                  <a:gd name="T73" fmla="*/ 186 h 203"/>
                  <a:gd name="T74" fmla="*/ 0 w 180"/>
                  <a:gd name="T75" fmla="*/ 162 h 203"/>
                  <a:gd name="T76" fmla="*/ 16 w 180"/>
                  <a:gd name="T77" fmla="*/ 133 h 203"/>
                  <a:gd name="T78" fmla="*/ 24 w 180"/>
                  <a:gd name="T79" fmla="*/ 114 h 203"/>
                  <a:gd name="T80" fmla="*/ 25 w 180"/>
                  <a:gd name="T81" fmla="*/ 110 h 203"/>
                  <a:gd name="T82" fmla="*/ 32 w 180"/>
                  <a:gd name="T83" fmla="*/ 108 h 203"/>
                  <a:gd name="T84" fmla="*/ 35 w 180"/>
                  <a:gd name="T85" fmla="*/ 93 h 203"/>
                  <a:gd name="T86" fmla="*/ 26 w 180"/>
                  <a:gd name="T87" fmla="*/ 78 h 203"/>
                  <a:gd name="T88" fmla="*/ 23 w 180"/>
                  <a:gd name="T89" fmla="*/ 59 h 203"/>
                  <a:gd name="T90" fmla="*/ 21 w 180"/>
                  <a:gd name="T91" fmla="*/ 39 h 203"/>
                  <a:gd name="T92" fmla="*/ 14 w 180"/>
                  <a:gd name="T93" fmla="*/ 34 h 203"/>
                  <a:gd name="T94" fmla="*/ 14 w 180"/>
                  <a:gd name="T95" fmla="*/ 12 h 203"/>
                  <a:gd name="T96" fmla="*/ 5 w 180"/>
                  <a:gd name="T97" fmla="*/ 12 h 203"/>
                  <a:gd name="T98" fmla="*/ 8 w 180"/>
                  <a:gd name="T99" fmla="*/ 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" h="203">
                    <a:moveTo>
                      <a:pt x="8" y="3"/>
                    </a:moveTo>
                    <a:lnTo>
                      <a:pt x="14" y="5"/>
                    </a:lnTo>
                    <a:lnTo>
                      <a:pt x="35" y="6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82" y="28"/>
                    </a:lnTo>
                    <a:lnTo>
                      <a:pt x="89" y="30"/>
                    </a:lnTo>
                    <a:lnTo>
                      <a:pt x="90" y="39"/>
                    </a:lnTo>
                    <a:lnTo>
                      <a:pt x="116" y="39"/>
                    </a:lnTo>
                    <a:lnTo>
                      <a:pt x="117" y="23"/>
                    </a:lnTo>
                    <a:lnTo>
                      <a:pt x="123" y="17"/>
                    </a:lnTo>
                    <a:lnTo>
                      <a:pt x="131" y="35"/>
                    </a:lnTo>
                    <a:lnTo>
                      <a:pt x="137" y="30"/>
                    </a:lnTo>
                    <a:lnTo>
                      <a:pt x="146" y="28"/>
                    </a:lnTo>
                    <a:lnTo>
                      <a:pt x="152" y="37"/>
                    </a:lnTo>
                    <a:lnTo>
                      <a:pt x="153" y="69"/>
                    </a:lnTo>
                    <a:lnTo>
                      <a:pt x="153" y="81"/>
                    </a:lnTo>
                    <a:lnTo>
                      <a:pt x="162" y="88"/>
                    </a:lnTo>
                    <a:lnTo>
                      <a:pt x="179" y="88"/>
                    </a:lnTo>
                    <a:lnTo>
                      <a:pt x="176" y="122"/>
                    </a:lnTo>
                    <a:lnTo>
                      <a:pt x="164" y="122"/>
                    </a:lnTo>
                    <a:lnTo>
                      <a:pt x="159" y="113"/>
                    </a:lnTo>
                    <a:lnTo>
                      <a:pt x="153" y="114"/>
                    </a:lnTo>
                    <a:lnTo>
                      <a:pt x="153" y="122"/>
                    </a:lnTo>
                    <a:lnTo>
                      <a:pt x="143" y="123"/>
                    </a:lnTo>
                    <a:lnTo>
                      <a:pt x="142" y="162"/>
                    </a:lnTo>
                    <a:lnTo>
                      <a:pt x="144" y="173"/>
                    </a:lnTo>
                    <a:lnTo>
                      <a:pt x="155" y="188"/>
                    </a:lnTo>
                    <a:lnTo>
                      <a:pt x="156" y="195"/>
                    </a:lnTo>
                    <a:lnTo>
                      <a:pt x="138" y="202"/>
                    </a:lnTo>
                    <a:lnTo>
                      <a:pt x="127" y="200"/>
                    </a:lnTo>
                    <a:lnTo>
                      <a:pt x="97" y="196"/>
                    </a:lnTo>
                    <a:lnTo>
                      <a:pt x="92" y="188"/>
                    </a:lnTo>
                    <a:lnTo>
                      <a:pt x="55" y="189"/>
                    </a:lnTo>
                    <a:lnTo>
                      <a:pt x="30" y="187"/>
                    </a:lnTo>
                    <a:lnTo>
                      <a:pt x="14" y="180"/>
                    </a:lnTo>
                    <a:lnTo>
                      <a:pt x="0" y="186"/>
                    </a:lnTo>
                    <a:lnTo>
                      <a:pt x="0" y="162"/>
                    </a:lnTo>
                    <a:lnTo>
                      <a:pt x="16" y="133"/>
                    </a:lnTo>
                    <a:lnTo>
                      <a:pt x="24" y="114"/>
                    </a:lnTo>
                    <a:lnTo>
                      <a:pt x="25" y="110"/>
                    </a:lnTo>
                    <a:lnTo>
                      <a:pt x="32" y="108"/>
                    </a:lnTo>
                    <a:lnTo>
                      <a:pt x="35" y="93"/>
                    </a:lnTo>
                    <a:lnTo>
                      <a:pt x="26" y="78"/>
                    </a:lnTo>
                    <a:lnTo>
                      <a:pt x="23" y="59"/>
                    </a:lnTo>
                    <a:lnTo>
                      <a:pt x="21" y="39"/>
                    </a:lnTo>
                    <a:lnTo>
                      <a:pt x="14" y="34"/>
                    </a:lnTo>
                    <a:lnTo>
                      <a:pt x="14" y="12"/>
                    </a:lnTo>
                    <a:lnTo>
                      <a:pt x="5" y="12"/>
                    </a:lnTo>
                    <a:lnTo>
                      <a:pt x="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6" name="Freeform 215"/>
              <p:cNvSpPr>
                <a:spLocks/>
              </p:cNvSpPr>
              <p:nvPr/>
            </p:nvSpPr>
            <p:spPr bwMode="auto">
              <a:xfrm>
                <a:off x="6679391" y="4127248"/>
                <a:ext cx="205995" cy="264256"/>
              </a:xfrm>
              <a:custGeom>
                <a:avLst/>
                <a:gdLst>
                  <a:gd name="T0" fmla="*/ 83 w 116"/>
                  <a:gd name="T1" fmla="*/ 150 h 151"/>
                  <a:gd name="T2" fmla="*/ 60 w 116"/>
                  <a:gd name="T3" fmla="*/ 138 h 151"/>
                  <a:gd name="T4" fmla="*/ 60 w 116"/>
                  <a:gd name="T5" fmla="*/ 126 h 151"/>
                  <a:gd name="T6" fmla="*/ 44 w 116"/>
                  <a:gd name="T7" fmla="*/ 121 h 151"/>
                  <a:gd name="T8" fmla="*/ 15 w 116"/>
                  <a:gd name="T9" fmla="*/ 98 h 151"/>
                  <a:gd name="T10" fmla="*/ 4 w 116"/>
                  <a:gd name="T11" fmla="*/ 98 h 151"/>
                  <a:gd name="T12" fmla="*/ 0 w 116"/>
                  <a:gd name="T13" fmla="*/ 88 h 151"/>
                  <a:gd name="T14" fmla="*/ 3 w 116"/>
                  <a:gd name="T15" fmla="*/ 72 h 151"/>
                  <a:gd name="T16" fmla="*/ 11 w 116"/>
                  <a:gd name="T17" fmla="*/ 56 h 151"/>
                  <a:gd name="T18" fmla="*/ 11 w 116"/>
                  <a:gd name="T19" fmla="*/ 29 h 151"/>
                  <a:gd name="T20" fmla="*/ 3 w 116"/>
                  <a:gd name="T21" fmla="*/ 14 h 151"/>
                  <a:gd name="T22" fmla="*/ 23 w 116"/>
                  <a:gd name="T23" fmla="*/ 0 h 151"/>
                  <a:gd name="T24" fmla="*/ 37 w 116"/>
                  <a:gd name="T25" fmla="*/ 3 h 151"/>
                  <a:gd name="T26" fmla="*/ 51 w 116"/>
                  <a:gd name="T27" fmla="*/ 13 h 151"/>
                  <a:gd name="T28" fmla="*/ 53 w 116"/>
                  <a:gd name="T29" fmla="*/ 23 h 151"/>
                  <a:gd name="T30" fmla="*/ 84 w 116"/>
                  <a:gd name="T31" fmla="*/ 20 h 151"/>
                  <a:gd name="T32" fmla="*/ 84 w 116"/>
                  <a:gd name="T33" fmla="*/ 14 h 151"/>
                  <a:gd name="T34" fmla="*/ 104 w 116"/>
                  <a:gd name="T35" fmla="*/ 13 h 151"/>
                  <a:gd name="T36" fmla="*/ 108 w 116"/>
                  <a:gd name="T37" fmla="*/ 19 h 151"/>
                  <a:gd name="T38" fmla="*/ 115 w 116"/>
                  <a:gd name="T39" fmla="*/ 23 h 151"/>
                  <a:gd name="T40" fmla="*/ 107 w 116"/>
                  <a:gd name="T41" fmla="*/ 29 h 151"/>
                  <a:gd name="T42" fmla="*/ 103 w 116"/>
                  <a:gd name="T43" fmla="*/ 39 h 151"/>
                  <a:gd name="T44" fmla="*/ 106 w 116"/>
                  <a:gd name="T45" fmla="*/ 102 h 151"/>
                  <a:gd name="T46" fmla="*/ 112 w 116"/>
                  <a:gd name="T47" fmla="*/ 105 h 151"/>
                  <a:gd name="T48" fmla="*/ 106 w 116"/>
                  <a:gd name="T49" fmla="*/ 111 h 151"/>
                  <a:gd name="T50" fmla="*/ 101 w 116"/>
                  <a:gd name="T51" fmla="*/ 121 h 151"/>
                  <a:gd name="T52" fmla="*/ 90 w 116"/>
                  <a:gd name="T53" fmla="*/ 131 h 151"/>
                  <a:gd name="T54" fmla="*/ 88 w 116"/>
                  <a:gd name="T55" fmla="*/ 140 h 151"/>
                  <a:gd name="T56" fmla="*/ 83 w 116"/>
                  <a:gd name="T57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51">
                    <a:moveTo>
                      <a:pt x="83" y="150"/>
                    </a:moveTo>
                    <a:lnTo>
                      <a:pt x="60" y="138"/>
                    </a:lnTo>
                    <a:lnTo>
                      <a:pt x="60" y="126"/>
                    </a:lnTo>
                    <a:lnTo>
                      <a:pt x="44" y="121"/>
                    </a:lnTo>
                    <a:lnTo>
                      <a:pt x="15" y="98"/>
                    </a:lnTo>
                    <a:lnTo>
                      <a:pt x="4" y="98"/>
                    </a:lnTo>
                    <a:lnTo>
                      <a:pt x="0" y="88"/>
                    </a:lnTo>
                    <a:lnTo>
                      <a:pt x="3" y="72"/>
                    </a:lnTo>
                    <a:lnTo>
                      <a:pt x="11" y="56"/>
                    </a:lnTo>
                    <a:lnTo>
                      <a:pt x="11" y="29"/>
                    </a:lnTo>
                    <a:lnTo>
                      <a:pt x="3" y="14"/>
                    </a:lnTo>
                    <a:lnTo>
                      <a:pt x="23" y="0"/>
                    </a:lnTo>
                    <a:lnTo>
                      <a:pt x="37" y="3"/>
                    </a:lnTo>
                    <a:lnTo>
                      <a:pt x="51" y="13"/>
                    </a:lnTo>
                    <a:lnTo>
                      <a:pt x="53" y="23"/>
                    </a:lnTo>
                    <a:lnTo>
                      <a:pt x="84" y="20"/>
                    </a:lnTo>
                    <a:lnTo>
                      <a:pt x="84" y="14"/>
                    </a:lnTo>
                    <a:lnTo>
                      <a:pt x="104" y="13"/>
                    </a:lnTo>
                    <a:lnTo>
                      <a:pt x="108" y="19"/>
                    </a:lnTo>
                    <a:lnTo>
                      <a:pt x="115" y="23"/>
                    </a:lnTo>
                    <a:lnTo>
                      <a:pt x="107" y="29"/>
                    </a:lnTo>
                    <a:lnTo>
                      <a:pt x="103" y="39"/>
                    </a:lnTo>
                    <a:lnTo>
                      <a:pt x="106" y="102"/>
                    </a:lnTo>
                    <a:lnTo>
                      <a:pt x="112" y="105"/>
                    </a:lnTo>
                    <a:lnTo>
                      <a:pt x="106" y="111"/>
                    </a:lnTo>
                    <a:lnTo>
                      <a:pt x="101" y="121"/>
                    </a:lnTo>
                    <a:lnTo>
                      <a:pt x="90" y="131"/>
                    </a:lnTo>
                    <a:lnTo>
                      <a:pt x="88" y="140"/>
                    </a:lnTo>
                    <a:lnTo>
                      <a:pt x="83" y="15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7" name="Freeform 216"/>
              <p:cNvSpPr>
                <a:spLocks/>
              </p:cNvSpPr>
              <p:nvPr/>
            </p:nvSpPr>
            <p:spPr bwMode="auto">
              <a:xfrm>
                <a:off x="6660522" y="3680529"/>
                <a:ext cx="360099" cy="484470"/>
              </a:xfrm>
              <a:custGeom>
                <a:avLst/>
                <a:gdLst>
                  <a:gd name="T0" fmla="*/ 126 w 204"/>
                  <a:gd name="T1" fmla="*/ 275 h 276"/>
                  <a:gd name="T2" fmla="*/ 119 w 204"/>
                  <a:gd name="T3" fmla="*/ 271 h 276"/>
                  <a:gd name="T4" fmla="*/ 115 w 204"/>
                  <a:gd name="T5" fmla="*/ 265 h 276"/>
                  <a:gd name="T6" fmla="*/ 96 w 204"/>
                  <a:gd name="T7" fmla="*/ 267 h 276"/>
                  <a:gd name="T8" fmla="*/ 96 w 204"/>
                  <a:gd name="T9" fmla="*/ 272 h 276"/>
                  <a:gd name="T10" fmla="*/ 64 w 204"/>
                  <a:gd name="T11" fmla="*/ 275 h 276"/>
                  <a:gd name="T12" fmla="*/ 63 w 204"/>
                  <a:gd name="T13" fmla="*/ 265 h 276"/>
                  <a:gd name="T14" fmla="*/ 49 w 204"/>
                  <a:gd name="T15" fmla="*/ 256 h 276"/>
                  <a:gd name="T16" fmla="*/ 35 w 204"/>
                  <a:gd name="T17" fmla="*/ 252 h 276"/>
                  <a:gd name="T18" fmla="*/ 35 w 204"/>
                  <a:gd name="T19" fmla="*/ 243 h 276"/>
                  <a:gd name="T20" fmla="*/ 28 w 204"/>
                  <a:gd name="T21" fmla="*/ 231 h 276"/>
                  <a:gd name="T22" fmla="*/ 24 w 204"/>
                  <a:gd name="T23" fmla="*/ 228 h 276"/>
                  <a:gd name="T24" fmla="*/ 16 w 204"/>
                  <a:gd name="T25" fmla="*/ 223 h 276"/>
                  <a:gd name="T26" fmla="*/ 16 w 204"/>
                  <a:gd name="T27" fmla="*/ 211 h 276"/>
                  <a:gd name="T28" fmla="*/ 8 w 204"/>
                  <a:gd name="T29" fmla="*/ 209 h 276"/>
                  <a:gd name="T30" fmla="*/ 0 w 204"/>
                  <a:gd name="T31" fmla="*/ 195 h 276"/>
                  <a:gd name="T32" fmla="*/ 15 w 204"/>
                  <a:gd name="T33" fmla="*/ 194 h 276"/>
                  <a:gd name="T34" fmla="*/ 19 w 204"/>
                  <a:gd name="T35" fmla="*/ 162 h 276"/>
                  <a:gd name="T36" fmla="*/ 30 w 204"/>
                  <a:gd name="T37" fmla="*/ 161 h 276"/>
                  <a:gd name="T38" fmla="*/ 33 w 204"/>
                  <a:gd name="T39" fmla="*/ 128 h 276"/>
                  <a:gd name="T40" fmla="*/ 52 w 204"/>
                  <a:gd name="T41" fmla="*/ 124 h 276"/>
                  <a:gd name="T42" fmla="*/ 49 w 204"/>
                  <a:gd name="T43" fmla="*/ 85 h 276"/>
                  <a:gd name="T44" fmla="*/ 39 w 204"/>
                  <a:gd name="T45" fmla="*/ 82 h 276"/>
                  <a:gd name="T46" fmla="*/ 40 w 204"/>
                  <a:gd name="T47" fmla="*/ 71 h 276"/>
                  <a:gd name="T48" fmla="*/ 52 w 204"/>
                  <a:gd name="T49" fmla="*/ 72 h 276"/>
                  <a:gd name="T50" fmla="*/ 52 w 204"/>
                  <a:gd name="T51" fmla="*/ 60 h 276"/>
                  <a:gd name="T52" fmla="*/ 46 w 204"/>
                  <a:gd name="T53" fmla="*/ 46 h 276"/>
                  <a:gd name="T54" fmla="*/ 45 w 204"/>
                  <a:gd name="T55" fmla="*/ 27 h 276"/>
                  <a:gd name="T56" fmla="*/ 55 w 204"/>
                  <a:gd name="T57" fmla="*/ 0 h 276"/>
                  <a:gd name="T58" fmla="*/ 60 w 204"/>
                  <a:gd name="T59" fmla="*/ 12 h 276"/>
                  <a:gd name="T60" fmla="*/ 68 w 204"/>
                  <a:gd name="T61" fmla="*/ 25 h 276"/>
                  <a:gd name="T62" fmla="*/ 74 w 204"/>
                  <a:gd name="T63" fmla="*/ 34 h 276"/>
                  <a:gd name="T64" fmla="*/ 84 w 204"/>
                  <a:gd name="T65" fmla="*/ 52 h 276"/>
                  <a:gd name="T66" fmla="*/ 90 w 204"/>
                  <a:gd name="T67" fmla="*/ 63 h 276"/>
                  <a:gd name="T68" fmla="*/ 91 w 204"/>
                  <a:gd name="T69" fmla="*/ 76 h 276"/>
                  <a:gd name="T70" fmla="*/ 108 w 204"/>
                  <a:gd name="T71" fmla="*/ 81 h 276"/>
                  <a:gd name="T72" fmla="*/ 116 w 204"/>
                  <a:gd name="T73" fmla="*/ 100 h 276"/>
                  <a:gd name="T74" fmla="*/ 127 w 204"/>
                  <a:gd name="T75" fmla="*/ 121 h 276"/>
                  <a:gd name="T76" fmla="*/ 123 w 204"/>
                  <a:gd name="T77" fmla="*/ 132 h 276"/>
                  <a:gd name="T78" fmla="*/ 121 w 204"/>
                  <a:gd name="T79" fmla="*/ 159 h 276"/>
                  <a:gd name="T80" fmla="*/ 137 w 204"/>
                  <a:gd name="T81" fmla="*/ 162 h 276"/>
                  <a:gd name="T82" fmla="*/ 148 w 204"/>
                  <a:gd name="T83" fmla="*/ 172 h 276"/>
                  <a:gd name="T84" fmla="*/ 173 w 204"/>
                  <a:gd name="T85" fmla="*/ 195 h 276"/>
                  <a:gd name="T86" fmla="*/ 189 w 204"/>
                  <a:gd name="T87" fmla="*/ 195 h 276"/>
                  <a:gd name="T88" fmla="*/ 203 w 204"/>
                  <a:gd name="T89" fmla="*/ 208 h 276"/>
                  <a:gd name="T90" fmla="*/ 189 w 204"/>
                  <a:gd name="T91" fmla="*/ 220 h 276"/>
                  <a:gd name="T92" fmla="*/ 185 w 204"/>
                  <a:gd name="T93" fmla="*/ 240 h 276"/>
                  <a:gd name="T94" fmla="*/ 171 w 204"/>
                  <a:gd name="T95" fmla="*/ 256 h 276"/>
                  <a:gd name="T96" fmla="*/ 151 w 204"/>
                  <a:gd name="T97" fmla="*/ 260 h 276"/>
                  <a:gd name="T98" fmla="*/ 137 w 204"/>
                  <a:gd name="T99" fmla="*/ 260 h 276"/>
                  <a:gd name="T100" fmla="*/ 126 w 204"/>
                  <a:gd name="T101" fmla="*/ 27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4" h="276">
                    <a:moveTo>
                      <a:pt x="126" y="275"/>
                    </a:moveTo>
                    <a:lnTo>
                      <a:pt x="119" y="271"/>
                    </a:lnTo>
                    <a:lnTo>
                      <a:pt x="115" y="265"/>
                    </a:lnTo>
                    <a:lnTo>
                      <a:pt x="96" y="267"/>
                    </a:lnTo>
                    <a:lnTo>
                      <a:pt x="96" y="272"/>
                    </a:lnTo>
                    <a:lnTo>
                      <a:pt x="64" y="275"/>
                    </a:lnTo>
                    <a:lnTo>
                      <a:pt x="63" y="265"/>
                    </a:lnTo>
                    <a:lnTo>
                      <a:pt x="49" y="256"/>
                    </a:lnTo>
                    <a:lnTo>
                      <a:pt x="35" y="252"/>
                    </a:lnTo>
                    <a:lnTo>
                      <a:pt x="35" y="243"/>
                    </a:lnTo>
                    <a:lnTo>
                      <a:pt x="28" y="231"/>
                    </a:lnTo>
                    <a:lnTo>
                      <a:pt x="24" y="228"/>
                    </a:lnTo>
                    <a:lnTo>
                      <a:pt x="16" y="223"/>
                    </a:lnTo>
                    <a:lnTo>
                      <a:pt x="16" y="211"/>
                    </a:lnTo>
                    <a:lnTo>
                      <a:pt x="8" y="209"/>
                    </a:lnTo>
                    <a:lnTo>
                      <a:pt x="0" y="195"/>
                    </a:lnTo>
                    <a:lnTo>
                      <a:pt x="15" y="194"/>
                    </a:lnTo>
                    <a:lnTo>
                      <a:pt x="19" y="162"/>
                    </a:lnTo>
                    <a:lnTo>
                      <a:pt x="30" y="161"/>
                    </a:lnTo>
                    <a:lnTo>
                      <a:pt x="33" y="128"/>
                    </a:lnTo>
                    <a:lnTo>
                      <a:pt x="52" y="124"/>
                    </a:lnTo>
                    <a:lnTo>
                      <a:pt x="49" y="85"/>
                    </a:lnTo>
                    <a:lnTo>
                      <a:pt x="39" y="82"/>
                    </a:lnTo>
                    <a:lnTo>
                      <a:pt x="40" y="71"/>
                    </a:lnTo>
                    <a:lnTo>
                      <a:pt x="52" y="72"/>
                    </a:lnTo>
                    <a:lnTo>
                      <a:pt x="52" y="60"/>
                    </a:lnTo>
                    <a:lnTo>
                      <a:pt x="46" y="46"/>
                    </a:lnTo>
                    <a:lnTo>
                      <a:pt x="45" y="27"/>
                    </a:lnTo>
                    <a:lnTo>
                      <a:pt x="55" y="0"/>
                    </a:lnTo>
                    <a:lnTo>
                      <a:pt x="60" y="12"/>
                    </a:lnTo>
                    <a:lnTo>
                      <a:pt x="68" y="25"/>
                    </a:lnTo>
                    <a:lnTo>
                      <a:pt x="74" y="34"/>
                    </a:lnTo>
                    <a:lnTo>
                      <a:pt x="84" y="52"/>
                    </a:lnTo>
                    <a:lnTo>
                      <a:pt x="90" y="63"/>
                    </a:lnTo>
                    <a:lnTo>
                      <a:pt x="91" y="76"/>
                    </a:lnTo>
                    <a:lnTo>
                      <a:pt x="108" y="81"/>
                    </a:lnTo>
                    <a:lnTo>
                      <a:pt x="116" y="100"/>
                    </a:lnTo>
                    <a:lnTo>
                      <a:pt x="127" y="121"/>
                    </a:lnTo>
                    <a:lnTo>
                      <a:pt x="123" y="132"/>
                    </a:lnTo>
                    <a:lnTo>
                      <a:pt x="121" y="159"/>
                    </a:lnTo>
                    <a:lnTo>
                      <a:pt x="137" y="162"/>
                    </a:lnTo>
                    <a:lnTo>
                      <a:pt x="148" y="172"/>
                    </a:lnTo>
                    <a:lnTo>
                      <a:pt x="173" y="195"/>
                    </a:lnTo>
                    <a:lnTo>
                      <a:pt x="189" y="195"/>
                    </a:lnTo>
                    <a:lnTo>
                      <a:pt x="203" y="208"/>
                    </a:lnTo>
                    <a:lnTo>
                      <a:pt x="189" y="220"/>
                    </a:lnTo>
                    <a:lnTo>
                      <a:pt x="185" y="240"/>
                    </a:lnTo>
                    <a:lnTo>
                      <a:pt x="171" y="256"/>
                    </a:lnTo>
                    <a:lnTo>
                      <a:pt x="151" y="260"/>
                    </a:lnTo>
                    <a:lnTo>
                      <a:pt x="137" y="260"/>
                    </a:lnTo>
                    <a:lnTo>
                      <a:pt x="126" y="27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8" name="Freeform 217"/>
              <p:cNvSpPr>
                <a:spLocks/>
              </p:cNvSpPr>
              <p:nvPr/>
            </p:nvSpPr>
            <p:spPr bwMode="auto">
              <a:xfrm>
                <a:off x="6861800" y="3907035"/>
                <a:ext cx="273612" cy="407395"/>
              </a:xfrm>
              <a:custGeom>
                <a:avLst/>
                <a:gdLst>
                  <a:gd name="T0" fmla="*/ 23 w 155"/>
                  <a:gd name="T1" fmla="*/ 33 h 231"/>
                  <a:gd name="T2" fmla="*/ 34 w 155"/>
                  <a:gd name="T3" fmla="*/ 43 h 231"/>
                  <a:gd name="T4" fmla="*/ 58 w 155"/>
                  <a:gd name="T5" fmla="*/ 67 h 231"/>
                  <a:gd name="T6" fmla="*/ 75 w 155"/>
                  <a:gd name="T7" fmla="*/ 66 h 231"/>
                  <a:gd name="T8" fmla="*/ 89 w 155"/>
                  <a:gd name="T9" fmla="*/ 80 h 231"/>
                  <a:gd name="T10" fmla="*/ 74 w 155"/>
                  <a:gd name="T11" fmla="*/ 92 h 231"/>
                  <a:gd name="T12" fmla="*/ 71 w 155"/>
                  <a:gd name="T13" fmla="*/ 112 h 231"/>
                  <a:gd name="T14" fmla="*/ 57 w 155"/>
                  <a:gd name="T15" fmla="*/ 127 h 231"/>
                  <a:gd name="T16" fmla="*/ 37 w 155"/>
                  <a:gd name="T17" fmla="*/ 132 h 231"/>
                  <a:gd name="T18" fmla="*/ 23 w 155"/>
                  <a:gd name="T19" fmla="*/ 132 h 231"/>
                  <a:gd name="T20" fmla="*/ 12 w 155"/>
                  <a:gd name="T21" fmla="*/ 147 h 231"/>
                  <a:gd name="T22" fmla="*/ 4 w 155"/>
                  <a:gd name="T23" fmla="*/ 154 h 231"/>
                  <a:gd name="T24" fmla="*/ 0 w 155"/>
                  <a:gd name="T25" fmla="*/ 163 h 231"/>
                  <a:gd name="T26" fmla="*/ 3 w 155"/>
                  <a:gd name="T27" fmla="*/ 227 h 231"/>
                  <a:gd name="T28" fmla="*/ 8 w 155"/>
                  <a:gd name="T29" fmla="*/ 230 h 231"/>
                  <a:gd name="T30" fmla="*/ 19 w 155"/>
                  <a:gd name="T31" fmla="*/ 216 h 231"/>
                  <a:gd name="T32" fmla="*/ 28 w 155"/>
                  <a:gd name="T33" fmla="*/ 201 h 231"/>
                  <a:gd name="T34" fmla="*/ 45 w 155"/>
                  <a:gd name="T35" fmla="*/ 189 h 231"/>
                  <a:gd name="T36" fmla="*/ 72 w 155"/>
                  <a:gd name="T37" fmla="*/ 165 h 231"/>
                  <a:gd name="T38" fmla="*/ 98 w 155"/>
                  <a:gd name="T39" fmla="*/ 138 h 231"/>
                  <a:gd name="T40" fmla="*/ 114 w 155"/>
                  <a:gd name="T41" fmla="*/ 115 h 231"/>
                  <a:gd name="T42" fmla="*/ 120 w 155"/>
                  <a:gd name="T43" fmla="*/ 87 h 231"/>
                  <a:gd name="T44" fmla="*/ 129 w 155"/>
                  <a:gd name="T45" fmla="*/ 67 h 231"/>
                  <a:gd name="T46" fmla="*/ 141 w 155"/>
                  <a:gd name="T47" fmla="*/ 51 h 231"/>
                  <a:gd name="T48" fmla="*/ 146 w 155"/>
                  <a:gd name="T49" fmla="*/ 33 h 231"/>
                  <a:gd name="T50" fmla="*/ 154 w 155"/>
                  <a:gd name="T51" fmla="*/ 25 h 231"/>
                  <a:gd name="T52" fmla="*/ 146 w 155"/>
                  <a:gd name="T53" fmla="*/ 15 h 231"/>
                  <a:gd name="T54" fmla="*/ 134 w 155"/>
                  <a:gd name="T55" fmla="*/ 0 h 231"/>
                  <a:gd name="T56" fmla="*/ 118 w 155"/>
                  <a:gd name="T57" fmla="*/ 14 h 231"/>
                  <a:gd name="T58" fmla="*/ 103 w 155"/>
                  <a:gd name="T59" fmla="*/ 17 h 231"/>
                  <a:gd name="T60" fmla="*/ 93 w 155"/>
                  <a:gd name="T61" fmla="*/ 22 h 231"/>
                  <a:gd name="T62" fmla="*/ 84 w 155"/>
                  <a:gd name="T63" fmla="*/ 29 h 231"/>
                  <a:gd name="T64" fmla="*/ 54 w 155"/>
                  <a:gd name="T65" fmla="*/ 26 h 231"/>
                  <a:gd name="T66" fmla="*/ 37 w 155"/>
                  <a:gd name="T67" fmla="*/ 20 h 231"/>
                  <a:gd name="T68" fmla="*/ 23 w 155"/>
                  <a:gd name="T69" fmla="*/ 3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" h="231">
                    <a:moveTo>
                      <a:pt x="23" y="33"/>
                    </a:moveTo>
                    <a:lnTo>
                      <a:pt x="34" y="43"/>
                    </a:lnTo>
                    <a:lnTo>
                      <a:pt x="58" y="67"/>
                    </a:lnTo>
                    <a:lnTo>
                      <a:pt x="75" y="66"/>
                    </a:lnTo>
                    <a:lnTo>
                      <a:pt x="89" y="80"/>
                    </a:lnTo>
                    <a:lnTo>
                      <a:pt x="74" y="92"/>
                    </a:lnTo>
                    <a:lnTo>
                      <a:pt x="71" y="112"/>
                    </a:lnTo>
                    <a:lnTo>
                      <a:pt x="57" y="127"/>
                    </a:lnTo>
                    <a:lnTo>
                      <a:pt x="37" y="132"/>
                    </a:lnTo>
                    <a:lnTo>
                      <a:pt x="23" y="132"/>
                    </a:lnTo>
                    <a:lnTo>
                      <a:pt x="12" y="147"/>
                    </a:lnTo>
                    <a:lnTo>
                      <a:pt x="4" y="154"/>
                    </a:lnTo>
                    <a:lnTo>
                      <a:pt x="0" y="163"/>
                    </a:lnTo>
                    <a:lnTo>
                      <a:pt x="3" y="227"/>
                    </a:lnTo>
                    <a:lnTo>
                      <a:pt x="8" y="230"/>
                    </a:lnTo>
                    <a:lnTo>
                      <a:pt x="19" y="216"/>
                    </a:lnTo>
                    <a:lnTo>
                      <a:pt x="28" y="201"/>
                    </a:lnTo>
                    <a:lnTo>
                      <a:pt x="45" y="189"/>
                    </a:lnTo>
                    <a:lnTo>
                      <a:pt x="72" y="165"/>
                    </a:lnTo>
                    <a:lnTo>
                      <a:pt x="98" y="138"/>
                    </a:lnTo>
                    <a:lnTo>
                      <a:pt x="114" y="115"/>
                    </a:lnTo>
                    <a:lnTo>
                      <a:pt x="120" y="87"/>
                    </a:lnTo>
                    <a:lnTo>
                      <a:pt x="129" y="67"/>
                    </a:lnTo>
                    <a:lnTo>
                      <a:pt x="141" y="51"/>
                    </a:lnTo>
                    <a:lnTo>
                      <a:pt x="146" y="33"/>
                    </a:lnTo>
                    <a:lnTo>
                      <a:pt x="154" y="25"/>
                    </a:lnTo>
                    <a:lnTo>
                      <a:pt x="146" y="15"/>
                    </a:lnTo>
                    <a:lnTo>
                      <a:pt x="134" y="0"/>
                    </a:lnTo>
                    <a:lnTo>
                      <a:pt x="118" y="14"/>
                    </a:lnTo>
                    <a:lnTo>
                      <a:pt x="103" y="17"/>
                    </a:lnTo>
                    <a:lnTo>
                      <a:pt x="93" y="22"/>
                    </a:lnTo>
                    <a:lnTo>
                      <a:pt x="84" y="29"/>
                    </a:lnTo>
                    <a:lnTo>
                      <a:pt x="54" y="26"/>
                    </a:lnTo>
                    <a:lnTo>
                      <a:pt x="37" y="20"/>
                    </a:lnTo>
                    <a:lnTo>
                      <a:pt x="23" y="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9" name="Freeform 218"/>
              <p:cNvSpPr>
                <a:spLocks/>
              </p:cNvSpPr>
              <p:nvPr/>
            </p:nvSpPr>
            <p:spPr bwMode="auto">
              <a:xfrm>
                <a:off x="6059833" y="3271561"/>
                <a:ext cx="391548" cy="467167"/>
              </a:xfrm>
              <a:custGeom>
                <a:avLst/>
                <a:gdLst>
                  <a:gd name="T0" fmla="*/ 28 w 221"/>
                  <a:gd name="T1" fmla="*/ 2 h 264"/>
                  <a:gd name="T2" fmla="*/ 40 w 221"/>
                  <a:gd name="T3" fmla="*/ 8 h 264"/>
                  <a:gd name="T4" fmla="*/ 48 w 221"/>
                  <a:gd name="T5" fmla="*/ 9 h 264"/>
                  <a:gd name="T6" fmla="*/ 81 w 221"/>
                  <a:gd name="T7" fmla="*/ 15 h 264"/>
                  <a:gd name="T8" fmla="*/ 85 w 221"/>
                  <a:gd name="T9" fmla="*/ 27 h 264"/>
                  <a:gd name="T10" fmla="*/ 108 w 221"/>
                  <a:gd name="T11" fmla="*/ 31 h 264"/>
                  <a:gd name="T12" fmla="*/ 109 w 221"/>
                  <a:gd name="T13" fmla="*/ 38 h 264"/>
                  <a:gd name="T14" fmla="*/ 129 w 221"/>
                  <a:gd name="T15" fmla="*/ 42 h 264"/>
                  <a:gd name="T16" fmla="*/ 142 w 221"/>
                  <a:gd name="T17" fmla="*/ 48 h 264"/>
                  <a:gd name="T18" fmla="*/ 146 w 221"/>
                  <a:gd name="T19" fmla="*/ 41 h 264"/>
                  <a:gd name="T20" fmla="*/ 146 w 221"/>
                  <a:gd name="T21" fmla="*/ 20 h 264"/>
                  <a:gd name="T22" fmla="*/ 152 w 221"/>
                  <a:gd name="T23" fmla="*/ 14 h 264"/>
                  <a:gd name="T24" fmla="*/ 158 w 221"/>
                  <a:gd name="T25" fmla="*/ 5 h 264"/>
                  <a:gd name="T26" fmla="*/ 164 w 221"/>
                  <a:gd name="T27" fmla="*/ 0 h 264"/>
                  <a:gd name="T28" fmla="*/ 179 w 221"/>
                  <a:gd name="T29" fmla="*/ 1 h 264"/>
                  <a:gd name="T30" fmla="*/ 187 w 221"/>
                  <a:gd name="T31" fmla="*/ 9 h 264"/>
                  <a:gd name="T32" fmla="*/ 195 w 221"/>
                  <a:gd name="T33" fmla="*/ 16 h 264"/>
                  <a:gd name="T34" fmla="*/ 208 w 221"/>
                  <a:gd name="T35" fmla="*/ 16 h 264"/>
                  <a:gd name="T36" fmla="*/ 220 w 221"/>
                  <a:gd name="T37" fmla="*/ 20 h 264"/>
                  <a:gd name="T38" fmla="*/ 219 w 221"/>
                  <a:gd name="T39" fmla="*/ 34 h 264"/>
                  <a:gd name="T40" fmla="*/ 219 w 221"/>
                  <a:gd name="T41" fmla="*/ 210 h 264"/>
                  <a:gd name="T42" fmla="*/ 218 w 221"/>
                  <a:gd name="T43" fmla="*/ 234 h 264"/>
                  <a:gd name="T44" fmla="*/ 208 w 221"/>
                  <a:gd name="T45" fmla="*/ 237 h 264"/>
                  <a:gd name="T46" fmla="*/ 211 w 221"/>
                  <a:gd name="T47" fmla="*/ 263 h 264"/>
                  <a:gd name="T48" fmla="*/ 201 w 221"/>
                  <a:gd name="T49" fmla="*/ 261 h 264"/>
                  <a:gd name="T50" fmla="*/ 177 w 221"/>
                  <a:gd name="T51" fmla="*/ 243 h 264"/>
                  <a:gd name="T52" fmla="*/ 168 w 221"/>
                  <a:gd name="T53" fmla="*/ 238 h 264"/>
                  <a:gd name="T54" fmla="*/ 146 w 221"/>
                  <a:gd name="T55" fmla="*/ 227 h 264"/>
                  <a:gd name="T56" fmla="*/ 138 w 221"/>
                  <a:gd name="T57" fmla="*/ 214 h 264"/>
                  <a:gd name="T58" fmla="*/ 113 w 221"/>
                  <a:gd name="T59" fmla="*/ 210 h 264"/>
                  <a:gd name="T60" fmla="*/ 108 w 221"/>
                  <a:gd name="T61" fmla="*/ 198 h 264"/>
                  <a:gd name="T62" fmla="*/ 95 w 221"/>
                  <a:gd name="T63" fmla="*/ 193 h 264"/>
                  <a:gd name="T64" fmla="*/ 95 w 221"/>
                  <a:gd name="T65" fmla="*/ 187 h 264"/>
                  <a:gd name="T66" fmla="*/ 80 w 221"/>
                  <a:gd name="T67" fmla="*/ 186 h 264"/>
                  <a:gd name="T68" fmla="*/ 72 w 221"/>
                  <a:gd name="T69" fmla="*/ 182 h 264"/>
                  <a:gd name="T70" fmla="*/ 54 w 221"/>
                  <a:gd name="T71" fmla="*/ 181 h 264"/>
                  <a:gd name="T72" fmla="*/ 52 w 221"/>
                  <a:gd name="T73" fmla="*/ 173 h 264"/>
                  <a:gd name="T74" fmla="*/ 34 w 221"/>
                  <a:gd name="T75" fmla="*/ 173 h 264"/>
                  <a:gd name="T76" fmla="*/ 32 w 221"/>
                  <a:gd name="T77" fmla="*/ 159 h 264"/>
                  <a:gd name="T78" fmla="*/ 9 w 221"/>
                  <a:gd name="T79" fmla="*/ 155 h 264"/>
                  <a:gd name="T80" fmla="*/ 2 w 221"/>
                  <a:gd name="T81" fmla="*/ 148 h 264"/>
                  <a:gd name="T82" fmla="*/ 0 w 221"/>
                  <a:gd name="T83" fmla="*/ 130 h 264"/>
                  <a:gd name="T84" fmla="*/ 3 w 221"/>
                  <a:gd name="T85" fmla="*/ 33 h 264"/>
                  <a:gd name="T86" fmla="*/ 18 w 221"/>
                  <a:gd name="T87" fmla="*/ 26 h 264"/>
                  <a:gd name="T88" fmla="*/ 25 w 221"/>
                  <a:gd name="T89" fmla="*/ 24 h 264"/>
                  <a:gd name="T90" fmla="*/ 28 w 221"/>
                  <a:gd name="T91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1" h="264">
                    <a:moveTo>
                      <a:pt x="28" y="2"/>
                    </a:moveTo>
                    <a:lnTo>
                      <a:pt x="40" y="8"/>
                    </a:lnTo>
                    <a:lnTo>
                      <a:pt x="48" y="9"/>
                    </a:lnTo>
                    <a:lnTo>
                      <a:pt x="81" y="15"/>
                    </a:lnTo>
                    <a:lnTo>
                      <a:pt x="85" y="27"/>
                    </a:lnTo>
                    <a:lnTo>
                      <a:pt x="108" y="31"/>
                    </a:lnTo>
                    <a:lnTo>
                      <a:pt x="109" y="38"/>
                    </a:lnTo>
                    <a:lnTo>
                      <a:pt x="129" y="42"/>
                    </a:lnTo>
                    <a:lnTo>
                      <a:pt x="142" y="48"/>
                    </a:lnTo>
                    <a:lnTo>
                      <a:pt x="146" y="41"/>
                    </a:lnTo>
                    <a:lnTo>
                      <a:pt x="146" y="20"/>
                    </a:lnTo>
                    <a:lnTo>
                      <a:pt x="152" y="14"/>
                    </a:lnTo>
                    <a:lnTo>
                      <a:pt x="158" y="5"/>
                    </a:lnTo>
                    <a:lnTo>
                      <a:pt x="164" y="0"/>
                    </a:lnTo>
                    <a:lnTo>
                      <a:pt x="179" y="1"/>
                    </a:lnTo>
                    <a:lnTo>
                      <a:pt x="187" y="9"/>
                    </a:lnTo>
                    <a:lnTo>
                      <a:pt x="195" y="16"/>
                    </a:lnTo>
                    <a:lnTo>
                      <a:pt x="208" y="16"/>
                    </a:lnTo>
                    <a:lnTo>
                      <a:pt x="220" y="20"/>
                    </a:lnTo>
                    <a:lnTo>
                      <a:pt x="219" y="34"/>
                    </a:lnTo>
                    <a:lnTo>
                      <a:pt x="219" y="210"/>
                    </a:lnTo>
                    <a:lnTo>
                      <a:pt x="218" y="234"/>
                    </a:lnTo>
                    <a:lnTo>
                      <a:pt x="208" y="237"/>
                    </a:lnTo>
                    <a:lnTo>
                      <a:pt x="211" y="263"/>
                    </a:lnTo>
                    <a:lnTo>
                      <a:pt x="201" y="261"/>
                    </a:lnTo>
                    <a:lnTo>
                      <a:pt x="177" y="243"/>
                    </a:lnTo>
                    <a:lnTo>
                      <a:pt x="168" y="238"/>
                    </a:lnTo>
                    <a:lnTo>
                      <a:pt x="146" y="227"/>
                    </a:lnTo>
                    <a:lnTo>
                      <a:pt x="138" y="214"/>
                    </a:lnTo>
                    <a:lnTo>
                      <a:pt x="113" y="210"/>
                    </a:lnTo>
                    <a:lnTo>
                      <a:pt x="108" y="198"/>
                    </a:lnTo>
                    <a:lnTo>
                      <a:pt x="95" y="193"/>
                    </a:lnTo>
                    <a:lnTo>
                      <a:pt x="95" y="187"/>
                    </a:lnTo>
                    <a:lnTo>
                      <a:pt x="80" y="186"/>
                    </a:lnTo>
                    <a:lnTo>
                      <a:pt x="72" y="182"/>
                    </a:lnTo>
                    <a:lnTo>
                      <a:pt x="54" y="181"/>
                    </a:lnTo>
                    <a:lnTo>
                      <a:pt x="52" y="173"/>
                    </a:lnTo>
                    <a:lnTo>
                      <a:pt x="34" y="173"/>
                    </a:lnTo>
                    <a:lnTo>
                      <a:pt x="32" y="159"/>
                    </a:lnTo>
                    <a:lnTo>
                      <a:pt x="9" y="155"/>
                    </a:lnTo>
                    <a:lnTo>
                      <a:pt x="2" y="148"/>
                    </a:lnTo>
                    <a:lnTo>
                      <a:pt x="0" y="130"/>
                    </a:lnTo>
                    <a:lnTo>
                      <a:pt x="3" y="33"/>
                    </a:lnTo>
                    <a:lnTo>
                      <a:pt x="18" y="26"/>
                    </a:lnTo>
                    <a:lnTo>
                      <a:pt x="25" y="24"/>
                    </a:lnTo>
                    <a:lnTo>
                      <a:pt x="2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0" name="Freeform 219"/>
              <p:cNvSpPr>
                <a:spLocks/>
              </p:cNvSpPr>
              <p:nvPr/>
            </p:nvSpPr>
            <p:spPr bwMode="auto">
              <a:xfrm>
                <a:off x="6369612" y="3595590"/>
                <a:ext cx="388404" cy="566263"/>
              </a:xfrm>
              <a:custGeom>
                <a:avLst/>
                <a:gdLst>
                  <a:gd name="T0" fmla="*/ 34 w 220"/>
                  <a:gd name="T1" fmla="*/ 121 h 320"/>
                  <a:gd name="T2" fmla="*/ 16 w 220"/>
                  <a:gd name="T3" fmla="*/ 141 h 320"/>
                  <a:gd name="T4" fmla="*/ 2 w 220"/>
                  <a:gd name="T5" fmla="*/ 156 h 320"/>
                  <a:gd name="T6" fmla="*/ 11 w 220"/>
                  <a:gd name="T7" fmla="*/ 170 h 320"/>
                  <a:gd name="T8" fmla="*/ 20 w 220"/>
                  <a:gd name="T9" fmla="*/ 184 h 320"/>
                  <a:gd name="T10" fmla="*/ 18 w 220"/>
                  <a:gd name="T11" fmla="*/ 196 h 320"/>
                  <a:gd name="T12" fmla="*/ 31 w 220"/>
                  <a:gd name="T13" fmla="*/ 221 h 320"/>
                  <a:gd name="T14" fmla="*/ 36 w 220"/>
                  <a:gd name="T15" fmla="*/ 237 h 320"/>
                  <a:gd name="T16" fmla="*/ 48 w 220"/>
                  <a:gd name="T17" fmla="*/ 243 h 320"/>
                  <a:gd name="T18" fmla="*/ 64 w 220"/>
                  <a:gd name="T19" fmla="*/ 260 h 320"/>
                  <a:gd name="T20" fmla="*/ 74 w 220"/>
                  <a:gd name="T21" fmla="*/ 278 h 320"/>
                  <a:gd name="T22" fmla="*/ 81 w 220"/>
                  <a:gd name="T23" fmla="*/ 289 h 320"/>
                  <a:gd name="T24" fmla="*/ 85 w 220"/>
                  <a:gd name="T25" fmla="*/ 304 h 320"/>
                  <a:gd name="T26" fmla="*/ 123 w 220"/>
                  <a:gd name="T27" fmla="*/ 314 h 320"/>
                  <a:gd name="T28" fmla="*/ 133 w 220"/>
                  <a:gd name="T29" fmla="*/ 318 h 320"/>
                  <a:gd name="T30" fmla="*/ 162 w 220"/>
                  <a:gd name="T31" fmla="*/ 319 h 320"/>
                  <a:gd name="T32" fmla="*/ 199 w 220"/>
                  <a:gd name="T33" fmla="*/ 299 h 320"/>
                  <a:gd name="T34" fmla="*/ 192 w 220"/>
                  <a:gd name="T35" fmla="*/ 278 h 320"/>
                  <a:gd name="T36" fmla="*/ 180 w 220"/>
                  <a:gd name="T37" fmla="*/ 270 h 320"/>
                  <a:gd name="T38" fmla="*/ 172 w 220"/>
                  <a:gd name="T39" fmla="*/ 256 h 320"/>
                  <a:gd name="T40" fmla="*/ 179 w 220"/>
                  <a:gd name="T41" fmla="*/ 241 h 320"/>
                  <a:gd name="T42" fmla="*/ 194 w 220"/>
                  <a:gd name="T43" fmla="*/ 208 h 320"/>
                  <a:gd name="T44" fmla="*/ 216 w 220"/>
                  <a:gd name="T45" fmla="*/ 171 h 320"/>
                  <a:gd name="T46" fmla="*/ 203 w 220"/>
                  <a:gd name="T47" fmla="*/ 129 h 320"/>
                  <a:gd name="T48" fmla="*/ 216 w 220"/>
                  <a:gd name="T49" fmla="*/ 119 h 320"/>
                  <a:gd name="T50" fmla="*/ 210 w 220"/>
                  <a:gd name="T51" fmla="*/ 92 h 320"/>
                  <a:gd name="T52" fmla="*/ 219 w 220"/>
                  <a:gd name="T53" fmla="*/ 47 h 320"/>
                  <a:gd name="T54" fmla="*/ 210 w 220"/>
                  <a:gd name="T55" fmla="*/ 14 h 320"/>
                  <a:gd name="T56" fmla="*/ 167 w 220"/>
                  <a:gd name="T57" fmla="*/ 20 h 320"/>
                  <a:gd name="T58" fmla="*/ 64 w 220"/>
                  <a:gd name="T59" fmla="*/ 13 h 320"/>
                  <a:gd name="T60" fmla="*/ 44 w 220"/>
                  <a:gd name="T61" fmla="*/ 25 h 320"/>
                  <a:gd name="T62" fmla="*/ 33 w 220"/>
                  <a:gd name="T63" fmla="*/ 5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320">
                    <a:moveTo>
                      <a:pt x="36" y="79"/>
                    </a:moveTo>
                    <a:lnTo>
                      <a:pt x="34" y="121"/>
                    </a:lnTo>
                    <a:lnTo>
                      <a:pt x="25" y="125"/>
                    </a:lnTo>
                    <a:lnTo>
                      <a:pt x="16" y="141"/>
                    </a:lnTo>
                    <a:lnTo>
                      <a:pt x="13" y="155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1" y="170"/>
                    </a:lnTo>
                    <a:lnTo>
                      <a:pt x="14" y="182"/>
                    </a:lnTo>
                    <a:lnTo>
                      <a:pt x="20" y="184"/>
                    </a:lnTo>
                    <a:lnTo>
                      <a:pt x="20" y="191"/>
                    </a:lnTo>
                    <a:lnTo>
                      <a:pt x="18" y="196"/>
                    </a:lnTo>
                    <a:lnTo>
                      <a:pt x="25" y="207"/>
                    </a:lnTo>
                    <a:lnTo>
                      <a:pt x="31" y="221"/>
                    </a:lnTo>
                    <a:lnTo>
                      <a:pt x="30" y="234"/>
                    </a:lnTo>
                    <a:lnTo>
                      <a:pt x="36" y="237"/>
                    </a:lnTo>
                    <a:lnTo>
                      <a:pt x="37" y="245"/>
                    </a:lnTo>
                    <a:lnTo>
                      <a:pt x="48" y="243"/>
                    </a:lnTo>
                    <a:lnTo>
                      <a:pt x="52" y="256"/>
                    </a:lnTo>
                    <a:lnTo>
                      <a:pt x="64" y="260"/>
                    </a:lnTo>
                    <a:lnTo>
                      <a:pt x="67" y="276"/>
                    </a:lnTo>
                    <a:lnTo>
                      <a:pt x="74" y="278"/>
                    </a:lnTo>
                    <a:lnTo>
                      <a:pt x="79" y="284"/>
                    </a:lnTo>
                    <a:lnTo>
                      <a:pt x="81" y="289"/>
                    </a:lnTo>
                    <a:lnTo>
                      <a:pt x="79" y="296"/>
                    </a:lnTo>
                    <a:lnTo>
                      <a:pt x="85" y="304"/>
                    </a:lnTo>
                    <a:lnTo>
                      <a:pt x="118" y="306"/>
                    </a:lnTo>
                    <a:lnTo>
                      <a:pt x="123" y="314"/>
                    </a:lnTo>
                    <a:lnTo>
                      <a:pt x="133" y="316"/>
                    </a:lnTo>
                    <a:lnTo>
                      <a:pt x="133" y="318"/>
                    </a:lnTo>
                    <a:lnTo>
                      <a:pt x="148" y="318"/>
                    </a:lnTo>
                    <a:lnTo>
                      <a:pt x="162" y="319"/>
                    </a:lnTo>
                    <a:lnTo>
                      <a:pt x="178" y="314"/>
                    </a:lnTo>
                    <a:lnTo>
                      <a:pt x="199" y="299"/>
                    </a:lnTo>
                    <a:lnTo>
                      <a:pt x="199" y="290"/>
                    </a:lnTo>
                    <a:lnTo>
                      <a:pt x="192" y="278"/>
                    </a:lnTo>
                    <a:lnTo>
                      <a:pt x="188" y="275"/>
                    </a:lnTo>
                    <a:lnTo>
                      <a:pt x="180" y="270"/>
                    </a:lnTo>
                    <a:lnTo>
                      <a:pt x="180" y="258"/>
                    </a:lnTo>
                    <a:lnTo>
                      <a:pt x="172" y="256"/>
                    </a:lnTo>
                    <a:lnTo>
                      <a:pt x="164" y="242"/>
                    </a:lnTo>
                    <a:lnTo>
                      <a:pt x="179" y="241"/>
                    </a:lnTo>
                    <a:lnTo>
                      <a:pt x="183" y="209"/>
                    </a:lnTo>
                    <a:lnTo>
                      <a:pt x="194" y="208"/>
                    </a:lnTo>
                    <a:lnTo>
                      <a:pt x="197" y="175"/>
                    </a:lnTo>
                    <a:lnTo>
                      <a:pt x="216" y="171"/>
                    </a:lnTo>
                    <a:lnTo>
                      <a:pt x="213" y="132"/>
                    </a:lnTo>
                    <a:lnTo>
                      <a:pt x="203" y="129"/>
                    </a:lnTo>
                    <a:lnTo>
                      <a:pt x="204" y="118"/>
                    </a:lnTo>
                    <a:lnTo>
                      <a:pt x="216" y="119"/>
                    </a:lnTo>
                    <a:lnTo>
                      <a:pt x="216" y="107"/>
                    </a:lnTo>
                    <a:lnTo>
                      <a:pt x="210" y="92"/>
                    </a:lnTo>
                    <a:lnTo>
                      <a:pt x="209" y="74"/>
                    </a:lnTo>
                    <a:lnTo>
                      <a:pt x="219" y="47"/>
                    </a:lnTo>
                    <a:lnTo>
                      <a:pt x="217" y="33"/>
                    </a:lnTo>
                    <a:lnTo>
                      <a:pt x="210" y="14"/>
                    </a:lnTo>
                    <a:lnTo>
                      <a:pt x="191" y="0"/>
                    </a:lnTo>
                    <a:lnTo>
                      <a:pt x="167" y="20"/>
                    </a:lnTo>
                    <a:lnTo>
                      <a:pt x="158" y="13"/>
                    </a:lnTo>
                    <a:lnTo>
                      <a:pt x="64" y="13"/>
                    </a:lnTo>
                    <a:lnTo>
                      <a:pt x="53" y="20"/>
                    </a:lnTo>
                    <a:lnTo>
                      <a:pt x="44" y="25"/>
                    </a:lnTo>
                    <a:lnTo>
                      <a:pt x="43" y="50"/>
                    </a:lnTo>
                    <a:lnTo>
                      <a:pt x="33" y="53"/>
                    </a:lnTo>
                    <a:lnTo>
                      <a:pt x="36" y="7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1" name="Freeform 223"/>
              <p:cNvSpPr>
                <a:spLocks/>
              </p:cNvSpPr>
              <p:nvPr/>
            </p:nvSpPr>
            <p:spPr bwMode="auto">
              <a:xfrm>
                <a:off x="5606958" y="3966807"/>
                <a:ext cx="166683" cy="163587"/>
              </a:xfrm>
              <a:custGeom>
                <a:avLst/>
                <a:gdLst>
                  <a:gd name="T0" fmla="*/ 32 w 94"/>
                  <a:gd name="T1" fmla="*/ 92 h 93"/>
                  <a:gd name="T2" fmla="*/ 15 w 94"/>
                  <a:gd name="T3" fmla="*/ 86 h 93"/>
                  <a:gd name="T4" fmla="*/ 14 w 94"/>
                  <a:gd name="T5" fmla="*/ 69 h 93"/>
                  <a:gd name="T6" fmla="*/ 4 w 94"/>
                  <a:gd name="T7" fmla="*/ 68 h 93"/>
                  <a:gd name="T8" fmla="*/ 0 w 94"/>
                  <a:gd name="T9" fmla="*/ 53 h 93"/>
                  <a:gd name="T10" fmla="*/ 4 w 94"/>
                  <a:gd name="T11" fmla="*/ 35 h 93"/>
                  <a:gd name="T12" fmla="*/ 20 w 94"/>
                  <a:gd name="T13" fmla="*/ 24 h 93"/>
                  <a:gd name="T14" fmla="*/ 10 w 94"/>
                  <a:gd name="T15" fmla="*/ 15 h 93"/>
                  <a:gd name="T16" fmla="*/ 15 w 94"/>
                  <a:gd name="T17" fmla="*/ 3 h 93"/>
                  <a:gd name="T18" fmla="*/ 28 w 94"/>
                  <a:gd name="T19" fmla="*/ 3 h 93"/>
                  <a:gd name="T20" fmla="*/ 46 w 94"/>
                  <a:gd name="T21" fmla="*/ 0 h 93"/>
                  <a:gd name="T22" fmla="*/ 54 w 94"/>
                  <a:gd name="T23" fmla="*/ 6 h 93"/>
                  <a:gd name="T24" fmla="*/ 83 w 94"/>
                  <a:gd name="T25" fmla="*/ 8 h 93"/>
                  <a:gd name="T26" fmla="*/ 84 w 94"/>
                  <a:gd name="T27" fmla="*/ 21 h 93"/>
                  <a:gd name="T28" fmla="*/ 93 w 94"/>
                  <a:gd name="T29" fmla="*/ 26 h 93"/>
                  <a:gd name="T30" fmla="*/ 91 w 94"/>
                  <a:gd name="T31" fmla="*/ 37 h 93"/>
                  <a:gd name="T32" fmla="*/ 84 w 94"/>
                  <a:gd name="T33" fmla="*/ 39 h 93"/>
                  <a:gd name="T34" fmla="*/ 81 w 94"/>
                  <a:gd name="T35" fmla="*/ 61 h 93"/>
                  <a:gd name="T36" fmla="*/ 84 w 94"/>
                  <a:gd name="T37" fmla="*/ 84 h 93"/>
                  <a:gd name="T38" fmla="*/ 48 w 94"/>
                  <a:gd name="T39" fmla="*/ 85 h 93"/>
                  <a:gd name="T40" fmla="*/ 32 w 94"/>
                  <a:gd name="T41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93">
                    <a:moveTo>
                      <a:pt x="32" y="92"/>
                    </a:moveTo>
                    <a:lnTo>
                      <a:pt x="15" y="86"/>
                    </a:lnTo>
                    <a:lnTo>
                      <a:pt x="14" y="69"/>
                    </a:lnTo>
                    <a:lnTo>
                      <a:pt x="4" y="68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20" y="24"/>
                    </a:lnTo>
                    <a:lnTo>
                      <a:pt x="10" y="15"/>
                    </a:lnTo>
                    <a:lnTo>
                      <a:pt x="15" y="3"/>
                    </a:lnTo>
                    <a:lnTo>
                      <a:pt x="28" y="3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83" y="8"/>
                    </a:lnTo>
                    <a:lnTo>
                      <a:pt x="84" y="21"/>
                    </a:lnTo>
                    <a:lnTo>
                      <a:pt x="93" y="26"/>
                    </a:lnTo>
                    <a:lnTo>
                      <a:pt x="91" y="37"/>
                    </a:lnTo>
                    <a:lnTo>
                      <a:pt x="84" y="39"/>
                    </a:lnTo>
                    <a:lnTo>
                      <a:pt x="81" y="61"/>
                    </a:lnTo>
                    <a:lnTo>
                      <a:pt x="84" y="84"/>
                    </a:lnTo>
                    <a:lnTo>
                      <a:pt x="48" y="85"/>
                    </a:lnTo>
                    <a:lnTo>
                      <a:pt x="32" y="9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2" name="Freeform 226"/>
              <p:cNvSpPr>
                <a:spLocks/>
              </p:cNvSpPr>
              <p:nvPr/>
            </p:nvSpPr>
            <p:spPr bwMode="auto">
              <a:xfrm>
                <a:off x="5688727" y="3833106"/>
                <a:ext cx="201278" cy="149431"/>
              </a:xfrm>
              <a:custGeom>
                <a:avLst/>
                <a:gdLst>
                  <a:gd name="T0" fmla="*/ 113 w 114"/>
                  <a:gd name="T1" fmla="*/ 42 h 84"/>
                  <a:gd name="T2" fmla="*/ 109 w 114"/>
                  <a:gd name="T3" fmla="*/ 57 h 84"/>
                  <a:gd name="T4" fmla="*/ 93 w 114"/>
                  <a:gd name="T5" fmla="*/ 62 h 84"/>
                  <a:gd name="T6" fmla="*/ 82 w 114"/>
                  <a:gd name="T7" fmla="*/ 77 h 84"/>
                  <a:gd name="T8" fmla="*/ 75 w 114"/>
                  <a:gd name="T9" fmla="*/ 78 h 84"/>
                  <a:gd name="T10" fmla="*/ 63 w 114"/>
                  <a:gd name="T11" fmla="*/ 75 h 84"/>
                  <a:gd name="T12" fmla="*/ 52 w 114"/>
                  <a:gd name="T13" fmla="*/ 69 h 84"/>
                  <a:gd name="T14" fmla="*/ 45 w 114"/>
                  <a:gd name="T15" fmla="*/ 69 h 84"/>
                  <a:gd name="T16" fmla="*/ 37 w 114"/>
                  <a:gd name="T17" fmla="*/ 83 h 84"/>
                  <a:gd name="T18" fmla="*/ 8 w 114"/>
                  <a:gd name="T19" fmla="*/ 81 h 84"/>
                  <a:gd name="T20" fmla="*/ 0 w 114"/>
                  <a:gd name="T21" fmla="*/ 75 h 84"/>
                  <a:gd name="T22" fmla="*/ 4 w 114"/>
                  <a:gd name="T23" fmla="*/ 56 h 84"/>
                  <a:gd name="T24" fmla="*/ 14 w 114"/>
                  <a:gd name="T25" fmla="*/ 42 h 84"/>
                  <a:gd name="T26" fmla="*/ 19 w 114"/>
                  <a:gd name="T27" fmla="*/ 30 h 84"/>
                  <a:gd name="T28" fmla="*/ 23 w 114"/>
                  <a:gd name="T29" fmla="*/ 23 h 84"/>
                  <a:gd name="T30" fmla="*/ 41 w 114"/>
                  <a:gd name="T31" fmla="*/ 17 h 84"/>
                  <a:gd name="T32" fmla="*/ 49 w 114"/>
                  <a:gd name="T33" fmla="*/ 9 h 84"/>
                  <a:gd name="T34" fmla="*/ 57 w 114"/>
                  <a:gd name="T35" fmla="*/ 0 h 84"/>
                  <a:gd name="T36" fmla="*/ 81 w 114"/>
                  <a:gd name="T37" fmla="*/ 1 h 84"/>
                  <a:gd name="T38" fmla="*/ 85 w 114"/>
                  <a:gd name="T39" fmla="*/ 9 h 84"/>
                  <a:gd name="T40" fmla="*/ 94 w 114"/>
                  <a:gd name="T41" fmla="*/ 14 h 84"/>
                  <a:gd name="T42" fmla="*/ 95 w 114"/>
                  <a:gd name="T43" fmla="*/ 30 h 84"/>
                  <a:gd name="T44" fmla="*/ 105 w 114"/>
                  <a:gd name="T45" fmla="*/ 30 h 84"/>
                  <a:gd name="T46" fmla="*/ 113 w 114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4" h="84">
                    <a:moveTo>
                      <a:pt x="113" y="42"/>
                    </a:moveTo>
                    <a:lnTo>
                      <a:pt x="109" y="57"/>
                    </a:lnTo>
                    <a:lnTo>
                      <a:pt x="93" y="62"/>
                    </a:lnTo>
                    <a:lnTo>
                      <a:pt x="82" y="77"/>
                    </a:lnTo>
                    <a:lnTo>
                      <a:pt x="75" y="78"/>
                    </a:lnTo>
                    <a:lnTo>
                      <a:pt x="63" y="75"/>
                    </a:lnTo>
                    <a:lnTo>
                      <a:pt x="52" y="69"/>
                    </a:lnTo>
                    <a:lnTo>
                      <a:pt x="45" y="69"/>
                    </a:lnTo>
                    <a:lnTo>
                      <a:pt x="37" y="83"/>
                    </a:lnTo>
                    <a:lnTo>
                      <a:pt x="8" y="81"/>
                    </a:lnTo>
                    <a:lnTo>
                      <a:pt x="0" y="75"/>
                    </a:lnTo>
                    <a:lnTo>
                      <a:pt x="4" y="56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3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57" y="0"/>
                    </a:lnTo>
                    <a:lnTo>
                      <a:pt x="81" y="1"/>
                    </a:lnTo>
                    <a:lnTo>
                      <a:pt x="85" y="9"/>
                    </a:lnTo>
                    <a:lnTo>
                      <a:pt x="94" y="14"/>
                    </a:lnTo>
                    <a:lnTo>
                      <a:pt x="95" y="30"/>
                    </a:lnTo>
                    <a:lnTo>
                      <a:pt x="105" y="30"/>
                    </a:lnTo>
                    <a:lnTo>
                      <a:pt x="11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3" name="Freeform 227"/>
              <p:cNvSpPr>
                <a:spLocks/>
              </p:cNvSpPr>
              <p:nvPr/>
            </p:nvSpPr>
            <p:spPr bwMode="auto">
              <a:xfrm>
                <a:off x="5444992" y="3897597"/>
                <a:ext cx="198133" cy="163587"/>
              </a:xfrm>
              <a:custGeom>
                <a:avLst/>
                <a:gdLst>
                  <a:gd name="T0" fmla="*/ 0 w 113"/>
                  <a:gd name="T1" fmla="*/ 15 h 93"/>
                  <a:gd name="T2" fmla="*/ 8 w 113"/>
                  <a:gd name="T3" fmla="*/ 6 h 93"/>
                  <a:gd name="T4" fmla="*/ 25 w 113"/>
                  <a:gd name="T5" fmla="*/ 0 h 93"/>
                  <a:gd name="T6" fmla="*/ 45 w 113"/>
                  <a:gd name="T7" fmla="*/ 3 h 93"/>
                  <a:gd name="T8" fmla="*/ 61 w 113"/>
                  <a:gd name="T9" fmla="*/ 3 h 93"/>
                  <a:gd name="T10" fmla="*/ 76 w 113"/>
                  <a:gd name="T11" fmla="*/ 8 h 93"/>
                  <a:gd name="T12" fmla="*/ 92 w 113"/>
                  <a:gd name="T13" fmla="*/ 11 h 93"/>
                  <a:gd name="T14" fmla="*/ 103 w 113"/>
                  <a:gd name="T15" fmla="*/ 23 h 93"/>
                  <a:gd name="T16" fmla="*/ 107 w 113"/>
                  <a:gd name="T17" fmla="*/ 42 h 93"/>
                  <a:gd name="T18" fmla="*/ 102 w 113"/>
                  <a:gd name="T19" fmla="*/ 54 h 93"/>
                  <a:gd name="T20" fmla="*/ 112 w 113"/>
                  <a:gd name="T21" fmla="*/ 62 h 93"/>
                  <a:gd name="T22" fmla="*/ 96 w 113"/>
                  <a:gd name="T23" fmla="*/ 74 h 93"/>
                  <a:gd name="T24" fmla="*/ 92 w 113"/>
                  <a:gd name="T25" fmla="*/ 92 h 93"/>
                  <a:gd name="T26" fmla="*/ 81 w 113"/>
                  <a:gd name="T27" fmla="*/ 89 h 93"/>
                  <a:gd name="T28" fmla="*/ 72 w 113"/>
                  <a:gd name="T29" fmla="*/ 72 h 93"/>
                  <a:gd name="T30" fmla="*/ 68 w 113"/>
                  <a:gd name="T31" fmla="*/ 55 h 93"/>
                  <a:gd name="T32" fmla="*/ 52 w 113"/>
                  <a:gd name="T33" fmla="*/ 46 h 93"/>
                  <a:gd name="T34" fmla="*/ 40 w 113"/>
                  <a:gd name="T35" fmla="*/ 52 h 93"/>
                  <a:gd name="T36" fmla="*/ 25 w 113"/>
                  <a:gd name="T37" fmla="*/ 56 h 93"/>
                  <a:gd name="T38" fmla="*/ 7 w 113"/>
                  <a:gd name="T39" fmla="*/ 37 h 93"/>
                  <a:gd name="T40" fmla="*/ 0 w 113"/>
                  <a:gd name="T41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93">
                    <a:moveTo>
                      <a:pt x="0" y="15"/>
                    </a:moveTo>
                    <a:lnTo>
                      <a:pt x="8" y="6"/>
                    </a:lnTo>
                    <a:lnTo>
                      <a:pt x="25" y="0"/>
                    </a:lnTo>
                    <a:lnTo>
                      <a:pt x="45" y="3"/>
                    </a:lnTo>
                    <a:lnTo>
                      <a:pt x="61" y="3"/>
                    </a:lnTo>
                    <a:lnTo>
                      <a:pt x="76" y="8"/>
                    </a:lnTo>
                    <a:lnTo>
                      <a:pt x="92" y="11"/>
                    </a:lnTo>
                    <a:lnTo>
                      <a:pt x="103" y="23"/>
                    </a:lnTo>
                    <a:lnTo>
                      <a:pt x="107" y="42"/>
                    </a:lnTo>
                    <a:lnTo>
                      <a:pt x="102" y="54"/>
                    </a:lnTo>
                    <a:lnTo>
                      <a:pt x="112" y="62"/>
                    </a:lnTo>
                    <a:lnTo>
                      <a:pt x="96" y="74"/>
                    </a:lnTo>
                    <a:lnTo>
                      <a:pt x="92" y="92"/>
                    </a:lnTo>
                    <a:lnTo>
                      <a:pt x="81" y="89"/>
                    </a:lnTo>
                    <a:lnTo>
                      <a:pt x="72" y="72"/>
                    </a:lnTo>
                    <a:lnTo>
                      <a:pt x="68" y="55"/>
                    </a:lnTo>
                    <a:lnTo>
                      <a:pt x="52" y="46"/>
                    </a:lnTo>
                    <a:lnTo>
                      <a:pt x="40" y="52"/>
                    </a:lnTo>
                    <a:lnTo>
                      <a:pt x="25" y="56"/>
                    </a:lnTo>
                    <a:lnTo>
                      <a:pt x="7" y="37"/>
                    </a:lnTo>
                    <a:lnTo>
                      <a:pt x="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4" name="Freeform 228"/>
              <p:cNvSpPr>
                <a:spLocks/>
              </p:cNvSpPr>
              <p:nvPr/>
            </p:nvSpPr>
            <p:spPr bwMode="auto">
              <a:xfrm>
                <a:off x="5751626" y="3954223"/>
                <a:ext cx="92777" cy="168306"/>
              </a:xfrm>
              <a:custGeom>
                <a:avLst/>
                <a:gdLst>
                  <a:gd name="T0" fmla="*/ 2 w 53"/>
                  <a:gd name="T1" fmla="*/ 91 h 95"/>
                  <a:gd name="T2" fmla="*/ 0 w 53"/>
                  <a:gd name="T3" fmla="*/ 68 h 95"/>
                  <a:gd name="T4" fmla="*/ 2 w 53"/>
                  <a:gd name="T5" fmla="*/ 45 h 95"/>
                  <a:gd name="T6" fmla="*/ 10 w 53"/>
                  <a:gd name="T7" fmla="*/ 44 h 95"/>
                  <a:gd name="T8" fmla="*/ 12 w 53"/>
                  <a:gd name="T9" fmla="*/ 32 h 95"/>
                  <a:gd name="T10" fmla="*/ 2 w 53"/>
                  <a:gd name="T11" fmla="*/ 27 h 95"/>
                  <a:gd name="T12" fmla="*/ 2 w 53"/>
                  <a:gd name="T13" fmla="*/ 14 h 95"/>
                  <a:gd name="T14" fmla="*/ 9 w 53"/>
                  <a:gd name="T15" fmla="*/ 0 h 95"/>
                  <a:gd name="T16" fmla="*/ 17 w 53"/>
                  <a:gd name="T17" fmla="*/ 0 h 95"/>
                  <a:gd name="T18" fmla="*/ 27 w 53"/>
                  <a:gd name="T19" fmla="*/ 6 h 95"/>
                  <a:gd name="T20" fmla="*/ 39 w 53"/>
                  <a:gd name="T21" fmla="*/ 9 h 95"/>
                  <a:gd name="T22" fmla="*/ 40 w 53"/>
                  <a:gd name="T23" fmla="*/ 23 h 95"/>
                  <a:gd name="T24" fmla="*/ 46 w 53"/>
                  <a:gd name="T25" fmla="*/ 26 h 95"/>
                  <a:gd name="T26" fmla="*/ 45 w 53"/>
                  <a:gd name="T27" fmla="*/ 39 h 95"/>
                  <a:gd name="T28" fmla="*/ 48 w 53"/>
                  <a:gd name="T29" fmla="*/ 60 h 95"/>
                  <a:gd name="T30" fmla="*/ 52 w 53"/>
                  <a:gd name="T31" fmla="*/ 79 h 95"/>
                  <a:gd name="T32" fmla="*/ 46 w 53"/>
                  <a:gd name="T33" fmla="*/ 86 h 95"/>
                  <a:gd name="T34" fmla="*/ 35 w 53"/>
                  <a:gd name="T35" fmla="*/ 86 h 95"/>
                  <a:gd name="T36" fmla="*/ 29 w 53"/>
                  <a:gd name="T37" fmla="*/ 93 h 95"/>
                  <a:gd name="T38" fmla="*/ 18 w 53"/>
                  <a:gd name="T39" fmla="*/ 94 h 95"/>
                  <a:gd name="T40" fmla="*/ 2 w 53"/>
                  <a:gd name="T41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95">
                    <a:moveTo>
                      <a:pt x="2" y="91"/>
                    </a:moveTo>
                    <a:lnTo>
                      <a:pt x="0" y="68"/>
                    </a:lnTo>
                    <a:lnTo>
                      <a:pt x="2" y="45"/>
                    </a:lnTo>
                    <a:lnTo>
                      <a:pt x="10" y="44"/>
                    </a:lnTo>
                    <a:lnTo>
                      <a:pt x="12" y="32"/>
                    </a:lnTo>
                    <a:lnTo>
                      <a:pt x="2" y="27"/>
                    </a:lnTo>
                    <a:lnTo>
                      <a:pt x="2" y="1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39" y="9"/>
                    </a:lnTo>
                    <a:lnTo>
                      <a:pt x="40" y="23"/>
                    </a:lnTo>
                    <a:lnTo>
                      <a:pt x="46" y="26"/>
                    </a:lnTo>
                    <a:lnTo>
                      <a:pt x="45" y="39"/>
                    </a:lnTo>
                    <a:lnTo>
                      <a:pt x="48" y="60"/>
                    </a:lnTo>
                    <a:lnTo>
                      <a:pt x="52" y="79"/>
                    </a:lnTo>
                    <a:lnTo>
                      <a:pt x="46" y="86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18" y="94"/>
                    </a:lnTo>
                    <a:lnTo>
                      <a:pt x="2" y="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5" name="Freeform 229"/>
              <p:cNvSpPr>
                <a:spLocks/>
              </p:cNvSpPr>
              <p:nvPr/>
            </p:nvSpPr>
            <p:spPr bwMode="auto">
              <a:xfrm>
                <a:off x="6575608" y="4298700"/>
                <a:ext cx="278330" cy="308299"/>
              </a:xfrm>
              <a:custGeom>
                <a:avLst/>
                <a:gdLst>
                  <a:gd name="T0" fmla="*/ 156 w 157"/>
                  <a:gd name="T1" fmla="*/ 154 h 175"/>
                  <a:gd name="T2" fmla="*/ 139 w 157"/>
                  <a:gd name="T3" fmla="*/ 158 h 175"/>
                  <a:gd name="T4" fmla="*/ 136 w 157"/>
                  <a:gd name="T5" fmla="*/ 165 h 175"/>
                  <a:gd name="T6" fmla="*/ 119 w 157"/>
                  <a:gd name="T7" fmla="*/ 165 h 175"/>
                  <a:gd name="T8" fmla="*/ 116 w 157"/>
                  <a:gd name="T9" fmla="*/ 174 h 175"/>
                  <a:gd name="T10" fmla="*/ 86 w 157"/>
                  <a:gd name="T11" fmla="*/ 171 h 175"/>
                  <a:gd name="T12" fmla="*/ 84 w 157"/>
                  <a:gd name="T13" fmla="*/ 163 h 175"/>
                  <a:gd name="T14" fmla="*/ 71 w 157"/>
                  <a:gd name="T15" fmla="*/ 154 h 175"/>
                  <a:gd name="T16" fmla="*/ 60 w 157"/>
                  <a:gd name="T17" fmla="*/ 146 h 175"/>
                  <a:gd name="T18" fmla="*/ 53 w 157"/>
                  <a:gd name="T19" fmla="*/ 143 h 175"/>
                  <a:gd name="T20" fmla="*/ 44 w 157"/>
                  <a:gd name="T21" fmla="*/ 129 h 175"/>
                  <a:gd name="T22" fmla="*/ 31 w 157"/>
                  <a:gd name="T23" fmla="*/ 122 h 175"/>
                  <a:gd name="T24" fmla="*/ 21 w 157"/>
                  <a:gd name="T25" fmla="*/ 112 h 175"/>
                  <a:gd name="T26" fmla="*/ 19 w 157"/>
                  <a:gd name="T27" fmla="*/ 104 h 175"/>
                  <a:gd name="T28" fmla="*/ 8 w 157"/>
                  <a:gd name="T29" fmla="*/ 105 h 175"/>
                  <a:gd name="T30" fmla="*/ 9 w 157"/>
                  <a:gd name="T31" fmla="*/ 97 h 175"/>
                  <a:gd name="T32" fmla="*/ 8 w 157"/>
                  <a:gd name="T33" fmla="*/ 87 h 175"/>
                  <a:gd name="T34" fmla="*/ 4 w 157"/>
                  <a:gd name="T35" fmla="*/ 78 h 175"/>
                  <a:gd name="T36" fmla="*/ 3 w 157"/>
                  <a:gd name="T37" fmla="*/ 70 h 175"/>
                  <a:gd name="T38" fmla="*/ 4 w 157"/>
                  <a:gd name="T39" fmla="*/ 57 h 175"/>
                  <a:gd name="T40" fmla="*/ 0 w 157"/>
                  <a:gd name="T41" fmla="*/ 46 h 175"/>
                  <a:gd name="T42" fmla="*/ 8 w 157"/>
                  <a:gd name="T43" fmla="*/ 45 h 175"/>
                  <a:gd name="T44" fmla="*/ 19 w 157"/>
                  <a:gd name="T45" fmla="*/ 43 h 175"/>
                  <a:gd name="T46" fmla="*/ 18 w 157"/>
                  <a:gd name="T47" fmla="*/ 26 h 175"/>
                  <a:gd name="T48" fmla="*/ 14 w 157"/>
                  <a:gd name="T49" fmla="*/ 19 h 175"/>
                  <a:gd name="T50" fmla="*/ 11 w 157"/>
                  <a:gd name="T51" fmla="*/ 4 h 175"/>
                  <a:gd name="T52" fmla="*/ 18 w 157"/>
                  <a:gd name="T53" fmla="*/ 0 h 175"/>
                  <a:gd name="T54" fmla="*/ 33 w 157"/>
                  <a:gd name="T55" fmla="*/ 1 h 175"/>
                  <a:gd name="T56" fmla="*/ 63 w 157"/>
                  <a:gd name="T57" fmla="*/ 0 h 175"/>
                  <a:gd name="T58" fmla="*/ 74 w 157"/>
                  <a:gd name="T59" fmla="*/ 0 h 175"/>
                  <a:gd name="T60" fmla="*/ 103 w 157"/>
                  <a:gd name="T61" fmla="*/ 24 h 175"/>
                  <a:gd name="T62" fmla="*/ 118 w 157"/>
                  <a:gd name="T63" fmla="*/ 28 h 175"/>
                  <a:gd name="T64" fmla="*/ 119 w 157"/>
                  <a:gd name="T65" fmla="*/ 41 h 175"/>
                  <a:gd name="T66" fmla="*/ 141 w 157"/>
                  <a:gd name="T67" fmla="*/ 52 h 175"/>
                  <a:gd name="T68" fmla="*/ 142 w 157"/>
                  <a:gd name="T69" fmla="*/ 60 h 175"/>
                  <a:gd name="T70" fmla="*/ 142 w 157"/>
                  <a:gd name="T71" fmla="*/ 71 h 175"/>
                  <a:gd name="T72" fmla="*/ 137 w 157"/>
                  <a:gd name="T73" fmla="*/ 77 h 175"/>
                  <a:gd name="T74" fmla="*/ 135 w 157"/>
                  <a:gd name="T75" fmla="*/ 88 h 175"/>
                  <a:gd name="T76" fmla="*/ 143 w 157"/>
                  <a:gd name="T77" fmla="*/ 90 h 175"/>
                  <a:gd name="T78" fmla="*/ 142 w 157"/>
                  <a:gd name="T79" fmla="*/ 106 h 175"/>
                  <a:gd name="T80" fmla="*/ 145 w 157"/>
                  <a:gd name="T81" fmla="*/ 122 h 175"/>
                  <a:gd name="T82" fmla="*/ 146 w 157"/>
                  <a:gd name="T83" fmla="*/ 140 h 175"/>
                  <a:gd name="T84" fmla="*/ 152 w 157"/>
                  <a:gd name="T85" fmla="*/ 146 h 175"/>
                  <a:gd name="T86" fmla="*/ 156 w 157"/>
                  <a:gd name="T8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75">
                    <a:moveTo>
                      <a:pt x="156" y="154"/>
                    </a:moveTo>
                    <a:lnTo>
                      <a:pt x="139" y="158"/>
                    </a:lnTo>
                    <a:lnTo>
                      <a:pt x="136" y="165"/>
                    </a:lnTo>
                    <a:lnTo>
                      <a:pt x="119" y="165"/>
                    </a:lnTo>
                    <a:lnTo>
                      <a:pt x="116" y="174"/>
                    </a:lnTo>
                    <a:lnTo>
                      <a:pt x="86" y="171"/>
                    </a:lnTo>
                    <a:lnTo>
                      <a:pt x="84" y="163"/>
                    </a:lnTo>
                    <a:lnTo>
                      <a:pt x="71" y="154"/>
                    </a:lnTo>
                    <a:lnTo>
                      <a:pt x="60" y="146"/>
                    </a:lnTo>
                    <a:lnTo>
                      <a:pt x="53" y="143"/>
                    </a:lnTo>
                    <a:lnTo>
                      <a:pt x="44" y="129"/>
                    </a:lnTo>
                    <a:lnTo>
                      <a:pt x="31" y="122"/>
                    </a:lnTo>
                    <a:lnTo>
                      <a:pt x="21" y="112"/>
                    </a:lnTo>
                    <a:lnTo>
                      <a:pt x="19" y="104"/>
                    </a:lnTo>
                    <a:lnTo>
                      <a:pt x="8" y="105"/>
                    </a:lnTo>
                    <a:lnTo>
                      <a:pt x="9" y="97"/>
                    </a:lnTo>
                    <a:lnTo>
                      <a:pt x="8" y="87"/>
                    </a:lnTo>
                    <a:lnTo>
                      <a:pt x="4" y="78"/>
                    </a:lnTo>
                    <a:lnTo>
                      <a:pt x="3" y="70"/>
                    </a:lnTo>
                    <a:lnTo>
                      <a:pt x="4" y="57"/>
                    </a:lnTo>
                    <a:lnTo>
                      <a:pt x="0" y="46"/>
                    </a:lnTo>
                    <a:lnTo>
                      <a:pt x="8" y="45"/>
                    </a:lnTo>
                    <a:lnTo>
                      <a:pt x="19" y="43"/>
                    </a:lnTo>
                    <a:lnTo>
                      <a:pt x="18" y="26"/>
                    </a:lnTo>
                    <a:lnTo>
                      <a:pt x="14" y="19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33" y="1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103" y="24"/>
                    </a:lnTo>
                    <a:lnTo>
                      <a:pt x="118" y="28"/>
                    </a:lnTo>
                    <a:lnTo>
                      <a:pt x="119" y="41"/>
                    </a:lnTo>
                    <a:lnTo>
                      <a:pt x="141" y="52"/>
                    </a:lnTo>
                    <a:lnTo>
                      <a:pt x="142" y="60"/>
                    </a:lnTo>
                    <a:lnTo>
                      <a:pt x="142" y="71"/>
                    </a:lnTo>
                    <a:lnTo>
                      <a:pt x="137" y="77"/>
                    </a:lnTo>
                    <a:lnTo>
                      <a:pt x="135" y="88"/>
                    </a:lnTo>
                    <a:lnTo>
                      <a:pt x="143" y="90"/>
                    </a:lnTo>
                    <a:lnTo>
                      <a:pt x="142" y="106"/>
                    </a:lnTo>
                    <a:lnTo>
                      <a:pt x="145" y="122"/>
                    </a:lnTo>
                    <a:lnTo>
                      <a:pt x="146" y="140"/>
                    </a:lnTo>
                    <a:lnTo>
                      <a:pt x="152" y="146"/>
                    </a:lnTo>
                    <a:lnTo>
                      <a:pt x="156" y="1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6" name="Freeform 230"/>
              <p:cNvSpPr>
                <a:spLocks/>
              </p:cNvSpPr>
              <p:nvPr/>
            </p:nvSpPr>
            <p:spPr bwMode="auto">
              <a:xfrm>
                <a:off x="6575608" y="4150842"/>
                <a:ext cx="125799" cy="157295"/>
              </a:xfrm>
              <a:custGeom>
                <a:avLst/>
                <a:gdLst>
                  <a:gd name="T0" fmla="*/ 61 w 71"/>
                  <a:gd name="T1" fmla="*/ 0 h 89"/>
                  <a:gd name="T2" fmla="*/ 70 w 71"/>
                  <a:gd name="T3" fmla="*/ 14 h 89"/>
                  <a:gd name="T4" fmla="*/ 70 w 71"/>
                  <a:gd name="T5" fmla="*/ 41 h 89"/>
                  <a:gd name="T6" fmla="*/ 61 w 71"/>
                  <a:gd name="T7" fmla="*/ 58 h 89"/>
                  <a:gd name="T8" fmla="*/ 59 w 71"/>
                  <a:gd name="T9" fmla="*/ 74 h 89"/>
                  <a:gd name="T10" fmla="*/ 63 w 71"/>
                  <a:gd name="T11" fmla="*/ 84 h 89"/>
                  <a:gd name="T12" fmla="*/ 33 w 71"/>
                  <a:gd name="T13" fmla="*/ 85 h 89"/>
                  <a:gd name="T14" fmla="*/ 18 w 71"/>
                  <a:gd name="T15" fmla="*/ 84 h 89"/>
                  <a:gd name="T16" fmla="*/ 11 w 71"/>
                  <a:gd name="T17" fmla="*/ 88 h 89"/>
                  <a:gd name="T18" fmla="*/ 0 w 71"/>
                  <a:gd name="T19" fmla="*/ 84 h 89"/>
                  <a:gd name="T20" fmla="*/ 4 w 71"/>
                  <a:gd name="T21" fmla="*/ 49 h 89"/>
                  <a:gd name="T22" fmla="*/ 19 w 71"/>
                  <a:gd name="T23" fmla="*/ 43 h 89"/>
                  <a:gd name="T24" fmla="*/ 27 w 71"/>
                  <a:gd name="T25" fmla="*/ 39 h 89"/>
                  <a:gd name="T26" fmla="*/ 28 w 71"/>
                  <a:gd name="T27" fmla="*/ 30 h 89"/>
                  <a:gd name="T28" fmla="*/ 19 w 71"/>
                  <a:gd name="T29" fmla="*/ 30 h 89"/>
                  <a:gd name="T30" fmla="*/ 19 w 71"/>
                  <a:gd name="T31" fmla="*/ 23 h 89"/>
                  <a:gd name="T32" fmla="*/ 15 w 71"/>
                  <a:gd name="T33" fmla="*/ 4 h 89"/>
                  <a:gd name="T34" fmla="*/ 31 w 71"/>
                  <a:gd name="T35" fmla="*/ 4 h 89"/>
                  <a:gd name="T36" fmla="*/ 44 w 71"/>
                  <a:gd name="T37" fmla="*/ 5 h 89"/>
                  <a:gd name="T38" fmla="*/ 61 w 71"/>
                  <a:gd name="T3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89">
                    <a:moveTo>
                      <a:pt x="61" y="0"/>
                    </a:moveTo>
                    <a:lnTo>
                      <a:pt x="70" y="14"/>
                    </a:lnTo>
                    <a:lnTo>
                      <a:pt x="70" y="41"/>
                    </a:lnTo>
                    <a:lnTo>
                      <a:pt x="61" y="58"/>
                    </a:lnTo>
                    <a:lnTo>
                      <a:pt x="59" y="74"/>
                    </a:lnTo>
                    <a:lnTo>
                      <a:pt x="63" y="84"/>
                    </a:lnTo>
                    <a:lnTo>
                      <a:pt x="33" y="85"/>
                    </a:lnTo>
                    <a:lnTo>
                      <a:pt x="18" y="84"/>
                    </a:lnTo>
                    <a:lnTo>
                      <a:pt x="11" y="88"/>
                    </a:lnTo>
                    <a:lnTo>
                      <a:pt x="0" y="84"/>
                    </a:lnTo>
                    <a:lnTo>
                      <a:pt x="4" y="49"/>
                    </a:lnTo>
                    <a:lnTo>
                      <a:pt x="19" y="43"/>
                    </a:lnTo>
                    <a:lnTo>
                      <a:pt x="27" y="39"/>
                    </a:lnTo>
                    <a:lnTo>
                      <a:pt x="28" y="30"/>
                    </a:lnTo>
                    <a:lnTo>
                      <a:pt x="19" y="30"/>
                    </a:lnTo>
                    <a:lnTo>
                      <a:pt x="19" y="23"/>
                    </a:lnTo>
                    <a:lnTo>
                      <a:pt x="15" y="4"/>
                    </a:lnTo>
                    <a:lnTo>
                      <a:pt x="31" y="4"/>
                    </a:lnTo>
                    <a:lnTo>
                      <a:pt x="44" y="5"/>
                    </a:lnTo>
                    <a:lnTo>
                      <a:pt x="6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7" name="Freeform 232"/>
              <p:cNvSpPr>
                <a:spLocks/>
              </p:cNvSpPr>
              <p:nvPr/>
            </p:nvSpPr>
            <p:spPr bwMode="auto">
              <a:xfrm>
                <a:off x="6158899" y="3600309"/>
                <a:ext cx="275185" cy="457729"/>
              </a:xfrm>
              <a:custGeom>
                <a:avLst/>
                <a:gdLst>
                  <a:gd name="T0" fmla="*/ 24 w 155"/>
                  <a:gd name="T1" fmla="*/ 0 h 260"/>
                  <a:gd name="T2" fmla="*/ 26 w 155"/>
                  <a:gd name="T3" fmla="*/ 8 h 260"/>
                  <a:gd name="T4" fmla="*/ 29 w 155"/>
                  <a:gd name="T5" fmla="*/ 14 h 260"/>
                  <a:gd name="T6" fmla="*/ 36 w 155"/>
                  <a:gd name="T7" fmla="*/ 30 h 260"/>
                  <a:gd name="T8" fmla="*/ 30 w 155"/>
                  <a:gd name="T9" fmla="*/ 108 h 260"/>
                  <a:gd name="T10" fmla="*/ 20 w 155"/>
                  <a:gd name="T11" fmla="*/ 112 h 260"/>
                  <a:gd name="T12" fmla="*/ 15 w 155"/>
                  <a:gd name="T13" fmla="*/ 121 h 260"/>
                  <a:gd name="T14" fmla="*/ 5 w 155"/>
                  <a:gd name="T15" fmla="*/ 127 h 260"/>
                  <a:gd name="T16" fmla="*/ 0 w 155"/>
                  <a:gd name="T17" fmla="*/ 135 h 260"/>
                  <a:gd name="T18" fmla="*/ 0 w 155"/>
                  <a:gd name="T19" fmla="*/ 149 h 260"/>
                  <a:gd name="T20" fmla="*/ 6 w 155"/>
                  <a:gd name="T21" fmla="*/ 148 h 260"/>
                  <a:gd name="T22" fmla="*/ 8 w 155"/>
                  <a:gd name="T23" fmla="*/ 158 h 260"/>
                  <a:gd name="T24" fmla="*/ 13 w 155"/>
                  <a:gd name="T25" fmla="*/ 166 h 260"/>
                  <a:gd name="T26" fmla="*/ 19 w 155"/>
                  <a:gd name="T27" fmla="*/ 180 h 260"/>
                  <a:gd name="T28" fmla="*/ 19 w 155"/>
                  <a:gd name="T29" fmla="*/ 188 h 260"/>
                  <a:gd name="T30" fmla="*/ 14 w 155"/>
                  <a:gd name="T31" fmla="*/ 191 h 260"/>
                  <a:gd name="T32" fmla="*/ 17 w 155"/>
                  <a:gd name="T33" fmla="*/ 194 h 260"/>
                  <a:gd name="T34" fmla="*/ 19 w 155"/>
                  <a:gd name="T35" fmla="*/ 202 h 260"/>
                  <a:gd name="T36" fmla="*/ 25 w 155"/>
                  <a:gd name="T37" fmla="*/ 210 h 260"/>
                  <a:gd name="T38" fmla="*/ 24 w 155"/>
                  <a:gd name="T39" fmla="*/ 218 h 260"/>
                  <a:gd name="T40" fmla="*/ 17 w 155"/>
                  <a:gd name="T41" fmla="*/ 221 h 260"/>
                  <a:gd name="T42" fmla="*/ 18 w 155"/>
                  <a:gd name="T43" fmla="*/ 229 h 260"/>
                  <a:gd name="T44" fmla="*/ 29 w 155"/>
                  <a:gd name="T45" fmla="*/ 243 h 260"/>
                  <a:gd name="T46" fmla="*/ 36 w 155"/>
                  <a:gd name="T47" fmla="*/ 259 h 260"/>
                  <a:gd name="T48" fmla="*/ 45 w 155"/>
                  <a:gd name="T49" fmla="*/ 254 h 260"/>
                  <a:gd name="T50" fmla="*/ 58 w 155"/>
                  <a:gd name="T51" fmla="*/ 256 h 260"/>
                  <a:gd name="T52" fmla="*/ 63 w 155"/>
                  <a:gd name="T53" fmla="*/ 246 h 260"/>
                  <a:gd name="T54" fmla="*/ 79 w 155"/>
                  <a:gd name="T55" fmla="*/ 245 h 260"/>
                  <a:gd name="T56" fmla="*/ 85 w 155"/>
                  <a:gd name="T57" fmla="*/ 235 h 260"/>
                  <a:gd name="T58" fmla="*/ 99 w 155"/>
                  <a:gd name="T59" fmla="*/ 232 h 260"/>
                  <a:gd name="T60" fmla="*/ 104 w 155"/>
                  <a:gd name="T61" fmla="*/ 221 h 260"/>
                  <a:gd name="T62" fmla="*/ 113 w 155"/>
                  <a:gd name="T63" fmla="*/ 218 h 260"/>
                  <a:gd name="T64" fmla="*/ 119 w 155"/>
                  <a:gd name="T65" fmla="*/ 206 h 260"/>
                  <a:gd name="T66" fmla="*/ 129 w 155"/>
                  <a:gd name="T67" fmla="*/ 196 h 260"/>
                  <a:gd name="T68" fmla="*/ 136 w 155"/>
                  <a:gd name="T69" fmla="*/ 194 h 260"/>
                  <a:gd name="T70" fmla="*/ 139 w 155"/>
                  <a:gd name="T71" fmla="*/ 189 h 260"/>
                  <a:gd name="T72" fmla="*/ 139 w 155"/>
                  <a:gd name="T73" fmla="*/ 182 h 260"/>
                  <a:gd name="T74" fmla="*/ 133 w 155"/>
                  <a:gd name="T75" fmla="*/ 179 h 260"/>
                  <a:gd name="T76" fmla="*/ 129 w 155"/>
                  <a:gd name="T77" fmla="*/ 168 h 260"/>
                  <a:gd name="T78" fmla="*/ 118 w 155"/>
                  <a:gd name="T79" fmla="*/ 163 h 260"/>
                  <a:gd name="T80" fmla="*/ 120 w 155"/>
                  <a:gd name="T81" fmla="*/ 154 h 260"/>
                  <a:gd name="T82" fmla="*/ 131 w 155"/>
                  <a:gd name="T83" fmla="*/ 153 h 260"/>
                  <a:gd name="T84" fmla="*/ 135 w 155"/>
                  <a:gd name="T85" fmla="*/ 139 h 260"/>
                  <a:gd name="T86" fmla="*/ 144 w 155"/>
                  <a:gd name="T87" fmla="*/ 123 h 260"/>
                  <a:gd name="T88" fmla="*/ 152 w 155"/>
                  <a:gd name="T89" fmla="*/ 119 h 260"/>
                  <a:gd name="T90" fmla="*/ 154 w 155"/>
                  <a:gd name="T91" fmla="*/ 77 h 260"/>
                  <a:gd name="T92" fmla="*/ 145 w 155"/>
                  <a:gd name="T93" fmla="*/ 75 h 260"/>
                  <a:gd name="T94" fmla="*/ 120 w 155"/>
                  <a:gd name="T95" fmla="*/ 57 h 260"/>
                  <a:gd name="T96" fmla="*/ 111 w 155"/>
                  <a:gd name="T97" fmla="*/ 52 h 260"/>
                  <a:gd name="T98" fmla="*/ 89 w 155"/>
                  <a:gd name="T99" fmla="*/ 41 h 260"/>
                  <a:gd name="T100" fmla="*/ 81 w 155"/>
                  <a:gd name="T101" fmla="*/ 28 h 260"/>
                  <a:gd name="T102" fmla="*/ 57 w 155"/>
                  <a:gd name="T103" fmla="*/ 24 h 260"/>
                  <a:gd name="T104" fmla="*/ 52 w 155"/>
                  <a:gd name="T105" fmla="*/ 12 h 260"/>
                  <a:gd name="T106" fmla="*/ 38 w 155"/>
                  <a:gd name="T107" fmla="*/ 7 h 260"/>
                  <a:gd name="T108" fmla="*/ 38 w 155"/>
                  <a:gd name="T109" fmla="*/ 2 h 260"/>
                  <a:gd name="T110" fmla="*/ 24 w 155"/>
                  <a:gd name="T1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" h="260">
                    <a:moveTo>
                      <a:pt x="24" y="0"/>
                    </a:moveTo>
                    <a:lnTo>
                      <a:pt x="26" y="8"/>
                    </a:lnTo>
                    <a:lnTo>
                      <a:pt x="29" y="14"/>
                    </a:lnTo>
                    <a:lnTo>
                      <a:pt x="36" y="30"/>
                    </a:lnTo>
                    <a:lnTo>
                      <a:pt x="30" y="108"/>
                    </a:lnTo>
                    <a:lnTo>
                      <a:pt x="20" y="112"/>
                    </a:lnTo>
                    <a:lnTo>
                      <a:pt x="15" y="121"/>
                    </a:lnTo>
                    <a:lnTo>
                      <a:pt x="5" y="127"/>
                    </a:lnTo>
                    <a:lnTo>
                      <a:pt x="0" y="135"/>
                    </a:lnTo>
                    <a:lnTo>
                      <a:pt x="0" y="149"/>
                    </a:lnTo>
                    <a:lnTo>
                      <a:pt x="6" y="148"/>
                    </a:lnTo>
                    <a:lnTo>
                      <a:pt x="8" y="158"/>
                    </a:lnTo>
                    <a:lnTo>
                      <a:pt x="13" y="166"/>
                    </a:lnTo>
                    <a:lnTo>
                      <a:pt x="19" y="180"/>
                    </a:lnTo>
                    <a:lnTo>
                      <a:pt x="19" y="188"/>
                    </a:lnTo>
                    <a:lnTo>
                      <a:pt x="14" y="191"/>
                    </a:lnTo>
                    <a:lnTo>
                      <a:pt x="17" y="194"/>
                    </a:lnTo>
                    <a:lnTo>
                      <a:pt x="19" y="202"/>
                    </a:lnTo>
                    <a:lnTo>
                      <a:pt x="25" y="210"/>
                    </a:lnTo>
                    <a:lnTo>
                      <a:pt x="24" y="218"/>
                    </a:lnTo>
                    <a:lnTo>
                      <a:pt x="17" y="221"/>
                    </a:lnTo>
                    <a:lnTo>
                      <a:pt x="18" y="229"/>
                    </a:lnTo>
                    <a:lnTo>
                      <a:pt x="29" y="243"/>
                    </a:lnTo>
                    <a:lnTo>
                      <a:pt x="36" y="259"/>
                    </a:lnTo>
                    <a:lnTo>
                      <a:pt x="45" y="254"/>
                    </a:lnTo>
                    <a:lnTo>
                      <a:pt x="58" y="256"/>
                    </a:lnTo>
                    <a:lnTo>
                      <a:pt x="63" y="246"/>
                    </a:lnTo>
                    <a:lnTo>
                      <a:pt x="79" y="245"/>
                    </a:lnTo>
                    <a:lnTo>
                      <a:pt x="85" y="235"/>
                    </a:lnTo>
                    <a:lnTo>
                      <a:pt x="99" y="232"/>
                    </a:lnTo>
                    <a:lnTo>
                      <a:pt x="104" y="221"/>
                    </a:lnTo>
                    <a:lnTo>
                      <a:pt x="113" y="218"/>
                    </a:lnTo>
                    <a:lnTo>
                      <a:pt x="119" y="206"/>
                    </a:lnTo>
                    <a:lnTo>
                      <a:pt x="129" y="196"/>
                    </a:lnTo>
                    <a:lnTo>
                      <a:pt x="136" y="194"/>
                    </a:lnTo>
                    <a:lnTo>
                      <a:pt x="139" y="189"/>
                    </a:lnTo>
                    <a:lnTo>
                      <a:pt x="139" y="182"/>
                    </a:lnTo>
                    <a:lnTo>
                      <a:pt x="133" y="179"/>
                    </a:lnTo>
                    <a:lnTo>
                      <a:pt x="129" y="168"/>
                    </a:lnTo>
                    <a:lnTo>
                      <a:pt x="118" y="163"/>
                    </a:lnTo>
                    <a:lnTo>
                      <a:pt x="120" y="154"/>
                    </a:lnTo>
                    <a:lnTo>
                      <a:pt x="131" y="153"/>
                    </a:lnTo>
                    <a:lnTo>
                      <a:pt x="135" y="139"/>
                    </a:lnTo>
                    <a:lnTo>
                      <a:pt x="144" y="123"/>
                    </a:lnTo>
                    <a:lnTo>
                      <a:pt x="152" y="119"/>
                    </a:lnTo>
                    <a:lnTo>
                      <a:pt x="154" y="77"/>
                    </a:lnTo>
                    <a:lnTo>
                      <a:pt x="145" y="75"/>
                    </a:lnTo>
                    <a:lnTo>
                      <a:pt x="120" y="57"/>
                    </a:lnTo>
                    <a:lnTo>
                      <a:pt x="111" y="52"/>
                    </a:lnTo>
                    <a:lnTo>
                      <a:pt x="89" y="41"/>
                    </a:lnTo>
                    <a:lnTo>
                      <a:pt x="81" y="28"/>
                    </a:lnTo>
                    <a:lnTo>
                      <a:pt x="57" y="24"/>
                    </a:lnTo>
                    <a:lnTo>
                      <a:pt x="52" y="12"/>
                    </a:lnTo>
                    <a:lnTo>
                      <a:pt x="38" y="7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8" name="Freeform 233"/>
              <p:cNvSpPr>
                <a:spLocks/>
              </p:cNvSpPr>
              <p:nvPr/>
            </p:nvSpPr>
            <p:spPr bwMode="auto">
              <a:xfrm>
                <a:off x="5833395" y="3576714"/>
                <a:ext cx="388404" cy="331893"/>
              </a:xfrm>
              <a:custGeom>
                <a:avLst/>
                <a:gdLst>
                  <a:gd name="T0" fmla="*/ 50 w 221"/>
                  <a:gd name="T1" fmla="*/ 186 h 188"/>
                  <a:gd name="T2" fmla="*/ 55 w 221"/>
                  <a:gd name="T3" fmla="*/ 179 h 188"/>
                  <a:gd name="T4" fmla="*/ 60 w 221"/>
                  <a:gd name="T5" fmla="*/ 168 h 188"/>
                  <a:gd name="T6" fmla="*/ 73 w 221"/>
                  <a:gd name="T7" fmla="*/ 164 h 188"/>
                  <a:gd name="T8" fmla="*/ 84 w 221"/>
                  <a:gd name="T9" fmla="*/ 166 h 188"/>
                  <a:gd name="T10" fmla="*/ 91 w 221"/>
                  <a:gd name="T11" fmla="*/ 176 h 188"/>
                  <a:gd name="T12" fmla="*/ 92 w 221"/>
                  <a:gd name="T13" fmla="*/ 169 h 188"/>
                  <a:gd name="T14" fmla="*/ 109 w 221"/>
                  <a:gd name="T15" fmla="*/ 168 h 188"/>
                  <a:gd name="T16" fmla="*/ 120 w 221"/>
                  <a:gd name="T17" fmla="*/ 167 h 188"/>
                  <a:gd name="T18" fmla="*/ 128 w 221"/>
                  <a:gd name="T19" fmla="*/ 175 h 188"/>
                  <a:gd name="T20" fmla="*/ 140 w 221"/>
                  <a:gd name="T21" fmla="*/ 176 h 188"/>
                  <a:gd name="T22" fmla="*/ 142 w 221"/>
                  <a:gd name="T23" fmla="*/ 168 h 188"/>
                  <a:gd name="T24" fmla="*/ 160 w 221"/>
                  <a:gd name="T25" fmla="*/ 168 h 188"/>
                  <a:gd name="T26" fmla="*/ 168 w 221"/>
                  <a:gd name="T27" fmla="*/ 176 h 188"/>
                  <a:gd name="T28" fmla="*/ 175 w 221"/>
                  <a:gd name="T29" fmla="*/ 168 h 188"/>
                  <a:gd name="T30" fmla="*/ 185 w 221"/>
                  <a:gd name="T31" fmla="*/ 162 h 188"/>
                  <a:gd name="T32" fmla="*/ 185 w 221"/>
                  <a:gd name="T33" fmla="*/ 148 h 188"/>
                  <a:gd name="T34" fmla="*/ 190 w 221"/>
                  <a:gd name="T35" fmla="*/ 140 h 188"/>
                  <a:gd name="T36" fmla="*/ 200 w 221"/>
                  <a:gd name="T37" fmla="*/ 134 h 188"/>
                  <a:gd name="T38" fmla="*/ 205 w 221"/>
                  <a:gd name="T39" fmla="*/ 125 h 188"/>
                  <a:gd name="T40" fmla="*/ 215 w 221"/>
                  <a:gd name="T41" fmla="*/ 122 h 188"/>
                  <a:gd name="T42" fmla="*/ 220 w 221"/>
                  <a:gd name="T43" fmla="*/ 43 h 188"/>
                  <a:gd name="T44" fmla="*/ 213 w 221"/>
                  <a:gd name="T45" fmla="*/ 27 h 188"/>
                  <a:gd name="T46" fmla="*/ 211 w 221"/>
                  <a:gd name="T47" fmla="*/ 21 h 188"/>
                  <a:gd name="T48" fmla="*/ 208 w 221"/>
                  <a:gd name="T49" fmla="*/ 13 h 188"/>
                  <a:gd name="T50" fmla="*/ 200 w 221"/>
                  <a:gd name="T51" fmla="*/ 9 h 188"/>
                  <a:gd name="T52" fmla="*/ 182 w 221"/>
                  <a:gd name="T53" fmla="*/ 8 h 188"/>
                  <a:gd name="T54" fmla="*/ 181 w 221"/>
                  <a:gd name="T55" fmla="*/ 0 h 188"/>
                  <a:gd name="T56" fmla="*/ 162 w 221"/>
                  <a:gd name="T57" fmla="*/ 0 h 188"/>
                  <a:gd name="T58" fmla="*/ 157 w 221"/>
                  <a:gd name="T59" fmla="*/ 7 h 188"/>
                  <a:gd name="T60" fmla="*/ 143 w 221"/>
                  <a:gd name="T61" fmla="*/ 13 h 188"/>
                  <a:gd name="T62" fmla="*/ 131 w 221"/>
                  <a:gd name="T63" fmla="*/ 23 h 188"/>
                  <a:gd name="T64" fmla="*/ 124 w 221"/>
                  <a:gd name="T65" fmla="*/ 33 h 188"/>
                  <a:gd name="T66" fmla="*/ 102 w 221"/>
                  <a:gd name="T67" fmla="*/ 41 h 188"/>
                  <a:gd name="T68" fmla="*/ 99 w 221"/>
                  <a:gd name="T69" fmla="*/ 50 h 188"/>
                  <a:gd name="T70" fmla="*/ 91 w 221"/>
                  <a:gd name="T71" fmla="*/ 55 h 188"/>
                  <a:gd name="T72" fmla="*/ 81 w 221"/>
                  <a:gd name="T73" fmla="*/ 66 h 188"/>
                  <a:gd name="T74" fmla="*/ 57 w 221"/>
                  <a:gd name="T75" fmla="*/ 68 h 188"/>
                  <a:gd name="T76" fmla="*/ 55 w 221"/>
                  <a:gd name="T77" fmla="*/ 76 h 188"/>
                  <a:gd name="T78" fmla="*/ 58 w 221"/>
                  <a:gd name="T79" fmla="*/ 123 h 188"/>
                  <a:gd name="T80" fmla="*/ 48 w 221"/>
                  <a:gd name="T81" fmla="*/ 125 h 188"/>
                  <a:gd name="T82" fmla="*/ 48 w 221"/>
                  <a:gd name="T83" fmla="*/ 133 h 188"/>
                  <a:gd name="T84" fmla="*/ 11 w 221"/>
                  <a:gd name="T85" fmla="*/ 139 h 188"/>
                  <a:gd name="T86" fmla="*/ 0 w 221"/>
                  <a:gd name="T87" fmla="*/ 146 h 188"/>
                  <a:gd name="T88" fmla="*/ 4 w 221"/>
                  <a:gd name="T89" fmla="*/ 155 h 188"/>
                  <a:gd name="T90" fmla="*/ 13 w 221"/>
                  <a:gd name="T91" fmla="*/ 160 h 188"/>
                  <a:gd name="T92" fmla="*/ 14 w 221"/>
                  <a:gd name="T93" fmla="*/ 175 h 188"/>
                  <a:gd name="T94" fmla="*/ 24 w 221"/>
                  <a:gd name="T95" fmla="*/ 176 h 188"/>
                  <a:gd name="T96" fmla="*/ 32 w 221"/>
                  <a:gd name="T97" fmla="*/ 187 h 188"/>
                  <a:gd name="T98" fmla="*/ 45 w 221"/>
                  <a:gd name="T99" fmla="*/ 186 h 188"/>
                  <a:gd name="T100" fmla="*/ 50 w 221"/>
                  <a:gd name="T101" fmla="*/ 18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1" h="188">
                    <a:moveTo>
                      <a:pt x="50" y="186"/>
                    </a:moveTo>
                    <a:lnTo>
                      <a:pt x="55" y="179"/>
                    </a:lnTo>
                    <a:lnTo>
                      <a:pt x="60" y="168"/>
                    </a:lnTo>
                    <a:lnTo>
                      <a:pt x="73" y="164"/>
                    </a:lnTo>
                    <a:lnTo>
                      <a:pt x="84" y="166"/>
                    </a:lnTo>
                    <a:lnTo>
                      <a:pt x="91" y="176"/>
                    </a:lnTo>
                    <a:lnTo>
                      <a:pt x="92" y="169"/>
                    </a:lnTo>
                    <a:lnTo>
                      <a:pt x="109" y="168"/>
                    </a:lnTo>
                    <a:lnTo>
                      <a:pt x="120" y="167"/>
                    </a:lnTo>
                    <a:lnTo>
                      <a:pt x="128" y="175"/>
                    </a:lnTo>
                    <a:lnTo>
                      <a:pt x="140" y="176"/>
                    </a:lnTo>
                    <a:lnTo>
                      <a:pt x="142" y="168"/>
                    </a:lnTo>
                    <a:lnTo>
                      <a:pt x="160" y="168"/>
                    </a:lnTo>
                    <a:lnTo>
                      <a:pt x="168" y="176"/>
                    </a:lnTo>
                    <a:lnTo>
                      <a:pt x="175" y="168"/>
                    </a:lnTo>
                    <a:lnTo>
                      <a:pt x="185" y="162"/>
                    </a:lnTo>
                    <a:lnTo>
                      <a:pt x="185" y="148"/>
                    </a:lnTo>
                    <a:lnTo>
                      <a:pt x="190" y="140"/>
                    </a:lnTo>
                    <a:lnTo>
                      <a:pt x="200" y="134"/>
                    </a:lnTo>
                    <a:lnTo>
                      <a:pt x="205" y="125"/>
                    </a:lnTo>
                    <a:lnTo>
                      <a:pt x="215" y="122"/>
                    </a:lnTo>
                    <a:lnTo>
                      <a:pt x="220" y="43"/>
                    </a:lnTo>
                    <a:lnTo>
                      <a:pt x="213" y="27"/>
                    </a:lnTo>
                    <a:lnTo>
                      <a:pt x="211" y="21"/>
                    </a:lnTo>
                    <a:lnTo>
                      <a:pt x="208" y="13"/>
                    </a:lnTo>
                    <a:lnTo>
                      <a:pt x="200" y="9"/>
                    </a:lnTo>
                    <a:lnTo>
                      <a:pt x="182" y="8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57" y="7"/>
                    </a:lnTo>
                    <a:lnTo>
                      <a:pt x="143" y="13"/>
                    </a:lnTo>
                    <a:lnTo>
                      <a:pt x="131" y="23"/>
                    </a:lnTo>
                    <a:lnTo>
                      <a:pt x="124" y="33"/>
                    </a:lnTo>
                    <a:lnTo>
                      <a:pt x="102" y="41"/>
                    </a:lnTo>
                    <a:lnTo>
                      <a:pt x="99" y="50"/>
                    </a:lnTo>
                    <a:lnTo>
                      <a:pt x="91" y="55"/>
                    </a:lnTo>
                    <a:lnTo>
                      <a:pt x="81" y="66"/>
                    </a:lnTo>
                    <a:lnTo>
                      <a:pt x="57" y="68"/>
                    </a:lnTo>
                    <a:lnTo>
                      <a:pt x="55" y="76"/>
                    </a:lnTo>
                    <a:lnTo>
                      <a:pt x="58" y="123"/>
                    </a:lnTo>
                    <a:lnTo>
                      <a:pt x="48" y="125"/>
                    </a:lnTo>
                    <a:lnTo>
                      <a:pt x="48" y="133"/>
                    </a:lnTo>
                    <a:lnTo>
                      <a:pt x="11" y="139"/>
                    </a:lnTo>
                    <a:lnTo>
                      <a:pt x="0" y="146"/>
                    </a:lnTo>
                    <a:lnTo>
                      <a:pt x="4" y="155"/>
                    </a:lnTo>
                    <a:lnTo>
                      <a:pt x="13" y="160"/>
                    </a:lnTo>
                    <a:lnTo>
                      <a:pt x="14" y="175"/>
                    </a:lnTo>
                    <a:lnTo>
                      <a:pt x="24" y="176"/>
                    </a:lnTo>
                    <a:lnTo>
                      <a:pt x="32" y="187"/>
                    </a:lnTo>
                    <a:lnTo>
                      <a:pt x="45" y="186"/>
                    </a:lnTo>
                    <a:lnTo>
                      <a:pt x="50" y="18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9" name="Freeform 275"/>
              <p:cNvSpPr>
                <a:spLocks/>
              </p:cNvSpPr>
              <p:nvPr/>
            </p:nvSpPr>
            <p:spPr bwMode="auto">
              <a:xfrm>
                <a:off x="5816098" y="3968380"/>
                <a:ext cx="42457" cy="130555"/>
              </a:xfrm>
              <a:custGeom>
                <a:avLst/>
                <a:gdLst>
                  <a:gd name="T0" fmla="*/ 15 w 27"/>
                  <a:gd name="T1" fmla="*/ 83 h 83"/>
                  <a:gd name="T2" fmla="*/ 27 w 27"/>
                  <a:gd name="T3" fmla="*/ 72 h 83"/>
                  <a:gd name="T4" fmla="*/ 20 w 27"/>
                  <a:gd name="T5" fmla="*/ 48 h 83"/>
                  <a:gd name="T6" fmla="*/ 20 w 27"/>
                  <a:gd name="T7" fmla="*/ 26 h 83"/>
                  <a:gd name="T8" fmla="*/ 18 w 27"/>
                  <a:gd name="T9" fmla="*/ 11 h 83"/>
                  <a:gd name="T10" fmla="*/ 12 w 27"/>
                  <a:gd name="T11" fmla="*/ 2 h 83"/>
                  <a:gd name="T12" fmla="*/ 2 w 27"/>
                  <a:gd name="T13" fmla="*/ 0 h 83"/>
                  <a:gd name="T14" fmla="*/ 0 w 27"/>
                  <a:gd name="T15" fmla="*/ 14 h 83"/>
                  <a:gd name="T16" fmla="*/ 6 w 27"/>
                  <a:gd name="T17" fmla="*/ 24 h 83"/>
                  <a:gd name="T18" fmla="*/ 9 w 27"/>
                  <a:gd name="T19" fmla="*/ 48 h 83"/>
                  <a:gd name="T20" fmla="*/ 15 w 27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3">
                    <a:moveTo>
                      <a:pt x="15" y="83"/>
                    </a:moveTo>
                    <a:lnTo>
                      <a:pt x="27" y="72"/>
                    </a:lnTo>
                    <a:lnTo>
                      <a:pt x="20" y="48"/>
                    </a:lnTo>
                    <a:lnTo>
                      <a:pt x="20" y="26"/>
                    </a:lnTo>
                    <a:lnTo>
                      <a:pt x="18" y="11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9" y="48"/>
                    </a:lnTo>
                    <a:lnTo>
                      <a:pt x="15" y="83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0" name="Freeform 278"/>
              <p:cNvSpPr>
                <a:spLocks/>
              </p:cNvSpPr>
              <p:nvPr/>
            </p:nvSpPr>
            <p:spPr bwMode="auto">
              <a:xfrm>
                <a:off x="6066123" y="4223198"/>
                <a:ext cx="45602" cy="26740"/>
              </a:xfrm>
              <a:custGeom>
                <a:avLst/>
                <a:gdLst>
                  <a:gd name="T0" fmla="*/ 0 w 29"/>
                  <a:gd name="T1" fmla="*/ 14 h 17"/>
                  <a:gd name="T2" fmla="*/ 2 w 29"/>
                  <a:gd name="T3" fmla="*/ 0 h 17"/>
                  <a:gd name="T4" fmla="*/ 29 w 29"/>
                  <a:gd name="T5" fmla="*/ 3 h 17"/>
                  <a:gd name="T6" fmla="*/ 18 w 29"/>
                  <a:gd name="T7" fmla="*/ 17 h 17"/>
                  <a:gd name="T8" fmla="*/ 0 w 29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0" y="14"/>
                    </a:moveTo>
                    <a:lnTo>
                      <a:pt x="2" y="0"/>
                    </a:lnTo>
                    <a:lnTo>
                      <a:pt x="29" y="3"/>
                    </a:lnTo>
                    <a:lnTo>
                      <a:pt x="18" y="1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1" name="Freeform 279"/>
              <p:cNvSpPr>
                <a:spLocks/>
              </p:cNvSpPr>
              <p:nvPr/>
            </p:nvSpPr>
            <p:spPr bwMode="auto">
              <a:xfrm>
                <a:off x="6658949" y="4548800"/>
                <a:ext cx="81769" cy="206057"/>
              </a:xfrm>
              <a:custGeom>
                <a:avLst/>
                <a:gdLst>
                  <a:gd name="T0" fmla="*/ 16 w 52"/>
                  <a:gd name="T1" fmla="*/ 119 h 131"/>
                  <a:gd name="T2" fmla="*/ 24 w 52"/>
                  <a:gd name="T3" fmla="*/ 90 h 131"/>
                  <a:gd name="T4" fmla="*/ 0 w 52"/>
                  <a:gd name="T5" fmla="*/ 81 h 131"/>
                  <a:gd name="T6" fmla="*/ 0 w 52"/>
                  <a:gd name="T7" fmla="*/ 50 h 131"/>
                  <a:gd name="T8" fmla="*/ 10 w 52"/>
                  <a:gd name="T9" fmla="*/ 41 h 131"/>
                  <a:gd name="T10" fmla="*/ 4 w 52"/>
                  <a:gd name="T11" fmla="*/ 17 h 131"/>
                  <a:gd name="T12" fmla="*/ 7 w 52"/>
                  <a:gd name="T13" fmla="*/ 0 h 131"/>
                  <a:gd name="T14" fmla="*/ 30 w 52"/>
                  <a:gd name="T15" fmla="*/ 14 h 131"/>
                  <a:gd name="T16" fmla="*/ 33 w 52"/>
                  <a:gd name="T17" fmla="*/ 30 h 131"/>
                  <a:gd name="T18" fmla="*/ 28 w 52"/>
                  <a:gd name="T19" fmla="*/ 56 h 131"/>
                  <a:gd name="T20" fmla="*/ 45 w 52"/>
                  <a:gd name="T21" fmla="*/ 81 h 131"/>
                  <a:gd name="T22" fmla="*/ 52 w 52"/>
                  <a:gd name="T23" fmla="*/ 104 h 131"/>
                  <a:gd name="T24" fmla="*/ 40 w 52"/>
                  <a:gd name="T25" fmla="*/ 110 h 131"/>
                  <a:gd name="T26" fmla="*/ 39 w 52"/>
                  <a:gd name="T27" fmla="*/ 126 h 131"/>
                  <a:gd name="T28" fmla="*/ 24 w 52"/>
                  <a:gd name="T29" fmla="*/ 131 h 131"/>
                  <a:gd name="T30" fmla="*/ 16 w 52"/>
                  <a:gd name="T31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131">
                    <a:moveTo>
                      <a:pt x="16" y="119"/>
                    </a:moveTo>
                    <a:lnTo>
                      <a:pt x="24" y="90"/>
                    </a:lnTo>
                    <a:lnTo>
                      <a:pt x="0" y="81"/>
                    </a:lnTo>
                    <a:lnTo>
                      <a:pt x="0" y="50"/>
                    </a:lnTo>
                    <a:lnTo>
                      <a:pt x="10" y="41"/>
                    </a:lnTo>
                    <a:lnTo>
                      <a:pt x="4" y="17"/>
                    </a:lnTo>
                    <a:lnTo>
                      <a:pt x="7" y="0"/>
                    </a:lnTo>
                    <a:lnTo>
                      <a:pt x="30" y="14"/>
                    </a:lnTo>
                    <a:lnTo>
                      <a:pt x="33" y="30"/>
                    </a:lnTo>
                    <a:lnTo>
                      <a:pt x="28" y="56"/>
                    </a:lnTo>
                    <a:lnTo>
                      <a:pt x="45" y="81"/>
                    </a:lnTo>
                    <a:lnTo>
                      <a:pt x="52" y="104"/>
                    </a:lnTo>
                    <a:lnTo>
                      <a:pt x="40" y="110"/>
                    </a:lnTo>
                    <a:lnTo>
                      <a:pt x="39" y="126"/>
                    </a:lnTo>
                    <a:lnTo>
                      <a:pt x="24" y="131"/>
                    </a:lnTo>
                    <a:lnTo>
                      <a:pt x="16" y="119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</p:grp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42400" y="6346535"/>
            <a:ext cx="2890045" cy="4779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042400" y="5855528"/>
            <a:ext cx="2890045" cy="493081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042400" y="6117769"/>
            <a:ext cx="2890045" cy="183616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314" name="Text Placeholder 15"/>
          <p:cNvSpPr>
            <a:spLocks noGrp="1"/>
          </p:cNvSpPr>
          <p:nvPr>
            <p:ph type="body" sz="quarter" idx="102" hasCustomPrompt="1"/>
          </p:nvPr>
        </p:nvSpPr>
        <p:spPr>
          <a:xfrm>
            <a:off x="195263" y="1619776"/>
            <a:ext cx="2531207" cy="277425"/>
          </a:xfrm>
        </p:spPr>
        <p:txBody>
          <a:bodyPr numCol="1" anchor="b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15" name="Text Placeholder 7"/>
          <p:cNvSpPr>
            <a:spLocks noGrp="1"/>
          </p:cNvSpPr>
          <p:nvPr>
            <p:ph type="body" sz="quarter" idx="104" hasCustomPrompt="1"/>
          </p:nvPr>
        </p:nvSpPr>
        <p:spPr>
          <a:xfrm>
            <a:off x="195263" y="4538043"/>
            <a:ext cx="2721768" cy="1620709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6" name="Text Placeholder 7"/>
          <p:cNvSpPr>
            <a:spLocks noGrp="1"/>
          </p:cNvSpPr>
          <p:nvPr>
            <p:ph type="body" sz="quarter" idx="105" hasCustomPrompt="1"/>
          </p:nvPr>
        </p:nvSpPr>
        <p:spPr>
          <a:xfrm>
            <a:off x="3317154" y="3355789"/>
            <a:ext cx="2721768" cy="2802963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7" name="Text Placeholder 15"/>
          <p:cNvSpPr>
            <a:spLocks noGrp="1"/>
          </p:cNvSpPr>
          <p:nvPr>
            <p:ph type="body" sz="quarter" idx="106" hasCustomPrompt="1"/>
          </p:nvPr>
        </p:nvSpPr>
        <p:spPr>
          <a:xfrm>
            <a:off x="195263" y="2971079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Challenge</a:t>
            </a:r>
            <a:endParaRPr lang="en-GB" dirty="0"/>
          </a:p>
        </p:txBody>
      </p:sp>
      <p:sp>
        <p:nvSpPr>
          <p:cNvPr id="318" name="Text Placeholder 15"/>
          <p:cNvSpPr>
            <a:spLocks noGrp="1"/>
          </p:cNvSpPr>
          <p:nvPr>
            <p:ph type="body" sz="quarter" idx="107" hasCustomPrompt="1"/>
          </p:nvPr>
        </p:nvSpPr>
        <p:spPr>
          <a:xfrm>
            <a:off x="195263" y="4162570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Solution</a:t>
            </a:r>
            <a:endParaRPr lang="en-GB" dirty="0"/>
          </a:p>
        </p:txBody>
      </p:sp>
      <p:sp>
        <p:nvSpPr>
          <p:cNvPr id="319" name="Text Placeholder 15"/>
          <p:cNvSpPr>
            <a:spLocks noGrp="1"/>
          </p:cNvSpPr>
          <p:nvPr>
            <p:ph type="body" sz="quarter" idx="108" hasCustomPrompt="1"/>
          </p:nvPr>
        </p:nvSpPr>
        <p:spPr>
          <a:xfrm>
            <a:off x="3317154" y="2971079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325" name="Straight Connector 324"/>
          <p:cNvCxnSpPr/>
          <p:nvPr userDrawn="1"/>
        </p:nvCxnSpPr>
        <p:spPr>
          <a:xfrm>
            <a:off x="0" y="2685467"/>
            <a:ext cx="3035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 Placeholder 20"/>
          <p:cNvSpPr>
            <a:spLocks noGrp="1"/>
          </p:cNvSpPr>
          <p:nvPr>
            <p:ph type="body" sz="quarter" idx="109" hasCustomPrompt="1"/>
          </p:nvPr>
        </p:nvSpPr>
        <p:spPr>
          <a:xfrm>
            <a:off x="195261" y="1905551"/>
            <a:ext cx="546329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Date:</a:t>
            </a:r>
            <a:endParaRPr lang="en-GB" dirty="0"/>
          </a:p>
        </p:txBody>
      </p:sp>
      <p:sp>
        <p:nvSpPr>
          <p:cNvPr id="348" name="Text Placeholder 20"/>
          <p:cNvSpPr>
            <a:spLocks noGrp="1"/>
          </p:cNvSpPr>
          <p:nvPr>
            <p:ph type="body" sz="quarter" idx="110" hasCustomPrompt="1"/>
          </p:nvPr>
        </p:nvSpPr>
        <p:spPr>
          <a:xfrm>
            <a:off x="195261" y="2134227"/>
            <a:ext cx="586914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Value:</a:t>
            </a:r>
            <a:endParaRPr lang="en-GB" dirty="0"/>
          </a:p>
        </p:txBody>
      </p:sp>
      <p:sp>
        <p:nvSpPr>
          <p:cNvPr id="349" name="Text Placeholder 20"/>
          <p:cNvSpPr>
            <a:spLocks noGrp="1"/>
          </p:cNvSpPr>
          <p:nvPr>
            <p:ph type="body" sz="quarter" idx="111" hasCustomPrompt="1"/>
          </p:nvPr>
        </p:nvSpPr>
        <p:spPr>
          <a:xfrm>
            <a:off x="618835" y="1905551"/>
            <a:ext cx="2107635" cy="200599"/>
          </a:xfrm>
        </p:spPr>
        <p:txBody>
          <a:bodyPr/>
          <a:lstStyle>
            <a:lvl1pPr>
              <a:defRPr sz="1100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350" name="Text Placeholder 20"/>
          <p:cNvSpPr>
            <a:spLocks noGrp="1"/>
          </p:cNvSpPr>
          <p:nvPr>
            <p:ph type="body" sz="quarter" idx="112" hasCustomPrompt="1"/>
          </p:nvPr>
        </p:nvSpPr>
        <p:spPr>
          <a:xfrm>
            <a:off x="616186" y="2134227"/>
            <a:ext cx="2363266" cy="25753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value here</a:t>
            </a:r>
            <a:endParaRPr lang="en-GB" dirty="0"/>
          </a:p>
        </p:txBody>
      </p:sp>
      <p:sp>
        <p:nvSpPr>
          <p:cNvPr id="352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3" name="Picture Placeholder 16"/>
          <p:cNvSpPr>
            <a:spLocks noGrp="1"/>
          </p:cNvSpPr>
          <p:nvPr>
            <p:ph type="pic" sz="quarter" idx="103" hasCustomPrompt="1"/>
          </p:nvPr>
        </p:nvSpPr>
        <p:spPr>
          <a:xfrm>
            <a:off x="3317154" y="1130711"/>
            <a:ext cx="2707410" cy="1575977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grpSp>
        <p:nvGrpSpPr>
          <p:cNvPr id="354" name="Group 353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355" name="Rectangle 354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7" name="Picture 35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58" name="TextBox 357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9" name="Group 358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372" name="TextBox 371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73" name="TextBox 372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60" name="Group 359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370" name="TextBox 369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71" name="TextBox 370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361" name="Group 360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368" name="TextBox 367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69" name="TextBox 368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62" name="Group 361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366" name="TextBox 365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367" name="TextBox 366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363" name="Group 362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64" name="TextBox 363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65" name="TextBox 364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74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75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200604" y="1129946"/>
            <a:ext cx="286870" cy="486374"/>
          </a:xfrm>
        </p:spPr>
        <p:txBody>
          <a:bodyPr anchor="ctr"/>
          <a:lstStyle>
            <a:lvl1pPr algn="r"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304" name="Group 303"/>
          <p:cNvGrpSpPr/>
          <p:nvPr userDrawn="1"/>
        </p:nvGrpSpPr>
        <p:grpSpPr>
          <a:xfrm>
            <a:off x="12630286" y="0"/>
            <a:ext cx="3909698" cy="3473285"/>
            <a:chOff x="-3999345" y="0"/>
            <a:chExt cx="3909698" cy="3473285"/>
          </a:xfrm>
        </p:grpSpPr>
        <p:sp>
          <p:nvSpPr>
            <p:cNvPr id="305" name="Rectangle 304"/>
            <p:cNvSpPr/>
            <p:nvPr userDrawn="1"/>
          </p:nvSpPr>
          <p:spPr>
            <a:xfrm>
              <a:off x="-3999345" y="0"/>
              <a:ext cx="3909698" cy="347328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06" name="Straight Connector 30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08" name="TextBox 307"/>
            <p:cNvSpPr txBox="1"/>
            <p:nvPr userDrawn="1"/>
          </p:nvSpPr>
          <p:spPr>
            <a:xfrm>
              <a:off x="-3916218" y="128588"/>
              <a:ext cx="2927928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use your map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09" name="Group 308"/>
            <p:cNvGrpSpPr/>
            <p:nvPr userDrawn="1"/>
          </p:nvGrpSpPr>
          <p:grpSpPr>
            <a:xfrm>
              <a:off x="-3916219" y="2017411"/>
              <a:ext cx="3685743" cy="651346"/>
              <a:chOff x="-3953163" y="1938083"/>
              <a:chExt cx="3685743" cy="651346"/>
            </a:xfrm>
          </p:grpSpPr>
          <p:sp>
            <p:nvSpPr>
              <p:cNvPr id="322" name="TextBox 321"/>
              <p:cNvSpPr txBox="1"/>
              <p:nvPr userDrawn="1"/>
            </p:nvSpPr>
            <p:spPr>
              <a:xfrm>
                <a:off x="-3953163" y="193808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23" name="TextBox 322"/>
              <p:cNvSpPr txBox="1"/>
              <p:nvPr userDrawn="1"/>
            </p:nvSpPr>
            <p:spPr>
              <a:xfrm>
                <a:off x="-3565236" y="1986352"/>
                <a:ext cx="3297816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them</a:t>
                </a:r>
                <a:r>
                  <a:rPr lang="en-GB" sz="1400" baseline="0" dirty="0">
                    <a:latin typeface="+mn-lt"/>
                  </a:rPr>
                  <a:t> from the Asset Library and </a:t>
                </a:r>
                <a:r>
                  <a:rPr lang="en-GB" sz="1400" b="1" baseline="0" dirty="0">
                    <a:latin typeface="+mn-lt"/>
                  </a:rPr>
                  <a:t>paste</a:t>
                </a:r>
                <a:r>
                  <a:rPr lang="en-GB" sz="1400" baseline="0" dirty="0">
                    <a:latin typeface="+mn-lt"/>
                  </a:rPr>
                  <a:t> them onto your presentation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10" name="Group 309"/>
            <p:cNvGrpSpPr/>
            <p:nvPr userDrawn="1"/>
          </p:nvGrpSpPr>
          <p:grpSpPr>
            <a:xfrm>
              <a:off x="-3916219" y="2751342"/>
              <a:ext cx="3741159" cy="690245"/>
              <a:chOff x="-3953163" y="2657918"/>
              <a:chExt cx="3741159" cy="690245"/>
            </a:xfrm>
          </p:grpSpPr>
          <p:sp>
            <p:nvSpPr>
              <p:cNvPr id="320" name="TextBox 319"/>
              <p:cNvSpPr txBox="1"/>
              <p:nvPr userDrawn="1"/>
            </p:nvSpPr>
            <p:spPr>
              <a:xfrm>
                <a:off x="-3953163" y="265791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21" name="TextBox 320"/>
              <p:cNvSpPr txBox="1"/>
              <p:nvPr userDrawn="1"/>
            </p:nvSpPr>
            <p:spPr>
              <a:xfrm>
                <a:off x="-3565237" y="27450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Fill in</a:t>
                </a:r>
                <a:r>
                  <a:rPr lang="en-GB" sz="1400" dirty="0">
                    <a:latin typeface="+mn-lt"/>
                  </a:rPr>
                  <a:t> the data and stats and </a:t>
                </a:r>
                <a:r>
                  <a:rPr lang="en-GB" sz="1400" b="1" dirty="0">
                    <a:latin typeface="+mn-lt"/>
                  </a:rPr>
                  <a:t>drag</a:t>
                </a:r>
                <a:r>
                  <a:rPr lang="en-GB" sz="1400" baseline="0" dirty="0">
                    <a:latin typeface="+mn-lt"/>
                  </a:rPr>
                  <a:t> them to the relevant areas on your map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11" name="Group 310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12" name="TextBox 311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13" name="TextBox 312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In</a:t>
                </a:r>
                <a:r>
                  <a:rPr lang="en-GB" sz="1400" baseline="0" dirty="0">
                    <a:latin typeface="+mn-lt"/>
                  </a:rPr>
                  <a:t> your </a:t>
                </a:r>
                <a:r>
                  <a:rPr lang="en-GB" sz="1400" b="1" baseline="0" dirty="0">
                    <a:latin typeface="+mn-lt"/>
                  </a:rPr>
                  <a:t>Asset Library</a:t>
                </a:r>
                <a:r>
                  <a:rPr lang="en-GB" sz="1400" baseline="0" dirty="0">
                    <a:latin typeface="+mn-lt"/>
                  </a:rPr>
                  <a:t>, find the appropriate pointers or markers for the data you wish to display</a:t>
                </a:r>
                <a:endParaRPr lang="en-GB" sz="14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6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3228367" y="1404521"/>
            <a:ext cx="8756268" cy="5025096"/>
            <a:chOff x="1664337" y="1715998"/>
            <a:chExt cx="8255540" cy="4737736"/>
          </a:xfrm>
          <a:solidFill>
            <a:schemeClr val="accent4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1664337" y="1715998"/>
              <a:ext cx="3616713" cy="2806149"/>
              <a:chOff x="1968230" y="1289640"/>
              <a:chExt cx="3616713" cy="2806149"/>
            </a:xfrm>
            <a:grpFill/>
          </p:grpSpPr>
          <p:sp>
            <p:nvSpPr>
              <p:cNvPr id="253" name="Freeform 55"/>
              <p:cNvSpPr>
                <a:spLocks/>
              </p:cNvSpPr>
              <p:nvPr/>
            </p:nvSpPr>
            <p:spPr bwMode="auto">
              <a:xfrm>
                <a:off x="3526561" y="3774907"/>
                <a:ext cx="88059" cy="111680"/>
              </a:xfrm>
              <a:custGeom>
                <a:avLst/>
                <a:gdLst>
                  <a:gd name="T0" fmla="*/ 0 w 50"/>
                  <a:gd name="T1" fmla="*/ 49 h 63"/>
                  <a:gd name="T2" fmla="*/ 6 w 50"/>
                  <a:gd name="T3" fmla="*/ 31 h 63"/>
                  <a:gd name="T4" fmla="*/ 19 w 50"/>
                  <a:gd name="T5" fmla="*/ 28 h 63"/>
                  <a:gd name="T6" fmla="*/ 21 w 50"/>
                  <a:gd name="T7" fmla="*/ 9 h 63"/>
                  <a:gd name="T8" fmla="*/ 43 w 50"/>
                  <a:gd name="T9" fmla="*/ 0 h 63"/>
                  <a:gd name="T10" fmla="*/ 41 w 50"/>
                  <a:gd name="T11" fmla="*/ 20 h 63"/>
                  <a:gd name="T12" fmla="*/ 41 w 50"/>
                  <a:gd name="T13" fmla="*/ 34 h 63"/>
                  <a:gd name="T14" fmla="*/ 49 w 50"/>
                  <a:gd name="T15" fmla="*/ 35 h 63"/>
                  <a:gd name="T16" fmla="*/ 47 w 50"/>
                  <a:gd name="T17" fmla="*/ 48 h 63"/>
                  <a:gd name="T18" fmla="*/ 37 w 50"/>
                  <a:gd name="T19" fmla="*/ 48 h 63"/>
                  <a:gd name="T20" fmla="*/ 34 w 50"/>
                  <a:gd name="T21" fmla="*/ 62 h 63"/>
                  <a:gd name="T22" fmla="*/ 14 w 50"/>
                  <a:gd name="T23" fmla="*/ 61 h 63"/>
                  <a:gd name="T24" fmla="*/ 0 w 50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0" y="49"/>
                    </a:moveTo>
                    <a:lnTo>
                      <a:pt x="6" y="31"/>
                    </a:lnTo>
                    <a:lnTo>
                      <a:pt x="19" y="28"/>
                    </a:lnTo>
                    <a:lnTo>
                      <a:pt x="21" y="9"/>
                    </a:lnTo>
                    <a:lnTo>
                      <a:pt x="43" y="0"/>
                    </a:lnTo>
                    <a:lnTo>
                      <a:pt x="41" y="20"/>
                    </a:lnTo>
                    <a:lnTo>
                      <a:pt x="41" y="34"/>
                    </a:lnTo>
                    <a:lnTo>
                      <a:pt x="49" y="35"/>
                    </a:lnTo>
                    <a:lnTo>
                      <a:pt x="47" y="48"/>
                    </a:lnTo>
                    <a:lnTo>
                      <a:pt x="37" y="48"/>
                    </a:lnTo>
                    <a:lnTo>
                      <a:pt x="34" y="62"/>
                    </a:lnTo>
                    <a:lnTo>
                      <a:pt x="14" y="61"/>
                    </a:lnTo>
                    <a:lnTo>
                      <a:pt x="0" y="4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4" name="Freeform 46"/>
              <p:cNvSpPr>
                <a:spLocks/>
              </p:cNvSpPr>
              <p:nvPr/>
            </p:nvSpPr>
            <p:spPr bwMode="auto">
              <a:xfrm>
                <a:off x="3982582" y="3699405"/>
                <a:ext cx="75479" cy="70783"/>
              </a:xfrm>
              <a:custGeom>
                <a:avLst/>
                <a:gdLst>
                  <a:gd name="T0" fmla="*/ 32 w 43"/>
                  <a:gd name="T1" fmla="*/ 1 h 41"/>
                  <a:gd name="T2" fmla="*/ 26 w 43"/>
                  <a:gd name="T3" fmla="*/ 14 h 41"/>
                  <a:gd name="T4" fmla="*/ 32 w 43"/>
                  <a:gd name="T5" fmla="*/ 21 h 41"/>
                  <a:gd name="T6" fmla="*/ 23 w 43"/>
                  <a:gd name="T7" fmla="*/ 26 h 41"/>
                  <a:gd name="T8" fmla="*/ 0 w 43"/>
                  <a:gd name="T9" fmla="*/ 26 h 41"/>
                  <a:gd name="T10" fmla="*/ 3 w 43"/>
                  <a:gd name="T11" fmla="*/ 37 h 41"/>
                  <a:gd name="T12" fmla="*/ 21 w 43"/>
                  <a:gd name="T13" fmla="*/ 38 h 41"/>
                  <a:gd name="T14" fmla="*/ 37 w 43"/>
                  <a:gd name="T15" fmla="*/ 40 h 41"/>
                  <a:gd name="T16" fmla="*/ 42 w 43"/>
                  <a:gd name="T17" fmla="*/ 29 h 41"/>
                  <a:gd name="T18" fmla="*/ 42 w 43"/>
                  <a:gd name="T19" fmla="*/ 8 h 41"/>
                  <a:gd name="T20" fmla="*/ 42 w 43"/>
                  <a:gd name="T21" fmla="*/ 0 h 41"/>
                  <a:gd name="T22" fmla="*/ 32 w 43"/>
                  <a:gd name="T2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41">
                    <a:moveTo>
                      <a:pt x="32" y="1"/>
                    </a:moveTo>
                    <a:lnTo>
                      <a:pt x="26" y="14"/>
                    </a:lnTo>
                    <a:lnTo>
                      <a:pt x="32" y="21"/>
                    </a:lnTo>
                    <a:lnTo>
                      <a:pt x="23" y="2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21" y="38"/>
                    </a:lnTo>
                    <a:lnTo>
                      <a:pt x="37" y="40"/>
                    </a:lnTo>
                    <a:lnTo>
                      <a:pt x="42" y="29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32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5" name="Freeform 47"/>
              <p:cNvSpPr>
                <a:spLocks/>
              </p:cNvSpPr>
              <p:nvPr/>
            </p:nvSpPr>
            <p:spPr bwMode="auto">
              <a:xfrm>
                <a:off x="2951032" y="3314031"/>
                <a:ext cx="726488" cy="548961"/>
              </a:xfrm>
              <a:custGeom>
                <a:avLst/>
                <a:gdLst>
                  <a:gd name="T0" fmla="*/ 245 w 412"/>
                  <a:gd name="T1" fmla="*/ 119 h 312"/>
                  <a:gd name="T2" fmla="*/ 229 w 412"/>
                  <a:gd name="T3" fmla="*/ 93 h 312"/>
                  <a:gd name="T4" fmla="*/ 216 w 412"/>
                  <a:gd name="T5" fmla="*/ 60 h 312"/>
                  <a:gd name="T6" fmla="*/ 196 w 412"/>
                  <a:gd name="T7" fmla="*/ 70 h 312"/>
                  <a:gd name="T8" fmla="*/ 174 w 412"/>
                  <a:gd name="T9" fmla="*/ 45 h 312"/>
                  <a:gd name="T10" fmla="*/ 164 w 412"/>
                  <a:gd name="T11" fmla="*/ 29 h 312"/>
                  <a:gd name="T12" fmla="*/ 147 w 412"/>
                  <a:gd name="T13" fmla="*/ 11 h 312"/>
                  <a:gd name="T14" fmla="*/ 125 w 412"/>
                  <a:gd name="T15" fmla="*/ 20 h 312"/>
                  <a:gd name="T16" fmla="*/ 101 w 412"/>
                  <a:gd name="T17" fmla="*/ 29 h 312"/>
                  <a:gd name="T18" fmla="*/ 63 w 412"/>
                  <a:gd name="T19" fmla="*/ 31 h 312"/>
                  <a:gd name="T20" fmla="*/ 35 w 412"/>
                  <a:gd name="T21" fmla="*/ 11 h 312"/>
                  <a:gd name="T22" fmla="*/ 0 w 412"/>
                  <a:gd name="T23" fmla="*/ 0 h 312"/>
                  <a:gd name="T24" fmla="*/ 16 w 412"/>
                  <a:gd name="T25" fmla="*/ 53 h 312"/>
                  <a:gd name="T26" fmla="*/ 25 w 412"/>
                  <a:gd name="T27" fmla="*/ 87 h 312"/>
                  <a:gd name="T28" fmla="*/ 41 w 412"/>
                  <a:gd name="T29" fmla="*/ 110 h 312"/>
                  <a:gd name="T30" fmla="*/ 59 w 412"/>
                  <a:gd name="T31" fmla="*/ 146 h 312"/>
                  <a:gd name="T32" fmla="*/ 98 w 412"/>
                  <a:gd name="T33" fmla="*/ 177 h 312"/>
                  <a:gd name="T34" fmla="*/ 78 w 412"/>
                  <a:gd name="T35" fmla="*/ 129 h 312"/>
                  <a:gd name="T36" fmla="*/ 51 w 412"/>
                  <a:gd name="T37" fmla="*/ 83 h 312"/>
                  <a:gd name="T38" fmla="*/ 31 w 412"/>
                  <a:gd name="T39" fmla="*/ 45 h 312"/>
                  <a:gd name="T40" fmla="*/ 41 w 412"/>
                  <a:gd name="T41" fmla="*/ 28 h 312"/>
                  <a:gd name="T42" fmla="*/ 64 w 412"/>
                  <a:gd name="T43" fmla="*/ 49 h 312"/>
                  <a:gd name="T44" fmla="*/ 78 w 412"/>
                  <a:gd name="T45" fmla="*/ 88 h 312"/>
                  <a:gd name="T46" fmla="*/ 97 w 412"/>
                  <a:gd name="T47" fmla="*/ 112 h 312"/>
                  <a:gd name="T48" fmla="*/ 110 w 412"/>
                  <a:gd name="T49" fmla="*/ 132 h 312"/>
                  <a:gd name="T50" fmla="*/ 129 w 412"/>
                  <a:gd name="T51" fmla="*/ 158 h 312"/>
                  <a:gd name="T52" fmla="*/ 140 w 412"/>
                  <a:gd name="T53" fmla="*/ 172 h 312"/>
                  <a:gd name="T54" fmla="*/ 147 w 412"/>
                  <a:gd name="T55" fmla="*/ 207 h 312"/>
                  <a:gd name="T56" fmla="*/ 156 w 412"/>
                  <a:gd name="T57" fmla="*/ 230 h 312"/>
                  <a:gd name="T58" fmla="*/ 275 w 412"/>
                  <a:gd name="T59" fmla="*/ 295 h 312"/>
                  <a:gd name="T60" fmla="*/ 299 w 412"/>
                  <a:gd name="T61" fmla="*/ 291 h 312"/>
                  <a:gd name="T62" fmla="*/ 327 w 412"/>
                  <a:gd name="T63" fmla="*/ 311 h 312"/>
                  <a:gd name="T64" fmla="*/ 346 w 412"/>
                  <a:gd name="T65" fmla="*/ 290 h 312"/>
                  <a:gd name="T66" fmla="*/ 370 w 412"/>
                  <a:gd name="T67" fmla="*/ 263 h 312"/>
                  <a:gd name="T68" fmla="*/ 396 w 412"/>
                  <a:gd name="T69" fmla="*/ 250 h 312"/>
                  <a:gd name="T70" fmla="*/ 405 w 412"/>
                  <a:gd name="T71" fmla="*/ 218 h 312"/>
                  <a:gd name="T72" fmla="*/ 408 w 412"/>
                  <a:gd name="T73" fmla="*/ 200 h 312"/>
                  <a:gd name="T74" fmla="*/ 362 w 412"/>
                  <a:gd name="T75" fmla="*/ 208 h 312"/>
                  <a:gd name="T76" fmla="*/ 325 w 412"/>
                  <a:gd name="T77" fmla="*/ 245 h 312"/>
                  <a:gd name="T78" fmla="*/ 269 w 412"/>
                  <a:gd name="T79" fmla="*/ 229 h 312"/>
                  <a:gd name="T80" fmla="*/ 254 w 412"/>
                  <a:gd name="T81" fmla="*/ 160 h 312"/>
                  <a:gd name="T82" fmla="*/ 265 w 412"/>
                  <a:gd name="T83" fmla="*/ 1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2" h="312">
                    <a:moveTo>
                      <a:pt x="265" y="119"/>
                    </a:moveTo>
                    <a:lnTo>
                      <a:pt x="245" y="119"/>
                    </a:lnTo>
                    <a:lnTo>
                      <a:pt x="241" y="99"/>
                    </a:lnTo>
                    <a:lnTo>
                      <a:pt x="229" y="93"/>
                    </a:lnTo>
                    <a:lnTo>
                      <a:pt x="225" y="72"/>
                    </a:lnTo>
                    <a:lnTo>
                      <a:pt x="216" y="60"/>
                    </a:lnTo>
                    <a:lnTo>
                      <a:pt x="201" y="49"/>
                    </a:lnTo>
                    <a:lnTo>
                      <a:pt x="196" y="70"/>
                    </a:lnTo>
                    <a:lnTo>
                      <a:pt x="181" y="70"/>
                    </a:lnTo>
                    <a:lnTo>
                      <a:pt x="174" y="45"/>
                    </a:lnTo>
                    <a:lnTo>
                      <a:pt x="165" y="43"/>
                    </a:lnTo>
                    <a:lnTo>
                      <a:pt x="164" y="29"/>
                    </a:lnTo>
                    <a:lnTo>
                      <a:pt x="152" y="26"/>
                    </a:lnTo>
                    <a:lnTo>
                      <a:pt x="147" y="11"/>
                    </a:lnTo>
                    <a:lnTo>
                      <a:pt x="137" y="19"/>
                    </a:lnTo>
                    <a:lnTo>
                      <a:pt x="125" y="20"/>
                    </a:lnTo>
                    <a:lnTo>
                      <a:pt x="122" y="29"/>
                    </a:lnTo>
                    <a:lnTo>
                      <a:pt x="101" y="29"/>
                    </a:lnTo>
                    <a:lnTo>
                      <a:pt x="85" y="36"/>
                    </a:lnTo>
                    <a:lnTo>
                      <a:pt x="63" y="31"/>
                    </a:lnTo>
                    <a:lnTo>
                      <a:pt x="47" y="15"/>
                    </a:lnTo>
                    <a:lnTo>
                      <a:pt x="35" y="11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3" y="37"/>
                    </a:lnTo>
                    <a:lnTo>
                      <a:pt x="16" y="53"/>
                    </a:lnTo>
                    <a:lnTo>
                      <a:pt x="29" y="73"/>
                    </a:lnTo>
                    <a:lnTo>
                      <a:pt x="25" y="87"/>
                    </a:lnTo>
                    <a:lnTo>
                      <a:pt x="17" y="92"/>
                    </a:lnTo>
                    <a:lnTo>
                      <a:pt x="41" y="110"/>
                    </a:lnTo>
                    <a:lnTo>
                      <a:pt x="57" y="123"/>
                    </a:lnTo>
                    <a:lnTo>
                      <a:pt x="59" y="146"/>
                    </a:lnTo>
                    <a:lnTo>
                      <a:pt x="87" y="177"/>
                    </a:lnTo>
                    <a:lnTo>
                      <a:pt x="98" y="177"/>
                    </a:lnTo>
                    <a:lnTo>
                      <a:pt x="91" y="154"/>
                    </a:lnTo>
                    <a:lnTo>
                      <a:pt x="78" y="129"/>
                    </a:lnTo>
                    <a:lnTo>
                      <a:pt x="69" y="105"/>
                    </a:lnTo>
                    <a:lnTo>
                      <a:pt x="51" y="83"/>
                    </a:lnTo>
                    <a:lnTo>
                      <a:pt x="40" y="63"/>
                    </a:lnTo>
                    <a:lnTo>
                      <a:pt x="31" y="45"/>
                    </a:lnTo>
                    <a:lnTo>
                      <a:pt x="31" y="22"/>
                    </a:lnTo>
                    <a:lnTo>
                      <a:pt x="41" y="28"/>
                    </a:lnTo>
                    <a:lnTo>
                      <a:pt x="52" y="40"/>
                    </a:lnTo>
                    <a:lnTo>
                      <a:pt x="64" y="49"/>
                    </a:lnTo>
                    <a:lnTo>
                      <a:pt x="66" y="76"/>
                    </a:lnTo>
                    <a:lnTo>
                      <a:pt x="78" y="88"/>
                    </a:lnTo>
                    <a:lnTo>
                      <a:pt x="89" y="106"/>
                    </a:lnTo>
                    <a:lnTo>
                      <a:pt x="97" y="112"/>
                    </a:lnTo>
                    <a:lnTo>
                      <a:pt x="96" y="127"/>
                    </a:lnTo>
                    <a:lnTo>
                      <a:pt x="110" y="132"/>
                    </a:lnTo>
                    <a:lnTo>
                      <a:pt x="111" y="150"/>
                    </a:lnTo>
                    <a:lnTo>
                      <a:pt x="129" y="158"/>
                    </a:lnTo>
                    <a:lnTo>
                      <a:pt x="129" y="171"/>
                    </a:lnTo>
                    <a:lnTo>
                      <a:pt x="140" y="172"/>
                    </a:lnTo>
                    <a:lnTo>
                      <a:pt x="141" y="190"/>
                    </a:lnTo>
                    <a:lnTo>
                      <a:pt x="147" y="207"/>
                    </a:lnTo>
                    <a:lnTo>
                      <a:pt x="142" y="222"/>
                    </a:lnTo>
                    <a:lnTo>
                      <a:pt x="156" y="230"/>
                    </a:lnTo>
                    <a:lnTo>
                      <a:pt x="235" y="282"/>
                    </a:lnTo>
                    <a:lnTo>
                      <a:pt x="275" y="295"/>
                    </a:lnTo>
                    <a:lnTo>
                      <a:pt x="288" y="286"/>
                    </a:lnTo>
                    <a:lnTo>
                      <a:pt x="299" y="291"/>
                    </a:lnTo>
                    <a:lnTo>
                      <a:pt x="316" y="297"/>
                    </a:lnTo>
                    <a:lnTo>
                      <a:pt x="327" y="311"/>
                    </a:lnTo>
                    <a:lnTo>
                      <a:pt x="333" y="293"/>
                    </a:lnTo>
                    <a:lnTo>
                      <a:pt x="346" y="290"/>
                    </a:lnTo>
                    <a:lnTo>
                      <a:pt x="348" y="272"/>
                    </a:lnTo>
                    <a:lnTo>
                      <a:pt x="370" y="263"/>
                    </a:lnTo>
                    <a:lnTo>
                      <a:pt x="378" y="260"/>
                    </a:lnTo>
                    <a:lnTo>
                      <a:pt x="396" y="250"/>
                    </a:lnTo>
                    <a:lnTo>
                      <a:pt x="406" y="237"/>
                    </a:lnTo>
                    <a:lnTo>
                      <a:pt x="405" y="218"/>
                    </a:lnTo>
                    <a:lnTo>
                      <a:pt x="411" y="214"/>
                    </a:lnTo>
                    <a:lnTo>
                      <a:pt x="408" y="200"/>
                    </a:lnTo>
                    <a:lnTo>
                      <a:pt x="375" y="197"/>
                    </a:lnTo>
                    <a:lnTo>
                      <a:pt x="362" y="208"/>
                    </a:lnTo>
                    <a:lnTo>
                      <a:pt x="347" y="238"/>
                    </a:lnTo>
                    <a:lnTo>
                      <a:pt x="325" y="245"/>
                    </a:lnTo>
                    <a:lnTo>
                      <a:pt x="293" y="246"/>
                    </a:lnTo>
                    <a:lnTo>
                      <a:pt x="269" y="229"/>
                    </a:lnTo>
                    <a:lnTo>
                      <a:pt x="262" y="188"/>
                    </a:lnTo>
                    <a:lnTo>
                      <a:pt x="254" y="160"/>
                    </a:lnTo>
                    <a:lnTo>
                      <a:pt x="261" y="139"/>
                    </a:lnTo>
                    <a:lnTo>
                      <a:pt x="265" y="1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6" name="Freeform 48"/>
              <p:cNvSpPr>
                <a:spLocks/>
              </p:cNvSpPr>
              <p:nvPr/>
            </p:nvSpPr>
            <p:spPr bwMode="auto">
              <a:xfrm>
                <a:off x="3586316" y="3825241"/>
                <a:ext cx="172973" cy="84939"/>
              </a:xfrm>
              <a:custGeom>
                <a:avLst/>
                <a:gdLst>
                  <a:gd name="T0" fmla="*/ 15 w 98"/>
                  <a:gd name="T1" fmla="*/ 8 h 49"/>
                  <a:gd name="T2" fmla="*/ 13 w 98"/>
                  <a:gd name="T3" fmla="*/ 20 h 49"/>
                  <a:gd name="T4" fmla="*/ 3 w 98"/>
                  <a:gd name="T5" fmla="*/ 20 h 49"/>
                  <a:gd name="T6" fmla="*/ 0 w 98"/>
                  <a:gd name="T7" fmla="*/ 34 h 49"/>
                  <a:gd name="T8" fmla="*/ 11 w 98"/>
                  <a:gd name="T9" fmla="*/ 29 h 49"/>
                  <a:gd name="T10" fmla="*/ 27 w 98"/>
                  <a:gd name="T11" fmla="*/ 29 h 49"/>
                  <a:gd name="T12" fmla="*/ 29 w 98"/>
                  <a:gd name="T13" fmla="*/ 48 h 49"/>
                  <a:gd name="T14" fmla="*/ 42 w 98"/>
                  <a:gd name="T15" fmla="*/ 40 h 49"/>
                  <a:gd name="T16" fmla="*/ 61 w 98"/>
                  <a:gd name="T17" fmla="*/ 40 h 49"/>
                  <a:gd name="T18" fmla="*/ 66 w 98"/>
                  <a:gd name="T19" fmla="*/ 25 h 49"/>
                  <a:gd name="T20" fmla="*/ 88 w 98"/>
                  <a:gd name="T21" fmla="*/ 25 h 49"/>
                  <a:gd name="T22" fmla="*/ 97 w 98"/>
                  <a:gd name="T23" fmla="*/ 14 h 49"/>
                  <a:gd name="T24" fmla="*/ 82 w 98"/>
                  <a:gd name="T25" fmla="*/ 10 h 49"/>
                  <a:gd name="T26" fmla="*/ 73 w 98"/>
                  <a:gd name="T27" fmla="*/ 1 h 49"/>
                  <a:gd name="T28" fmla="*/ 50 w 98"/>
                  <a:gd name="T29" fmla="*/ 1 h 49"/>
                  <a:gd name="T30" fmla="*/ 40 w 98"/>
                  <a:gd name="T31" fmla="*/ 8 h 49"/>
                  <a:gd name="T32" fmla="*/ 35 w 98"/>
                  <a:gd name="T33" fmla="*/ 0 h 49"/>
                  <a:gd name="T34" fmla="*/ 24 w 98"/>
                  <a:gd name="T35" fmla="*/ 7 h 49"/>
                  <a:gd name="T36" fmla="*/ 15 w 98"/>
                  <a:gd name="T3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49">
                    <a:moveTo>
                      <a:pt x="15" y="8"/>
                    </a:moveTo>
                    <a:lnTo>
                      <a:pt x="13" y="20"/>
                    </a:lnTo>
                    <a:lnTo>
                      <a:pt x="3" y="20"/>
                    </a:lnTo>
                    <a:lnTo>
                      <a:pt x="0" y="34"/>
                    </a:lnTo>
                    <a:lnTo>
                      <a:pt x="11" y="29"/>
                    </a:lnTo>
                    <a:lnTo>
                      <a:pt x="27" y="29"/>
                    </a:lnTo>
                    <a:lnTo>
                      <a:pt x="29" y="48"/>
                    </a:lnTo>
                    <a:lnTo>
                      <a:pt x="42" y="40"/>
                    </a:lnTo>
                    <a:lnTo>
                      <a:pt x="61" y="40"/>
                    </a:lnTo>
                    <a:lnTo>
                      <a:pt x="66" y="25"/>
                    </a:lnTo>
                    <a:lnTo>
                      <a:pt x="88" y="25"/>
                    </a:lnTo>
                    <a:lnTo>
                      <a:pt x="97" y="14"/>
                    </a:lnTo>
                    <a:lnTo>
                      <a:pt x="82" y="10"/>
                    </a:lnTo>
                    <a:lnTo>
                      <a:pt x="73" y="1"/>
                    </a:lnTo>
                    <a:lnTo>
                      <a:pt x="50" y="1"/>
                    </a:lnTo>
                    <a:lnTo>
                      <a:pt x="40" y="8"/>
                    </a:lnTo>
                    <a:lnTo>
                      <a:pt x="35" y="0"/>
                    </a:lnTo>
                    <a:lnTo>
                      <a:pt x="24" y="7"/>
                    </a:lnTo>
                    <a:lnTo>
                      <a:pt x="15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7" name="Freeform 49"/>
              <p:cNvSpPr>
                <a:spLocks/>
              </p:cNvSpPr>
              <p:nvPr/>
            </p:nvSpPr>
            <p:spPr bwMode="auto">
              <a:xfrm>
                <a:off x="3636635" y="3869284"/>
                <a:ext cx="116364" cy="113253"/>
              </a:xfrm>
              <a:custGeom>
                <a:avLst/>
                <a:gdLst>
                  <a:gd name="T0" fmla="*/ 60 w 66"/>
                  <a:gd name="T1" fmla="*/ 0 h 63"/>
                  <a:gd name="T2" fmla="*/ 38 w 66"/>
                  <a:gd name="T3" fmla="*/ 0 h 63"/>
                  <a:gd name="T4" fmla="*/ 33 w 66"/>
                  <a:gd name="T5" fmla="*/ 14 h 63"/>
                  <a:gd name="T6" fmla="*/ 14 w 66"/>
                  <a:gd name="T7" fmla="*/ 15 h 63"/>
                  <a:gd name="T8" fmla="*/ 0 w 66"/>
                  <a:gd name="T9" fmla="*/ 23 h 63"/>
                  <a:gd name="T10" fmla="*/ 8 w 66"/>
                  <a:gd name="T11" fmla="*/ 31 h 63"/>
                  <a:gd name="T12" fmla="*/ 15 w 66"/>
                  <a:gd name="T13" fmla="*/ 49 h 63"/>
                  <a:gd name="T14" fmla="*/ 25 w 66"/>
                  <a:gd name="T15" fmla="*/ 60 h 63"/>
                  <a:gd name="T16" fmla="*/ 56 w 66"/>
                  <a:gd name="T17" fmla="*/ 62 h 63"/>
                  <a:gd name="T18" fmla="*/ 60 w 66"/>
                  <a:gd name="T19" fmla="*/ 18 h 63"/>
                  <a:gd name="T20" fmla="*/ 65 w 66"/>
                  <a:gd name="T21" fmla="*/ 7 h 63"/>
                  <a:gd name="T22" fmla="*/ 60 w 66"/>
                  <a:gd name="T2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3">
                    <a:moveTo>
                      <a:pt x="60" y="0"/>
                    </a:moveTo>
                    <a:lnTo>
                      <a:pt x="38" y="0"/>
                    </a:lnTo>
                    <a:lnTo>
                      <a:pt x="33" y="14"/>
                    </a:lnTo>
                    <a:lnTo>
                      <a:pt x="14" y="15"/>
                    </a:lnTo>
                    <a:lnTo>
                      <a:pt x="0" y="23"/>
                    </a:lnTo>
                    <a:lnTo>
                      <a:pt x="8" y="31"/>
                    </a:lnTo>
                    <a:lnTo>
                      <a:pt x="15" y="49"/>
                    </a:lnTo>
                    <a:lnTo>
                      <a:pt x="25" y="60"/>
                    </a:lnTo>
                    <a:lnTo>
                      <a:pt x="56" y="62"/>
                    </a:lnTo>
                    <a:lnTo>
                      <a:pt x="60" y="18"/>
                    </a:lnTo>
                    <a:lnTo>
                      <a:pt x="65" y="7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8" name="Freeform 52"/>
              <p:cNvSpPr>
                <a:spLocks/>
              </p:cNvSpPr>
              <p:nvPr/>
            </p:nvSpPr>
            <p:spPr bwMode="auto">
              <a:xfrm>
                <a:off x="3881943" y="3741875"/>
                <a:ext cx="61327" cy="33032"/>
              </a:xfrm>
              <a:custGeom>
                <a:avLst/>
                <a:gdLst>
                  <a:gd name="T0" fmla="*/ 8 w 34"/>
                  <a:gd name="T1" fmla="*/ 0 h 18"/>
                  <a:gd name="T2" fmla="*/ 19 w 34"/>
                  <a:gd name="T3" fmla="*/ 0 h 18"/>
                  <a:gd name="T4" fmla="*/ 33 w 34"/>
                  <a:gd name="T5" fmla="*/ 6 h 18"/>
                  <a:gd name="T6" fmla="*/ 29 w 34"/>
                  <a:gd name="T7" fmla="*/ 16 h 18"/>
                  <a:gd name="T8" fmla="*/ 11 w 34"/>
                  <a:gd name="T9" fmla="*/ 17 h 18"/>
                  <a:gd name="T10" fmla="*/ 0 w 34"/>
                  <a:gd name="T11" fmla="*/ 9 h 18"/>
                  <a:gd name="T12" fmla="*/ 8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8" y="0"/>
                    </a:moveTo>
                    <a:lnTo>
                      <a:pt x="19" y="0"/>
                    </a:lnTo>
                    <a:lnTo>
                      <a:pt x="33" y="6"/>
                    </a:lnTo>
                    <a:lnTo>
                      <a:pt x="29" y="16"/>
                    </a:lnTo>
                    <a:lnTo>
                      <a:pt x="11" y="17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9" name="Freeform 53"/>
              <p:cNvSpPr>
                <a:spLocks/>
              </p:cNvSpPr>
              <p:nvPr/>
            </p:nvSpPr>
            <p:spPr bwMode="auto">
              <a:xfrm>
                <a:off x="4043909" y="3699405"/>
                <a:ext cx="102211" cy="70783"/>
              </a:xfrm>
              <a:custGeom>
                <a:avLst/>
                <a:gdLst>
                  <a:gd name="T0" fmla="*/ 0 w 57"/>
                  <a:gd name="T1" fmla="*/ 40 h 41"/>
                  <a:gd name="T2" fmla="*/ 5 w 57"/>
                  <a:gd name="T3" fmla="*/ 29 h 41"/>
                  <a:gd name="T4" fmla="*/ 5 w 57"/>
                  <a:gd name="T5" fmla="*/ 8 h 41"/>
                  <a:gd name="T6" fmla="*/ 5 w 57"/>
                  <a:gd name="T7" fmla="*/ 0 h 41"/>
                  <a:gd name="T8" fmla="*/ 18 w 57"/>
                  <a:gd name="T9" fmla="*/ 2 h 41"/>
                  <a:gd name="T10" fmla="*/ 23 w 57"/>
                  <a:gd name="T11" fmla="*/ 9 h 41"/>
                  <a:gd name="T12" fmla="*/ 29 w 57"/>
                  <a:gd name="T13" fmla="*/ 11 h 41"/>
                  <a:gd name="T14" fmla="*/ 36 w 57"/>
                  <a:gd name="T15" fmla="*/ 11 h 41"/>
                  <a:gd name="T16" fmla="*/ 39 w 57"/>
                  <a:gd name="T17" fmla="*/ 20 h 41"/>
                  <a:gd name="T18" fmla="*/ 47 w 57"/>
                  <a:gd name="T19" fmla="*/ 24 h 41"/>
                  <a:gd name="T20" fmla="*/ 56 w 57"/>
                  <a:gd name="T21" fmla="*/ 31 h 41"/>
                  <a:gd name="T22" fmla="*/ 53 w 57"/>
                  <a:gd name="T23" fmla="*/ 37 h 41"/>
                  <a:gd name="T24" fmla="*/ 40 w 57"/>
                  <a:gd name="T25" fmla="*/ 38 h 41"/>
                  <a:gd name="T26" fmla="*/ 18 w 57"/>
                  <a:gd name="T27" fmla="*/ 37 h 41"/>
                  <a:gd name="T28" fmla="*/ 0 w 57"/>
                  <a:gd name="T2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41">
                    <a:moveTo>
                      <a:pt x="0" y="40"/>
                    </a:moveTo>
                    <a:lnTo>
                      <a:pt x="5" y="2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23" y="9"/>
                    </a:lnTo>
                    <a:lnTo>
                      <a:pt x="29" y="11"/>
                    </a:lnTo>
                    <a:lnTo>
                      <a:pt x="36" y="11"/>
                    </a:lnTo>
                    <a:lnTo>
                      <a:pt x="39" y="20"/>
                    </a:lnTo>
                    <a:lnTo>
                      <a:pt x="47" y="24"/>
                    </a:lnTo>
                    <a:lnTo>
                      <a:pt x="56" y="31"/>
                    </a:lnTo>
                    <a:lnTo>
                      <a:pt x="53" y="37"/>
                    </a:lnTo>
                    <a:lnTo>
                      <a:pt x="40" y="38"/>
                    </a:lnTo>
                    <a:lnTo>
                      <a:pt x="18" y="37"/>
                    </a:lnTo>
                    <a:lnTo>
                      <a:pt x="0" y="4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0" name="Freeform 54"/>
              <p:cNvSpPr>
                <a:spLocks/>
              </p:cNvSpPr>
              <p:nvPr/>
            </p:nvSpPr>
            <p:spPr bwMode="auto">
              <a:xfrm>
                <a:off x="4163417" y="3746593"/>
                <a:ext cx="40885" cy="28313"/>
              </a:xfrm>
              <a:custGeom>
                <a:avLst/>
                <a:gdLst>
                  <a:gd name="T0" fmla="*/ 8 w 23"/>
                  <a:gd name="T1" fmla="*/ 2 h 16"/>
                  <a:gd name="T2" fmla="*/ 0 w 23"/>
                  <a:gd name="T3" fmla="*/ 7 h 16"/>
                  <a:gd name="T4" fmla="*/ 6 w 23"/>
                  <a:gd name="T5" fmla="*/ 11 h 16"/>
                  <a:gd name="T6" fmla="*/ 14 w 23"/>
                  <a:gd name="T7" fmla="*/ 15 h 16"/>
                  <a:gd name="T8" fmla="*/ 22 w 23"/>
                  <a:gd name="T9" fmla="*/ 11 h 16"/>
                  <a:gd name="T10" fmla="*/ 22 w 23"/>
                  <a:gd name="T11" fmla="*/ 0 h 16"/>
                  <a:gd name="T12" fmla="*/ 8 w 23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8" y="2"/>
                    </a:moveTo>
                    <a:lnTo>
                      <a:pt x="0" y="7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1" name="Freeform 60"/>
              <p:cNvSpPr>
                <a:spLocks/>
              </p:cNvSpPr>
              <p:nvPr/>
            </p:nvSpPr>
            <p:spPr bwMode="auto">
              <a:xfrm>
                <a:off x="3600468" y="3756031"/>
                <a:ext cx="48747" cy="83367"/>
              </a:xfrm>
              <a:custGeom>
                <a:avLst/>
                <a:gdLst>
                  <a:gd name="T0" fmla="*/ 2 w 29"/>
                  <a:gd name="T1" fmla="*/ 13 h 48"/>
                  <a:gd name="T2" fmla="*/ 10 w 29"/>
                  <a:gd name="T3" fmla="*/ 10 h 48"/>
                  <a:gd name="T4" fmla="*/ 28 w 29"/>
                  <a:gd name="T5" fmla="*/ 0 h 48"/>
                  <a:gd name="T6" fmla="*/ 25 w 29"/>
                  <a:gd name="T7" fmla="*/ 19 h 48"/>
                  <a:gd name="T8" fmla="*/ 28 w 29"/>
                  <a:gd name="T9" fmla="*/ 39 h 48"/>
                  <a:gd name="T10" fmla="*/ 18 w 29"/>
                  <a:gd name="T11" fmla="*/ 46 h 48"/>
                  <a:gd name="T12" fmla="*/ 8 w 29"/>
                  <a:gd name="T13" fmla="*/ 47 h 48"/>
                  <a:gd name="T14" fmla="*/ 0 w 29"/>
                  <a:gd name="T15" fmla="*/ 45 h 48"/>
                  <a:gd name="T16" fmla="*/ 0 w 29"/>
                  <a:gd name="T17" fmla="*/ 32 h 48"/>
                  <a:gd name="T18" fmla="*/ 2 w 29"/>
                  <a:gd name="T1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8">
                    <a:moveTo>
                      <a:pt x="2" y="13"/>
                    </a:moveTo>
                    <a:lnTo>
                      <a:pt x="10" y="10"/>
                    </a:lnTo>
                    <a:lnTo>
                      <a:pt x="28" y="0"/>
                    </a:lnTo>
                    <a:lnTo>
                      <a:pt x="25" y="19"/>
                    </a:lnTo>
                    <a:lnTo>
                      <a:pt x="28" y="39"/>
                    </a:lnTo>
                    <a:lnTo>
                      <a:pt x="18" y="46"/>
                    </a:lnTo>
                    <a:lnTo>
                      <a:pt x="8" y="47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2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2" name="Freeform 61"/>
              <p:cNvSpPr>
                <a:spLocks/>
              </p:cNvSpPr>
              <p:nvPr/>
            </p:nvSpPr>
            <p:spPr bwMode="auto">
              <a:xfrm>
                <a:off x="3677520" y="3976245"/>
                <a:ext cx="86487" cy="53480"/>
              </a:xfrm>
              <a:custGeom>
                <a:avLst/>
                <a:gdLst>
                  <a:gd name="T0" fmla="*/ 33 w 49"/>
                  <a:gd name="T1" fmla="*/ 2 h 31"/>
                  <a:gd name="T2" fmla="*/ 1 w 49"/>
                  <a:gd name="T3" fmla="*/ 0 h 31"/>
                  <a:gd name="T4" fmla="*/ 0 w 49"/>
                  <a:gd name="T5" fmla="*/ 12 h 31"/>
                  <a:gd name="T6" fmla="*/ 7 w 49"/>
                  <a:gd name="T7" fmla="*/ 23 h 31"/>
                  <a:gd name="T8" fmla="*/ 35 w 49"/>
                  <a:gd name="T9" fmla="*/ 30 h 31"/>
                  <a:gd name="T10" fmla="*/ 48 w 49"/>
                  <a:gd name="T11" fmla="*/ 23 h 31"/>
                  <a:gd name="T12" fmla="*/ 47 w 49"/>
                  <a:gd name="T13" fmla="*/ 10 h 31"/>
                  <a:gd name="T14" fmla="*/ 33 w 49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1">
                    <a:moveTo>
                      <a:pt x="33" y="2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7" y="23"/>
                    </a:lnTo>
                    <a:lnTo>
                      <a:pt x="35" y="30"/>
                    </a:lnTo>
                    <a:lnTo>
                      <a:pt x="48" y="23"/>
                    </a:lnTo>
                    <a:lnTo>
                      <a:pt x="47" y="10"/>
                    </a:lnTo>
                    <a:lnTo>
                      <a:pt x="3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3" name="Freeform 67"/>
              <p:cNvSpPr>
                <a:spLocks/>
              </p:cNvSpPr>
              <p:nvPr/>
            </p:nvSpPr>
            <p:spPr bwMode="auto">
              <a:xfrm>
                <a:off x="4622583" y="1961291"/>
                <a:ext cx="64472" cy="31459"/>
              </a:xfrm>
              <a:custGeom>
                <a:avLst/>
                <a:gdLst>
                  <a:gd name="T0" fmla="*/ 10 w 36"/>
                  <a:gd name="T1" fmla="*/ 0 h 18"/>
                  <a:gd name="T2" fmla="*/ 0 w 36"/>
                  <a:gd name="T3" fmla="*/ 17 h 18"/>
                  <a:gd name="T4" fmla="*/ 17 w 36"/>
                  <a:gd name="T5" fmla="*/ 17 h 18"/>
                  <a:gd name="T6" fmla="*/ 35 w 36"/>
                  <a:gd name="T7" fmla="*/ 10 h 18"/>
                  <a:gd name="T8" fmla="*/ 10 w 3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10" y="0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35" y="10"/>
                    </a:lnTo>
                    <a:lnTo>
                      <a:pt x="1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4" name="Freeform 68"/>
              <p:cNvSpPr>
                <a:spLocks/>
              </p:cNvSpPr>
              <p:nvPr/>
            </p:nvSpPr>
            <p:spPr bwMode="auto">
              <a:xfrm>
                <a:off x="1968230" y="1912530"/>
                <a:ext cx="839706" cy="690527"/>
              </a:xfrm>
              <a:custGeom>
                <a:avLst/>
                <a:gdLst>
                  <a:gd name="T0" fmla="*/ 229 w 476"/>
                  <a:gd name="T1" fmla="*/ 10 h 391"/>
                  <a:gd name="T2" fmla="*/ 191 w 476"/>
                  <a:gd name="T3" fmla="*/ 25 h 391"/>
                  <a:gd name="T4" fmla="*/ 143 w 476"/>
                  <a:gd name="T5" fmla="*/ 55 h 391"/>
                  <a:gd name="T6" fmla="*/ 88 w 476"/>
                  <a:gd name="T7" fmla="*/ 75 h 391"/>
                  <a:gd name="T8" fmla="*/ 158 w 476"/>
                  <a:gd name="T9" fmla="*/ 112 h 391"/>
                  <a:gd name="T10" fmla="*/ 108 w 476"/>
                  <a:gd name="T11" fmla="*/ 122 h 391"/>
                  <a:gd name="T12" fmla="*/ 83 w 476"/>
                  <a:gd name="T13" fmla="*/ 115 h 391"/>
                  <a:gd name="T14" fmla="*/ 58 w 476"/>
                  <a:gd name="T15" fmla="*/ 125 h 391"/>
                  <a:gd name="T16" fmla="*/ 66 w 476"/>
                  <a:gd name="T17" fmla="*/ 143 h 391"/>
                  <a:gd name="T18" fmla="*/ 74 w 476"/>
                  <a:gd name="T19" fmla="*/ 165 h 391"/>
                  <a:gd name="T20" fmla="*/ 123 w 476"/>
                  <a:gd name="T21" fmla="*/ 153 h 391"/>
                  <a:gd name="T22" fmla="*/ 121 w 476"/>
                  <a:gd name="T23" fmla="*/ 167 h 391"/>
                  <a:gd name="T24" fmla="*/ 96 w 476"/>
                  <a:gd name="T25" fmla="*/ 185 h 391"/>
                  <a:gd name="T26" fmla="*/ 79 w 476"/>
                  <a:gd name="T27" fmla="*/ 190 h 391"/>
                  <a:gd name="T28" fmla="*/ 56 w 476"/>
                  <a:gd name="T29" fmla="*/ 215 h 391"/>
                  <a:gd name="T30" fmla="*/ 43 w 476"/>
                  <a:gd name="T31" fmla="*/ 238 h 391"/>
                  <a:gd name="T32" fmla="*/ 38 w 476"/>
                  <a:gd name="T33" fmla="*/ 253 h 391"/>
                  <a:gd name="T34" fmla="*/ 66 w 476"/>
                  <a:gd name="T35" fmla="*/ 265 h 391"/>
                  <a:gd name="T36" fmla="*/ 74 w 476"/>
                  <a:gd name="T37" fmla="*/ 273 h 391"/>
                  <a:gd name="T38" fmla="*/ 68 w 476"/>
                  <a:gd name="T39" fmla="*/ 301 h 391"/>
                  <a:gd name="T40" fmla="*/ 98 w 476"/>
                  <a:gd name="T41" fmla="*/ 299 h 391"/>
                  <a:gd name="T42" fmla="*/ 119 w 476"/>
                  <a:gd name="T43" fmla="*/ 316 h 391"/>
                  <a:gd name="T44" fmla="*/ 20 w 476"/>
                  <a:gd name="T45" fmla="*/ 373 h 391"/>
                  <a:gd name="T46" fmla="*/ 1 w 476"/>
                  <a:gd name="T47" fmla="*/ 390 h 391"/>
                  <a:gd name="T48" fmla="*/ 138 w 476"/>
                  <a:gd name="T49" fmla="*/ 330 h 391"/>
                  <a:gd name="T50" fmla="*/ 157 w 476"/>
                  <a:gd name="T51" fmla="*/ 315 h 391"/>
                  <a:gd name="T52" fmla="*/ 174 w 476"/>
                  <a:gd name="T53" fmla="*/ 289 h 391"/>
                  <a:gd name="T54" fmla="*/ 223 w 476"/>
                  <a:gd name="T55" fmla="*/ 235 h 391"/>
                  <a:gd name="T56" fmla="*/ 209 w 476"/>
                  <a:gd name="T57" fmla="*/ 268 h 391"/>
                  <a:gd name="T58" fmla="*/ 206 w 476"/>
                  <a:gd name="T59" fmla="*/ 285 h 391"/>
                  <a:gd name="T60" fmla="*/ 221 w 476"/>
                  <a:gd name="T61" fmla="*/ 293 h 391"/>
                  <a:gd name="T62" fmla="*/ 229 w 476"/>
                  <a:gd name="T63" fmla="*/ 291 h 391"/>
                  <a:gd name="T64" fmla="*/ 236 w 476"/>
                  <a:gd name="T65" fmla="*/ 285 h 391"/>
                  <a:gd name="T66" fmla="*/ 244 w 476"/>
                  <a:gd name="T67" fmla="*/ 278 h 391"/>
                  <a:gd name="T68" fmla="*/ 249 w 476"/>
                  <a:gd name="T69" fmla="*/ 271 h 391"/>
                  <a:gd name="T70" fmla="*/ 251 w 476"/>
                  <a:gd name="T71" fmla="*/ 268 h 391"/>
                  <a:gd name="T72" fmla="*/ 264 w 476"/>
                  <a:gd name="T73" fmla="*/ 260 h 391"/>
                  <a:gd name="T74" fmla="*/ 285 w 476"/>
                  <a:gd name="T75" fmla="*/ 238 h 391"/>
                  <a:gd name="T76" fmla="*/ 303 w 476"/>
                  <a:gd name="T77" fmla="*/ 249 h 391"/>
                  <a:gd name="T78" fmla="*/ 347 w 476"/>
                  <a:gd name="T79" fmla="*/ 264 h 391"/>
                  <a:gd name="T80" fmla="*/ 353 w 476"/>
                  <a:gd name="T81" fmla="*/ 276 h 391"/>
                  <a:gd name="T82" fmla="*/ 370 w 476"/>
                  <a:gd name="T83" fmla="*/ 291 h 391"/>
                  <a:gd name="T84" fmla="*/ 385 w 476"/>
                  <a:gd name="T85" fmla="*/ 301 h 391"/>
                  <a:gd name="T86" fmla="*/ 403 w 476"/>
                  <a:gd name="T87" fmla="*/ 297 h 391"/>
                  <a:gd name="T88" fmla="*/ 417 w 476"/>
                  <a:gd name="T89" fmla="*/ 312 h 391"/>
                  <a:gd name="T90" fmla="*/ 429 w 476"/>
                  <a:gd name="T91" fmla="*/ 308 h 391"/>
                  <a:gd name="T92" fmla="*/ 428 w 476"/>
                  <a:gd name="T93" fmla="*/ 328 h 391"/>
                  <a:gd name="T94" fmla="*/ 443 w 476"/>
                  <a:gd name="T95" fmla="*/ 336 h 391"/>
                  <a:gd name="T96" fmla="*/ 454 w 476"/>
                  <a:gd name="T97" fmla="*/ 354 h 391"/>
                  <a:gd name="T98" fmla="*/ 475 w 476"/>
                  <a:gd name="T99" fmla="*/ 344 h 391"/>
                  <a:gd name="T100" fmla="*/ 450 w 476"/>
                  <a:gd name="T101" fmla="*/ 315 h 391"/>
                  <a:gd name="T102" fmla="*/ 439 w 476"/>
                  <a:gd name="T103" fmla="*/ 294 h 391"/>
                  <a:gd name="T104" fmla="*/ 409 w 476"/>
                  <a:gd name="T105" fmla="*/ 268 h 391"/>
                  <a:gd name="T106" fmla="*/ 398 w 476"/>
                  <a:gd name="T107" fmla="*/ 279 h 391"/>
                  <a:gd name="T108" fmla="*/ 382 w 476"/>
                  <a:gd name="T109" fmla="*/ 279 h 391"/>
                  <a:gd name="T110" fmla="*/ 372 w 476"/>
                  <a:gd name="T111" fmla="*/ 255 h 391"/>
                  <a:gd name="T112" fmla="*/ 423 w 476"/>
                  <a:gd name="T113" fmla="*/ 40 h 391"/>
                  <a:gd name="T114" fmla="*/ 373 w 476"/>
                  <a:gd name="T115" fmla="*/ 30 h 391"/>
                  <a:gd name="T116" fmla="*/ 348 w 476"/>
                  <a:gd name="T117" fmla="*/ 21 h 391"/>
                  <a:gd name="T118" fmla="*/ 288 w 476"/>
                  <a:gd name="T119" fmla="*/ 4 h 391"/>
                  <a:gd name="T120" fmla="*/ 251 w 476"/>
                  <a:gd name="T121" fmla="*/ 15 h 391"/>
                  <a:gd name="T122" fmla="*/ 240 w 476"/>
                  <a:gd name="T12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" h="391">
                    <a:moveTo>
                      <a:pt x="240" y="0"/>
                    </a:moveTo>
                    <a:lnTo>
                      <a:pt x="229" y="10"/>
                    </a:lnTo>
                    <a:lnTo>
                      <a:pt x="198" y="10"/>
                    </a:lnTo>
                    <a:lnTo>
                      <a:pt x="191" y="25"/>
                    </a:lnTo>
                    <a:lnTo>
                      <a:pt x="156" y="27"/>
                    </a:lnTo>
                    <a:lnTo>
                      <a:pt x="143" y="55"/>
                    </a:lnTo>
                    <a:lnTo>
                      <a:pt x="93" y="63"/>
                    </a:lnTo>
                    <a:lnTo>
                      <a:pt x="88" y="75"/>
                    </a:lnTo>
                    <a:lnTo>
                      <a:pt x="115" y="95"/>
                    </a:lnTo>
                    <a:lnTo>
                      <a:pt x="158" y="112"/>
                    </a:lnTo>
                    <a:lnTo>
                      <a:pt x="128" y="117"/>
                    </a:lnTo>
                    <a:lnTo>
                      <a:pt x="108" y="122"/>
                    </a:lnTo>
                    <a:lnTo>
                      <a:pt x="98" y="110"/>
                    </a:lnTo>
                    <a:lnTo>
                      <a:pt x="83" y="115"/>
                    </a:lnTo>
                    <a:lnTo>
                      <a:pt x="83" y="122"/>
                    </a:lnTo>
                    <a:lnTo>
                      <a:pt x="58" y="125"/>
                    </a:lnTo>
                    <a:lnTo>
                      <a:pt x="51" y="135"/>
                    </a:lnTo>
                    <a:lnTo>
                      <a:pt x="66" y="143"/>
                    </a:lnTo>
                    <a:lnTo>
                      <a:pt x="64" y="158"/>
                    </a:lnTo>
                    <a:lnTo>
                      <a:pt x="74" y="165"/>
                    </a:lnTo>
                    <a:lnTo>
                      <a:pt x="103" y="165"/>
                    </a:lnTo>
                    <a:lnTo>
                      <a:pt x="123" y="153"/>
                    </a:lnTo>
                    <a:lnTo>
                      <a:pt x="130" y="160"/>
                    </a:lnTo>
                    <a:lnTo>
                      <a:pt x="121" y="167"/>
                    </a:lnTo>
                    <a:lnTo>
                      <a:pt x="119" y="185"/>
                    </a:lnTo>
                    <a:lnTo>
                      <a:pt x="96" y="185"/>
                    </a:lnTo>
                    <a:lnTo>
                      <a:pt x="91" y="200"/>
                    </a:lnTo>
                    <a:lnTo>
                      <a:pt x="79" y="190"/>
                    </a:lnTo>
                    <a:lnTo>
                      <a:pt x="58" y="200"/>
                    </a:lnTo>
                    <a:lnTo>
                      <a:pt x="56" y="215"/>
                    </a:lnTo>
                    <a:lnTo>
                      <a:pt x="36" y="225"/>
                    </a:lnTo>
                    <a:lnTo>
                      <a:pt x="43" y="238"/>
                    </a:lnTo>
                    <a:lnTo>
                      <a:pt x="56" y="242"/>
                    </a:lnTo>
                    <a:lnTo>
                      <a:pt x="38" y="253"/>
                    </a:lnTo>
                    <a:lnTo>
                      <a:pt x="51" y="268"/>
                    </a:lnTo>
                    <a:lnTo>
                      <a:pt x="66" y="265"/>
                    </a:lnTo>
                    <a:lnTo>
                      <a:pt x="74" y="253"/>
                    </a:lnTo>
                    <a:lnTo>
                      <a:pt x="74" y="273"/>
                    </a:lnTo>
                    <a:lnTo>
                      <a:pt x="66" y="285"/>
                    </a:lnTo>
                    <a:lnTo>
                      <a:pt x="68" y="301"/>
                    </a:lnTo>
                    <a:lnTo>
                      <a:pt x="91" y="293"/>
                    </a:lnTo>
                    <a:lnTo>
                      <a:pt x="98" y="299"/>
                    </a:lnTo>
                    <a:lnTo>
                      <a:pt x="115" y="293"/>
                    </a:lnTo>
                    <a:lnTo>
                      <a:pt x="119" y="316"/>
                    </a:lnTo>
                    <a:lnTo>
                      <a:pt x="61" y="354"/>
                    </a:lnTo>
                    <a:lnTo>
                      <a:pt x="20" y="373"/>
                    </a:lnTo>
                    <a:lnTo>
                      <a:pt x="0" y="382"/>
                    </a:lnTo>
                    <a:lnTo>
                      <a:pt x="1" y="390"/>
                    </a:lnTo>
                    <a:lnTo>
                      <a:pt x="68" y="377"/>
                    </a:lnTo>
                    <a:lnTo>
                      <a:pt x="138" y="330"/>
                    </a:lnTo>
                    <a:lnTo>
                      <a:pt x="146" y="323"/>
                    </a:lnTo>
                    <a:lnTo>
                      <a:pt x="157" y="315"/>
                    </a:lnTo>
                    <a:lnTo>
                      <a:pt x="177" y="302"/>
                    </a:lnTo>
                    <a:lnTo>
                      <a:pt x="174" y="289"/>
                    </a:lnTo>
                    <a:lnTo>
                      <a:pt x="196" y="268"/>
                    </a:lnTo>
                    <a:lnTo>
                      <a:pt x="223" y="235"/>
                    </a:lnTo>
                    <a:lnTo>
                      <a:pt x="247" y="241"/>
                    </a:lnTo>
                    <a:lnTo>
                      <a:pt x="209" y="268"/>
                    </a:lnTo>
                    <a:lnTo>
                      <a:pt x="216" y="278"/>
                    </a:lnTo>
                    <a:lnTo>
                      <a:pt x="206" y="285"/>
                    </a:lnTo>
                    <a:lnTo>
                      <a:pt x="217" y="293"/>
                    </a:lnTo>
                    <a:lnTo>
                      <a:pt x="221" y="293"/>
                    </a:lnTo>
                    <a:lnTo>
                      <a:pt x="225" y="292"/>
                    </a:lnTo>
                    <a:lnTo>
                      <a:pt x="229" y="291"/>
                    </a:lnTo>
                    <a:lnTo>
                      <a:pt x="233" y="288"/>
                    </a:lnTo>
                    <a:lnTo>
                      <a:pt x="236" y="285"/>
                    </a:lnTo>
                    <a:lnTo>
                      <a:pt x="240" y="281"/>
                    </a:lnTo>
                    <a:lnTo>
                      <a:pt x="244" y="278"/>
                    </a:lnTo>
                    <a:lnTo>
                      <a:pt x="246" y="274"/>
                    </a:lnTo>
                    <a:lnTo>
                      <a:pt x="249" y="271"/>
                    </a:lnTo>
                    <a:lnTo>
                      <a:pt x="251" y="269"/>
                    </a:lnTo>
                    <a:lnTo>
                      <a:pt x="251" y="268"/>
                    </a:lnTo>
                    <a:lnTo>
                      <a:pt x="251" y="267"/>
                    </a:lnTo>
                    <a:lnTo>
                      <a:pt x="264" y="260"/>
                    </a:lnTo>
                    <a:lnTo>
                      <a:pt x="267" y="244"/>
                    </a:lnTo>
                    <a:lnTo>
                      <a:pt x="285" y="238"/>
                    </a:lnTo>
                    <a:lnTo>
                      <a:pt x="290" y="247"/>
                    </a:lnTo>
                    <a:lnTo>
                      <a:pt x="303" y="249"/>
                    </a:lnTo>
                    <a:lnTo>
                      <a:pt x="303" y="261"/>
                    </a:lnTo>
                    <a:lnTo>
                      <a:pt x="347" y="264"/>
                    </a:lnTo>
                    <a:lnTo>
                      <a:pt x="351" y="268"/>
                    </a:lnTo>
                    <a:lnTo>
                      <a:pt x="353" y="276"/>
                    </a:lnTo>
                    <a:lnTo>
                      <a:pt x="368" y="280"/>
                    </a:lnTo>
                    <a:lnTo>
                      <a:pt x="370" y="291"/>
                    </a:lnTo>
                    <a:lnTo>
                      <a:pt x="382" y="290"/>
                    </a:lnTo>
                    <a:lnTo>
                      <a:pt x="385" y="301"/>
                    </a:lnTo>
                    <a:lnTo>
                      <a:pt x="397" y="307"/>
                    </a:lnTo>
                    <a:lnTo>
                      <a:pt x="403" y="297"/>
                    </a:lnTo>
                    <a:lnTo>
                      <a:pt x="409" y="307"/>
                    </a:lnTo>
                    <a:lnTo>
                      <a:pt x="417" y="312"/>
                    </a:lnTo>
                    <a:lnTo>
                      <a:pt x="423" y="307"/>
                    </a:lnTo>
                    <a:lnTo>
                      <a:pt x="429" y="308"/>
                    </a:lnTo>
                    <a:lnTo>
                      <a:pt x="428" y="315"/>
                    </a:lnTo>
                    <a:lnTo>
                      <a:pt x="428" y="328"/>
                    </a:lnTo>
                    <a:lnTo>
                      <a:pt x="434" y="335"/>
                    </a:lnTo>
                    <a:lnTo>
                      <a:pt x="443" y="336"/>
                    </a:lnTo>
                    <a:lnTo>
                      <a:pt x="443" y="348"/>
                    </a:lnTo>
                    <a:lnTo>
                      <a:pt x="454" y="354"/>
                    </a:lnTo>
                    <a:lnTo>
                      <a:pt x="465" y="354"/>
                    </a:lnTo>
                    <a:lnTo>
                      <a:pt x="475" y="344"/>
                    </a:lnTo>
                    <a:lnTo>
                      <a:pt x="456" y="339"/>
                    </a:lnTo>
                    <a:lnTo>
                      <a:pt x="450" y="315"/>
                    </a:lnTo>
                    <a:lnTo>
                      <a:pt x="443" y="312"/>
                    </a:lnTo>
                    <a:lnTo>
                      <a:pt x="439" y="294"/>
                    </a:lnTo>
                    <a:lnTo>
                      <a:pt x="417" y="270"/>
                    </a:lnTo>
                    <a:lnTo>
                      <a:pt x="409" y="268"/>
                    </a:lnTo>
                    <a:lnTo>
                      <a:pt x="406" y="279"/>
                    </a:lnTo>
                    <a:lnTo>
                      <a:pt x="398" y="279"/>
                    </a:lnTo>
                    <a:lnTo>
                      <a:pt x="395" y="287"/>
                    </a:lnTo>
                    <a:lnTo>
                      <a:pt x="382" y="279"/>
                    </a:lnTo>
                    <a:lnTo>
                      <a:pt x="378" y="260"/>
                    </a:lnTo>
                    <a:lnTo>
                      <a:pt x="372" y="255"/>
                    </a:lnTo>
                    <a:lnTo>
                      <a:pt x="359" y="260"/>
                    </a:lnTo>
                    <a:lnTo>
                      <a:pt x="423" y="40"/>
                    </a:lnTo>
                    <a:lnTo>
                      <a:pt x="408" y="26"/>
                    </a:lnTo>
                    <a:lnTo>
                      <a:pt x="373" y="30"/>
                    </a:lnTo>
                    <a:lnTo>
                      <a:pt x="358" y="31"/>
                    </a:lnTo>
                    <a:lnTo>
                      <a:pt x="348" y="21"/>
                    </a:lnTo>
                    <a:lnTo>
                      <a:pt x="303" y="25"/>
                    </a:lnTo>
                    <a:lnTo>
                      <a:pt x="288" y="4"/>
                    </a:lnTo>
                    <a:lnTo>
                      <a:pt x="273" y="18"/>
                    </a:lnTo>
                    <a:lnTo>
                      <a:pt x="251" y="15"/>
                    </a:lnTo>
                    <a:lnTo>
                      <a:pt x="251" y="1"/>
                    </a:lnTo>
                    <a:lnTo>
                      <a:pt x="2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5" name="Freeform 69"/>
              <p:cNvSpPr>
                <a:spLocks/>
              </p:cNvSpPr>
              <p:nvPr/>
            </p:nvSpPr>
            <p:spPr bwMode="auto">
              <a:xfrm>
                <a:off x="2814226" y="2785519"/>
                <a:ext cx="1423098" cy="794342"/>
              </a:xfrm>
              <a:custGeom>
                <a:avLst/>
                <a:gdLst>
                  <a:gd name="T0" fmla="*/ 488 w 905"/>
                  <a:gd name="T1" fmla="*/ 10 h 505"/>
                  <a:gd name="T2" fmla="*/ 531 w 905"/>
                  <a:gd name="T3" fmla="*/ 37 h 505"/>
                  <a:gd name="T4" fmla="*/ 583 w 905"/>
                  <a:gd name="T5" fmla="*/ 26 h 505"/>
                  <a:gd name="T6" fmla="*/ 622 w 905"/>
                  <a:gd name="T7" fmla="*/ 53 h 505"/>
                  <a:gd name="T8" fmla="*/ 576 w 905"/>
                  <a:gd name="T9" fmla="*/ 89 h 505"/>
                  <a:gd name="T10" fmla="*/ 579 w 905"/>
                  <a:gd name="T11" fmla="*/ 143 h 505"/>
                  <a:gd name="T12" fmla="*/ 603 w 905"/>
                  <a:gd name="T13" fmla="*/ 106 h 505"/>
                  <a:gd name="T14" fmla="*/ 622 w 905"/>
                  <a:gd name="T15" fmla="*/ 56 h 505"/>
                  <a:gd name="T16" fmla="*/ 657 w 905"/>
                  <a:gd name="T17" fmla="*/ 107 h 505"/>
                  <a:gd name="T18" fmla="*/ 643 w 905"/>
                  <a:gd name="T19" fmla="*/ 150 h 505"/>
                  <a:gd name="T20" fmla="*/ 716 w 905"/>
                  <a:gd name="T21" fmla="*/ 117 h 505"/>
                  <a:gd name="T22" fmla="*/ 772 w 905"/>
                  <a:gd name="T23" fmla="*/ 83 h 505"/>
                  <a:gd name="T24" fmla="*/ 858 w 905"/>
                  <a:gd name="T25" fmla="*/ 55 h 505"/>
                  <a:gd name="T26" fmla="*/ 894 w 905"/>
                  <a:gd name="T27" fmla="*/ 77 h 505"/>
                  <a:gd name="T28" fmla="*/ 881 w 905"/>
                  <a:gd name="T29" fmla="*/ 95 h 505"/>
                  <a:gd name="T30" fmla="*/ 860 w 905"/>
                  <a:gd name="T31" fmla="*/ 113 h 505"/>
                  <a:gd name="T32" fmla="*/ 839 w 905"/>
                  <a:gd name="T33" fmla="*/ 139 h 505"/>
                  <a:gd name="T34" fmla="*/ 807 w 905"/>
                  <a:gd name="T35" fmla="*/ 162 h 505"/>
                  <a:gd name="T36" fmla="*/ 778 w 905"/>
                  <a:gd name="T37" fmla="*/ 185 h 505"/>
                  <a:gd name="T38" fmla="*/ 754 w 905"/>
                  <a:gd name="T39" fmla="*/ 229 h 505"/>
                  <a:gd name="T40" fmla="*/ 749 w 905"/>
                  <a:gd name="T41" fmla="*/ 252 h 505"/>
                  <a:gd name="T42" fmla="*/ 733 w 905"/>
                  <a:gd name="T43" fmla="*/ 304 h 505"/>
                  <a:gd name="T44" fmla="*/ 689 w 905"/>
                  <a:gd name="T45" fmla="*/ 320 h 505"/>
                  <a:gd name="T46" fmla="*/ 658 w 905"/>
                  <a:gd name="T47" fmla="*/ 350 h 505"/>
                  <a:gd name="T48" fmla="*/ 652 w 905"/>
                  <a:gd name="T49" fmla="*/ 412 h 505"/>
                  <a:gd name="T50" fmla="*/ 665 w 905"/>
                  <a:gd name="T51" fmla="*/ 450 h 505"/>
                  <a:gd name="T52" fmla="*/ 656 w 905"/>
                  <a:gd name="T53" fmla="*/ 495 h 505"/>
                  <a:gd name="T54" fmla="*/ 624 w 905"/>
                  <a:gd name="T55" fmla="*/ 439 h 505"/>
                  <a:gd name="T56" fmla="*/ 598 w 905"/>
                  <a:gd name="T57" fmla="*/ 388 h 505"/>
                  <a:gd name="T58" fmla="*/ 528 w 905"/>
                  <a:gd name="T59" fmla="*/ 386 h 505"/>
                  <a:gd name="T60" fmla="*/ 506 w 905"/>
                  <a:gd name="T61" fmla="*/ 414 h 505"/>
                  <a:gd name="T62" fmla="*/ 473 w 905"/>
                  <a:gd name="T63" fmla="*/ 390 h 505"/>
                  <a:gd name="T64" fmla="*/ 449 w 905"/>
                  <a:gd name="T65" fmla="*/ 390 h 505"/>
                  <a:gd name="T66" fmla="*/ 418 w 905"/>
                  <a:gd name="T67" fmla="*/ 423 h 505"/>
                  <a:gd name="T68" fmla="*/ 384 w 905"/>
                  <a:gd name="T69" fmla="*/ 469 h 505"/>
                  <a:gd name="T70" fmla="*/ 342 w 905"/>
                  <a:gd name="T71" fmla="*/ 440 h 505"/>
                  <a:gd name="T72" fmla="*/ 311 w 905"/>
                  <a:gd name="T73" fmla="*/ 390 h 505"/>
                  <a:gd name="T74" fmla="*/ 281 w 905"/>
                  <a:gd name="T75" fmla="*/ 386 h 505"/>
                  <a:gd name="T76" fmla="*/ 256 w 905"/>
                  <a:gd name="T77" fmla="*/ 366 h 505"/>
                  <a:gd name="T78" fmla="*/ 226 w 905"/>
                  <a:gd name="T79" fmla="*/ 359 h 505"/>
                  <a:gd name="T80" fmla="*/ 181 w 905"/>
                  <a:gd name="T81" fmla="*/ 376 h 505"/>
                  <a:gd name="T82" fmla="*/ 125 w 905"/>
                  <a:gd name="T83" fmla="*/ 348 h 505"/>
                  <a:gd name="T84" fmla="*/ 86 w 905"/>
                  <a:gd name="T85" fmla="*/ 323 h 505"/>
                  <a:gd name="T86" fmla="*/ 37 w 905"/>
                  <a:gd name="T87" fmla="*/ 297 h 505"/>
                  <a:gd name="T88" fmla="*/ 21 w 905"/>
                  <a:gd name="T89" fmla="*/ 258 h 505"/>
                  <a:gd name="T90" fmla="*/ 3 w 905"/>
                  <a:gd name="T91" fmla="*/ 217 h 505"/>
                  <a:gd name="T92" fmla="*/ 3 w 905"/>
                  <a:gd name="T93" fmla="*/ 153 h 505"/>
                  <a:gd name="T94" fmla="*/ 8 w 905"/>
                  <a:gd name="T95" fmla="*/ 119 h 505"/>
                  <a:gd name="T96" fmla="*/ 25 w 905"/>
                  <a:gd name="T97" fmla="*/ 77 h 505"/>
                  <a:gd name="T98" fmla="*/ 28 w 905"/>
                  <a:gd name="T99" fmla="*/ 28 h 505"/>
                  <a:gd name="T100" fmla="*/ 53 w 905"/>
                  <a:gd name="T101" fmla="*/ 2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5" h="505">
                    <a:moveTo>
                      <a:pt x="63" y="1"/>
                    </a:moveTo>
                    <a:lnTo>
                      <a:pt x="489" y="0"/>
                    </a:lnTo>
                    <a:lnTo>
                      <a:pt x="488" y="10"/>
                    </a:lnTo>
                    <a:lnTo>
                      <a:pt x="518" y="10"/>
                    </a:lnTo>
                    <a:lnTo>
                      <a:pt x="562" y="16"/>
                    </a:lnTo>
                    <a:lnTo>
                      <a:pt x="531" y="37"/>
                    </a:lnTo>
                    <a:lnTo>
                      <a:pt x="531" y="50"/>
                    </a:lnTo>
                    <a:lnTo>
                      <a:pt x="558" y="58"/>
                    </a:lnTo>
                    <a:lnTo>
                      <a:pt x="583" y="26"/>
                    </a:lnTo>
                    <a:lnTo>
                      <a:pt x="585" y="32"/>
                    </a:lnTo>
                    <a:lnTo>
                      <a:pt x="616" y="37"/>
                    </a:lnTo>
                    <a:lnTo>
                      <a:pt x="622" y="53"/>
                    </a:lnTo>
                    <a:lnTo>
                      <a:pt x="596" y="53"/>
                    </a:lnTo>
                    <a:lnTo>
                      <a:pt x="577" y="71"/>
                    </a:lnTo>
                    <a:lnTo>
                      <a:pt x="576" y="89"/>
                    </a:lnTo>
                    <a:lnTo>
                      <a:pt x="589" y="77"/>
                    </a:lnTo>
                    <a:lnTo>
                      <a:pt x="580" y="110"/>
                    </a:lnTo>
                    <a:lnTo>
                      <a:pt x="579" y="143"/>
                    </a:lnTo>
                    <a:lnTo>
                      <a:pt x="594" y="163"/>
                    </a:lnTo>
                    <a:lnTo>
                      <a:pt x="613" y="145"/>
                    </a:lnTo>
                    <a:lnTo>
                      <a:pt x="603" y="106"/>
                    </a:lnTo>
                    <a:lnTo>
                      <a:pt x="604" y="85"/>
                    </a:lnTo>
                    <a:lnTo>
                      <a:pt x="622" y="76"/>
                    </a:lnTo>
                    <a:lnTo>
                      <a:pt x="622" y="56"/>
                    </a:lnTo>
                    <a:lnTo>
                      <a:pt x="649" y="86"/>
                    </a:lnTo>
                    <a:lnTo>
                      <a:pt x="643" y="115"/>
                    </a:lnTo>
                    <a:lnTo>
                      <a:pt x="657" y="107"/>
                    </a:lnTo>
                    <a:lnTo>
                      <a:pt x="664" y="118"/>
                    </a:lnTo>
                    <a:lnTo>
                      <a:pt x="652" y="138"/>
                    </a:lnTo>
                    <a:lnTo>
                      <a:pt x="643" y="150"/>
                    </a:lnTo>
                    <a:lnTo>
                      <a:pt x="668" y="160"/>
                    </a:lnTo>
                    <a:lnTo>
                      <a:pt x="702" y="130"/>
                    </a:lnTo>
                    <a:lnTo>
                      <a:pt x="716" y="117"/>
                    </a:lnTo>
                    <a:lnTo>
                      <a:pt x="753" y="119"/>
                    </a:lnTo>
                    <a:lnTo>
                      <a:pt x="760" y="94"/>
                    </a:lnTo>
                    <a:lnTo>
                      <a:pt x="772" y="83"/>
                    </a:lnTo>
                    <a:lnTo>
                      <a:pt x="839" y="86"/>
                    </a:lnTo>
                    <a:lnTo>
                      <a:pt x="850" y="71"/>
                    </a:lnTo>
                    <a:lnTo>
                      <a:pt x="858" y="55"/>
                    </a:lnTo>
                    <a:lnTo>
                      <a:pt x="868" y="28"/>
                    </a:lnTo>
                    <a:lnTo>
                      <a:pt x="890" y="34"/>
                    </a:lnTo>
                    <a:lnTo>
                      <a:pt x="894" y="77"/>
                    </a:lnTo>
                    <a:lnTo>
                      <a:pt x="905" y="83"/>
                    </a:lnTo>
                    <a:lnTo>
                      <a:pt x="896" y="94"/>
                    </a:lnTo>
                    <a:lnTo>
                      <a:pt x="881" y="95"/>
                    </a:lnTo>
                    <a:lnTo>
                      <a:pt x="875" y="107"/>
                    </a:lnTo>
                    <a:lnTo>
                      <a:pt x="862" y="104"/>
                    </a:lnTo>
                    <a:lnTo>
                      <a:pt x="860" y="113"/>
                    </a:lnTo>
                    <a:lnTo>
                      <a:pt x="846" y="113"/>
                    </a:lnTo>
                    <a:lnTo>
                      <a:pt x="841" y="127"/>
                    </a:lnTo>
                    <a:lnTo>
                      <a:pt x="839" y="139"/>
                    </a:lnTo>
                    <a:lnTo>
                      <a:pt x="850" y="150"/>
                    </a:lnTo>
                    <a:lnTo>
                      <a:pt x="836" y="159"/>
                    </a:lnTo>
                    <a:lnTo>
                      <a:pt x="807" y="162"/>
                    </a:lnTo>
                    <a:lnTo>
                      <a:pt x="800" y="175"/>
                    </a:lnTo>
                    <a:lnTo>
                      <a:pt x="796" y="183"/>
                    </a:lnTo>
                    <a:lnTo>
                      <a:pt x="778" y="185"/>
                    </a:lnTo>
                    <a:lnTo>
                      <a:pt x="770" y="196"/>
                    </a:lnTo>
                    <a:lnTo>
                      <a:pt x="766" y="224"/>
                    </a:lnTo>
                    <a:lnTo>
                      <a:pt x="754" y="229"/>
                    </a:lnTo>
                    <a:lnTo>
                      <a:pt x="747" y="237"/>
                    </a:lnTo>
                    <a:lnTo>
                      <a:pt x="740" y="247"/>
                    </a:lnTo>
                    <a:lnTo>
                      <a:pt x="749" y="252"/>
                    </a:lnTo>
                    <a:lnTo>
                      <a:pt x="747" y="286"/>
                    </a:lnTo>
                    <a:lnTo>
                      <a:pt x="736" y="292"/>
                    </a:lnTo>
                    <a:lnTo>
                      <a:pt x="733" y="304"/>
                    </a:lnTo>
                    <a:lnTo>
                      <a:pt x="715" y="303"/>
                    </a:lnTo>
                    <a:lnTo>
                      <a:pt x="707" y="314"/>
                    </a:lnTo>
                    <a:lnTo>
                      <a:pt x="689" y="320"/>
                    </a:lnTo>
                    <a:lnTo>
                      <a:pt x="685" y="335"/>
                    </a:lnTo>
                    <a:lnTo>
                      <a:pt x="671" y="338"/>
                    </a:lnTo>
                    <a:lnTo>
                      <a:pt x="658" y="350"/>
                    </a:lnTo>
                    <a:lnTo>
                      <a:pt x="653" y="366"/>
                    </a:lnTo>
                    <a:lnTo>
                      <a:pt x="653" y="390"/>
                    </a:lnTo>
                    <a:lnTo>
                      <a:pt x="652" y="412"/>
                    </a:lnTo>
                    <a:lnTo>
                      <a:pt x="659" y="415"/>
                    </a:lnTo>
                    <a:lnTo>
                      <a:pt x="660" y="442"/>
                    </a:lnTo>
                    <a:lnTo>
                      <a:pt x="665" y="450"/>
                    </a:lnTo>
                    <a:lnTo>
                      <a:pt x="671" y="489"/>
                    </a:lnTo>
                    <a:lnTo>
                      <a:pt x="665" y="505"/>
                    </a:lnTo>
                    <a:lnTo>
                      <a:pt x="656" y="495"/>
                    </a:lnTo>
                    <a:lnTo>
                      <a:pt x="640" y="484"/>
                    </a:lnTo>
                    <a:lnTo>
                      <a:pt x="631" y="462"/>
                    </a:lnTo>
                    <a:lnTo>
                      <a:pt x="624" y="439"/>
                    </a:lnTo>
                    <a:lnTo>
                      <a:pt x="628" y="414"/>
                    </a:lnTo>
                    <a:lnTo>
                      <a:pt x="615" y="402"/>
                    </a:lnTo>
                    <a:lnTo>
                      <a:pt x="598" y="388"/>
                    </a:lnTo>
                    <a:lnTo>
                      <a:pt x="579" y="393"/>
                    </a:lnTo>
                    <a:lnTo>
                      <a:pt x="565" y="385"/>
                    </a:lnTo>
                    <a:lnTo>
                      <a:pt x="528" y="386"/>
                    </a:lnTo>
                    <a:lnTo>
                      <a:pt x="515" y="395"/>
                    </a:lnTo>
                    <a:lnTo>
                      <a:pt x="523" y="412"/>
                    </a:lnTo>
                    <a:lnTo>
                      <a:pt x="506" y="414"/>
                    </a:lnTo>
                    <a:lnTo>
                      <a:pt x="488" y="410"/>
                    </a:lnTo>
                    <a:lnTo>
                      <a:pt x="485" y="386"/>
                    </a:lnTo>
                    <a:lnTo>
                      <a:pt x="473" y="390"/>
                    </a:lnTo>
                    <a:lnTo>
                      <a:pt x="468" y="408"/>
                    </a:lnTo>
                    <a:lnTo>
                      <a:pt x="459" y="405"/>
                    </a:lnTo>
                    <a:lnTo>
                      <a:pt x="449" y="390"/>
                    </a:lnTo>
                    <a:lnTo>
                      <a:pt x="437" y="397"/>
                    </a:lnTo>
                    <a:lnTo>
                      <a:pt x="428" y="408"/>
                    </a:lnTo>
                    <a:lnTo>
                      <a:pt x="418" y="423"/>
                    </a:lnTo>
                    <a:lnTo>
                      <a:pt x="409" y="434"/>
                    </a:lnTo>
                    <a:lnTo>
                      <a:pt x="390" y="442"/>
                    </a:lnTo>
                    <a:lnTo>
                      <a:pt x="384" y="469"/>
                    </a:lnTo>
                    <a:lnTo>
                      <a:pt x="360" y="469"/>
                    </a:lnTo>
                    <a:lnTo>
                      <a:pt x="356" y="447"/>
                    </a:lnTo>
                    <a:lnTo>
                      <a:pt x="342" y="440"/>
                    </a:lnTo>
                    <a:lnTo>
                      <a:pt x="338" y="416"/>
                    </a:lnTo>
                    <a:lnTo>
                      <a:pt x="328" y="403"/>
                    </a:lnTo>
                    <a:lnTo>
                      <a:pt x="311" y="390"/>
                    </a:lnTo>
                    <a:lnTo>
                      <a:pt x="305" y="414"/>
                    </a:lnTo>
                    <a:lnTo>
                      <a:pt x="289" y="414"/>
                    </a:lnTo>
                    <a:lnTo>
                      <a:pt x="281" y="386"/>
                    </a:lnTo>
                    <a:lnTo>
                      <a:pt x="272" y="385"/>
                    </a:lnTo>
                    <a:lnTo>
                      <a:pt x="269" y="368"/>
                    </a:lnTo>
                    <a:lnTo>
                      <a:pt x="256" y="366"/>
                    </a:lnTo>
                    <a:lnTo>
                      <a:pt x="251" y="348"/>
                    </a:lnTo>
                    <a:lnTo>
                      <a:pt x="240" y="357"/>
                    </a:lnTo>
                    <a:lnTo>
                      <a:pt x="226" y="359"/>
                    </a:lnTo>
                    <a:lnTo>
                      <a:pt x="222" y="368"/>
                    </a:lnTo>
                    <a:lnTo>
                      <a:pt x="199" y="368"/>
                    </a:lnTo>
                    <a:lnTo>
                      <a:pt x="181" y="376"/>
                    </a:lnTo>
                    <a:lnTo>
                      <a:pt x="156" y="370"/>
                    </a:lnTo>
                    <a:lnTo>
                      <a:pt x="139" y="353"/>
                    </a:lnTo>
                    <a:lnTo>
                      <a:pt x="125" y="348"/>
                    </a:lnTo>
                    <a:lnTo>
                      <a:pt x="120" y="338"/>
                    </a:lnTo>
                    <a:lnTo>
                      <a:pt x="85" y="335"/>
                    </a:lnTo>
                    <a:lnTo>
                      <a:pt x="86" y="323"/>
                    </a:lnTo>
                    <a:lnTo>
                      <a:pt x="65" y="315"/>
                    </a:lnTo>
                    <a:lnTo>
                      <a:pt x="52" y="304"/>
                    </a:lnTo>
                    <a:lnTo>
                      <a:pt x="37" y="297"/>
                    </a:lnTo>
                    <a:lnTo>
                      <a:pt x="39" y="274"/>
                    </a:lnTo>
                    <a:lnTo>
                      <a:pt x="20" y="270"/>
                    </a:lnTo>
                    <a:lnTo>
                      <a:pt x="21" y="258"/>
                    </a:lnTo>
                    <a:lnTo>
                      <a:pt x="27" y="243"/>
                    </a:lnTo>
                    <a:lnTo>
                      <a:pt x="16" y="230"/>
                    </a:lnTo>
                    <a:lnTo>
                      <a:pt x="3" y="217"/>
                    </a:lnTo>
                    <a:lnTo>
                      <a:pt x="0" y="168"/>
                    </a:lnTo>
                    <a:lnTo>
                      <a:pt x="9" y="160"/>
                    </a:lnTo>
                    <a:lnTo>
                      <a:pt x="3" y="153"/>
                    </a:lnTo>
                    <a:lnTo>
                      <a:pt x="1" y="145"/>
                    </a:lnTo>
                    <a:lnTo>
                      <a:pt x="6" y="137"/>
                    </a:lnTo>
                    <a:lnTo>
                      <a:pt x="8" y="119"/>
                    </a:lnTo>
                    <a:lnTo>
                      <a:pt x="16" y="113"/>
                    </a:lnTo>
                    <a:lnTo>
                      <a:pt x="16" y="85"/>
                    </a:lnTo>
                    <a:lnTo>
                      <a:pt x="25" y="77"/>
                    </a:lnTo>
                    <a:lnTo>
                      <a:pt x="33" y="46"/>
                    </a:lnTo>
                    <a:lnTo>
                      <a:pt x="40" y="43"/>
                    </a:lnTo>
                    <a:lnTo>
                      <a:pt x="28" y="28"/>
                    </a:lnTo>
                    <a:lnTo>
                      <a:pt x="28" y="16"/>
                    </a:lnTo>
                    <a:lnTo>
                      <a:pt x="44" y="12"/>
                    </a:lnTo>
                    <a:lnTo>
                      <a:pt x="53" y="24"/>
                    </a:lnTo>
                    <a:lnTo>
                      <a:pt x="60" y="34"/>
                    </a:lnTo>
                    <a:lnTo>
                      <a:pt x="63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6" name="Freeform 70"/>
              <p:cNvSpPr>
                <a:spLocks/>
              </p:cNvSpPr>
              <p:nvPr/>
            </p:nvSpPr>
            <p:spPr bwMode="auto">
              <a:xfrm>
                <a:off x="2603513" y="1895227"/>
                <a:ext cx="1927865" cy="1141964"/>
              </a:xfrm>
              <a:custGeom>
                <a:avLst/>
                <a:gdLst>
                  <a:gd name="T0" fmla="*/ 1145 w 1226"/>
                  <a:gd name="T1" fmla="*/ 335 h 726"/>
                  <a:gd name="T2" fmla="*/ 1148 w 1226"/>
                  <a:gd name="T3" fmla="*/ 380 h 726"/>
                  <a:gd name="T4" fmla="*/ 1188 w 1226"/>
                  <a:gd name="T5" fmla="*/ 418 h 726"/>
                  <a:gd name="T6" fmla="*/ 1186 w 1226"/>
                  <a:gd name="T7" fmla="*/ 453 h 726"/>
                  <a:gd name="T8" fmla="*/ 1207 w 1226"/>
                  <a:gd name="T9" fmla="*/ 450 h 726"/>
                  <a:gd name="T10" fmla="*/ 1226 w 1226"/>
                  <a:gd name="T11" fmla="*/ 496 h 726"/>
                  <a:gd name="T12" fmla="*/ 1166 w 1226"/>
                  <a:gd name="T13" fmla="*/ 528 h 726"/>
                  <a:gd name="T14" fmla="*/ 1054 w 1226"/>
                  <a:gd name="T15" fmla="*/ 543 h 726"/>
                  <a:gd name="T16" fmla="*/ 1067 w 1226"/>
                  <a:gd name="T17" fmla="*/ 553 h 726"/>
                  <a:gd name="T18" fmla="*/ 1137 w 1226"/>
                  <a:gd name="T19" fmla="*/ 627 h 726"/>
                  <a:gd name="T20" fmla="*/ 1097 w 1226"/>
                  <a:gd name="T21" fmla="*/ 620 h 726"/>
                  <a:gd name="T22" fmla="*/ 1028 w 1226"/>
                  <a:gd name="T23" fmla="*/ 643 h 726"/>
                  <a:gd name="T24" fmla="*/ 985 w 1226"/>
                  <a:gd name="T25" fmla="*/ 636 h 726"/>
                  <a:gd name="T26" fmla="*/ 888 w 1226"/>
                  <a:gd name="T27" fmla="*/ 684 h 726"/>
                  <a:gd name="T28" fmla="*/ 778 w 1226"/>
                  <a:gd name="T29" fmla="*/ 717 h 726"/>
                  <a:gd name="T30" fmla="*/ 815 w 1226"/>
                  <a:gd name="T31" fmla="*/ 654 h 726"/>
                  <a:gd name="T32" fmla="*/ 752 w 1226"/>
                  <a:gd name="T33" fmla="*/ 564 h 726"/>
                  <a:gd name="T34" fmla="*/ 622 w 1226"/>
                  <a:gd name="T35" fmla="*/ 576 h 726"/>
                  <a:gd name="T36" fmla="*/ 156 w 1226"/>
                  <a:gd name="T37" fmla="*/ 525 h 726"/>
                  <a:gd name="T38" fmla="*/ 121 w 1226"/>
                  <a:gd name="T39" fmla="*/ 463 h 726"/>
                  <a:gd name="T40" fmla="*/ 119 w 1226"/>
                  <a:gd name="T41" fmla="*/ 408 h 726"/>
                  <a:gd name="T42" fmla="*/ 94 w 1226"/>
                  <a:gd name="T43" fmla="*/ 361 h 726"/>
                  <a:gd name="T44" fmla="*/ 53 w 1226"/>
                  <a:gd name="T45" fmla="*/ 324 h 726"/>
                  <a:gd name="T46" fmla="*/ 21 w 1226"/>
                  <a:gd name="T47" fmla="*/ 303 h 726"/>
                  <a:gd name="T48" fmla="*/ 118 w 1226"/>
                  <a:gd name="T49" fmla="*/ 65 h 726"/>
                  <a:gd name="T50" fmla="*/ 194 w 1226"/>
                  <a:gd name="T51" fmla="*/ 58 h 726"/>
                  <a:gd name="T52" fmla="*/ 247 w 1226"/>
                  <a:gd name="T53" fmla="*/ 57 h 726"/>
                  <a:gd name="T54" fmla="*/ 287 w 1226"/>
                  <a:gd name="T55" fmla="*/ 53 h 726"/>
                  <a:gd name="T56" fmla="*/ 340 w 1226"/>
                  <a:gd name="T57" fmla="*/ 52 h 726"/>
                  <a:gd name="T58" fmla="*/ 460 w 1226"/>
                  <a:gd name="T59" fmla="*/ 107 h 726"/>
                  <a:gd name="T60" fmla="*/ 542 w 1226"/>
                  <a:gd name="T61" fmla="*/ 107 h 726"/>
                  <a:gd name="T62" fmla="*/ 672 w 1226"/>
                  <a:gd name="T63" fmla="*/ 90 h 726"/>
                  <a:gd name="T64" fmla="*/ 737 w 1226"/>
                  <a:gd name="T65" fmla="*/ 84 h 726"/>
                  <a:gd name="T66" fmla="*/ 732 w 1226"/>
                  <a:gd name="T67" fmla="*/ 13 h 726"/>
                  <a:gd name="T68" fmla="*/ 773 w 1226"/>
                  <a:gd name="T69" fmla="*/ 53 h 726"/>
                  <a:gd name="T70" fmla="*/ 822 w 1226"/>
                  <a:gd name="T71" fmla="*/ 85 h 726"/>
                  <a:gd name="T72" fmla="*/ 860 w 1226"/>
                  <a:gd name="T73" fmla="*/ 79 h 726"/>
                  <a:gd name="T74" fmla="*/ 898 w 1226"/>
                  <a:gd name="T75" fmla="*/ 90 h 726"/>
                  <a:gd name="T76" fmla="*/ 830 w 1226"/>
                  <a:gd name="T77" fmla="*/ 137 h 726"/>
                  <a:gd name="T78" fmla="*/ 778 w 1226"/>
                  <a:gd name="T79" fmla="*/ 149 h 726"/>
                  <a:gd name="T80" fmla="*/ 785 w 1226"/>
                  <a:gd name="T81" fmla="*/ 205 h 726"/>
                  <a:gd name="T82" fmla="*/ 694 w 1226"/>
                  <a:gd name="T83" fmla="*/ 274 h 726"/>
                  <a:gd name="T84" fmla="*/ 701 w 1226"/>
                  <a:gd name="T85" fmla="*/ 374 h 726"/>
                  <a:gd name="T86" fmla="*/ 806 w 1226"/>
                  <a:gd name="T87" fmla="*/ 426 h 726"/>
                  <a:gd name="T88" fmla="*/ 841 w 1226"/>
                  <a:gd name="T89" fmla="*/ 512 h 726"/>
                  <a:gd name="T90" fmla="*/ 882 w 1226"/>
                  <a:gd name="T91" fmla="*/ 499 h 726"/>
                  <a:gd name="T92" fmla="*/ 914 w 1226"/>
                  <a:gd name="T93" fmla="*/ 414 h 726"/>
                  <a:gd name="T94" fmla="*/ 917 w 1226"/>
                  <a:gd name="T95" fmla="*/ 395 h 726"/>
                  <a:gd name="T96" fmla="*/ 917 w 1226"/>
                  <a:gd name="T97" fmla="*/ 358 h 726"/>
                  <a:gd name="T98" fmla="*/ 906 w 1226"/>
                  <a:gd name="T99" fmla="*/ 332 h 726"/>
                  <a:gd name="T100" fmla="*/ 926 w 1226"/>
                  <a:gd name="T101" fmla="*/ 257 h 726"/>
                  <a:gd name="T102" fmla="*/ 1017 w 1226"/>
                  <a:gd name="T103" fmla="*/ 259 h 726"/>
                  <a:gd name="T104" fmla="*/ 1046 w 1226"/>
                  <a:gd name="T105" fmla="*/ 340 h 726"/>
                  <a:gd name="T106" fmla="*/ 1119 w 1226"/>
                  <a:gd name="T107" fmla="*/ 30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6" h="726">
                    <a:moveTo>
                      <a:pt x="1119" y="301"/>
                    </a:moveTo>
                    <a:lnTo>
                      <a:pt x="1127" y="313"/>
                    </a:lnTo>
                    <a:lnTo>
                      <a:pt x="1132" y="335"/>
                    </a:lnTo>
                    <a:lnTo>
                      <a:pt x="1145" y="335"/>
                    </a:lnTo>
                    <a:lnTo>
                      <a:pt x="1148" y="364"/>
                    </a:lnTo>
                    <a:lnTo>
                      <a:pt x="1157" y="362"/>
                    </a:lnTo>
                    <a:lnTo>
                      <a:pt x="1157" y="375"/>
                    </a:lnTo>
                    <a:lnTo>
                      <a:pt x="1148" y="380"/>
                    </a:lnTo>
                    <a:lnTo>
                      <a:pt x="1150" y="392"/>
                    </a:lnTo>
                    <a:lnTo>
                      <a:pt x="1161" y="394"/>
                    </a:lnTo>
                    <a:lnTo>
                      <a:pt x="1166" y="421"/>
                    </a:lnTo>
                    <a:lnTo>
                      <a:pt x="1188" y="418"/>
                    </a:lnTo>
                    <a:lnTo>
                      <a:pt x="1186" y="430"/>
                    </a:lnTo>
                    <a:lnTo>
                      <a:pt x="1202" y="426"/>
                    </a:lnTo>
                    <a:lnTo>
                      <a:pt x="1191" y="442"/>
                    </a:lnTo>
                    <a:lnTo>
                      <a:pt x="1186" y="453"/>
                    </a:lnTo>
                    <a:lnTo>
                      <a:pt x="1164" y="459"/>
                    </a:lnTo>
                    <a:lnTo>
                      <a:pt x="1173" y="463"/>
                    </a:lnTo>
                    <a:lnTo>
                      <a:pt x="1191" y="459"/>
                    </a:lnTo>
                    <a:lnTo>
                      <a:pt x="1207" y="450"/>
                    </a:lnTo>
                    <a:lnTo>
                      <a:pt x="1221" y="451"/>
                    </a:lnTo>
                    <a:lnTo>
                      <a:pt x="1224" y="466"/>
                    </a:lnTo>
                    <a:lnTo>
                      <a:pt x="1224" y="485"/>
                    </a:lnTo>
                    <a:lnTo>
                      <a:pt x="1226" y="496"/>
                    </a:lnTo>
                    <a:lnTo>
                      <a:pt x="1224" y="505"/>
                    </a:lnTo>
                    <a:lnTo>
                      <a:pt x="1205" y="510"/>
                    </a:lnTo>
                    <a:lnTo>
                      <a:pt x="1188" y="508"/>
                    </a:lnTo>
                    <a:lnTo>
                      <a:pt x="1166" y="528"/>
                    </a:lnTo>
                    <a:lnTo>
                      <a:pt x="1128" y="533"/>
                    </a:lnTo>
                    <a:lnTo>
                      <a:pt x="1088" y="533"/>
                    </a:lnTo>
                    <a:lnTo>
                      <a:pt x="1069" y="530"/>
                    </a:lnTo>
                    <a:lnTo>
                      <a:pt x="1054" y="543"/>
                    </a:lnTo>
                    <a:lnTo>
                      <a:pt x="1034" y="553"/>
                    </a:lnTo>
                    <a:lnTo>
                      <a:pt x="1014" y="578"/>
                    </a:lnTo>
                    <a:lnTo>
                      <a:pt x="1048" y="563"/>
                    </a:lnTo>
                    <a:lnTo>
                      <a:pt x="1067" y="553"/>
                    </a:lnTo>
                    <a:lnTo>
                      <a:pt x="1087" y="565"/>
                    </a:lnTo>
                    <a:lnTo>
                      <a:pt x="1074" y="585"/>
                    </a:lnTo>
                    <a:lnTo>
                      <a:pt x="1092" y="605"/>
                    </a:lnTo>
                    <a:lnTo>
                      <a:pt x="1137" y="627"/>
                    </a:lnTo>
                    <a:lnTo>
                      <a:pt x="1097" y="648"/>
                    </a:lnTo>
                    <a:lnTo>
                      <a:pt x="1058" y="675"/>
                    </a:lnTo>
                    <a:lnTo>
                      <a:pt x="1049" y="665"/>
                    </a:lnTo>
                    <a:lnTo>
                      <a:pt x="1097" y="620"/>
                    </a:lnTo>
                    <a:lnTo>
                      <a:pt x="1094" y="614"/>
                    </a:lnTo>
                    <a:lnTo>
                      <a:pt x="1079" y="614"/>
                    </a:lnTo>
                    <a:lnTo>
                      <a:pt x="1040" y="648"/>
                    </a:lnTo>
                    <a:lnTo>
                      <a:pt x="1028" y="643"/>
                    </a:lnTo>
                    <a:lnTo>
                      <a:pt x="1025" y="599"/>
                    </a:lnTo>
                    <a:lnTo>
                      <a:pt x="1003" y="593"/>
                    </a:lnTo>
                    <a:lnTo>
                      <a:pt x="993" y="620"/>
                    </a:lnTo>
                    <a:lnTo>
                      <a:pt x="985" y="636"/>
                    </a:lnTo>
                    <a:lnTo>
                      <a:pt x="972" y="652"/>
                    </a:lnTo>
                    <a:lnTo>
                      <a:pt x="907" y="648"/>
                    </a:lnTo>
                    <a:lnTo>
                      <a:pt x="895" y="660"/>
                    </a:lnTo>
                    <a:lnTo>
                      <a:pt x="888" y="684"/>
                    </a:lnTo>
                    <a:lnTo>
                      <a:pt x="851" y="682"/>
                    </a:lnTo>
                    <a:lnTo>
                      <a:pt x="837" y="696"/>
                    </a:lnTo>
                    <a:lnTo>
                      <a:pt x="803" y="726"/>
                    </a:lnTo>
                    <a:lnTo>
                      <a:pt x="778" y="717"/>
                    </a:lnTo>
                    <a:lnTo>
                      <a:pt x="786" y="703"/>
                    </a:lnTo>
                    <a:lnTo>
                      <a:pt x="801" y="682"/>
                    </a:lnTo>
                    <a:lnTo>
                      <a:pt x="812" y="691"/>
                    </a:lnTo>
                    <a:lnTo>
                      <a:pt x="815" y="654"/>
                    </a:lnTo>
                    <a:lnTo>
                      <a:pt x="834" y="657"/>
                    </a:lnTo>
                    <a:lnTo>
                      <a:pt x="818" y="628"/>
                    </a:lnTo>
                    <a:lnTo>
                      <a:pt x="767" y="619"/>
                    </a:lnTo>
                    <a:lnTo>
                      <a:pt x="752" y="564"/>
                    </a:lnTo>
                    <a:lnTo>
                      <a:pt x="696" y="571"/>
                    </a:lnTo>
                    <a:lnTo>
                      <a:pt x="698" y="580"/>
                    </a:lnTo>
                    <a:lnTo>
                      <a:pt x="653" y="576"/>
                    </a:lnTo>
                    <a:lnTo>
                      <a:pt x="622" y="576"/>
                    </a:lnTo>
                    <a:lnTo>
                      <a:pt x="625" y="565"/>
                    </a:lnTo>
                    <a:lnTo>
                      <a:pt x="197" y="567"/>
                    </a:lnTo>
                    <a:lnTo>
                      <a:pt x="177" y="540"/>
                    </a:lnTo>
                    <a:lnTo>
                      <a:pt x="156" y="525"/>
                    </a:lnTo>
                    <a:lnTo>
                      <a:pt x="139" y="506"/>
                    </a:lnTo>
                    <a:lnTo>
                      <a:pt x="138" y="482"/>
                    </a:lnTo>
                    <a:lnTo>
                      <a:pt x="136" y="462"/>
                    </a:lnTo>
                    <a:lnTo>
                      <a:pt x="121" y="463"/>
                    </a:lnTo>
                    <a:lnTo>
                      <a:pt x="119" y="449"/>
                    </a:lnTo>
                    <a:lnTo>
                      <a:pt x="110" y="444"/>
                    </a:lnTo>
                    <a:lnTo>
                      <a:pt x="112" y="421"/>
                    </a:lnTo>
                    <a:lnTo>
                      <a:pt x="119" y="408"/>
                    </a:lnTo>
                    <a:lnTo>
                      <a:pt x="130" y="397"/>
                    </a:lnTo>
                    <a:lnTo>
                      <a:pt x="109" y="392"/>
                    </a:lnTo>
                    <a:lnTo>
                      <a:pt x="103" y="365"/>
                    </a:lnTo>
                    <a:lnTo>
                      <a:pt x="94" y="361"/>
                    </a:lnTo>
                    <a:lnTo>
                      <a:pt x="90" y="341"/>
                    </a:lnTo>
                    <a:lnTo>
                      <a:pt x="66" y="314"/>
                    </a:lnTo>
                    <a:lnTo>
                      <a:pt x="56" y="313"/>
                    </a:lnTo>
                    <a:lnTo>
                      <a:pt x="53" y="324"/>
                    </a:lnTo>
                    <a:lnTo>
                      <a:pt x="44" y="324"/>
                    </a:lnTo>
                    <a:lnTo>
                      <a:pt x="40" y="333"/>
                    </a:lnTo>
                    <a:lnTo>
                      <a:pt x="26" y="324"/>
                    </a:lnTo>
                    <a:lnTo>
                      <a:pt x="21" y="303"/>
                    </a:lnTo>
                    <a:lnTo>
                      <a:pt x="15" y="297"/>
                    </a:lnTo>
                    <a:lnTo>
                      <a:pt x="0" y="303"/>
                    </a:lnTo>
                    <a:lnTo>
                      <a:pt x="72" y="57"/>
                    </a:lnTo>
                    <a:lnTo>
                      <a:pt x="118" y="65"/>
                    </a:lnTo>
                    <a:lnTo>
                      <a:pt x="159" y="85"/>
                    </a:lnTo>
                    <a:lnTo>
                      <a:pt x="177" y="86"/>
                    </a:lnTo>
                    <a:lnTo>
                      <a:pt x="178" y="71"/>
                    </a:lnTo>
                    <a:lnTo>
                      <a:pt x="194" y="58"/>
                    </a:lnTo>
                    <a:lnTo>
                      <a:pt x="233" y="34"/>
                    </a:lnTo>
                    <a:lnTo>
                      <a:pt x="245" y="40"/>
                    </a:lnTo>
                    <a:lnTo>
                      <a:pt x="216" y="58"/>
                    </a:lnTo>
                    <a:lnTo>
                      <a:pt x="247" y="57"/>
                    </a:lnTo>
                    <a:lnTo>
                      <a:pt x="257" y="46"/>
                    </a:lnTo>
                    <a:lnTo>
                      <a:pt x="264" y="34"/>
                    </a:lnTo>
                    <a:lnTo>
                      <a:pt x="274" y="29"/>
                    </a:lnTo>
                    <a:lnTo>
                      <a:pt x="287" y="53"/>
                    </a:lnTo>
                    <a:lnTo>
                      <a:pt x="306" y="55"/>
                    </a:lnTo>
                    <a:lnTo>
                      <a:pt x="315" y="46"/>
                    </a:lnTo>
                    <a:lnTo>
                      <a:pt x="325" y="62"/>
                    </a:lnTo>
                    <a:lnTo>
                      <a:pt x="340" y="52"/>
                    </a:lnTo>
                    <a:lnTo>
                      <a:pt x="399" y="71"/>
                    </a:lnTo>
                    <a:lnTo>
                      <a:pt x="437" y="72"/>
                    </a:lnTo>
                    <a:lnTo>
                      <a:pt x="465" y="86"/>
                    </a:lnTo>
                    <a:lnTo>
                      <a:pt x="460" y="107"/>
                    </a:lnTo>
                    <a:lnTo>
                      <a:pt x="497" y="95"/>
                    </a:lnTo>
                    <a:lnTo>
                      <a:pt x="525" y="121"/>
                    </a:lnTo>
                    <a:lnTo>
                      <a:pt x="544" y="120"/>
                    </a:lnTo>
                    <a:lnTo>
                      <a:pt x="542" y="107"/>
                    </a:lnTo>
                    <a:lnTo>
                      <a:pt x="564" y="84"/>
                    </a:lnTo>
                    <a:lnTo>
                      <a:pt x="588" y="102"/>
                    </a:lnTo>
                    <a:lnTo>
                      <a:pt x="659" y="107"/>
                    </a:lnTo>
                    <a:lnTo>
                      <a:pt x="672" y="90"/>
                    </a:lnTo>
                    <a:lnTo>
                      <a:pt x="692" y="88"/>
                    </a:lnTo>
                    <a:lnTo>
                      <a:pt x="703" y="104"/>
                    </a:lnTo>
                    <a:lnTo>
                      <a:pt x="721" y="95"/>
                    </a:lnTo>
                    <a:lnTo>
                      <a:pt x="737" y="84"/>
                    </a:lnTo>
                    <a:lnTo>
                      <a:pt x="729" y="52"/>
                    </a:lnTo>
                    <a:lnTo>
                      <a:pt x="708" y="37"/>
                    </a:lnTo>
                    <a:lnTo>
                      <a:pt x="723" y="28"/>
                    </a:lnTo>
                    <a:lnTo>
                      <a:pt x="732" y="13"/>
                    </a:lnTo>
                    <a:lnTo>
                      <a:pt x="754" y="0"/>
                    </a:lnTo>
                    <a:lnTo>
                      <a:pt x="776" y="19"/>
                    </a:lnTo>
                    <a:lnTo>
                      <a:pt x="769" y="37"/>
                    </a:lnTo>
                    <a:lnTo>
                      <a:pt x="773" y="53"/>
                    </a:lnTo>
                    <a:lnTo>
                      <a:pt x="786" y="65"/>
                    </a:lnTo>
                    <a:lnTo>
                      <a:pt x="794" y="88"/>
                    </a:lnTo>
                    <a:lnTo>
                      <a:pt x="812" y="65"/>
                    </a:lnTo>
                    <a:lnTo>
                      <a:pt x="822" y="85"/>
                    </a:lnTo>
                    <a:lnTo>
                      <a:pt x="821" y="117"/>
                    </a:lnTo>
                    <a:lnTo>
                      <a:pt x="834" y="117"/>
                    </a:lnTo>
                    <a:lnTo>
                      <a:pt x="840" y="99"/>
                    </a:lnTo>
                    <a:lnTo>
                      <a:pt x="860" y="79"/>
                    </a:lnTo>
                    <a:lnTo>
                      <a:pt x="868" y="53"/>
                    </a:lnTo>
                    <a:lnTo>
                      <a:pt x="904" y="57"/>
                    </a:lnTo>
                    <a:lnTo>
                      <a:pt x="913" y="83"/>
                    </a:lnTo>
                    <a:lnTo>
                      <a:pt x="898" y="90"/>
                    </a:lnTo>
                    <a:lnTo>
                      <a:pt x="906" y="123"/>
                    </a:lnTo>
                    <a:lnTo>
                      <a:pt x="860" y="146"/>
                    </a:lnTo>
                    <a:lnTo>
                      <a:pt x="854" y="136"/>
                    </a:lnTo>
                    <a:lnTo>
                      <a:pt x="830" y="137"/>
                    </a:lnTo>
                    <a:lnTo>
                      <a:pt x="827" y="156"/>
                    </a:lnTo>
                    <a:lnTo>
                      <a:pt x="799" y="156"/>
                    </a:lnTo>
                    <a:lnTo>
                      <a:pt x="791" y="148"/>
                    </a:lnTo>
                    <a:lnTo>
                      <a:pt x="778" y="149"/>
                    </a:lnTo>
                    <a:lnTo>
                      <a:pt x="779" y="160"/>
                    </a:lnTo>
                    <a:lnTo>
                      <a:pt x="806" y="171"/>
                    </a:lnTo>
                    <a:lnTo>
                      <a:pt x="799" y="195"/>
                    </a:lnTo>
                    <a:lnTo>
                      <a:pt x="785" y="205"/>
                    </a:lnTo>
                    <a:lnTo>
                      <a:pt x="763" y="208"/>
                    </a:lnTo>
                    <a:lnTo>
                      <a:pt x="750" y="228"/>
                    </a:lnTo>
                    <a:lnTo>
                      <a:pt x="720" y="251"/>
                    </a:lnTo>
                    <a:lnTo>
                      <a:pt x="694" y="274"/>
                    </a:lnTo>
                    <a:lnTo>
                      <a:pt x="673" y="306"/>
                    </a:lnTo>
                    <a:lnTo>
                      <a:pt x="672" y="330"/>
                    </a:lnTo>
                    <a:lnTo>
                      <a:pt x="691" y="333"/>
                    </a:lnTo>
                    <a:lnTo>
                      <a:pt x="701" y="374"/>
                    </a:lnTo>
                    <a:lnTo>
                      <a:pt x="745" y="379"/>
                    </a:lnTo>
                    <a:lnTo>
                      <a:pt x="773" y="406"/>
                    </a:lnTo>
                    <a:lnTo>
                      <a:pt x="791" y="408"/>
                    </a:lnTo>
                    <a:lnTo>
                      <a:pt x="806" y="426"/>
                    </a:lnTo>
                    <a:lnTo>
                      <a:pt x="836" y="424"/>
                    </a:lnTo>
                    <a:lnTo>
                      <a:pt x="833" y="459"/>
                    </a:lnTo>
                    <a:lnTo>
                      <a:pt x="830" y="489"/>
                    </a:lnTo>
                    <a:lnTo>
                      <a:pt x="841" y="512"/>
                    </a:lnTo>
                    <a:lnTo>
                      <a:pt x="854" y="513"/>
                    </a:lnTo>
                    <a:lnTo>
                      <a:pt x="865" y="501"/>
                    </a:lnTo>
                    <a:lnTo>
                      <a:pt x="877" y="512"/>
                    </a:lnTo>
                    <a:lnTo>
                      <a:pt x="882" y="499"/>
                    </a:lnTo>
                    <a:lnTo>
                      <a:pt x="889" y="463"/>
                    </a:lnTo>
                    <a:lnTo>
                      <a:pt x="888" y="450"/>
                    </a:lnTo>
                    <a:lnTo>
                      <a:pt x="891" y="426"/>
                    </a:lnTo>
                    <a:lnTo>
                      <a:pt x="914" y="414"/>
                    </a:lnTo>
                    <a:lnTo>
                      <a:pt x="915" y="413"/>
                    </a:lnTo>
                    <a:lnTo>
                      <a:pt x="916" y="409"/>
                    </a:lnTo>
                    <a:lnTo>
                      <a:pt x="916" y="403"/>
                    </a:lnTo>
                    <a:lnTo>
                      <a:pt x="917" y="395"/>
                    </a:lnTo>
                    <a:lnTo>
                      <a:pt x="919" y="387"/>
                    </a:lnTo>
                    <a:lnTo>
                      <a:pt x="919" y="377"/>
                    </a:lnTo>
                    <a:lnTo>
                      <a:pt x="919" y="368"/>
                    </a:lnTo>
                    <a:lnTo>
                      <a:pt x="917" y="358"/>
                    </a:lnTo>
                    <a:lnTo>
                      <a:pt x="916" y="350"/>
                    </a:lnTo>
                    <a:lnTo>
                      <a:pt x="914" y="342"/>
                    </a:lnTo>
                    <a:lnTo>
                      <a:pt x="910" y="337"/>
                    </a:lnTo>
                    <a:lnTo>
                      <a:pt x="906" y="332"/>
                    </a:lnTo>
                    <a:lnTo>
                      <a:pt x="922" y="325"/>
                    </a:lnTo>
                    <a:lnTo>
                      <a:pt x="926" y="294"/>
                    </a:lnTo>
                    <a:lnTo>
                      <a:pt x="923" y="283"/>
                    </a:lnTo>
                    <a:lnTo>
                      <a:pt x="926" y="257"/>
                    </a:lnTo>
                    <a:lnTo>
                      <a:pt x="943" y="232"/>
                    </a:lnTo>
                    <a:lnTo>
                      <a:pt x="969" y="246"/>
                    </a:lnTo>
                    <a:lnTo>
                      <a:pt x="1004" y="246"/>
                    </a:lnTo>
                    <a:lnTo>
                      <a:pt x="1017" y="259"/>
                    </a:lnTo>
                    <a:lnTo>
                      <a:pt x="1033" y="275"/>
                    </a:lnTo>
                    <a:lnTo>
                      <a:pt x="1054" y="283"/>
                    </a:lnTo>
                    <a:lnTo>
                      <a:pt x="1045" y="295"/>
                    </a:lnTo>
                    <a:lnTo>
                      <a:pt x="1046" y="340"/>
                    </a:lnTo>
                    <a:lnTo>
                      <a:pt x="1071" y="347"/>
                    </a:lnTo>
                    <a:lnTo>
                      <a:pt x="1096" y="338"/>
                    </a:lnTo>
                    <a:lnTo>
                      <a:pt x="1105" y="324"/>
                    </a:lnTo>
                    <a:lnTo>
                      <a:pt x="1119" y="3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7" name="Freeform 71"/>
              <p:cNvSpPr>
                <a:spLocks/>
              </p:cNvSpPr>
              <p:nvPr/>
            </p:nvSpPr>
            <p:spPr bwMode="auto">
              <a:xfrm>
                <a:off x="4430740" y="2713163"/>
                <a:ext cx="143096" cy="149431"/>
              </a:xfrm>
              <a:custGeom>
                <a:avLst/>
                <a:gdLst>
                  <a:gd name="T0" fmla="*/ 44 w 81"/>
                  <a:gd name="T1" fmla="*/ 0 h 84"/>
                  <a:gd name="T2" fmla="*/ 34 w 81"/>
                  <a:gd name="T3" fmla="*/ 3 h 84"/>
                  <a:gd name="T4" fmla="*/ 27 w 81"/>
                  <a:gd name="T5" fmla="*/ 13 h 84"/>
                  <a:gd name="T6" fmla="*/ 19 w 81"/>
                  <a:gd name="T7" fmla="*/ 24 h 84"/>
                  <a:gd name="T8" fmla="*/ 6 w 81"/>
                  <a:gd name="T9" fmla="*/ 30 h 84"/>
                  <a:gd name="T10" fmla="*/ 0 w 81"/>
                  <a:gd name="T11" fmla="*/ 44 h 84"/>
                  <a:gd name="T12" fmla="*/ 0 w 81"/>
                  <a:gd name="T13" fmla="*/ 64 h 84"/>
                  <a:gd name="T14" fmla="*/ 16 w 81"/>
                  <a:gd name="T15" fmla="*/ 66 h 84"/>
                  <a:gd name="T16" fmla="*/ 31 w 81"/>
                  <a:gd name="T17" fmla="*/ 60 h 84"/>
                  <a:gd name="T18" fmla="*/ 42 w 81"/>
                  <a:gd name="T19" fmla="*/ 60 h 84"/>
                  <a:gd name="T20" fmla="*/ 44 w 81"/>
                  <a:gd name="T21" fmla="*/ 79 h 84"/>
                  <a:gd name="T22" fmla="*/ 54 w 81"/>
                  <a:gd name="T23" fmla="*/ 83 h 84"/>
                  <a:gd name="T24" fmla="*/ 54 w 81"/>
                  <a:gd name="T25" fmla="*/ 70 h 84"/>
                  <a:gd name="T26" fmla="*/ 63 w 81"/>
                  <a:gd name="T27" fmla="*/ 71 h 84"/>
                  <a:gd name="T28" fmla="*/ 66 w 81"/>
                  <a:gd name="T29" fmla="*/ 83 h 84"/>
                  <a:gd name="T30" fmla="*/ 74 w 81"/>
                  <a:gd name="T31" fmla="*/ 65 h 84"/>
                  <a:gd name="T32" fmla="*/ 80 w 81"/>
                  <a:gd name="T33" fmla="*/ 50 h 84"/>
                  <a:gd name="T34" fmla="*/ 77 w 81"/>
                  <a:gd name="T35" fmla="*/ 30 h 84"/>
                  <a:gd name="T36" fmla="*/ 66 w 81"/>
                  <a:gd name="T37" fmla="*/ 26 h 84"/>
                  <a:gd name="T38" fmla="*/ 54 w 81"/>
                  <a:gd name="T39" fmla="*/ 26 h 84"/>
                  <a:gd name="T40" fmla="*/ 49 w 81"/>
                  <a:gd name="T41" fmla="*/ 13 h 84"/>
                  <a:gd name="T42" fmla="*/ 50 w 81"/>
                  <a:gd name="T43" fmla="*/ 5 h 84"/>
                  <a:gd name="T44" fmla="*/ 40 w 81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84">
                    <a:moveTo>
                      <a:pt x="44" y="0"/>
                    </a:moveTo>
                    <a:lnTo>
                      <a:pt x="34" y="3"/>
                    </a:lnTo>
                    <a:lnTo>
                      <a:pt x="27" y="13"/>
                    </a:lnTo>
                    <a:lnTo>
                      <a:pt x="19" y="24"/>
                    </a:lnTo>
                    <a:lnTo>
                      <a:pt x="6" y="30"/>
                    </a:lnTo>
                    <a:lnTo>
                      <a:pt x="0" y="44"/>
                    </a:lnTo>
                    <a:lnTo>
                      <a:pt x="0" y="64"/>
                    </a:lnTo>
                    <a:lnTo>
                      <a:pt x="16" y="66"/>
                    </a:lnTo>
                    <a:lnTo>
                      <a:pt x="31" y="60"/>
                    </a:lnTo>
                    <a:lnTo>
                      <a:pt x="42" y="60"/>
                    </a:lnTo>
                    <a:lnTo>
                      <a:pt x="44" y="79"/>
                    </a:lnTo>
                    <a:lnTo>
                      <a:pt x="54" y="83"/>
                    </a:lnTo>
                    <a:lnTo>
                      <a:pt x="54" y="70"/>
                    </a:lnTo>
                    <a:lnTo>
                      <a:pt x="63" y="71"/>
                    </a:lnTo>
                    <a:lnTo>
                      <a:pt x="66" y="83"/>
                    </a:lnTo>
                    <a:lnTo>
                      <a:pt x="74" y="65"/>
                    </a:lnTo>
                    <a:lnTo>
                      <a:pt x="80" y="50"/>
                    </a:lnTo>
                    <a:lnTo>
                      <a:pt x="77" y="30"/>
                    </a:lnTo>
                    <a:lnTo>
                      <a:pt x="66" y="26"/>
                    </a:lnTo>
                    <a:lnTo>
                      <a:pt x="54" y="26"/>
                    </a:lnTo>
                    <a:lnTo>
                      <a:pt x="49" y="13"/>
                    </a:lnTo>
                    <a:lnTo>
                      <a:pt x="50" y="5"/>
                    </a:lnTo>
                    <a:lnTo>
                      <a:pt x="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8" name="Freeform 72"/>
              <p:cNvSpPr>
                <a:spLocks/>
              </p:cNvSpPr>
              <p:nvPr/>
            </p:nvSpPr>
            <p:spPr bwMode="auto">
              <a:xfrm>
                <a:off x="3092556" y="1741078"/>
                <a:ext cx="250025" cy="171452"/>
              </a:xfrm>
              <a:custGeom>
                <a:avLst/>
                <a:gdLst>
                  <a:gd name="T0" fmla="*/ 45 w 142"/>
                  <a:gd name="T1" fmla="*/ 4 h 98"/>
                  <a:gd name="T2" fmla="*/ 28 w 142"/>
                  <a:gd name="T3" fmla="*/ 32 h 98"/>
                  <a:gd name="T4" fmla="*/ 18 w 142"/>
                  <a:gd name="T5" fmla="*/ 50 h 98"/>
                  <a:gd name="T6" fmla="*/ 0 w 142"/>
                  <a:gd name="T7" fmla="*/ 70 h 98"/>
                  <a:gd name="T8" fmla="*/ 13 w 142"/>
                  <a:gd name="T9" fmla="*/ 84 h 98"/>
                  <a:gd name="T10" fmla="*/ 32 w 142"/>
                  <a:gd name="T11" fmla="*/ 97 h 98"/>
                  <a:gd name="T12" fmla="*/ 71 w 142"/>
                  <a:gd name="T13" fmla="*/ 77 h 98"/>
                  <a:gd name="T14" fmla="*/ 91 w 142"/>
                  <a:gd name="T15" fmla="*/ 64 h 98"/>
                  <a:gd name="T16" fmla="*/ 121 w 142"/>
                  <a:gd name="T17" fmla="*/ 57 h 98"/>
                  <a:gd name="T18" fmla="*/ 141 w 142"/>
                  <a:gd name="T19" fmla="*/ 42 h 98"/>
                  <a:gd name="T20" fmla="*/ 116 w 142"/>
                  <a:gd name="T21" fmla="*/ 19 h 98"/>
                  <a:gd name="T22" fmla="*/ 84 w 142"/>
                  <a:gd name="T23" fmla="*/ 12 h 98"/>
                  <a:gd name="T24" fmla="*/ 71 w 142"/>
                  <a:gd name="T25" fmla="*/ 0 h 98"/>
                  <a:gd name="T26" fmla="*/ 56 w 142"/>
                  <a:gd name="T27" fmla="*/ 15 h 98"/>
                  <a:gd name="T28" fmla="*/ 45 w 142"/>
                  <a:gd name="T29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98">
                    <a:moveTo>
                      <a:pt x="45" y="4"/>
                    </a:moveTo>
                    <a:lnTo>
                      <a:pt x="28" y="32"/>
                    </a:lnTo>
                    <a:lnTo>
                      <a:pt x="18" y="50"/>
                    </a:lnTo>
                    <a:lnTo>
                      <a:pt x="0" y="70"/>
                    </a:lnTo>
                    <a:lnTo>
                      <a:pt x="13" y="84"/>
                    </a:lnTo>
                    <a:lnTo>
                      <a:pt x="32" y="97"/>
                    </a:lnTo>
                    <a:lnTo>
                      <a:pt x="71" y="77"/>
                    </a:lnTo>
                    <a:lnTo>
                      <a:pt x="91" y="64"/>
                    </a:lnTo>
                    <a:lnTo>
                      <a:pt x="121" y="57"/>
                    </a:lnTo>
                    <a:lnTo>
                      <a:pt x="141" y="42"/>
                    </a:lnTo>
                    <a:lnTo>
                      <a:pt x="116" y="19"/>
                    </a:lnTo>
                    <a:lnTo>
                      <a:pt x="84" y="12"/>
                    </a:lnTo>
                    <a:lnTo>
                      <a:pt x="71" y="0"/>
                    </a:lnTo>
                    <a:lnTo>
                      <a:pt x="56" y="15"/>
                    </a:lnTo>
                    <a:lnTo>
                      <a:pt x="45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9" name="Freeform 73"/>
              <p:cNvSpPr>
                <a:spLocks/>
              </p:cNvSpPr>
              <p:nvPr/>
            </p:nvSpPr>
            <p:spPr bwMode="auto">
              <a:xfrm>
                <a:off x="3254522" y="1816579"/>
                <a:ext cx="358526" cy="191900"/>
              </a:xfrm>
              <a:custGeom>
                <a:avLst/>
                <a:gdLst>
                  <a:gd name="T0" fmla="*/ 62 w 203"/>
                  <a:gd name="T1" fmla="*/ 9 h 109"/>
                  <a:gd name="T2" fmla="*/ 34 w 203"/>
                  <a:gd name="T3" fmla="*/ 25 h 109"/>
                  <a:gd name="T4" fmla="*/ 34 w 203"/>
                  <a:gd name="T5" fmla="*/ 37 h 109"/>
                  <a:gd name="T6" fmla="*/ 2 w 203"/>
                  <a:gd name="T7" fmla="*/ 40 h 109"/>
                  <a:gd name="T8" fmla="*/ 0 w 203"/>
                  <a:gd name="T9" fmla="*/ 53 h 109"/>
                  <a:gd name="T10" fmla="*/ 52 w 203"/>
                  <a:gd name="T11" fmla="*/ 62 h 109"/>
                  <a:gd name="T12" fmla="*/ 12 w 203"/>
                  <a:gd name="T13" fmla="*/ 72 h 109"/>
                  <a:gd name="T14" fmla="*/ 4 w 203"/>
                  <a:gd name="T15" fmla="*/ 80 h 109"/>
                  <a:gd name="T16" fmla="*/ 32 w 203"/>
                  <a:gd name="T17" fmla="*/ 95 h 109"/>
                  <a:gd name="T18" fmla="*/ 57 w 203"/>
                  <a:gd name="T19" fmla="*/ 108 h 109"/>
                  <a:gd name="T20" fmla="*/ 92 w 203"/>
                  <a:gd name="T21" fmla="*/ 108 h 109"/>
                  <a:gd name="T22" fmla="*/ 151 w 203"/>
                  <a:gd name="T23" fmla="*/ 105 h 109"/>
                  <a:gd name="T24" fmla="*/ 188 w 203"/>
                  <a:gd name="T25" fmla="*/ 98 h 109"/>
                  <a:gd name="T26" fmla="*/ 179 w 203"/>
                  <a:gd name="T27" fmla="*/ 72 h 109"/>
                  <a:gd name="T28" fmla="*/ 202 w 203"/>
                  <a:gd name="T29" fmla="*/ 68 h 109"/>
                  <a:gd name="T30" fmla="*/ 177 w 203"/>
                  <a:gd name="T31" fmla="*/ 53 h 109"/>
                  <a:gd name="T32" fmla="*/ 161 w 203"/>
                  <a:gd name="T33" fmla="*/ 22 h 109"/>
                  <a:gd name="T34" fmla="*/ 169 w 203"/>
                  <a:gd name="T35" fmla="*/ 5 h 109"/>
                  <a:gd name="T36" fmla="*/ 139 w 203"/>
                  <a:gd name="T37" fmla="*/ 0 h 109"/>
                  <a:gd name="T38" fmla="*/ 132 w 203"/>
                  <a:gd name="T39" fmla="*/ 32 h 109"/>
                  <a:gd name="T40" fmla="*/ 117 w 203"/>
                  <a:gd name="T41" fmla="*/ 14 h 109"/>
                  <a:gd name="T42" fmla="*/ 104 w 203"/>
                  <a:gd name="T43" fmla="*/ 5 h 109"/>
                  <a:gd name="T44" fmla="*/ 94 w 203"/>
                  <a:gd name="T45" fmla="*/ 22 h 109"/>
                  <a:gd name="T46" fmla="*/ 85 w 203"/>
                  <a:gd name="T47" fmla="*/ 3 h 109"/>
                  <a:gd name="T48" fmla="*/ 62 w 203"/>
                  <a:gd name="T49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109">
                    <a:moveTo>
                      <a:pt x="62" y="9"/>
                    </a:moveTo>
                    <a:lnTo>
                      <a:pt x="34" y="25"/>
                    </a:lnTo>
                    <a:lnTo>
                      <a:pt x="34" y="37"/>
                    </a:lnTo>
                    <a:lnTo>
                      <a:pt x="2" y="40"/>
                    </a:lnTo>
                    <a:lnTo>
                      <a:pt x="0" y="53"/>
                    </a:lnTo>
                    <a:lnTo>
                      <a:pt x="52" y="62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32" y="95"/>
                    </a:lnTo>
                    <a:lnTo>
                      <a:pt x="57" y="108"/>
                    </a:lnTo>
                    <a:lnTo>
                      <a:pt x="92" y="108"/>
                    </a:lnTo>
                    <a:lnTo>
                      <a:pt x="151" y="105"/>
                    </a:lnTo>
                    <a:lnTo>
                      <a:pt x="188" y="98"/>
                    </a:lnTo>
                    <a:lnTo>
                      <a:pt x="179" y="72"/>
                    </a:lnTo>
                    <a:lnTo>
                      <a:pt x="202" y="68"/>
                    </a:lnTo>
                    <a:lnTo>
                      <a:pt x="177" y="53"/>
                    </a:lnTo>
                    <a:lnTo>
                      <a:pt x="161" y="22"/>
                    </a:lnTo>
                    <a:lnTo>
                      <a:pt x="169" y="5"/>
                    </a:lnTo>
                    <a:lnTo>
                      <a:pt x="139" y="0"/>
                    </a:lnTo>
                    <a:lnTo>
                      <a:pt x="132" y="32"/>
                    </a:lnTo>
                    <a:lnTo>
                      <a:pt x="117" y="14"/>
                    </a:lnTo>
                    <a:lnTo>
                      <a:pt x="104" y="5"/>
                    </a:lnTo>
                    <a:lnTo>
                      <a:pt x="94" y="22"/>
                    </a:lnTo>
                    <a:lnTo>
                      <a:pt x="85" y="3"/>
                    </a:lnTo>
                    <a:lnTo>
                      <a:pt x="62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0" name="Freeform 74"/>
              <p:cNvSpPr>
                <a:spLocks/>
              </p:cNvSpPr>
              <p:nvPr/>
            </p:nvSpPr>
            <p:spPr bwMode="auto">
              <a:xfrm>
                <a:off x="3534424" y="1778829"/>
                <a:ext cx="55037" cy="28313"/>
              </a:xfrm>
              <a:custGeom>
                <a:avLst/>
                <a:gdLst>
                  <a:gd name="T0" fmla="*/ 15 w 30"/>
                  <a:gd name="T1" fmla="*/ 14 h 15"/>
                  <a:gd name="T2" fmla="*/ 18 w 30"/>
                  <a:gd name="T3" fmla="*/ 14 h 15"/>
                  <a:gd name="T4" fmla="*/ 19 w 30"/>
                  <a:gd name="T5" fmla="*/ 14 h 15"/>
                  <a:gd name="T6" fmla="*/ 21 w 30"/>
                  <a:gd name="T7" fmla="*/ 14 h 15"/>
                  <a:gd name="T8" fmla="*/ 23 w 30"/>
                  <a:gd name="T9" fmla="*/ 13 h 15"/>
                  <a:gd name="T10" fmla="*/ 25 w 30"/>
                  <a:gd name="T11" fmla="*/ 12 h 15"/>
                  <a:gd name="T12" fmla="*/ 26 w 30"/>
                  <a:gd name="T13" fmla="*/ 11 h 15"/>
                  <a:gd name="T14" fmla="*/ 28 w 30"/>
                  <a:gd name="T15" fmla="*/ 11 h 15"/>
                  <a:gd name="T16" fmla="*/ 29 w 30"/>
                  <a:gd name="T17" fmla="*/ 10 h 15"/>
                  <a:gd name="T18" fmla="*/ 29 w 30"/>
                  <a:gd name="T19" fmla="*/ 9 h 15"/>
                  <a:gd name="T20" fmla="*/ 29 w 30"/>
                  <a:gd name="T21" fmla="*/ 8 h 15"/>
                  <a:gd name="T22" fmla="*/ 29 w 30"/>
                  <a:gd name="T23" fmla="*/ 7 h 15"/>
                  <a:gd name="T24" fmla="*/ 29 w 30"/>
                  <a:gd name="T25" fmla="*/ 6 h 15"/>
                  <a:gd name="T26" fmla="*/ 29 w 30"/>
                  <a:gd name="T27" fmla="*/ 4 h 15"/>
                  <a:gd name="T28" fmla="*/ 28 w 30"/>
                  <a:gd name="T29" fmla="*/ 3 h 15"/>
                  <a:gd name="T30" fmla="*/ 26 w 30"/>
                  <a:gd name="T31" fmla="*/ 3 h 15"/>
                  <a:gd name="T32" fmla="*/ 25 w 30"/>
                  <a:gd name="T33" fmla="*/ 2 h 15"/>
                  <a:gd name="T34" fmla="*/ 23 w 30"/>
                  <a:gd name="T35" fmla="*/ 1 h 15"/>
                  <a:gd name="T36" fmla="*/ 21 w 30"/>
                  <a:gd name="T37" fmla="*/ 0 h 15"/>
                  <a:gd name="T38" fmla="*/ 19 w 30"/>
                  <a:gd name="T39" fmla="*/ 0 h 15"/>
                  <a:gd name="T40" fmla="*/ 18 w 30"/>
                  <a:gd name="T41" fmla="*/ 0 h 15"/>
                  <a:gd name="T42" fmla="*/ 15 w 30"/>
                  <a:gd name="T43" fmla="*/ 0 h 15"/>
                  <a:gd name="T44" fmla="*/ 13 w 30"/>
                  <a:gd name="T45" fmla="*/ 0 h 15"/>
                  <a:gd name="T46" fmla="*/ 11 w 30"/>
                  <a:gd name="T47" fmla="*/ 0 h 15"/>
                  <a:gd name="T48" fmla="*/ 10 w 30"/>
                  <a:gd name="T49" fmla="*/ 0 h 15"/>
                  <a:gd name="T50" fmla="*/ 8 w 30"/>
                  <a:gd name="T51" fmla="*/ 1 h 15"/>
                  <a:gd name="T52" fmla="*/ 6 w 30"/>
                  <a:gd name="T53" fmla="*/ 2 h 15"/>
                  <a:gd name="T54" fmla="*/ 5 w 30"/>
                  <a:gd name="T55" fmla="*/ 2 h 15"/>
                  <a:gd name="T56" fmla="*/ 4 w 30"/>
                  <a:gd name="T57" fmla="*/ 3 h 15"/>
                  <a:gd name="T58" fmla="*/ 2 w 30"/>
                  <a:gd name="T59" fmla="*/ 3 h 15"/>
                  <a:gd name="T60" fmla="*/ 2 w 30"/>
                  <a:gd name="T61" fmla="*/ 4 h 15"/>
                  <a:gd name="T62" fmla="*/ 1 w 30"/>
                  <a:gd name="T63" fmla="*/ 6 h 15"/>
                  <a:gd name="T64" fmla="*/ 1 w 30"/>
                  <a:gd name="T65" fmla="*/ 7 h 15"/>
                  <a:gd name="T66" fmla="*/ 0 w 30"/>
                  <a:gd name="T67" fmla="*/ 7 h 15"/>
                  <a:gd name="T68" fmla="*/ 1 w 30"/>
                  <a:gd name="T69" fmla="*/ 8 h 15"/>
                  <a:gd name="T70" fmla="*/ 1 w 30"/>
                  <a:gd name="T71" fmla="*/ 9 h 15"/>
                  <a:gd name="T72" fmla="*/ 2 w 30"/>
                  <a:gd name="T73" fmla="*/ 10 h 15"/>
                  <a:gd name="T74" fmla="*/ 2 w 30"/>
                  <a:gd name="T75" fmla="*/ 11 h 15"/>
                  <a:gd name="T76" fmla="*/ 4 w 30"/>
                  <a:gd name="T77" fmla="*/ 11 h 15"/>
                  <a:gd name="T78" fmla="*/ 5 w 30"/>
                  <a:gd name="T79" fmla="*/ 12 h 15"/>
                  <a:gd name="T80" fmla="*/ 6 w 30"/>
                  <a:gd name="T81" fmla="*/ 12 h 15"/>
                  <a:gd name="T82" fmla="*/ 8 w 30"/>
                  <a:gd name="T83" fmla="*/ 13 h 15"/>
                  <a:gd name="T84" fmla="*/ 10 w 30"/>
                  <a:gd name="T85" fmla="*/ 14 h 15"/>
                  <a:gd name="T86" fmla="*/ 11 w 30"/>
                  <a:gd name="T87" fmla="*/ 14 h 15"/>
                  <a:gd name="T88" fmla="*/ 13 w 30"/>
                  <a:gd name="T89" fmla="*/ 14 h 15"/>
                  <a:gd name="T90" fmla="*/ 15 w 30"/>
                  <a:gd name="T9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15">
                    <a:moveTo>
                      <a:pt x="15" y="14"/>
                    </a:move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1" name="Freeform 75"/>
              <p:cNvSpPr>
                <a:spLocks/>
              </p:cNvSpPr>
              <p:nvPr/>
            </p:nvSpPr>
            <p:spPr bwMode="auto">
              <a:xfrm>
                <a:off x="3226217" y="1604231"/>
                <a:ext cx="154103" cy="97523"/>
              </a:xfrm>
              <a:custGeom>
                <a:avLst/>
                <a:gdLst>
                  <a:gd name="T0" fmla="*/ 85 w 86"/>
                  <a:gd name="T1" fmla="*/ 0 h 55"/>
                  <a:gd name="T2" fmla="*/ 63 w 86"/>
                  <a:gd name="T3" fmla="*/ 8 h 55"/>
                  <a:gd name="T4" fmla="*/ 30 w 86"/>
                  <a:gd name="T5" fmla="*/ 24 h 55"/>
                  <a:gd name="T6" fmla="*/ 2 w 86"/>
                  <a:gd name="T7" fmla="*/ 31 h 55"/>
                  <a:gd name="T8" fmla="*/ 0 w 86"/>
                  <a:gd name="T9" fmla="*/ 49 h 55"/>
                  <a:gd name="T10" fmla="*/ 37 w 86"/>
                  <a:gd name="T11" fmla="*/ 54 h 55"/>
                  <a:gd name="T12" fmla="*/ 63 w 86"/>
                  <a:gd name="T13" fmla="*/ 29 h 55"/>
                  <a:gd name="T14" fmla="*/ 85 w 86"/>
                  <a:gd name="T15" fmla="*/ 29 h 55"/>
                  <a:gd name="T16" fmla="*/ 85 w 86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55">
                    <a:moveTo>
                      <a:pt x="85" y="0"/>
                    </a:moveTo>
                    <a:lnTo>
                      <a:pt x="63" y="8"/>
                    </a:lnTo>
                    <a:lnTo>
                      <a:pt x="30" y="24"/>
                    </a:lnTo>
                    <a:lnTo>
                      <a:pt x="2" y="31"/>
                    </a:lnTo>
                    <a:lnTo>
                      <a:pt x="0" y="49"/>
                    </a:lnTo>
                    <a:lnTo>
                      <a:pt x="37" y="54"/>
                    </a:lnTo>
                    <a:lnTo>
                      <a:pt x="63" y="29"/>
                    </a:lnTo>
                    <a:lnTo>
                      <a:pt x="85" y="29"/>
                    </a:lnTo>
                    <a:lnTo>
                      <a:pt x="8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2" name="Freeform 76"/>
              <p:cNvSpPr>
                <a:spLocks/>
              </p:cNvSpPr>
              <p:nvPr/>
            </p:nvSpPr>
            <p:spPr bwMode="auto">
              <a:xfrm>
                <a:off x="3318994" y="1692316"/>
                <a:ext cx="28305" cy="48762"/>
              </a:xfrm>
              <a:custGeom>
                <a:avLst/>
                <a:gdLst>
                  <a:gd name="T0" fmla="*/ 7 w 15"/>
                  <a:gd name="T1" fmla="*/ 25 h 26"/>
                  <a:gd name="T2" fmla="*/ 6 w 15"/>
                  <a:gd name="T3" fmla="*/ 25 h 26"/>
                  <a:gd name="T4" fmla="*/ 4 w 15"/>
                  <a:gd name="T5" fmla="*/ 24 h 26"/>
                  <a:gd name="T6" fmla="*/ 3 w 15"/>
                  <a:gd name="T7" fmla="*/ 24 h 26"/>
                  <a:gd name="T8" fmla="*/ 3 w 15"/>
                  <a:gd name="T9" fmla="*/ 23 h 26"/>
                  <a:gd name="T10" fmla="*/ 2 w 15"/>
                  <a:gd name="T11" fmla="*/ 22 h 26"/>
                  <a:gd name="T12" fmla="*/ 2 w 15"/>
                  <a:gd name="T13" fmla="*/ 21 h 26"/>
                  <a:gd name="T14" fmla="*/ 2 w 15"/>
                  <a:gd name="T15" fmla="*/ 20 h 26"/>
                  <a:gd name="T16" fmla="*/ 1 w 15"/>
                  <a:gd name="T17" fmla="*/ 18 h 26"/>
                  <a:gd name="T18" fmla="*/ 1 w 15"/>
                  <a:gd name="T19" fmla="*/ 16 h 26"/>
                  <a:gd name="T20" fmla="*/ 1 w 15"/>
                  <a:gd name="T21" fmla="*/ 15 h 26"/>
                  <a:gd name="T22" fmla="*/ 0 w 15"/>
                  <a:gd name="T23" fmla="*/ 13 h 26"/>
                  <a:gd name="T24" fmla="*/ 1 w 15"/>
                  <a:gd name="T25" fmla="*/ 11 h 26"/>
                  <a:gd name="T26" fmla="*/ 1 w 15"/>
                  <a:gd name="T27" fmla="*/ 9 h 26"/>
                  <a:gd name="T28" fmla="*/ 1 w 15"/>
                  <a:gd name="T29" fmla="*/ 8 h 26"/>
                  <a:gd name="T30" fmla="*/ 2 w 15"/>
                  <a:gd name="T31" fmla="*/ 6 h 26"/>
                  <a:gd name="T32" fmla="*/ 2 w 15"/>
                  <a:gd name="T33" fmla="*/ 5 h 26"/>
                  <a:gd name="T34" fmla="*/ 2 w 15"/>
                  <a:gd name="T35" fmla="*/ 4 h 26"/>
                  <a:gd name="T36" fmla="*/ 3 w 15"/>
                  <a:gd name="T37" fmla="*/ 3 h 26"/>
                  <a:gd name="T38" fmla="*/ 3 w 15"/>
                  <a:gd name="T39" fmla="*/ 2 h 26"/>
                  <a:gd name="T40" fmla="*/ 4 w 15"/>
                  <a:gd name="T41" fmla="*/ 2 h 26"/>
                  <a:gd name="T42" fmla="*/ 6 w 15"/>
                  <a:gd name="T43" fmla="*/ 1 h 26"/>
                  <a:gd name="T44" fmla="*/ 7 w 15"/>
                  <a:gd name="T45" fmla="*/ 1 h 26"/>
                  <a:gd name="T46" fmla="*/ 7 w 15"/>
                  <a:gd name="T47" fmla="*/ 0 h 26"/>
                  <a:gd name="T48" fmla="*/ 8 w 15"/>
                  <a:gd name="T49" fmla="*/ 1 h 26"/>
                  <a:gd name="T50" fmla="*/ 9 w 15"/>
                  <a:gd name="T51" fmla="*/ 1 h 26"/>
                  <a:gd name="T52" fmla="*/ 11 w 15"/>
                  <a:gd name="T53" fmla="*/ 2 h 26"/>
                  <a:gd name="T54" fmla="*/ 12 w 15"/>
                  <a:gd name="T55" fmla="*/ 3 h 26"/>
                  <a:gd name="T56" fmla="*/ 12 w 15"/>
                  <a:gd name="T57" fmla="*/ 4 h 26"/>
                  <a:gd name="T58" fmla="*/ 13 w 15"/>
                  <a:gd name="T59" fmla="*/ 5 h 26"/>
                  <a:gd name="T60" fmla="*/ 13 w 15"/>
                  <a:gd name="T61" fmla="*/ 6 h 26"/>
                  <a:gd name="T62" fmla="*/ 14 w 15"/>
                  <a:gd name="T63" fmla="*/ 8 h 26"/>
                  <a:gd name="T64" fmla="*/ 14 w 15"/>
                  <a:gd name="T65" fmla="*/ 9 h 26"/>
                  <a:gd name="T66" fmla="*/ 14 w 15"/>
                  <a:gd name="T67" fmla="*/ 11 h 26"/>
                  <a:gd name="T68" fmla="*/ 14 w 15"/>
                  <a:gd name="T69" fmla="*/ 13 h 26"/>
                  <a:gd name="T70" fmla="*/ 14 w 15"/>
                  <a:gd name="T71" fmla="*/ 15 h 26"/>
                  <a:gd name="T72" fmla="*/ 14 w 15"/>
                  <a:gd name="T73" fmla="*/ 16 h 26"/>
                  <a:gd name="T74" fmla="*/ 14 w 15"/>
                  <a:gd name="T75" fmla="*/ 18 h 26"/>
                  <a:gd name="T76" fmla="*/ 13 w 15"/>
                  <a:gd name="T77" fmla="*/ 20 h 26"/>
                  <a:gd name="T78" fmla="*/ 13 w 15"/>
                  <a:gd name="T79" fmla="*/ 21 h 26"/>
                  <a:gd name="T80" fmla="*/ 12 w 15"/>
                  <a:gd name="T81" fmla="*/ 22 h 26"/>
                  <a:gd name="T82" fmla="*/ 12 w 15"/>
                  <a:gd name="T83" fmla="*/ 23 h 26"/>
                  <a:gd name="T84" fmla="*/ 11 w 15"/>
                  <a:gd name="T85" fmla="*/ 24 h 26"/>
                  <a:gd name="T86" fmla="*/ 9 w 15"/>
                  <a:gd name="T87" fmla="*/ 25 h 26"/>
                  <a:gd name="T88" fmla="*/ 8 w 15"/>
                  <a:gd name="T89" fmla="*/ 25 h 26"/>
                  <a:gd name="T90" fmla="*/ 7 w 15"/>
                  <a:gd name="T9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26">
                    <a:moveTo>
                      <a:pt x="7" y="25"/>
                    </a:moveTo>
                    <a:lnTo>
                      <a:pt x="6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3" name="Freeform 77"/>
              <p:cNvSpPr>
                <a:spLocks/>
              </p:cNvSpPr>
              <p:nvPr/>
            </p:nvSpPr>
            <p:spPr bwMode="auto">
              <a:xfrm>
                <a:off x="3370886" y="1649846"/>
                <a:ext cx="231155" cy="114826"/>
              </a:xfrm>
              <a:custGeom>
                <a:avLst/>
                <a:gdLst>
                  <a:gd name="T0" fmla="*/ 45 w 131"/>
                  <a:gd name="T1" fmla="*/ 20 h 64"/>
                  <a:gd name="T2" fmla="*/ 33 w 131"/>
                  <a:gd name="T3" fmla="*/ 33 h 64"/>
                  <a:gd name="T4" fmla="*/ 5 w 131"/>
                  <a:gd name="T5" fmla="*/ 33 h 64"/>
                  <a:gd name="T6" fmla="*/ 0 w 131"/>
                  <a:gd name="T7" fmla="*/ 55 h 64"/>
                  <a:gd name="T8" fmla="*/ 30 w 131"/>
                  <a:gd name="T9" fmla="*/ 63 h 64"/>
                  <a:gd name="T10" fmla="*/ 55 w 131"/>
                  <a:gd name="T11" fmla="*/ 59 h 64"/>
                  <a:gd name="T12" fmla="*/ 77 w 131"/>
                  <a:gd name="T13" fmla="*/ 51 h 64"/>
                  <a:gd name="T14" fmla="*/ 105 w 131"/>
                  <a:gd name="T15" fmla="*/ 46 h 64"/>
                  <a:gd name="T16" fmla="*/ 130 w 131"/>
                  <a:gd name="T17" fmla="*/ 54 h 64"/>
                  <a:gd name="T18" fmla="*/ 117 w 131"/>
                  <a:gd name="T19" fmla="*/ 26 h 64"/>
                  <a:gd name="T20" fmla="*/ 90 w 131"/>
                  <a:gd name="T21" fmla="*/ 18 h 64"/>
                  <a:gd name="T22" fmla="*/ 85 w 131"/>
                  <a:gd name="T23" fmla="*/ 0 h 64"/>
                  <a:gd name="T24" fmla="*/ 62 w 131"/>
                  <a:gd name="T25" fmla="*/ 3 h 64"/>
                  <a:gd name="T26" fmla="*/ 60 w 131"/>
                  <a:gd name="T27" fmla="*/ 18 h 64"/>
                  <a:gd name="T28" fmla="*/ 45 w 131"/>
                  <a:gd name="T29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64">
                    <a:moveTo>
                      <a:pt x="45" y="20"/>
                    </a:moveTo>
                    <a:lnTo>
                      <a:pt x="33" y="33"/>
                    </a:lnTo>
                    <a:lnTo>
                      <a:pt x="5" y="33"/>
                    </a:lnTo>
                    <a:lnTo>
                      <a:pt x="0" y="55"/>
                    </a:lnTo>
                    <a:lnTo>
                      <a:pt x="30" y="63"/>
                    </a:lnTo>
                    <a:lnTo>
                      <a:pt x="55" y="59"/>
                    </a:lnTo>
                    <a:lnTo>
                      <a:pt x="77" y="51"/>
                    </a:lnTo>
                    <a:lnTo>
                      <a:pt x="105" y="46"/>
                    </a:lnTo>
                    <a:lnTo>
                      <a:pt x="130" y="54"/>
                    </a:lnTo>
                    <a:lnTo>
                      <a:pt x="117" y="26"/>
                    </a:lnTo>
                    <a:lnTo>
                      <a:pt x="90" y="18"/>
                    </a:lnTo>
                    <a:lnTo>
                      <a:pt x="85" y="0"/>
                    </a:lnTo>
                    <a:lnTo>
                      <a:pt x="62" y="3"/>
                    </a:lnTo>
                    <a:lnTo>
                      <a:pt x="60" y="18"/>
                    </a:lnTo>
                    <a:lnTo>
                      <a:pt x="45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4" name="Freeform 78"/>
              <p:cNvSpPr>
                <a:spLocks/>
              </p:cNvSpPr>
              <p:nvPr/>
            </p:nvSpPr>
            <p:spPr bwMode="auto">
              <a:xfrm>
                <a:off x="3446365" y="1590074"/>
                <a:ext cx="73907" cy="53480"/>
              </a:xfrm>
              <a:custGeom>
                <a:avLst/>
                <a:gdLst>
                  <a:gd name="T0" fmla="*/ 26 w 41"/>
                  <a:gd name="T1" fmla="*/ 2 h 31"/>
                  <a:gd name="T2" fmla="*/ 8 w 41"/>
                  <a:gd name="T3" fmla="*/ 2 h 31"/>
                  <a:gd name="T4" fmla="*/ 0 w 41"/>
                  <a:gd name="T5" fmla="*/ 17 h 31"/>
                  <a:gd name="T6" fmla="*/ 0 w 41"/>
                  <a:gd name="T7" fmla="*/ 30 h 31"/>
                  <a:gd name="T8" fmla="*/ 18 w 41"/>
                  <a:gd name="T9" fmla="*/ 20 h 31"/>
                  <a:gd name="T10" fmla="*/ 38 w 41"/>
                  <a:gd name="T11" fmla="*/ 15 h 31"/>
                  <a:gd name="T12" fmla="*/ 40 w 41"/>
                  <a:gd name="T13" fmla="*/ 0 h 31"/>
                  <a:gd name="T14" fmla="*/ 26 w 41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1">
                    <a:moveTo>
                      <a:pt x="26" y="2"/>
                    </a:moveTo>
                    <a:lnTo>
                      <a:pt x="8" y="2"/>
                    </a:lnTo>
                    <a:lnTo>
                      <a:pt x="0" y="17"/>
                    </a:lnTo>
                    <a:lnTo>
                      <a:pt x="0" y="30"/>
                    </a:lnTo>
                    <a:lnTo>
                      <a:pt x="18" y="20"/>
                    </a:lnTo>
                    <a:lnTo>
                      <a:pt x="38" y="15"/>
                    </a:lnTo>
                    <a:lnTo>
                      <a:pt x="40" y="0"/>
                    </a:lnTo>
                    <a:lnTo>
                      <a:pt x="2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5" name="Freeform 79"/>
              <p:cNvSpPr>
                <a:spLocks/>
              </p:cNvSpPr>
              <p:nvPr/>
            </p:nvSpPr>
            <p:spPr bwMode="auto">
              <a:xfrm>
                <a:off x="3444792" y="1527156"/>
                <a:ext cx="88059" cy="47189"/>
              </a:xfrm>
              <a:custGeom>
                <a:avLst/>
                <a:gdLst>
                  <a:gd name="T0" fmla="*/ 13 w 51"/>
                  <a:gd name="T1" fmla="*/ 7 h 27"/>
                  <a:gd name="T2" fmla="*/ 25 w 51"/>
                  <a:gd name="T3" fmla="*/ 0 h 27"/>
                  <a:gd name="T4" fmla="*/ 42 w 51"/>
                  <a:gd name="T5" fmla="*/ 2 h 27"/>
                  <a:gd name="T6" fmla="*/ 50 w 51"/>
                  <a:gd name="T7" fmla="*/ 15 h 27"/>
                  <a:gd name="T8" fmla="*/ 28 w 51"/>
                  <a:gd name="T9" fmla="*/ 23 h 27"/>
                  <a:gd name="T10" fmla="*/ 0 w 51"/>
                  <a:gd name="T11" fmla="*/ 26 h 27"/>
                  <a:gd name="T12" fmla="*/ 13 w 51"/>
                  <a:gd name="T1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7">
                    <a:moveTo>
                      <a:pt x="13" y="7"/>
                    </a:moveTo>
                    <a:lnTo>
                      <a:pt x="25" y="0"/>
                    </a:lnTo>
                    <a:lnTo>
                      <a:pt x="42" y="2"/>
                    </a:lnTo>
                    <a:lnTo>
                      <a:pt x="50" y="15"/>
                    </a:lnTo>
                    <a:lnTo>
                      <a:pt x="28" y="23"/>
                    </a:lnTo>
                    <a:lnTo>
                      <a:pt x="0" y="26"/>
                    </a:lnTo>
                    <a:lnTo>
                      <a:pt x="1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6" name="Freeform 80"/>
              <p:cNvSpPr>
                <a:spLocks/>
              </p:cNvSpPr>
              <p:nvPr/>
            </p:nvSpPr>
            <p:spPr bwMode="auto">
              <a:xfrm>
                <a:off x="3613048" y="1527156"/>
                <a:ext cx="122654" cy="80221"/>
              </a:xfrm>
              <a:custGeom>
                <a:avLst/>
                <a:gdLst>
                  <a:gd name="T0" fmla="*/ 13 w 70"/>
                  <a:gd name="T1" fmla="*/ 0 h 45"/>
                  <a:gd name="T2" fmla="*/ 31 w 70"/>
                  <a:gd name="T3" fmla="*/ 2 h 45"/>
                  <a:gd name="T4" fmla="*/ 48 w 70"/>
                  <a:gd name="T5" fmla="*/ 7 h 45"/>
                  <a:gd name="T6" fmla="*/ 64 w 70"/>
                  <a:gd name="T7" fmla="*/ 25 h 45"/>
                  <a:gd name="T8" fmla="*/ 69 w 70"/>
                  <a:gd name="T9" fmla="*/ 40 h 45"/>
                  <a:gd name="T10" fmla="*/ 39 w 70"/>
                  <a:gd name="T11" fmla="*/ 44 h 45"/>
                  <a:gd name="T12" fmla="*/ 31 w 70"/>
                  <a:gd name="T13" fmla="*/ 29 h 45"/>
                  <a:gd name="T14" fmla="*/ 13 w 70"/>
                  <a:gd name="T15" fmla="*/ 27 h 45"/>
                  <a:gd name="T16" fmla="*/ 0 w 70"/>
                  <a:gd name="T17" fmla="*/ 9 h 45"/>
                  <a:gd name="T18" fmla="*/ 13 w 70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5">
                    <a:moveTo>
                      <a:pt x="13" y="0"/>
                    </a:moveTo>
                    <a:lnTo>
                      <a:pt x="31" y="2"/>
                    </a:lnTo>
                    <a:lnTo>
                      <a:pt x="48" y="7"/>
                    </a:lnTo>
                    <a:lnTo>
                      <a:pt x="64" y="25"/>
                    </a:lnTo>
                    <a:lnTo>
                      <a:pt x="69" y="40"/>
                    </a:lnTo>
                    <a:lnTo>
                      <a:pt x="39" y="44"/>
                    </a:lnTo>
                    <a:lnTo>
                      <a:pt x="31" y="29"/>
                    </a:lnTo>
                    <a:lnTo>
                      <a:pt x="13" y="27"/>
                    </a:lnTo>
                    <a:lnTo>
                      <a:pt x="0" y="9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7" name="Freeform 81"/>
              <p:cNvSpPr>
                <a:spLocks/>
              </p:cNvSpPr>
              <p:nvPr/>
            </p:nvSpPr>
            <p:spPr bwMode="auto">
              <a:xfrm>
                <a:off x="3613048" y="1772537"/>
                <a:ext cx="117936" cy="122690"/>
              </a:xfrm>
              <a:custGeom>
                <a:avLst/>
                <a:gdLst>
                  <a:gd name="T0" fmla="*/ 23 w 67"/>
                  <a:gd name="T1" fmla="*/ 5 h 70"/>
                  <a:gd name="T2" fmla="*/ 28 w 67"/>
                  <a:gd name="T3" fmla="*/ 21 h 70"/>
                  <a:gd name="T4" fmla="*/ 25 w 67"/>
                  <a:gd name="T5" fmla="*/ 38 h 70"/>
                  <a:gd name="T6" fmla="*/ 3 w 67"/>
                  <a:gd name="T7" fmla="*/ 26 h 70"/>
                  <a:gd name="T8" fmla="*/ 0 w 67"/>
                  <a:gd name="T9" fmla="*/ 41 h 70"/>
                  <a:gd name="T10" fmla="*/ 21 w 67"/>
                  <a:gd name="T11" fmla="*/ 53 h 70"/>
                  <a:gd name="T12" fmla="*/ 31 w 67"/>
                  <a:gd name="T13" fmla="*/ 66 h 70"/>
                  <a:gd name="T14" fmla="*/ 53 w 67"/>
                  <a:gd name="T15" fmla="*/ 69 h 70"/>
                  <a:gd name="T16" fmla="*/ 66 w 67"/>
                  <a:gd name="T17" fmla="*/ 46 h 70"/>
                  <a:gd name="T18" fmla="*/ 58 w 67"/>
                  <a:gd name="T19" fmla="*/ 28 h 70"/>
                  <a:gd name="T20" fmla="*/ 61 w 67"/>
                  <a:gd name="T21" fmla="*/ 0 h 70"/>
                  <a:gd name="T22" fmla="*/ 23 w 67"/>
                  <a:gd name="T23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0">
                    <a:moveTo>
                      <a:pt x="23" y="5"/>
                    </a:moveTo>
                    <a:lnTo>
                      <a:pt x="28" y="21"/>
                    </a:lnTo>
                    <a:lnTo>
                      <a:pt x="25" y="38"/>
                    </a:lnTo>
                    <a:lnTo>
                      <a:pt x="3" y="26"/>
                    </a:lnTo>
                    <a:lnTo>
                      <a:pt x="0" y="41"/>
                    </a:lnTo>
                    <a:lnTo>
                      <a:pt x="21" y="53"/>
                    </a:lnTo>
                    <a:lnTo>
                      <a:pt x="31" y="66"/>
                    </a:lnTo>
                    <a:lnTo>
                      <a:pt x="53" y="69"/>
                    </a:lnTo>
                    <a:lnTo>
                      <a:pt x="66" y="46"/>
                    </a:lnTo>
                    <a:lnTo>
                      <a:pt x="58" y="28"/>
                    </a:lnTo>
                    <a:lnTo>
                      <a:pt x="61" y="0"/>
                    </a:lnTo>
                    <a:lnTo>
                      <a:pt x="23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8" name="Freeform 82"/>
              <p:cNvSpPr>
                <a:spLocks/>
              </p:cNvSpPr>
              <p:nvPr/>
            </p:nvSpPr>
            <p:spPr bwMode="auto">
              <a:xfrm>
                <a:off x="3641353" y="1951853"/>
                <a:ext cx="72334" cy="56626"/>
              </a:xfrm>
              <a:custGeom>
                <a:avLst/>
                <a:gdLst>
                  <a:gd name="T0" fmla="*/ 20 w 42"/>
                  <a:gd name="T1" fmla="*/ 0 h 32"/>
                  <a:gd name="T2" fmla="*/ 5 w 42"/>
                  <a:gd name="T3" fmla="*/ 10 h 32"/>
                  <a:gd name="T4" fmla="*/ 0 w 42"/>
                  <a:gd name="T5" fmla="*/ 28 h 32"/>
                  <a:gd name="T6" fmla="*/ 25 w 42"/>
                  <a:gd name="T7" fmla="*/ 31 h 32"/>
                  <a:gd name="T8" fmla="*/ 41 w 42"/>
                  <a:gd name="T9" fmla="*/ 21 h 32"/>
                  <a:gd name="T10" fmla="*/ 20 w 4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2">
                    <a:moveTo>
                      <a:pt x="20" y="0"/>
                    </a:moveTo>
                    <a:lnTo>
                      <a:pt x="5" y="10"/>
                    </a:lnTo>
                    <a:lnTo>
                      <a:pt x="0" y="28"/>
                    </a:lnTo>
                    <a:lnTo>
                      <a:pt x="25" y="31"/>
                    </a:lnTo>
                    <a:lnTo>
                      <a:pt x="41" y="21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9" name="Freeform 83"/>
              <p:cNvSpPr>
                <a:spLocks/>
              </p:cNvSpPr>
              <p:nvPr/>
            </p:nvSpPr>
            <p:spPr bwMode="auto">
              <a:xfrm>
                <a:off x="3765579" y="1767818"/>
                <a:ext cx="119509" cy="97523"/>
              </a:xfrm>
              <a:custGeom>
                <a:avLst/>
                <a:gdLst>
                  <a:gd name="T0" fmla="*/ 0 w 67"/>
                  <a:gd name="T1" fmla="*/ 54 h 55"/>
                  <a:gd name="T2" fmla="*/ 2 w 67"/>
                  <a:gd name="T3" fmla="*/ 31 h 55"/>
                  <a:gd name="T4" fmla="*/ 9 w 67"/>
                  <a:gd name="T5" fmla="*/ 10 h 55"/>
                  <a:gd name="T6" fmla="*/ 32 w 67"/>
                  <a:gd name="T7" fmla="*/ 0 h 55"/>
                  <a:gd name="T8" fmla="*/ 52 w 67"/>
                  <a:gd name="T9" fmla="*/ 3 h 55"/>
                  <a:gd name="T10" fmla="*/ 66 w 67"/>
                  <a:gd name="T11" fmla="*/ 8 h 55"/>
                  <a:gd name="T12" fmla="*/ 53 w 67"/>
                  <a:gd name="T13" fmla="*/ 23 h 55"/>
                  <a:gd name="T14" fmla="*/ 33 w 67"/>
                  <a:gd name="T15" fmla="*/ 39 h 55"/>
                  <a:gd name="T16" fmla="*/ 19 w 67"/>
                  <a:gd name="T17" fmla="*/ 39 h 55"/>
                  <a:gd name="T18" fmla="*/ 14 w 67"/>
                  <a:gd name="T19" fmla="*/ 54 h 55"/>
                  <a:gd name="T20" fmla="*/ 0 w 67"/>
                  <a:gd name="T21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5">
                    <a:moveTo>
                      <a:pt x="0" y="54"/>
                    </a:moveTo>
                    <a:lnTo>
                      <a:pt x="2" y="31"/>
                    </a:lnTo>
                    <a:lnTo>
                      <a:pt x="9" y="10"/>
                    </a:lnTo>
                    <a:lnTo>
                      <a:pt x="32" y="0"/>
                    </a:lnTo>
                    <a:lnTo>
                      <a:pt x="52" y="3"/>
                    </a:lnTo>
                    <a:lnTo>
                      <a:pt x="66" y="8"/>
                    </a:lnTo>
                    <a:lnTo>
                      <a:pt x="53" y="23"/>
                    </a:lnTo>
                    <a:lnTo>
                      <a:pt x="33" y="39"/>
                    </a:lnTo>
                    <a:lnTo>
                      <a:pt x="19" y="39"/>
                    </a:lnTo>
                    <a:lnTo>
                      <a:pt x="14" y="54"/>
                    </a:lnTo>
                    <a:lnTo>
                      <a:pt x="0" y="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0" name="Freeform 84"/>
              <p:cNvSpPr>
                <a:spLocks/>
              </p:cNvSpPr>
              <p:nvPr/>
            </p:nvSpPr>
            <p:spPr bwMode="auto">
              <a:xfrm>
                <a:off x="3892950" y="1778829"/>
                <a:ext cx="570812" cy="511210"/>
              </a:xfrm>
              <a:custGeom>
                <a:avLst/>
                <a:gdLst>
                  <a:gd name="T0" fmla="*/ 47 w 323"/>
                  <a:gd name="T1" fmla="*/ 0 h 289"/>
                  <a:gd name="T2" fmla="*/ 17 w 323"/>
                  <a:gd name="T3" fmla="*/ 9 h 289"/>
                  <a:gd name="T4" fmla="*/ 0 w 323"/>
                  <a:gd name="T5" fmla="*/ 40 h 289"/>
                  <a:gd name="T6" fmla="*/ 3 w 323"/>
                  <a:gd name="T7" fmla="*/ 67 h 289"/>
                  <a:gd name="T8" fmla="*/ 25 w 323"/>
                  <a:gd name="T9" fmla="*/ 76 h 289"/>
                  <a:gd name="T10" fmla="*/ 15 w 323"/>
                  <a:gd name="T11" fmla="*/ 87 h 289"/>
                  <a:gd name="T12" fmla="*/ 20 w 323"/>
                  <a:gd name="T13" fmla="*/ 96 h 289"/>
                  <a:gd name="T14" fmla="*/ 68 w 323"/>
                  <a:gd name="T15" fmla="*/ 89 h 289"/>
                  <a:gd name="T16" fmla="*/ 97 w 323"/>
                  <a:gd name="T17" fmla="*/ 104 h 289"/>
                  <a:gd name="T18" fmla="*/ 120 w 323"/>
                  <a:gd name="T19" fmla="*/ 89 h 289"/>
                  <a:gd name="T20" fmla="*/ 147 w 323"/>
                  <a:gd name="T21" fmla="*/ 114 h 289"/>
                  <a:gd name="T22" fmla="*/ 145 w 323"/>
                  <a:gd name="T23" fmla="*/ 131 h 289"/>
                  <a:gd name="T24" fmla="*/ 170 w 323"/>
                  <a:gd name="T25" fmla="*/ 131 h 289"/>
                  <a:gd name="T26" fmla="*/ 185 w 323"/>
                  <a:gd name="T27" fmla="*/ 144 h 289"/>
                  <a:gd name="T28" fmla="*/ 187 w 323"/>
                  <a:gd name="T29" fmla="*/ 171 h 289"/>
                  <a:gd name="T30" fmla="*/ 160 w 323"/>
                  <a:gd name="T31" fmla="*/ 201 h 289"/>
                  <a:gd name="T32" fmla="*/ 115 w 323"/>
                  <a:gd name="T33" fmla="*/ 211 h 289"/>
                  <a:gd name="T34" fmla="*/ 105 w 323"/>
                  <a:gd name="T35" fmla="*/ 226 h 289"/>
                  <a:gd name="T36" fmla="*/ 123 w 323"/>
                  <a:gd name="T37" fmla="*/ 243 h 289"/>
                  <a:gd name="T38" fmla="*/ 160 w 323"/>
                  <a:gd name="T39" fmla="*/ 233 h 289"/>
                  <a:gd name="T40" fmla="*/ 197 w 323"/>
                  <a:gd name="T41" fmla="*/ 263 h 289"/>
                  <a:gd name="T42" fmla="*/ 247 w 323"/>
                  <a:gd name="T43" fmla="*/ 288 h 289"/>
                  <a:gd name="T44" fmla="*/ 230 w 323"/>
                  <a:gd name="T45" fmla="*/ 248 h 289"/>
                  <a:gd name="T46" fmla="*/ 264 w 323"/>
                  <a:gd name="T47" fmla="*/ 270 h 289"/>
                  <a:gd name="T48" fmla="*/ 275 w 323"/>
                  <a:gd name="T49" fmla="*/ 246 h 289"/>
                  <a:gd name="T50" fmla="*/ 267 w 323"/>
                  <a:gd name="T51" fmla="*/ 215 h 289"/>
                  <a:gd name="T52" fmla="*/ 242 w 323"/>
                  <a:gd name="T53" fmla="*/ 211 h 289"/>
                  <a:gd name="T54" fmla="*/ 245 w 323"/>
                  <a:gd name="T55" fmla="*/ 182 h 289"/>
                  <a:gd name="T56" fmla="*/ 258 w 323"/>
                  <a:gd name="T57" fmla="*/ 178 h 289"/>
                  <a:gd name="T58" fmla="*/ 297 w 323"/>
                  <a:gd name="T59" fmla="*/ 218 h 289"/>
                  <a:gd name="T60" fmla="*/ 312 w 323"/>
                  <a:gd name="T61" fmla="*/ 193 h 289"/>
                  <a:gd name="T62" fmla="*/ 322 w 323"/>
                  <a:gd name="T63" fmla="*/ 176 h 289"/>
                  <a:gd name="T64" fmla="*/ 297 w 323"/>
                  <a:gd name="T65" fmla="*/ 159 h 289"/>
                  <a:gd name="T66" fmla="*/ 270 w 323"/>
                  <a:gd name="T67" fmla="*/ 151 h 289"/>
                  <a:gd name="T68" fmla="*/ 250 w 323"/>
                  <a:gd name="T69" fmla="*/ 123 h 289"/>
                  <a:gd name="T70" fmla="*/ 264 w 323"/>
                  <a:gd name="T71" fmla="*/ 106 h 289"/>
                  <a:gd name="T72" fmla="*/ 253 w 323"/>
                  <a:gd name="T73" fmla="*/ 84 h 289"/>
                  <a:gd name="T74" fmla="*/ 212 w 323"/>
                  <a:gd name="T75" fmla="*/ 67 h 289"/>
                  <a:gd name="T76" fmla="*/ 187 w 323"/>
                  <a:gd name="T77" fmla="*/ 54 h 289"/>
                  <a:gd name="T78" fmla="*/ 168 w 323"/>
                  <a:gd name="T79" fmla="*/ 22 h 289"/>
                  <a:gd name="T80" fmla="*/ 117 w 323"/>
                  <a:gd name="T81" fmla="*/ 27 h 289"/>
                  <a:gd name="T82" fmla="*/ 103 w 323"/>
                  <a:gd name="T83" fmla="*/ 47 h 289"/>
                  <a:gd name="T84" fmla="*/ 109 w 323"/>
                  <a:gd name="T85" fmla="*/ 2 h 289"/>
                  <a:gd name="T86" fmla="*/ 75 w 323"/>
                  <a:gd name="T87" fmla="*/ 0 h 289"/>
                  <a:gd name="T88" fmla="*/ 58 w 323"/>
                  <a:gd name="T89" fmla="*/ 22 h 289"/>
                  <a:gd name="T90" fmla="*/ 55 w 323"/>
                  <a:gd name="T91" fmla="*/ 40 h 289"/>
                  <a:gd name="T92" fmla="*/ 37 w 323"/>
                  <a:gd name="T93" fmla="*/ 36 h 289"/>
                  <a:gd name="T94" fmla="*/ 47 w 323"/>
                  <a:gd name="T9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3" h="289">
                    <a:moveTo>
                      <a:pt x="47" y="0"/>
                    </a:moveTo>
                    <a:lnTo>
                      <a:pt x="17" y="9"/>
                    </a:lnTo>
                    <a:lnTo>
                      <a:pt x="0" y="40"/>
                    </a:lnTo>
                    <a:lnTo>
                      <a:pt x="3" y="67"/>
                    </a:lnTo>
                    <a:lnTo>
                      <a:pt x="25" y="76"/>
                    </a:lnTo>
                    <a:lnTo>
                      <a:pt x="15" y="87"/>
                    </a:lnTo>
                    <a:lnTo>
                      <a:pt x="20" y="96"/>
                    </a:lnTo>
                    <a:lnTo>
                      <a:pt x="68" y="89"/>
                    </a:lnTo>
                    <a:lnTo>
                      <a:pt x="97" y="104"/>
                    </a:lnTo>
                    <a:lnTo>
                      <a:pt x="120" y="89"/>
                    </a:lnTo>
                    <a:lnTo>
                      <a:pt x="147" y="114"/>
                    </a:lnTo>
                    <a:lnTo>
                      <a:pt x="145" y="131"/>
                    </a:lnTo>
                    <a:lnTo>
                      <a:pt x="170" y="131"/>
                    </a:lnTo>
                    <a:lnTo>
                      <a:pt x="185" y="144"/>
                    </a:lnTo>
                    <a:lnTo>
                      <a:pt x="187" y="171"/>
                    </a:lnTo>
                    <a:lnTo>
                      <a:pt x="160" y="201"/>
                    </a:lnTo>
                    <a:lnTo>
                      <a:pt x="115" y="211"/>
                    </a:lnTo>
                    <a:lnTo>
                      <a:pt x="105" y="226"/>
                    </a:lnTo>
                    <a:lnTo>
                      <a:pt x="123" y="243"/>
                    </a:lnTo>
                    <a:lnTo>
                      <a:pt x="160" y="233"/>
                    </a:lnTo>
                    <a:lnTo>
                      <a:pt x="197" y="263"/>
                    </a:lnTo>
                    <a:lnTo>
                      <a:pt x="247" y="288"/>
                    </a:lnTo>
                    <a:lnTo>
                      <a:pt x="230" y="248"/>
                    </a:lnTo>
                    <a:lnTo>
                      <a:pt x="264" y="270"/>
                    </a:lnTo>
                    <a:lnTo>
                      <a:pt x="275" y="246"/>
                    </a:lnTo>
                    <a:lnTo>
                      <a:pt x="267" y="215"/>
                    </a:lnTo>
                    <a:lnTo>
                      <a:pt x="242" y="211"/>
                    </a:lnTo>
                    <a:lnTo>
                      <a:pt x="245" y="182"/>
                    </a:lnTo>
                    <a:lnTo>
                      <a:pt x="258" y="178"/>
                    </a:lnTo>
                    <a:lnTo>
                      <a:pt x="297" y="218"/>
                    </a:lnTo>
                    <a:lnTo>
                      <a:pt x="312" y="193"/>
                    </a:lnTo>
                    <a:lnTo>
                      <a:pt x="322" y="176"/>
                    </a:lnTo>
                    <a:lnTo>
                      <a:pt x="297" y="159"/>
                    </a:lnTo>
                    <a:lnTo>
                      <a:pt x="270" y="151"/>
                    </a:lnTo>
                    <a:lnTo>
                      <a:pt x="250" y="123"/>
                    </a:lnTo>
                    <a:lnTo>
                      <a:pt x="264" y="106"/>
                    </a:lnTo>
                    <a:lnTo>
                      <a:pt x="253" y="84"/>
                    </a:lnTo>
                    <a:lnTo>
                      <a:pt x="212" y="67"/>
                    </a:lnTo>
                    <a:lnTo>
                      <a:pt x="187" y="54"/>
                    </a:lnTo>
                    <a:lnTo>
                      <a:pt x="168" y="22"/>
                    </a:lnTo>
                    <a:lnTo>
                      <a:pt x="117" y="27"/>
                    </a:lnTo>
                    <a:lnTo>
                      <a:pt x="103" y="47"/>
                    </a:lnTo>
                    <a:lnTo>
                      <a:pt x="109" y="2"/>
                    </a:lnTo>
                    <a:lnTo>
                      <a:pt x="75" y="0"/>
                    </a:lnTo>
                    <a:lnTo>
                      <a:pt x="58" y="22"/>
                    </a:lnTo>
                    <a:lnTo>
                      <a:pt x="55" y="40"/>
                    </a:lnTo>
                    <a:lnTo>
                      <a:pt x="37" y="36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1" name="Freeform 85"/>
              <p:cNvSpPr>
                <a:spLocks/>
              </p:cNvSpPr>
              <p:nvPr/>
            </p:nvSpPr>
            <p:spPr bwMode="auto">
              <a:xfrm>
                <a:off x="4105235" y="2044658"/>
                <a:ext cx="47175" cy="53480"/>
              </a:xfrm>
              <a:custGeom>
                <a:avLst/>
                <a:gdLst>
                  <a:gd name="T0" fmla="*/ 3 w 27"/>
                  <a:gd name="T1" fmla="*/ 29 h 30"/>
                  <a:gd name="T2" fmla="*/ 2 w 27"/>
                  <a:gd name="T3" fmla="*/ 29 h 30"/>
                  <a:gd name="T4" fmla="*/ 1 w 27"/>
                  <a:gd name="T5" fmla="*/ 28 h 30"/>
                  <a:gd name="T6" fmla="*/ 0 w 27"/>
                  <a:gd name="T7" fmla="*/ 28 h 30"/>
                  <a:gd name="T8" fmla="*/ 0 w 27"/>
                  <a:gd name="T9" fmla="*/ 27 h 30"/>
                  <a:gd name="T10" fmla="*/ 1 w 27"/>
                  <a:gd name="T11" fmla="*/ 25 h 30"/>
                  <a:gd name="T12" fmla="*/ 2 w 27"/>
                  <a:gd name="T13" fmla="*/ 24 h 30"/>
                  <a:gd name="T14" fmla="*/ 2 w 27"/>
                  <a:gd name="T15" fmla="*/ 22 h 30"/>
                  <a:gd name="T16" fmla="*/ 3 w 27"/>
                  <a:gd name="T17" fmla="*/ 20 h 30"/>
                  <a:gd name="T18" fmla="*/ 3 w 27"/>
                  <a:gd name="T19" fmla="*/ 18 h 30"/>
                  <a:gd name="T20" fmla="*/ 3 w 27"/>
                  <a:gd name="T21" fmla="*/ 17 h 30"/>
                  <a:gd name="T22" fmla="*/ 3 w 27"/>
                  <a:gd name="T23" fmla="*/ 14 h 30"/>
                  <a:gd name="T24" fmla="*/ 3 w 27"/>
                  <a:gd name="T25" fmla="*/ 12 h 30"/>
                  <a:gd name="T26" fmla="*/ 4 w 27"/>
                  <a:gd name="T27" fmla="*/ 11 h 30"/>
                  <a:gd name="T28" fmla="*/ 4 w 27"/>
                  <a:gd name="T29" fmla="*/ 10 h 30"/>
                  <a:gd name="T30" fmla="*/ 5 w 27"/>
                  <a:gd name="T31" fmla="*/ 7 h 30"/>
                  <a:gd name="T32" fmla="*/ 6 w 27"/>
                  <a:gd name="T33" fmla="*/ 7 h 30"/>
                  <a:gd name="T34" fmla="*/ 7 w 27"/>
                  <a:gd name="T35" fmla="*/ 5 h 30"/>
                  <a:gd name="T36" fmla="*/ 7 w 27"/>
                  <a:gd name="T37" fmla="*/ 4 h 30"/>
                  <a:gd name="T38" fmla="*/ 9 w 27"/>
                  <a:gd name="T39" fmla="*/ 3 h 30"/>
                  <a:gd name="T40" fmla="*/ 10 w 27"/>
                  <a:gd name="T41" fmla="*/ 2 h 30"/>
                  <a:gd name="T42" fmla="*/ 11 w 27"/>
                  <a:gd name="T43" fmla="*/ 2 h 30"/>
                  <a:gd name="T44" fmla="*/ 12 w 27"/>
                  <a:gd name="T45" fmla="*/ 1 h 30"/>
                  <a:gd name="T46" fmla="*/ 14 w 27"/>
                  <a:gd name="T47" fmla="*/ 1 h 30"/>
                  <a:gd name="T48" fmla="*/ 15 w 27"/>
                  <a:gd name="T49" fmla="*/ 0 h 30"/>
                  <a:gd name="T50" fmla="*/ 16 w 27"/>
                  <a:gd name="T51" fmla="*/ 1 h 30"/>
                  <a:gd name="T52" fmla="*/ 18 w 27"/>
                  <a:gd name="T53" fmla="*/ 1 h 30"/>
                  <a:gd name="T54" fmla="*/ 19 w 27"/>
                  <a:gd name="T55" fmla="*/ 2 h 30"/>
                  <a:gd name="T56" fmla="*/ 21 w 27"/>
                  <a:gd name="T57" fmla="*/ 2 h 30"/>
                  <a:gd name="T58" fmla="*/ 23 w 27"/>
                  <a:gd name="T59" fmla="*/ 3 h 30"/>
                  <a:gd name="T60" fmla="*/ 23 w 27"/>
                  <a:gd name="T61" fmla="*/ 4 h 30"/>
                  <a:gd name="T62" fmla="*/ 23 w 27"/>
                  <a:gd name="T63" fmla="*/ 5 h 30"/>
                  <a:gd name="T64" fmla="*/ 24 w 27"/>
                  <a:gd name="T65" fmla="*/ 7 h 30"/>
                  <a:gd name="T66" fmla="*/ 25 w 27"/>
                  <a:gd name="T67" fmla="*/ 7 h 30"/>
                  <a:gd name="T68" fmla="*/ 26 w 27"/>
                  <a:gd name="T69" fmla="*/ 10 h 30"/>
                  <a:gd name="T70" fmla="*/ 26 w 27"/>
                  <a:gd name="T71" fmla="*/ 11 h 30"/>
                  <a:gd name="T72" fmla="*/ 26 w 27"/>
                  <a:gd name="T73" fmla="*/ 12 h 30"/>
                  <a:gd name="T74" fmla="*/ 26 w 27"/>
                  <a:gd name="T75" fmla="*/ 14 h 30"/>
                  <a:gd name="T76" fmla="*/ 25 w 27"/>
                  <a:gd name="T77" fmla="*/ 17 h 30"/>
                  <a:gd name="T78" fmla="*/ 23 w 27"/>
                  <a:gd name="T79" fmla="*/ 18 h 30"/>
                  <a:gd name="T80" fmla="*/ 22 w 27"/>
                  <a:gd name="T81" fmla="*/ 20 h 30"/>
                  <a:gd name="T82" fmla="*/ 19 w 27"/>
                  <a:gd name="T83" fmla="*/ 22 h 30"/>
                  <a:gd name="T84" fmla="*/ 16 w 27"/>
                  <a:gd name="T85" fmla="*/ 24 h 30"/>
                  <a:gd name="T86" fmla="*/ 15 w 27"/>
                  <a:gd name="T87" fmla="*/ 25 h 30"/>
                  <a:gd name="T88" fmla="*/ 11 w 27"/>
                  <a:gd name="T89" fmla="*/ 27 h 30"/>
                  <a:gd name="T90" fmla="*/ 9 w 27"/>
                  <a:gd name="T91" fmla="*/ 28 h 30"/>
                  <a:gd name="T92" fmla="*/ 7 w 27"/>
                  <a:gd name="T93" fmla="*/ 28 h 30"/>
                  <a:gd name="T94" fmla="*/ 4 w 27"/>
                  <a:gd name="T95" fmla="*/ 29 h 30"/>
                  <a:gd name="T96" fmla="*/ 3 w 27"/>
                  <a:gd name="T9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" h="30">
                    <a:moveTo>
                      <a:pt x="3" y="29"/>
                    </a:move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5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19" y="22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3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2" name="Freeform 86"/>
              <p:cNvSpPr>
                <a:spLocks/>
              </p:cNvSpPr>
              <p:nvPr/>
            </p:nvSpPr>
            <p:spPr bwMode="auto">
              <a:xfrm>
                <a:off x="4078503" y="1973875"/>
                <a:ext cx="26732" cy="53480"/>
              </a:xfrm>
              <a:custGeom>
                <a:avLst/>
                <a:gdLst>
                  <a:gd name="T0" fmla="*/ 7 w 15"/>
                  <a:gd name="T1" fmla="*/ 30 h 31"/>
                  <a:gd name="T2" fmla="*/ 6 w 15"/>
                  <a:gd name="T3" fmla="*/ 30 h 31"/>
                  <a:gd name="T4" fmla="*/ 4 w 15"/>
                  <a:gd name="T5" fmla="*/ 29 h 31"/>
                  <a:gd name="T6" fmla="*/ 4 w 15"/>
                  <a:gd name="T7" fmla="*/ 27 h 31"/>
                  <a:gd name="T8" fmla="*/ 3 w 15"/>
                  <a:gd name="T9" fmla="*/ 26 h 31"/>
                  <a:gd name="T10" fmla="*/ 2 w 15"/>
                  <a:gd name="T11" fmla="*/ 26 h 31"/>
                  <a:gd name="T12" fmla="*/ 2 w 15"/>
                  <a:gd name="T13" fmla="*/ 24 h 31"/>
                  <a:gd name="T14" fmla="*/ 2 w 15"/>
                  <a:gd name="T15" fmla="*/ 22 h 31"/>
                  <a:gd name="T16" fmla="*/ 1 w 15"/>
                  <a:gd name="T17" fmla="*/ 20 h 31"/>
                  <a:gd name="T18" fmla="*/ 1 w 15"/>
                  <a:gd name="T19" fmla="*/ 19 h 31"/>
                  <a:gd name="T20" fmla="*/ 1 w 15"/>
                  <a:gd name="T21" fmla="*/ 17 h 31"/>
                  <a:gd name="T22" fmla="*/ 0 w 15"/>
                  <a:gd name="T23" fmla="*/ 14 h 31"/>
                  <a:gd name="T24" fmla="*/ 1 w 15"/>
                  <a:gd name="T25" fmla="*/ 13 h 31"/>
                  <a:gd name="T26" fmla="*/ 1 w 15"/>
                  <a:gd name="T27" fmla="*/ 11 h 31"/>
                  <a:gd name="T28" fmla="*/ 1 w 15"/>
                  <a:gd name="T29" fmla="*/ 10 h 31"/>
                  <a:gd name="T30" fmla="*/ 2 w 15"/>
                  <a:gd name="T31" fmla="*/ 7 h 31"/>
                  <a:gd name="T32" fmla="*/ 2 w 15"/>
                  <a:gd name="T33" fmla="*/ 6 h 31"/>
                  <a:gd name="T34" fmla="*/ 2 w 15"/>
                  <a:gd name="T35" fmla="*/ 4 h 31"/>
                  <a:gd name="T36" fmla="*/ 3 w 15"/>
                  <a:gd name="T37" fmla="*/ 4 h 31"/>
                  <a:gd name="T38" fmla="*/ 4 w 15"/>
                  <a:gd name="T39" fmla="*/ 3 h 31"/>
                  <a:gd name="T40" fmla="*/ 4 w 15"/>
                  <a:gd name="T41" fmla="*/ 2 h 31"/>
                  <a:gd name="T42" fmla="*/ 6 w 15"/>
                  <a:gd name="T43" fmla="*/ 1 h 31"/>
                  <a:gd name="T44" fmla="*/ 7 w 15"/>
                  <a:gd name="T45" fmla="*/ 1 h 31"/>
                  <a:gd name="T46" fmla="*/ 7 w 15"/>
                  <a:gd name="T47" fmla="*/ 0 h 31"/>
                  <a:gd name="T48" fmla="*/ 8 w 15"/>
                  <a:gd name="T49" fmla="*/ 1 h 31"/>
                  <a:gd name="T50" fmla="*/ 9 w 15"/>
                  <a:gd name="T51" fmla="*/ 1 h 31"/>
                  <a:gd name="T52" fmla="*/ 11 w 15"/>
                  <a:gd name="T53" fmla="*/ 2 h 31"/>
                  <a:gd name="T54" fmla="*/ 11 w 15"/>
                  <a:gd name="T55" fmla="*/ 3 h 31"/>
                  <a:gd name="T56" fmla="*/ 12 w 15"/>
                  <a:gd name="T57" fmla="*/ 4 h 31"/>
                  <a:gd name="T58" fmla="*/ 13 w 15"/>
                  <a:gd name="T59" fmla="*/ 6 h 31"/>
                  <a:gd name="T60" fmla="*/ 13 w 15"/>
                  <a:gd name="T61" fmla="*/ 7 h 31"/>
                  <a:gd name="T62" fmla="*/ 14 w 15"/>
                  <a:gd name="T63" fmla="*/ 10 h 31"/>
                  <a:gd name="T64" fmla="*/ 14 w 15"/>
                  <a:gd name="T65" fmla="*/ 11 h 31"/>
                  <a:gd name="T66" fmla="*/ 14 w 15"/>
                  <a:gd name="T67" fmla="*/ 13 h 31"/>
                  <a:gd name="T68" fmla="*/ 14 w 15"/>
                  <a:gd name="T69" fmla="*/ 14 h 31"/>
                  <a:gd name="T70" fmla="*/ 14 w 15"/>
                  <a:gd name="T71" fmla="*/ 17 h 31"/>
                  <a:gd name="T72" fmla="*/ 14 w 15"/>
                  <a:gd name="T73" fmla="*/ 19 h 31"/>
                  <a:gd name="T74" fmla="*/ 14 w 15"/>
                  <a:gd name="T75" fmla="*/ 20 h 31"/>
                  <a:gd name="T76" fmla="*/ 13 w 15"/>
                  <a:gd name="T77" fmla="*/ 22 h 31"/>
                  <a:gd name="T78" fmla="*/ 13 w 15"/>
                  <a:gd name="T79" fmla="*/ 24 h 31"/>
                  <a:gd name="T80" fmla="*/ 12 w 15"/>
                  <a:gd name="T81" fmla="*/ 26 h 31"/>
                  <a:gd name="T82" fmla="*/ 11 w 15"/>
                  <a:gd name="T83" fmla="*/ 27 h 31"/>
                  <a:gd name="T84" fmla="*/ 11 w 15"/>
                  <a:gd name="T85" fmla="*/ 29 h 31"/>
                  <a:gd name="T86" fmla="*/ 9 w 15"/>
                  <a:gd name="T87" fmla="*/ 30 h 31"/>
                  <a:gd name="T88" fmla="*/ 8 w 15"/>
                  <a:gd name="T89" fmla="*/ 30 h 31"/>
                  <a:gd name="T90" fmla="*/ 7 w 15"/>
                  <a:gd name="T9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31">
                    <a:moveTo>
                      <a:pt x="7" y="30"/>
                    </a:moveTo>
                    <a:lnTo>
                      <a:pt x="6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3" name="Freeform 87"/>
              <p:cNvSpPr>
                <a:spLocks/>
              </p:cNvSpPr>
              <p:nvPr/>
            </p:nvSpPr>
            <p:spPr bwMode="auto">
              <a:xfrm>
                <a:off x="3881943" y="2161056"/>
                <a:ext cx="103784" cy="91231"/>
              </a:xfrm>
              <a:custGeom>
                <a:avLst/>
                <a:gdLst>
                  <a:gd name="T0" fmla="*/ 26 w 59"/>
                  <a:gd name="T1" fmla="*/ 0 h 51"/>
                  <a:gd name="T2" fmla="*/ 50 w 59"/>
                  <a:gd name="T3" fmla="*/ 8 h 51"/>
                  <a:gd name="T4" fmla="*/ 58 w 59"/>
                  <a:gd name="T5" fmla="*/ 23 h 51"/>
                  <a:gd name="T6" fmla="*/ 38 w 59"/>
                  <a:gd name="T7" fmla="*/ 31 h 51"/>
                  <a:gd name="T8" fmla="*/ 15 w 59"/>
                  <a:gd name="T9" fmla="*/ 50 h 51"/>
                  <a:gd name="T10" fmla="*/ 0 w 59"/>
                  <a:gd name="T11" fmla="*/ 31 h 51"/>
                  <a:gd name="T12" fmla="*/ 3 w 59"/>
                  <a:gd name="T13" fmla="*/ 10 h 51"/>
                  <a:gd name="T14" fmla="*/ 26 w 59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1">
                    <a:moveTo>
                      <a:pt x="26" y="0"/>
                    </a:moveTo>
                    <a:lnTo>
                      <a:pt x="50" y="8"/>
                    </a:lnTo>
                    <a:lnTo>
                      <a:pt x="58" y="23"/>
                    </a:lnTo>
                    <a:lnTo>
                      <a:pt x="38" y="31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3" y="10"/>
                    </a:lnTo>
                    <a:lnTo>
                      <a:pt x="2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4" name="Freeform 88"/>
              <p:cNvSpPr>
                <a:spLocks/>
              </p:cNvSpPr>
              <p:nvPr/>
            </p:nvSpPr>
            <p:spPr bwMode="auto">
              <a:xfrm>
                <a:off x="3617766" y="1649846"/>
                <a:ext cx="124226" cy="81794"/>
              </a:xfrm>
              <a:custGeom>
                <a:avLst/>
                <a:gdLst>
                  <a:gd name="T0" fmla="*/ 30 w 71"/>
                  <a:gd name="T1" fmla="*/ 18 h 46"/>
                  <a:gd name="T2" fmla="*/ 50 w 71"/>
                  <a:gd name="T3" fmla="*/ 5 h 46"/>
                  <a:gd name="T4" fmla="*/ 70 w 71"/>
                  <a:gd name="T5" fmla="*/ 7 h 46"/>
                  <a:gd name="T6" fmla="*/ 68 w 71"/>
                  <a:gd name="T7" fmla="*/ 37 h 46"/>
                  <a:gd name="T8" fmla="*/ 26 w 71"/>
                  <a:gd name="T9" fmla="*/ 45 h 46"/>
                  <a:gd name="T10" fmla="*/ 13 w 71"/>
                  <a:gd name="T11" fmla="*/ 30 h 46"/>
                  <a:gd name="T12" fmla="*/ 0 w 71"/>
                  <a:gd name="T13" fmla="*/ 10 h 46"/>
                  <a:gd name="T14" fmla="*/ 10 w 71"/>
                  <a:gd name="T15" fmla="*/ 0 h 46"/>
                  <a:gd name="T16" fmla="*/ 22 w 71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6">
                    <a:moveTo>
                      <a:pt x="30" y="18"/>
                    </a:moveTo>
                    <a:lnTo>
                      <a:pt x="50" y="5"/>
                    </a:lnTo>
                    <a:lnTo>
                      <a:pt x="70" y="7"/>
                    </a:lnTo>
                    <a:lnTo>
                      <a:pt x="68" y="37"/>
                    </a:lnTo>
                    <a:lnTo>
                      <a:pt x="26" y="45"/>
                    </a:lnTo>
                    <a:lnTo>
                      <a:pt x="13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2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5" name="Freeform 89"/>
              <p:cNvSpPr>
                <a:spLocks/>
              </p:cNvSpPr>
              <p:nvPr/>
            </p:nvSpPr>
            <p:spPr bwMode="auto">
              <a:xfrm>
                <a:off x="3776586" y="1541313"/>
                <a:ext cx="62899" cy="66064"/>
              </a:xfrm>
              <a:custGeom>
                <a:avLst/>
                <a:gdLst>
                  <a:gd name="T0" fmla="*/ 0 w 36"/>
                  <a:gd name="T1" fmla="*/ 7 h 37"/>
                  <a:gd name="T2" fmla="*/ 0 w 36"/>
                  <a:gd name="T3" fmla="*/ 25 h 37"/>
                  <a:gd name="T4" fmla="*/ 13 w 36"/>
                  <a:gd name="T5" fmla="*/ 36 h 37"/>
                  <a:gd name="T6" fmla="*/ 27 w 36"/>
                  <a:gd name="T7" fmla="*/ 34 h 37"/>
                  <a:gd name="T8" fmla="*/ 35 w 36"/>
                  <a:gd name="T9" fmla="*/ 17 h 37"/>
                  <a:gd name="T10" fmla="*/ 23 w 36"/>
                  <a:gd name="T11" fmla="*/ 0 h 37"/>
                  <a:gd name="T12" fmla="*/ 0 w 36"/>
                  <a:gd name="T1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7">
                    <a:moveTo>
                      <a:pt x="0" y="7"/>
                    </a:moveTo>
                    <a:lnTo>
                      <a:pt x="0" y="25"/>
                    </a:lnTo>
                    <a:lnTo>
                      <a:pt x="13" y="36"/>
                    </a:lnTo>
                    <a:lnTo>
                      <a:pt x="27" y="34"/>
                    </a:lnTo>
                    <a:lnTo>
                      <a:pt x="35" y="17"/>
                    </a:lnTo>
                    <a:lnTo>
                      <a:pt x="23" y="0"/>
                    </a:lnTo>
                    <a:lnTo>
                      <a:pt x="0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6" name="Freeform 90"/>
              <p:cNvSpPr>
                <a:spLocks/>
              </p:cNvSpPr>
              <p:nvPr/>
            </p:nvSpPr>
            <p:spPr bwMode="auto">
              <a:xfrm>
                <a:off x="3765579" y="1475249"/>
                <a:ext cx="44030" cy="36178"/>
              </a:xfrm>
              <a:custGeom>
                <a:avLst/>
                <a:gdLst>
                  <a:gd name="T0" fmla="*/ 2 w 25"/>
                  <a:gd name="T1" fmla="*/ 0 h 21"/>
                  <a:gd name="T2" fmla="*/ 0 w 25"/>
                  <a:gd name="T3" fmla="*/ 20 h 21"/>
                  <a:gd name="T4" fmla="*/ 19 w 25"/>
                  <a:gd name="T5" fmla="*/ 20 h 21"/>
                  <a:gd name="T6" fmla="*/ 24 w 25"/>
                  <a:gd name="T7" fmla="*/ 5 h 21"/>
                  <a:gd name="T8" fmla="*/ 2 w 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" y="0"/>
                    </a:moveTo>
                    <a:lnTo>
                      <a:pt x="0" y="20"/>
                    </a:lnTo>
                    <a:lnTo>
                      <a:pt x="19" y="20"/>
                    </a:lnTo>
                    <a:lnTo>
                      <a:pt x="24" y="5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7" name="Freeform 91"/>
              <p:cNvSpPr>
                <a:spLocks/>
              </p:cNvSpPr>
              <p:nvPr/>
            </p:nvSpPr>
            <p:spPr bwMode="auto">
              <a:xfrm>
                <a:off x="3856783" y="1418622"/>
                <a:ext cx="146241" cy="155722"/>
              </a:xfrm>
              <a:custGeom>
                <a:avLst/>
                <a:gdLst>
                  <a:gd name="T0" fmla="*/ 27 w 83"/>
                  <a:gd name="T1" fmla="*/ 0 h 89"/>
                  <a:gd name="T2" fmla="*/ 15 w 83"/>
                  <a:gd name="T3" fmla="*/ 18 h 89"/>
                  <a:gd name="T4" fmla="*/ 0 w 83"/>
                  <a:gd name="T5" fmla="*/ 35 h 89"/>
                  <a:gd name="T6" fmla="*/ 2 w 83"/>
                  <a:gd name="T7" fmla="*/ 56 h 89"/>
                  <a:gd name="T8" fmla="*/ 20 w 83"/>
                  <a:gd name="T9" fmla="*/ 56 h 89"/>
                  <a:gd name="T10" fmla="*/ 17 w 83"/>
                  <a:gd name="T11" fmla="*/ 67 h 89"/>
                  <a:gd name="T12" fmla="*/ 22 w 83"/>
                  <a:gd name="T13" fmla="*/ 83 h 89"/>
                  <a:gd name="T14" fmla="*/ 67 w 83"/>
                  <a:gd name="T15" fmla="*/ 88 h 89"/>
                  <a:gd name="T16" fmla="*/ 80 w 83"/>
                  <a:gd name="T17" fmla="*/ 70 h 89"/>
                  <a:gd name="T18" fmla="*/ 82 w 83"/>
                  <a:gd name="T19" fmla="*/ 43 h 89"/>
                  <a:gd name="T20" fmla="*/ 65 w 83"/>
                  <a:gd name="T21" fmla="*/ 20 h 89"/>
                  <a:gd name="T22" fmla="*/ 27 w 83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9">
                    <a:moveTo>
                      <a:pt x="27" y="0"/>
                    </a:moveTo>
                    <a:lnTo>
                      <a:pt x="15" y="18"/>
                    </a:lnTo>
                    <a:lnTo>
                      <a:pt x="0" y="35"/>
                    </a:lnTo>
                    <a:lnTo>
                      <a:pt x="2" y="56"/>
                    </a:lnTo>
                    <a:lnTo>
                      <a:pt x="20" y="56"/>
                    </a:lnTo>
                    <a:lnTo>
                      <a:pt x="17" y="67"/>
                    </a:lnTo>
                    <a:lnTo>
                      <a:pt x="22" y="83"/>
                    </a:lnTo>
                    <a:lnTo>
                      <a:pt x="67" y="88"/>
                    </a:lnTo>
                    <a:lnTo>
                      <a:pt x="80" y="70"/>
                    </a:lnTo>
                    <a:lnTo>
                      <a:pt x="82" y="43"/>
                    </a:lnTo>
                    <a:lnTo>
                      <a:pt x="65" y="20"/>
                    </a:lnTo>
                    <a:lnTo>
                      <a:pt x="2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8" name="Freeform 92"/>
              <p:cNvSpPr>
                <a:spLocks/>
              </p:cNvSpPr>
              <p:nvPr/>
            </p:nvSpPr>
            <p:spPr bwMode="auto">
              <a:xfrm>
                <a:off x="3941697" y="1328964"/>
                <a:ext cx="621131" cy="355487"/>
              </a:xfrm>
              <a:custGeom>
                <a:avLst/>
                <a:gdLst>
                  <a:gd name="T0" fmla="*/ 27 w 353"/>
                  <a:gd name="T1" fmla="*/ 37 h 201"/>
                  <a:gd name="T2" fmla="*/ 34 w 353"/>
                  <a:gd name="T3" fmla="*/ 53 h 201"/>
                  <a:gd name="T4" fmla="*/ 47 w 353"/>
                  <a:gd name="T5" fmla="*/ 68 h 201"/>
                  <a:gd name="T6" fmla="*/ 59 w 353"/>
                  <a:gd name="T7" fmla="*/ 72 h 201"/>
                  <a:gd name="T8" fmla="*/ 85 w 353"/>
                  <a:gd name="T9" fmla="*/ 80 h 201"/>
                  <a:gd name="T10" fmla="*/ 107 w 353"/>
                  <a:gd name="T11" fmla="*/ 69 h 201"/>
                  <a:gd name="T12" fmla="*/ 137 w 353"/>
                  <a:gd name="T13" fmla="*/ 62 h 201"/>
                  <a:gd name="T14" fmla="*/ 148 w 353"/>
                  <a:gd name="T15" fmla="*/ 58 h 201"/>
                  <a:gd name="T16" fmla="*/ 148 w 353"/>
                  <a:gd name="T17" fmla="*/ 75 h 201"/>
                  <a:gd name="T18" fmla="*/ 115 w 353"/>
                  <a:gd name="T19" fmla="*/ 82 h 201"/>
                  <a:gd name="T20" fmla="*/ 95 w 353"/>
                  <a:gd name="T21" fmla="*/ 92 h 201"/>
                  <a:gd name="T22" fmla="*/ 112 w 353"/>
                  <a:gd name="T23" fmla="*/ 100 h 201"/>
                  <a:gd name="T24" fmla="*/ 80 w 353"/>
                  <a:gd name="T25" fmla="*/ 100 h 201"/>
                  <a:gd name="T26" fmla="*/ 64 w 353"/>
                  <a:gd name="T27" fmla="*/ 90 h 201"/>
                  <a:gd name="T28" fmla="*/ 62 w 353"/>
                  <a:gd name="T29" fmla="*/ 109 h 201"/>
                  <a:gd name="T30" fmla="*/ 75 w 353"/>
                  <a:gd name="T31" fmla="*/ 127 h 201"/>
                  <a:gd name="T32" fmla="*/ 59 w 353"/>
                  <a:gd name="T33" fmla="*/ 140 h 201"/>
                  <a:gd name="T34" fmla="*/ 47 w 353"/>
                  <a:gd name="T35" fmla="*/ 149 h 201"/>
                  <a:gd name="T36" fmla="*/ 32 w 353"/>
                  <a:gd name="T37" fmla="*/ 160 h 201"/>
                  <a:gd name="T38" fmla="*/ 25 w 353"/>
                  <a:gd name="T39" fmla="*/ 172 h 201"/>
                  <a:gd name="T40" fmla="*/ 0 w 353"/>
                  <a:gd name="T41" fmla="*/ 167 h 201"/>
                  <a:gd name="T42" fmla="*/ 12 w 353"/>
                  <a:gd name="T43" fmla="*/ 189 h 201"/>
                  <a:gd name="T44" fmla="*/ 81 w 353"/>
                  <a:gd name="T45" fmla="*/ 200 h 201"/>
                  <a:gd name="T46" fmla="*/ 121 w 353"/>
                  <a:gd name="T47" fmla="*/ 192 h 201"/>
                  <a:gd name="T48" fmla="*/ 140 w 353"/>
                  <a:gd name="T49" fmla="*/ 172 h 201"/>
                  <a:gd name="T50" fmla="*/ 125 w 353"/>
                  <a:gd name="T51" fmla="*/ 153 h 201"/>
                  <a:gd name="T52" fmla="*/ 140 w 353"/>
                  <a:gd name="T53" fmla="*/ 147 h 201"/>
                  <a:gd name="T54" fmla="*/ 157 w 353"/>
                  <a:gd name="T55" fmla="*/ 142 h 201"/>
                  <a:gd name="T56" fmla="*/ 182 w 353"/>
                  <a:gd name="T57" fmla="*/ 117 h 201"/>
                  <a:gd name="T58" fmla="*/ 189 w 353"/>
                  <a:gd name="T59" fmla="*/ 105 h 201"/>
                  <a:gd name="T60" fmla="*/ 210 w 353"/>
                  <a:gd name="T61" fmla="*/ 92 h 201"/>
                  <a:gd name="T62" fmla="*/ 237 w 353"/>
                  <a:gd name="T63" fmla="*/ 100 h 201"/>
                  <a:gd name="T64" fmla="*/ 287 w 353"/>
                  <a:gd name="T65" fmla="*/ 58 h 201"/>
                  <a:gd name="T66" fmla="*/ 277 w 353"/>
                  <a:gd name="T67" fmla="*/ 40 h 201"/>
                  <a:gd name="T68" fmla="*/ 322 w 353"/>
                  <a:gd name="T69" fmla="*/ 32 h 201"/>
                  <a:gd name="T70" fmla="*/ 352 w 353"/>
                  <a:gd name="T71" fmla="*/ 20 h 201"/>
                  <a:gd name="T72" fmla="*/ 335 w 353"/>
                  <a:gd name="T73" fmla="*/ 3 h 201"/>
                  <a:gd name="T74" fmla="*/ 305 w 353"/>
                  <a:gd name="T75" fmla="*/ 3 h 201"/>
                  <a:gd name="T76" fmla="*/ 230 w 353"/>
                  <a:gd name="T77" fmla="*/ 0 h 201"/>
                  <a:gd name="T78" fmla="*/ 204 w 353"/>
                  <a:gd name="T79" fmla="*/ 20 h 201"/>
                  <a:gd name="T80" fmla="*/ 182 w 353"/>
                  <a:gd name="T81" fmla="*/ 0 h 201"/>
                  <a:gd name="T82" fmla="*/ 180 w 353"/>
                  <a:gd name="T83" fmla="*/ 10 h 201"/>
                  <a:gd name="T84" fmla="*/ 137 w 353"/>
                  <a:gd name="T85" fmla="*/ 7 h 201"/>
                  <a:gd name="T86" fmla="*/ 117 w 353"/>
                  <a:gd name="T87" fmla="*/ 30 h 201"/>
                  <a:gd name="T88" fmla="*/ 97 w 353"/>
                  <a:gd name="T89" fmla="*/ 30 h 201"/>
                  <a:gd name="T90" fmla="*/ 87 w 353"/>
                  <a:gd name="T91" fmla="*/ 18 h 201"/>
                  <a:gd name="T92" fmla="*/ 64 w 353"/>
                  <a:gd name="T93" fmla="*/ 22 h 201"/>
                  <a:gd name="T94" fmla="*/ 59 w 353"/>
                  <a:gd name="T95" fmla="*/ 32 h 201"/>
                  <a:gd name="T96" fmla="*/ 27 w 353"/>
                  <a:gd name="T97" fmla="*/ 3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01">
                    <a:moveTo>
                      <a:pt x="27" y="37"/>
                    </a:moveTo>
                    <a:lnTo>
                      <a:pt x="34" y="53"/>
                    </a:lnTo>
                    <a:lnTo>
                      <a:pt x="47" y="68"/>
                    </a:lnTo>
                    <a:lnTo>
                      <a:pt x="59" y="72"/>
                    </a:lnTo>
                    <a:lnTo>
                      <a:pt x="85" y="80"/>
                    </a:lnTo>
                    <a:lnTo>
                      <a:pt x="10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48" y="75"/>
                    </a:lnTo>
                    <a:lnTo>
                      <a:pt x="115" y="82"/>
                    </a:lnTo>
                    <a:lnTo>
                      <a:pt x="95" y="92"/>
                    </a:lnTo>
                    <a:lnTo>
                      <a:pt x="112" y="100"/>
                    </a:lnTo>
                    <a:lnTo>
                      <a:pt x="80" y="100"/>
                    </a:lnTo>
                    <a:lnTo>
                      <a:pt x="64" y="90"/>
                    </a:lnTo>
                    <a:lnTo>
                      <a:pt x="62" y="109"/>
                    </a:lnTo>
                    <a:lnTo>
                      <a:pt x="75" y="127"/>
                    </a:lnTo>
                    <a:lnTo>
                      <a:pt x="59" y="140"/>
                    </a:lnTo>
                    <a:lnTo>
                      <a:pt x="47" y="149"/>
                    </a:lnTo>
                    <a:lnTo>
                      <a:pt x="32" y="160"/>
                    </a:lnTo>
                    <a:lnTo>
                      <a:pt x="25" y="172"/>
                    </a:lnTo>
                    <a:lnTo>
                      <a:pt x="0" y="167"/>
                    </a:lnTo>
                    <a:lnTo>
                      <a:pt x="12" y="189"/>
                    </a:lnTo>
                    <a:lnTo>
                      <a:pt x="81" y="200"/>
                    </a:lnTo>
                    <a:lnTo>
                      <a:pt x="121" y="192"/>
                    </a:lnTo>
                    <a:lnTo>
                      <a:pt x="140" y="172"/>
                    </a:lnTo>
                    <a:lnTo>
                      <a:pt x="125" y="153"/>
                    </a:lnTo>
                    <a:lnTo>
                      <a:pt x="140" y="147"/>
                    </a:lnTo>
                    <a:lnTo>
                      <a:pt x="157" y="142"/>
                    </a:lnTo>
                    <a:lnTo>
                      <a:pt x="182" y="117"/>
                    </a:lnTo>
                    <a:lnTo>
                      <a:pt x="189" y="105"/>
                    </a:lnTo>
                    <a:lnTo>
                      <a:pt x="210" y="92"/>
                    </a:lnTo>
                    <a:lnTo>
                      <a:pt x="237" y="100"/>
                    </a:lnTo>
                    <a:lnTo>
                      <a:pt x="287" y="58"/>
                    </a:lnTo>
                    <a:lnTo>
                      <a:pt x="277" y="40"/>
                    </a:lnTo>
                    <a:lnTo>
                      <a:pt x="322" y="32"/>
                    </a:lnTo>
                    <a:lnTo>
                      <a:pt x="352" y="20"/>
                    </a:lnTo>
                    <a:lnTo>
                      <a:pt x="335" y="3"/>
                    </a:lnTo>
                    <a:lnTo>
                      <a:pt x="305" y="3"/>
                    </a:lnTo>
                    <a:lnTo>
                      <a:pt x="230" y="0"/>
                    </a:lnTo>
                    <a:lnTo>
                      <a:pt x="204" y="20"/>
                    </a:lnTo>
                    <a:lnTo>
                      <a:pt x="182" y="0"/>
                    </a:lnTo>
                    <a:lnTo>
                      <a:pt x="180" y="10"/>
                    </a:lnTo>
                    <a:lnTo>
                      <a:pt x="137" y="7"/>
                    </a:lnTo>
                    <a:lnTo>
                      <a:pt x="117" y="30"/>
                    </a:lnTo>
                    <a:lnTo>
                      <a:pt x="97" y="30"/>
                    </a:lnTo>
                    <a:lnTo>
                      <a:pt x="87" y="18"/>
                    </a:lnTo>
                    <a:lnTo>
                      <a:pt x="64" y="22"/>
                    </a:lnTo>
                    <a:lnTo>
                      <a:pt x="59" y="32"/>
                    </a:lnTo>
                    <a:lnTo>
                      <a:pt x="27" y="3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9" name="Freeform 93"/>
              <p:cNvSpPr>
                <a:spLocks/>
              </p:cNvSpPr>
              <p:nvPr/>
            </p:nvSpPr>
            <p:spPr bwMode="auto">
              <a:xfrm>
                <a:off x="3837913" y="1627825"/>
                <a:ext cx="279902" cy="132128"/>
              </a:xfrm>
              <a:custGeom>
                <a:avLst/>
                <a:gdLst>
                  <a:gd name="T0" fmla="*/ 20 w 160"/>
                  <a:gd name="T1" fmla="*/ 0 h 75"/>
                  <a:gd name="T2" fmla="*/ 0 w 160"/>
                  <a:gd name="T3" fmla="*/ 18 h 75"/>
                  <a:gd name="T4" fmla="*/ 13 w 160"/>
                  <a:gd name="T5" fmla="*/ 35 h 75"/>
                  <a:gd name="T6" fmla="*/ 35 w 160"/>
                  <a:gd name="T7" fmla="*/ 61 h 75"/>
                  <a:gd name="T8" fmla="*/ 57 w 160"/>
                  <a:gd name="T9" fmla="*/ 71 h 75"/>
                  <a:gd name="T10" fmla="*/ 122 w 160"/>
                  <a:gd name="T11" fmla="*/ 64 h 75"/>
                  <a:gd name="T12" fmla="*/ 159 w 160"/>
                  <a:gd name="T13" fmla="*/ 74 h 75"/>
                  <a:gd name="T14" fmla="*/ 155 w 160"/>
                  <a:gd name="T15" fmla="*/ 46 h 75"/>
                  <a:gd name="T16" fmla="*/ 101 w 160"/>
                  <a:gd name="T17" fmla="*/ 43 h 75"/>
                  <a:gd name="T18" fmla="*/ 54 w 160"/>
                  <a:gd name="T19" fmla="*/ 31 h 75"/>
                  <a:gd name="T20" fmla="*/ 47 w 160"/>
                  <a:gd name="T21" fmla="*/ 3 h 75"/>
                  <a:gd name="T22" fmla="*/ 20 w 160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75">
                    <a:moveTo>
                      <a:pt x="20" y="0"/>
                    </a:moveTo>
                    <a:lnTo>
                      <a:pt x="0" y="18"/>
                    </a:lnTo>
                    <a:lnTo>
                      <a:pt x="13" y="35"/>
                    </a:lnTo>
                    <a:lnTo>
                      <a:pt x="35" y="61"/>
                    </a:lnTo>
                    <a:lnTo>
                      <a:pt x="57" y="71"/>
                    </a:lnTo>
                    <a:lnTo>
                      <a:pt x="122" y="64"/>
                    </a:lnTo>
                    <a:lnTo>
                      <a:pt x="159" y="74"/>
                    </a:lnTo>
                    <a:lnTo>
                      <a:pt x="155" y="46"/>
                    </a:lnTo>
                    <a:lnTo>
                      <a:pt x="101" y="43"/>
                    </a:lnTo>
                    <a:lnTo>
                      <a:pt x="54" y="31"/>
                    </a:lnTo>
                    <a:lnTo>
                      <a:pt x="47" y="3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0" name="Freeform 94"/>
              <p:cNvSpPr>
                <a:spLocks/>
              </p:cNvSpPr>
              <p:nvPr/>
            </p:nvSpPr>
            <p:spPr bwMode="auto">
              <a:xfrm>
                <a:off x="3771869" y="1703327"/>
                <a:ext cx="61327" cy="40897"/>
              </a:xfrm>
              <a:custGeom>
                <a:avLst/>
                <a:gdLst>
                  <a:gd name="T0" fmla="*/ 13 w 34"/>
                  <a:gd name="T1" fmla="*/ 0 h 23"/>
                  <a:gd name="T2" fmla="*/ 0 w 34"/>
                  <a:gd name="T3" fmla="*/ 15 h 23"/>
                  <a:gd name="T4" fmla="*/ 18 w 34"/>
                  <a:gd name="T5" fmla="*/ 22 h 23"/>
                  <a:gd name="T6" fmla="*/ 33 w 34"/>
                  <a:gd name="T7" fmla="*/ 15 h 23"/>
                  <a:gd name="T8" fmla="*/ 30 w 34"/>
                  <a:gd name="T9" fmla="*/ 2 h 23"/>
                  <a:gd name="T10" fmla="*/ 13 w 34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3">
                    <a:moveTo>
                      <a:pt x="13" y="0"/>
                    </a:moveTo>
                    <a:lnTo>
                      <a:pt x="0" y="15"/>
                    </a:lnTo>
                    <a:lnTo>
                      <a:pt x="18" y="22"/>
                    </a:lnTo>
                    <a:lnTo>
                      <a:pt x="33" y="15"/>
                    </a:lnTo>
                    <a:lnTo>
                      <a:pt x="30" y="2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1" name="Freeform 95"/>
              <p:cNvSpPr>
                <a:spLocks/>
              </p:cNvSpPr>
              <p:nvPr/>
            </p:nvSpPr>
            <p:spPr bwMode="auto">
              <a:xfrm>
                <a:off x="4314376" y="1289640"/>
                <a:ext cx="1270567" cy="1072754"/>
              </a:xfrm>
              <a:custGeom>
                <a:avLst/>
                <a:gdLst>
                  <a:gd name="T0" fmla="*/ 138 w 720"/>
                  <a:gd name="T1" fmla="*/ 83 h 608"/>
                  <a:gd name="T2" fmla="*/ 93 w 720"/>
                  <a:gd name="T3" fmla="*/ 123 h 608"/>
                  <a:gd name="T4" fmla="*/ 31 w 720"/>
                  <a:gd name="T5" fmla="*/ 155 h 608"/>
                  <a:gd name="T6" fmla="*/ 3 w 720"/>
                  <a:gd name="T7" fmla="*/ 175 h 608"/>
                  <a:gd name="T8" fmla="*/ 65 w 720"/>
                  <a:gd name="T9" fmla="*/ 187 h 608"/>
                  <a:gd name="T10" fmla="*/ 20 w 720"/>
                  <a:gd name="T11" fmla="*/ 195 h 608"/>
                  <a:gd name="T12" fmla="*/ 143 w 720"/>
                  <a:gd name="T13" fmla="*/ 220 h 608"/>
                  <a:gd name="T14" fmla="*/ 180 w 720"/>
                  <a:gd name="T15" fmla="*/ 285 h 608"/>
                  <a:gd name="T16" fmla="*/ 190 w 720"/>
                  <a:gd name="T17" fmla="*/ 342 h 608"/>
                  <a:gd name="T18" fmla="*/ 219 w 720"/>
                  <a:gd name="T19" fmla="*/ 354 h 608"/>
                  <a:gd name="T20" fmla="*/ 227 w 720"/>
                  <a:gd name="T21" fmla="*/ 377 h 608"/>
                  <a:gd name="T22" fmla="*/ 195 w 720"/>
                  <a:gd name="T23" fmla="*/ 422 h 608"/>
                  <a:gd name="T24" fmla="*/ 200 w 720"/>
                  <a:gd name="T25" fmla="*/ 490 h 608"/>
                  <a:gd name="T26" fmla="*/ 240 w 720"/>
                  <a:gd name="T27" fmla="*/ 582 h 608"/>
                  <a:gd name="T28" fmla="*/ 278 w 720"/>
                  <a:gd name="T29" fmla="*/ 607 h 608"/>
                  <a:gd name="T30" fmla="*/ 325 w 720"/>
                  <a:gd name="T31" fmla="*/ 540 h 608"/>
                  <a:gd name="T32" fmla="*/ 345 w 720"/>
                  <a:gd name="T33" fmla="*/ 485 h 608"/>
                  <a:gd name="T34" fmla="*/ 433 w 720"/>
                  <a:gd name="T35" fmla="*/ 465 h 608"/>
                  <a:gd name="T36" fmla="*/ 510 w 720"/>
                  <a:gd name="T37" fmla="*/ 425 h 608"/>
                  <a:gd name="T38" fmla="*/ 581 w 720"/>
                  <a:gd name="T39" fmla="*/ 367 h 608"/>
                  <a:gd name="T40" fmla="*/ 525 w 720"/>
                  <a:gd name="T41" fmla="*/ 354 h 608"/>
                  <a:gd name="T42" fmla="*/ 548 w 720"/>
                  <a:gd name="T43" fmla="*/ 332 h 608"/>
                  <a:gd name="T44" fmla="*/ 588 w 720"/>
                  <a:gd name="T45" fmla="*/ 358 h 608"/>
                  <a:gd name="T46" fmla="*/ 586 w 720"/>
                  <a:gd name="T47" fmla="*/ 318 h 608"/>
                  <a:gd name="T48" fmla="*/ 561 w 720"/>
                  <a:gd name="T49" fmla="*/ 290 h 608"/>
                  <a:gd name="T50" fmla="*/ 588 w 720"/>
                  <a:gd name="T51" fmla="*/ 298 h 608"/>
                  <a:gd name="T52" fmla="*/ 616 w 720"/>
                  <a:gd name="T53" fmla="*/ 280 h 608"/>
                  <a:gd name="T54" fmla="*/ 626 w 720"/>
                  <a:gd name="T55" fmla="*/ 267 h 608"/>
                  <a:gd name="T56" fmla="*/ 646 w 720"/>
                  <a:gd name="T57" fmla="*/ 237 h 608"/>
                  <a:gd name="T58" fmla="*/ 621 w 720"/>
                  <a:gd name="T59" fmla="*/ 210 h 608"/>
                  <a:gd name="T60" fmla="*/ 643 w 720"/>
                  <a:gd name="T61" fmla="*/ 195 h 608"/>
                  <a:gd name="T62" fmla="*/ 598 w 720"/>
                  <a:gd name="T63" fmla="*/ 168 h 608"/>
                  <a:gd name="T64" fmla="*/ 631 w 720"/>
                  <a:gd name="T65" fmla="*/ 128 h 608"/>
                  <a:gd name="T66" fmla="*/ 618 w 720"/>
                  <a:gd name="T67" fmla="*/ 105 h 608"/>
                  <a:gd name="T68" fmla="*/ 651 w 720"/>
                  <a:gd name="T69" fmla="*/ 95 h 608"/>
                  <a:gd name="T70" fmla="*/ 719 w 720"/>
                  <a:gd name="T71" fmla="*/ 63 h 608"/>
                  <a:gd name="T72" fmla="*/ 624 w 720"/>
                  <a:gd name="T73" fmla="*/ 68 h 608"/>
                  <a:gd name="T74" fmla="*/ 601 w 720"/>
                  <a:gd name="T75" fmla="*/ 50 h 608"/>
                  <a:gd name="T76" fmla="*/ 553 w 720"/>
                  <a:gd name="T77" fmla="*/ 45 h 608"/>
                  <a:gd name="T78" fmla="*/ 518 w 720"/>
                  <a:gd name="T79" fmla="*/ 37 h 608"/>
                  <a:gd name="T80" fmla="*/ 598 w 720"/>
                  <a:gd name="T81" fmla="*/ 23 h 608"/>
                  <a:gd name="T82" fmla="*/ 470 w 720"/>
                  <a:gd name="T83" fmla="*/ 20 h 608"/>
                  <a:gd name="T84" fmla="*/ 413 w 720"/>
                  <a:gd name="T85" fmla="*/ 3 h 608"/>
                  <a:gd name="T86" fmla="*/ 340 w 720"/>
                  <a:gd name="T87" fmla="*/ 15 h 608"/>
                  <a:gd name="T88" fmla="*/ 333 w 720"/>
                  <a:gd name="T89" fmla="*/ 58 h 608"/>
                  <a:gd name="T90" fmla="*/ 303 w 720"/>
                  <a:gd name="T91" fmla="*/ 41 h 608"/>
                  <a:gd name="T92" fmla="*/ 283 w 720"/>
                  <a:gd name="T93" fmla="*/ 65 h 608"/>
                  <a:gd name="T94" fmla="*/ 258 w 720"/>
                  <a:gd name="T95" fmla="*/ 45 h 608"/>
                  <a:gd name="T96" fmla="*/ 240 w 720"/>
                  <a:gd name="T97" fmla="*/ 55 h 608"/>
                  <a:gd name="T98" fmla="*/ 183 w 720"/>
                  <a:gd name="T99" fmla="*/ 50 h 608"/>
                  <a:gd name="T100" fmla="*/ 150 w 720"/>
                  <a:gd name="T101" fmla="*/ 65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0" h="608">
                    <a:moveTo>
                      <a:pt x="150" y="65"/>
                    </a:moveTo>
                    <a:lnTo>
                      <a:pt x="138" y="83"/>
                    </a:lnTo>
                    <a:lnTo>
                      <a:pt x="95" y="92"/>
                    </a:lnTo>
                    <a:lnTo>
                      <a:pt x="93" y="123"/>
                    </a:lnTo>
                    <a:lnTo>
                      <a:pt x="60" y="132"/>
                    </a:lnTo>
                    <a:lnTo>
                      <a:pt x="31" y="155"/>
                    </a:lnTo>
                    <a:lnTo>
                      <a:pt x="0" y="164"/>
                    </a:lnTo>
                    <a:lnTo>
                      <a:pt x="3" y="175"/>
                    </a:lnTo>
                    <a:lnTo>
                      <a:pt x="55" y="172"/>
                    </a:lnTo>
                    <a:lnTo>
                      <a:pt x="65" y="187"/>
                    </a:lnTo>
                    <a:lnTo>
                      <a:pt x="42" y="192"/>
                    </a:lnTo>
                    <a:lnTo>
                      <a:pt x="20" y="195"/>
                    </a:lnTo>
                    <a:lnTo>
                      <a:pt x="55" y="220"/>
                    </a:lnTo>
                    <a:lnTo>
                      <a:pt x="143" y="220"/>
                    </a:lnTo>
                    <a:lnTo>
                      <a:pt x="166" y="245"/>
                    </a:lnTo>
                    <a:lnTo>
                      <a:pt x="180" y="285"/>
                    </a:lnTo>
                    <a:lnTo>
                      <a:pt x="188" y="326"/>
                    </a:lnTo>
                    <a:lnTo>
                      <a:pt x="190" y="342"/>
                    </a:lnTo>
                    <a:lnTo>
                      <a:pt x="211" y="332"/>
                    </a:lnTo>
                    <a:lnTo>
                      <a:pt x="219" y="354"/>
                    </a:lnTo>
                    <a:lnTo>
                      <a:pt x="193" y="363"/>
                    </a:lnTo>
                    <a:lnTo>
                      <a:pt x="227" y="377"/>
                    </a:lnTo>
                    <a:lnTo>
                      <a:pt x="222" y="407"/>
                    </a:lnTo>
                    <a:lnTo>
                      <a:pt x="195" y="422"/>
                    </a:lnTo>
                    <a:lnTo>
                      <a:pt x="188" y="445"/>
                    </a:lnTo>
                    <a:lnTo>
                      <a:pt x="200" y="490"/>
                    </a:lnTo>
                    <a:lnTo>
                      <a:pt x="218" y="537"/>
                    </a:lnTo>
                    <a:lnTo>
                      <a:pt x="240" y="582"/>
                    </a:lnTo>
                    <a:lnTo>
                      <a:pt x="266" y="588"/>
                    </a:lnTo>
                    <a:lnTo>
                      <a:pt x="278" y="607"/>
                    </a:lnTo>
                    <a:lnTo>
                      <a:pt x="301" y="602"/>
                    </a:lnTo>
                    <a:lnTo>
                      <a:pt x="325" y="540"/>
                    </a:lnTo>
                    <a:lnTo>
                      <a:pt x="343" y="517"/>
                    </a:lnTo>
                    <a:lnTo>
                      <a:pt x="345" y="485"/>
                    </a:lnTo>
                    <a:lnTo>
                      <a:pt x="388" y="475"/>
                    </a:lnTo>
                    <a:lnTo>
                      <a:pt x="433" y="465"/>
                    </a:lnTo>
                    <a:lnTo>
                      <a:pt x="456" y="420"/>
                    </a:lnTo>
                    <a:lnTo>
                      <a:pt x="510" y="425"/>
                    </a:lnTo>
                    <a:lnTo>
                      <a:pt x="558" y="393"/>
                    </a:lnTo>
                    <a:lnTo>
                      <a:pt x="581" y="367"/>
                    </a:lnTo>
                    <a:lnTo>
                      <a:pt x="556" y="359"/>
                    </a:lnTo>
                    <a:lnTo>
                      <a:pt x="525" y="354"/>
                    </a:lnTo>
                    <a:lnTo>
                      <a:pt x="531" y="337"/>
                    </a:lnTo>
                    <a:lnTo>
                      <a:pt x="548" y="332"/>
                    </a:lnTo>
                    <a:lnTo>
                      <a:pt x="569" y="348"/>
                    </a:lnTo>
                    <a:lnTo>
                      <a:pt x="588" y="358"/>
                    </a:lnTo>
                    <a:lnTo>
                      <a:pt x="598" y="342"/>
                    </a:lnTo>
                    <a:lnTo>
                      <a:pt x="586" y="318"/>
                    </a:lnTo>
                    <a:lnTo>
                      <a:pt x="558" y="307"/>
                    </a:lnTo>
                    <a:lnTo>
                      <a:pt x="561" y="290"/>
                    </a:lnTo>
                    <a:lnTo>
                      <a:pt x="581" y="290"/>
                    </a:lnTo>
                    <a:lnTo>
                      <a:pt x="588" y="298"/>
                    </a:lnTo>
                    <a:lnTo>
                      <a:pt x="596" y="285"/>
                    </a:lnTo>
                    <a:lnTo>
                      <a:pt x="616" y="280"/>
                    </a:lnTo>
                    <a:lnTo>
                      <a:pt x="609" y="267"/>
                    </a:lnTo>
                    <a:lnTo>
                      <a:pt x="626" y="267"/>
                    </a:lnTo>
                    <a:lnTo>
                      <a:pt x="641" y="253"/>
                    </a:lnTo>
                    <a:lnTo>
                      <a:pt x="646" y="237"/>
                    </a:lnTo>
                    <a:lnTo>
                      <a:pt x="624" y="227"/>
                    </a:lnTo>
                    <a:lnTo>
                      <a:pt x="621" y="210"/>
                    </a:lnTo>
                    <a:lnTo>
                      <a:pt x="631" y="198"/>
                    </a:lnTo>
                    <a:lnTo>
                      <a:pt x="643" y="195"/>
                    </a:lnTo>
                    <a:lnTo>
                      <a:pt x="641" y="172"/>
                    </a:lnTo>
                    <a:lnTo>
                      <a:pt x="598" y="168"/>
                    </a:lnTo>
                    <a:lnTo>
                      <a:pt x="609" y="142"/>
                    </a:lnTo>
                    <a:lnTo>
                      <a:pt x="631" y="128"/>
                    </a:lnTo>
                    <a:lnTo>
                      <a:pt x="643" y="117"/>
                    </a:lnTo>
                    <a:lnTo>
                      <a:pt x="618" y="105"/>
                    </a:lnTo>
                    <a:lnTo>
                      <a:pt x="636" y="97"/>
                    </a:lnTo>
                    <a:lnTo>
                      <a:pt x="651" y="95"/>
                    </a:lnTo>
                    <a:lnTo>
                      <a:pt x="686" y="85"/>
                    </a:lnTo>
                    <a:lnTo>
                      <a:pt x="719" y="63"/>
                    </a:lnTo>
                    <a:lnTo>
                      <a:pt x="656" y="58"/>
                    </a:lnTo>
                    <a:lnTo>
                      <a:pt x="624" y="68"/>
                    </a:lnTo>
                    <a:lnTo>
                      <a:pt x="578" y="91"/>
                    </a:lnTo>
                    <a:lnTo>
                      <a:pt x="601" y="50"/>
                    </a:lnTo>
                    <a:lnTo>
                      <a:pt x="550" y="68"/>
                    </a:lnTo>
                    <a:lnTo>
                      <a:pt x="553" y="45"/>
                    </a:lnTo>
                    <a:lnTo>
                      <a:pt x="470" y="53"/>
                    </a:lnTo>
                    <a:lnTo>
                      <a:pt x="518" y="37"/>
                    </a:lnTo>
                    <a:lnTo>
                      <a:pt x="578" y="28"/>
                    </a:lnTo>
                    <a:lnTo>
                      <a:pt x="598" y="23"/>
                    </a:lnTo>
                    <a:lnTo>
                      <a:pt x="558" y="8"/>
                    </a:lnTo>
                    <a:lnTo>
                      <a:pt x="470" y="20"/>
                    </a:lnTo>
                    <a:lnTo>
                      <a:pt x="518" y="0"/>
                    </a:lnTo>
                    <a:lnTo>
                      <a:pt x="413" y="3"/>
                    </a:lnTo>
                    <a:lnTo>
                      <a:pt x="383" y="30"/>
                    </a:lnTo>
                    <a:lnTo>
                      <a:pt x="340" y="15"/>
                    </a:lnTo>
                    <a:lnTo>
                      <a:pt x="340" y="36"/>
                    </a:lnTo>
                    <a:lnTo>
                      <a:pt x="333" y="58"/>
                    </a:lnTo>
                    <a:lnTo>
                      <a:pt x="318" y="41"/>
                    </a:lnTo>
                    <a:lnTo>
                      <a:pt x="303" y="41"/>
                    </a:lnTo>
                    <a:lnTo>
                      <a:pt x="283" y="41"/>
                    </a:lnTo>
                    <a:lnTo>
                      <a:pt x="283" y="65"/>
                    </a:lnTo>
                    <a:lnTo>
                      <a:pt x="261" y="65"/>
                    </a:lnTo>
                    <a:lnTo>
                      <a:pt x="258" y="45"/>
                    </a:lnTo>
                    <a:lnTo>
                      <a:pt x="235" y="43"/>
                    </a:lnTo>
                    <a:lnTo>
                      <a:pt x="240" y="55"/>
                    </a:lnTo>
                    <a:lnTo>
                      <a:pt x="200" y="41"/>
                    </a:lnTo>
                    <a:lnTo>
                      <a:pt x="183" y="50"/>
                    </a:lnTo>
                    <a:lnTo>
                      <a:pt x="167" y="50"/>
                    </a:lnTo>
                    <a:lnTo>
                      <a:pt x="150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2" name="Freeform 97"/>
              <p:cNvSpPr>
                <a:spLocks/>
              </p:cNvSpPr>
              <p:nvPr/>
            </p:nvSpPr>
            <p:spPr bwMode="auto">
              <a:xfrm>
                <a:off x="3730984" y="3612892"/>
                <a:ext cx="261032" cy="114826"/>
              </a:xfrm>
              <a:custGeom>
                <a:avLst/>
                <a:gdLst>
                  <a:gd name="T0" fmla="*/ 0 w 148"/>
                  <a:gd name="T1" fmla="*/ 19 h 65"/>
                  <a:gd name="T2" fmla="*/ 14 w 148"/>
                  <a:gd name="T3" fmla="*/ 6 h 65"/>
                  <a:gd name="T4" fmla="*/ 26 w 148"/>
                  <a:gd name="T5" fmla="*/ 0 h 65"/>
                  <a:gd name="T6" fmla="*/ 46 w 148"/>
                  <a:gd name="T7" fmla="*/ 3 h 65"/>
                  <a:gd name="T8" fmla="*/ 74 w 148"/>
                  <a:gd name="T9" fmla="*/ 9 h 65"/>
                  <a:gd name="T10" fmla="*/ 100 w 148"/>
                  <a:gd name="T11" fmla="*/ 23 h 65"/>
                  <a:gd name="T12" fmla="*/ 140 w 148"/>
                  <a:gd name="T13" fmla="*/ 42 h 65"/>
                  <a:gd name="T14" fmla="*/ 147 w 148"/>
                  <a:gd name="T15" fmla="*/ 52 h 65"/>
                  <a:gd name="T16" fmla="*/ 127 w 148"/>
                  <a:gd name="T17" fmla="*/ 64 h 65"/>
                  <a:gd name="T18" fmla="*/ 96 w 148"/>
                  <a:gd name="T19" fmla="*/ 61 h 65"/>
                  <a:gd name="T20" fmla="*/ 100 w 148"/>
                  <a:gd name="T21" fmla="*/ 45 h 65"/>
                  <a:gd name="T22" fmla="*/ 90 w 148"/>
                  <a:gd name="T23" fmla="*/ 35 h 65"/>
                  <a:gd name="T24" fmla="*/ 68 w 148"/>
                  <a:gd name="T25" fmla="*/ 20 h 65"/>
                  <a:gd name="T26" fmla="*/ 60 w 148"/>
                  <a:gd name="T27" fmla="*/ 17 h 65"/>
                  <a:gd name="T28" fmla="*/ 17 w 148"/>
                  <a:gd name="T29" fmla="*/ 13 h 65"/>
                  <a:gd name="T30" fmla="*/ 0 w 148"/>
                  <a:gd name="T31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65">
                    <a:moveTo>
                      <a:pt x="0" y="19"/>
                    </a:moveTo>
                    <a:lnTo>
                      <a:pt x="14" y="6"/>
                    </a:lnTo>
                    <a:lnTo>
                      <a:pt x="26" y="0"/>
                    </a:lnTo>
                    <a:lnTo>
                      <a:pt x="46" y="3"/>
                    </a:lnTo>
                    <a:lnTo>
                      <a:pt x="74" y="9"/>
                    </a:lnTo>
                    <a:lnTo>
                      <a:pt x="100" y="23"/>
                    </a:lnTo>
                    <a:lnTo>
                      <a:pt x="140" y="42"/>
                    </a:lnTo>
                    <a:lnTo>
                      <a:pt x="147" y="52"/>
                    </a:lnTo>
                    <a:lnTo>
                      <a:pt x="127" y="64"/>
                    </a:lnTo>
                    <a:lnTo>
                      <a:pt x="96" y="61"/>
                    </a:lnTo>
                    <a:lnTo>
                      <a:pt x="100" y="45"/>
                    </a:lnTo>
                    <a:lnTo>
                      <a:pt x="90" y="35"/>
                    </a:lnTo>
                    <a:lnTo>
                      <a:pt x="68" y="20"/>
                    </a:lnTo>
                    <a:lnTo>
                      <a:pt x="60" y="17"/>
                    </a:lnTo>
                    <a:lnTo>
                      <a:pt x="17" y="13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3" name="Freeform 98"/>
              <p:cNvSpPr>
                <a:spLocks/>
              </p:cNvSpPr>
              <p:nvPr/>
            </p:nvSpPr>
            <p:spPr bwMode="auto">
              <a:xfrm>
                <a:off x="3740419" y="4010850"/>
                <a:ext cx="152531" cy="84939"/>
              </a:xfrm>
              <a:custGeom>
                <a:avLst/>
                <a:gdLst>
                  <a:gd name="T0" fmla="*/ 13 w 87"/>
                  <a:gd name="T1" fmla="*/ 4 h 49"/>
                  <a:gd name="T2" fmla="*/ 0 w 87"/>
                  <a:gd name="T3" fmla="*/ 11 h 49"/>
                  <a:gd name="T4" fmla="*/ 1 w 87"/>
                  <a:gd name="T5" fmla="*/ 26 h 49"/>
                  <a:gd name="T6" fmla="*/ 30 w 87"/>
                  <a:gd name="T7" fmla="*/ 30 h 49"/>
                  <a:gd name="T8" fmla="*/ 41 w 87"/>
                  <a:gd name="T9" fmla="*/ 40 h 49"/>
                  <a:gd name="T10" fmla="*/ 54 w 87"/>
                  <a:gd name="T11" fmla="*/ 33 h 49"/>
                  <a:gd name="T12" fmla="*/ 49 w 87"/>
                  <a:gd name="T13" fmla="*/ 22 h 49"/>
                  <a:gd name="T14" fmla="*/ 63 w 87"/>
                  <a:gd name="T15" fmla="*/ 21 h 49"/>
                  <a:gd name="T16" fmla="*/ 77 w 87"/>
                  <a:gd name="T17" fmla="*/ 37 h 49"/>
                  <a:gd name="T18" fmla="*/ 83 w 87"/>
                  <a:gd name="T19" fmla="*/ 48 h 49"/>
                  <a:gd name="T20" fmla="*/ 86 w 87"/>
                  <a:gd name="T21" fmla="*/ 17 h 49"/>
                  <a:gd name="T22" fmla="*/ 67 w 87"/>
                  <a:gd name="T23" fmla="*/ 4 h 49"/>
                  <a:gd name="T24" fmla="*/ 52 w 87"/>
                  <a:gd name="T25" fmla="*/ 0 h 49"/>
                  <a:gd name="T26" fmla="*/ 40 w 87"/>
                  <a:gd name="T27" fmla="*/ 11 h 49"/>
                  <a:gd name="T28" fmla="*/ 13 w 87"/>
                  <a:gd name="T29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49">
                    <a:moveTo>
                      <a:pt x="13" y="4"/>
                    </a:moveTo>
                    <a:lnTo>
                      <a:pt x="0" y="11"/>
                    </a:lnTo>
                    <a:lnTo>
                      <a:pt x="1" y="26"/>
                    </a:lnTo>
                    <a:lnTo>
                      <a:pt x="30" y="30"/>
                    </a:lnTo>
                    <a:lnTo>
                      <a:pt x="41" y="40"/>
                    </a:lnTo>
                    <a:lnTo>
                      <a:pt x="54" y="33"/>
                    </a:lnTo>
                    <a:lnTo>
                      <a:pt x="49" y="22"/>
                    </a:lnTo>
                    <a:lnTo>
                      <a:pt x="63" y="21"/>
                    </a:lnTo>
                    <a:lnTo>
                      <a:pt x="77" y="37"/>
                    </a:lnTo>
                    <a:lnTo>
                      <a:pt x="83" y="48"/>
                    </a:lnTo>
                    <a:lnTo>
                      <a:pt x="86" y="17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13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493136" y="4356987"/>
              <a:ext cx="1190370" cy="2096747"/>
              <a:chOff x="3797029" y="3930629"/>
              <a:chExt cx="1190370" cy="2096747"/>
            </a:xfrm>
            <a:grpFill/>
          </p:grpSpPr>
          <p:sp>
            <p:nvSpPr>
              <p:cNvPr id="237" name="Freeform 43"/>
              <p:cNvSpPr>
                <a:spLocks/>
              </p:cNvSpPr>
              <p:nvPr/>
            </p:nvSpPr>
            <p:spPr bwMode="auto">
              <a:xfrm>
                <a:off x="4254621" y="5959739"/>
                <a:ext cx="70762" cy="67637"/>
              </a:xfrm>
              <a:custGeom>
                <a:avLst/>
                <a:gdLst>
                  <a:gd name="T0" fmla="*/ 0 w 41"/>
                  <a:gd name="T1" fmla="*/ 30 h 38"/>
                  <a:gd name="T2" fmla="*/ 10 w 41"/>
                  <a:gd name="T3" fmla="*/ 0 h 38"/>
                  <a:gd name="T4" fmla="*/ 13 w 41"/>
                  <a:gd name="T5" fmla="*/ 0 h 38"/>
                  <a:gd name="T6" fmla="*/ 22 w 41"/>
                  <a:gd name="T7" fmla="*/ 12 h 38"/>
                  <a:gd name="T8" fmla="*/ 40 w 41"/>
                  <a:gd name="T9" fmla="*/ 25 h 38"/>
                  <a:gd name="T10" fmla="*/ 19 w 41"/>
                  <a:gd name="T11" fmla="*/ 25 h 38"/>
                  <a:gd name="T12" fmla="*/ 15 w 41"/>
                  <a:gd name="T13" fmla="*/ 37 h 38"/>
                  <a:gd name="T14" fmla="*/ 0 w 41"/>
                  <a:gd name="T1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8">
                    <a:moveTo>
                      <a:pt x="0" y="3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22" y="12"/>
                    </a:lnTo>
                    <a:lnTo>
                      <a:pt x="40" y="25"/>
                    </a:lnTo>
                    <a:lnTo>
                      <a:pt x="19" y="25"/>
                    </a:lnTo>
                    <a:lnTo>
                      <a:pt x="15" y="37"/>
                    </a:lnTo>
                    <a:lnTo>
                      <a:pt x="0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8" name="Freeform 44"/>
              <p:cNvSpPr>
                <a:spLocks/>
              </p:cNvSpPr>
              <p:nvPr/>
            </p:nvSpPr>
            <p:spPr bwMode="auto">
              <a:xfrm>
                <a:off x="4215309" y="5950301"/>
                <a:ext cx="62899" cy="66064"/>
              </a:xfrm>
              <a:custGeom>
                <a:avLst/>
                <a:gdLst>
                  <a:gd name="T0" fmla="*/ 31 w 35"/>
                  <a:gd name="T1" fmla="*/ 5 h 38"/>
                  <a:gd name="T2" fmla="*/ 21 w 35"/>
                  <a:gd name="T3" fmla="*/ 37 h 38"/>
                  <a:gd name="T4" fmla="*/ 0 w 35"/>
                  <a:gd name="T5" fmla="*/ 25 h 38"/>
                  <a:gd name="T6" fmla="*/ 5 w 35"/>
                  <a:gd name="T7" fmla="*/ 7 h 38"/>
                  <a:gd name="T8" fmla="*/ 14 w 35"/>
                  <a:gd name="T9" fmla="*/ 0 h 38"/>
                  <a:gd name="T10" fmla="*/ 34 w 35"/>
                  <a:gd name="T11" fmla="*/ 5 h 38"/>
                  <a:gd name="T12" fmla="*/ 31 w 35"/>
                  <a:gd name="T13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31" y="5"/>
                    </a:moveTo>
                    <a:lnTo>
                      <a:pt x="21" y="3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14" y="0"/>
                    </a:lnTo>
                    <a:lnTo>
                      <a:pt x="34" y="5"/>
                    </a:lnTo>
                    <a:lnTo>
                      <a:pt x="31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9" name="Freeform 45"/>
              <p:cNvSpPr>
                <a:spLocks/>
              </p:cNvSpPr>
              <p:nvPr/>
            </p:nvSpPr>
            <p:spPr bwMode="auto">
              <a:xfrm>
                <a:off x="4040764" y="4803618"/>
                <a:ext cx="182408" cy="1189153"/>
              </a:xfrm>
              <a:custGeom>
                <a:avLst/>
                <a:gdLst>
                  <a:gd name="T0" fmla="*/ 56 w 103"/>
                  <a:gd name="T1" fmla="*/ 625 h 674"/>
                  <a:gd name="T2" fmla="*/ 40 w 103"/>
                  <a:gd name="T3" fmla="*/ 597 h 674"/>
                  <a:gd name="T4" fmla="*/ 46 w 103"/>
                  <a:gd name="T5" fmla="*/ 551 h 674"/>
                  <a:gd name="T6" fmla="*/ 49 w 103"/>
                  <a:gd name="T7" fmla="*/ 478 h 674"/>
                  <a:gd name="T8" fmla="*/ 43 w 103"/>
                  <a:gd name="T9" fmla="*/ 438 h 674"/>
                  <a:gd name="T10" fmla="*/ 33 w 103"/>
                  <a:gd name="T11" fmla="*/ 397 h 674"/>
                  <a:gd name="T12" fmla="*/ 44 w 103"/>
                  <a:gd name="T13" fmla="*/ 372 h 674"/>
                  <a:gd name="T14" fmla="*/ 41 w 103"/>
                  <a:gd name="T15" fmla="*/ 326 h 674"/>
                  <a:gd name="T16" fmla="*/ 41 w 103"/>
                  <a:gd name="T17" fmla="*/ 309 h 674"/>
                  <a:gd name="T18" fmla="*/ 49 w 103"/>
                  <a:gd name="T19" fmla="*/ 284 h 674"/>
                  <a:gd name="T20" fmla="*/ 41 w 103"/>
                  <a:gd name="T21" fmla="*/ 265 h 674"/>
                  <a:gd name="T22" fmla="*/ 47 w 103"/>
                  <a:gd name="T23" fmla="*/ 235 h 674"/>
                  <a:gd name="T24" fmla="*/ 42 w 103"/>
                  <a:gd name="T25" fmla="*/ 198 h 674"/>
                  <a:gd name="T26" fmla="*/ 49 w 103"/>
                  <a:gd name="T27" fmla="*/ 175 h 674"/>
                  <a:gd name="T28" fmla="*/ 63 w 103"/>
                  <a:gd name="T29" fmla="*/ 155 h 674"/>
                  <a:gd name="T30" fmla="*/ 64 w 103"/>
                  <a:gd name="T31" fmla="*/ 134 h 674"/>
                  <a:gd name="T32" fmla="*/ 73 w 103"/>
                  <a:gd name="T33" fmla="*/ 112 h 674"/>
                  <a:gd name="T34" fmla="*/ 64 w 103"/>
                  <a:gd name="T35" fmla="*/ 87 h 674"/>
                  <a:gd name="T36" fmla="*/ 54 w 103"/>
                  <a:gd name="T37" fmla="*/ 36 h 674"/>
                  <a:gd name="T38" fmla="*/ 38 w 103"/>
                  <a:gd name="T39" fmla="*/ 8 h 674"/>
                  <a:gd name="T40" fmla="*/ 21 w 103"/>
                  <a:gd name="T41" fmla="*/ 10 h 674"/>
                  <a:gd name="T42" fmla="*/ 28 w 103"/>
                  <a:gd name="T43" fmla="*/ 39 h 674"/>
                  <a:gd name="T44" fmla="*/ 23 w 103"/>
                  <a:gd name="T45" fmla="*/ 104 h 674"/>
                  <a:gd name="T46" fmla="*/ 28 w 103"/>
                  <a:gd name="T47" fmla="*/ 112 h 674"/>
                  <a:gd name="T48" fmla="*/ 24 w 103"/>
                  <a:gd name="T49" fmla="*/ 147 h 674"/>
                  <a:gd name="T50" fmla="*/ 13 w 103"/>
                  <a:gd name="T51" fmla="*/ 187 h 674"/>
                  <a:gd name="T52" fmla="*/ 14 w 103"/>
                  <a:gd name="T53" fmla="*/ 216 h 674"/>
                  <a:gd name="T54" fmla="*/ 15 w 103"/>
                  <a:gd name="T55" fmla="*/ 268 h 674"/>
                  <a:gd name="T56" fmla="*/ 4 w 103"/>
                  <a:gd name="T57" fmla="*/ 340 h 674"/>
                  <a:gd name="T58" fmla="*/ 11 w 103"/>
                  <a:gd name="T59" fmla="*/ 437 h 674"/>
                  <a:gd name="T60" fmla="*/ 15 w 103"/>
                  <a:gd name="T61" fmla="*/ 451 h 674"/>
                  <a:gd name="T62" fmla="*/ 20 w 103"/>
                  <a:gd name="T63" fmla="*/ 499 h 674"/>
                  <a:gd name="T64" fmla="*/ 13 w 103"/>
                  <a:gd name="T65" fmla="*/ 535 h 674"/>
                  <a:gd name="T66" fmla="*/ 13 w 103"/>
                  <a:gd name="T67" fmla="*/ 566 h 674"/>
                  <a:gd name="T68" fmla="*/ 28 w 103"/>
                  <a:gd name="T69" fmla="*/ 605 h 674"/>
                  <a:gd name="T70" fmla="*/ 40 w 103"/>
                  <a:gd name="T71" fmla="*/ 625 h 674"/>
                  <a:gd name="T72" fmla="*/ 54 w 103"/>
                  <a:gd name="T73" fmla="*/ 637 h 674"/>
                  <a:gd name="T74" fmla="*/ 72 w 103"/>
                  <a:gd name="T75" fmla="*/ 654 h 674"/>
                  <a:gd name="T76" fmla="*/ 87 w 103"/>
                  <a:gd name="T77" fmla="*/ 673 h 674"/>
                  <a:gd name="T78" fmla="*/ 102 w 103"/>
                  <a:gd name="T79" fmla="*/ 65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" h="674">
                    <a:moveTo>
                      <a:pt x="99" y="623"/>
                    </a:moveTo>
                    <a:lnTo>
                      <a:pt x="56" y="625"/>
                    </a:lnTo>
                    <a:lnTo>
                      <a:pt x="53" y="604"/>
                    </a:lnTo>
                    <a:lnTo>
                      <a:pt x="40" y="597"/>
                    </a:lnTo>
                    <a:lnTo>
                      <a:pt x="38" y="552"/>
                    </a:lnTo>
                    <a:lnTo>
                      <a:pt x="46" y="551"/>
                    </a:lnTo>
                    <a:lnTo>
                      <a:pt x="48" y="538"/>
                    </a:lnTo>
                    <a:lnTo>
                      <a:pt x="49" y="478"/>
                    </a:lnTo>
                    <a:lnTo>
                      <a:pt x="43" y="462"/>
                    </a:lnTo>
                    <a:lnTo>
                      <a:pt x="43" y="438"/>
                    </a:lnTo>
                    <a:lnTo>
                      <a:pt x="38" y="411"/>
                    </a:lnTo>
                    <a:lnTo>
                      <a:pt x="33" y="397"/>
                    </a:lnTo>
                    <a:lnTo>
                      <a:pt x="33" y="385"/>
                    </a:lnTo>
                    <a:lnTo>
                      <a:pt x="44" y="372"/>
                    </a:lnTo>
                    <a:lnTo>
                      <a:pt x="31" y="343"/>
                    </a:lnTo>
                    <a:lnTo>
                      <a:pt x="41" y="326"/>
                    </a:lnTo>
                    <a:lnTo>
                      <a:pt x="48" y="317"/>
                    </a:lnTo>
                    <a:lnTo>
                      <a:pt x="41" y="309"/>
                    </a:lnTo>
                    <a:lnTo>
                      <a:pt x="41" y="287"/>
                    </a:lnTo>
                    <a:lnTo>
                      <a:pt x="49" y="284"/>
                    </a:lnTo>
                    <a:lnTo>
                      <a:pt x="48" y="267"/>
                    </a:lnTo>
                    <a:lnTo>
                      <a:pt x="41" y="265"/>
                    </a:lnTo>
                    <a:lnTo>
                      <a:pt x="40" y="240"/>
                    </a:lnTo>
                    <a:lnTo>
                      <a:pt x="47" y="235"/>
                    </a:lnTo>
                    <a:lnTo>
                      <a:pt x="45" y="222"/>
                    </a:lnTo>
                    <a:lnTo>
                      <a:pt x="42" y="198"/>
                    </a:lnTo>
                    <a:lnTo>
                      <a:pt x="48" y="189"/>
                    </a:lnTo>
                    <a:lnTo>
                      <a:pt x="49" y="175"/>
                    </a:lnTo>
                    <a:lnTo>
                      <a:pt x="59" y="168"/>
                    </a:lnTo>
                    <a:lnTo>
                      <a:pt x="63" y="155"/>
                    </a:lnTo>
                    <a:lnTo>
                      <a:pt x="55" y="144"/>
                    </a:lnTo>
                    <a:lnTo>
                      <a:pt x="64" y="134"/>
                    </a:lnTo>
                    <a:lnTo>
                      <a:pt x="64" y="115"/>
                    </a:lnTo>
                    <a:lnTo>
                      <a:pt x="73" y="112"/>
                    </a:lnTo>
                    <a:lnTo>
                      <a:pt x="74" y="93"/>
                    </a:lnTo>
                    <a:lnTo>
                      <a:pt x="64" y="87"/>
                    </a:lnTo>
                    <a:lnTo>
                      <a:pt x="54" y="67"/>
                    </a:lnTo>
                    <a:lnTo>
                      <a:pt x="54" y="36"/>
                    </a:lnTo>
                    <a:lnTo>
                      <a:pt x="40" y="23"/>
                    </a:lnTo>
                    <a:lnTo>
                      <a:pt x="38" y="8"/>
                    </a:lnTo>
                    <a:lnTo>
                      <a:pt x="31" y="0"/>
                    </a:lnTo>
                    <a:lnTo>
                      <a:pt x="21" y="10"/>
                    </a:lnTo>
                    <a:lnTo>
                      <a:pt x="24" y="31"/>
                    </a:lnTo>
                    <a:lnTo>
                      <a:pt x="28" y="39"/>
                    </a:lnTo>
                    <a:lnTo>
                      <a:pt x="29" y="97"/>
                    </a:lnTo>
                    <a:lnTo>
                      <a:pt x="23" y="104"/>
                    </a:lnTo>
                    <a:lnTo>
                      <a:pt x="23" y="112"/>
                    </a:lnTo>
                    <a:lnTo>
                      <a:pt x="28" y="112"/>
                    </a:lnTo>
                    <a:lnTo>
                      <a:pt x="28" y="147"/>
                    </a:lnTo>
                    <a:lnTo>
                      <a:pt x="24" y="147"/>
                    </a:lnTo>
                    <a:lnTo>
                      <a:pt x="23" y="187"/>
                    </a:lnTo>
                    <a:lnTo>
                      <a:pt x="13" y="187"/>
                    </a:lnTo>
                    <a:lnTo>
                      <a:pt x="18" y="196"/>
                    </a:lnTo>
                    <a:lnTo>
                      <a:pt x="14" y="216"/>
                    </a:lnTo>
                    <a:lnTo>
                      <a:pt x="11" y="266"/>
                    </a:lnTo>
                    <a:lnTo>
                      <a:pt x="15" y="268"/>
                    </a:lnTo>
                    <a:lnTo>
                      <a:pt x="9" y="330"/>
                    </a:lnTo>
                    <a:lnTo>
                      <a:pt x="4" y="340"/>
                    </a:lnTo>
                    <a:lnTo>
                      <a:pt x="0" y="346"/>
                    </a:lnTo>
                    <a:lnTo>
                      <a:pt x="11" y="437"/>
                    </a:lnTo>
                    <a:lnTo>
                      <a:pt x="5" y="451"/>
                    </a:lnTo>
                    <a:lnTo>
                      <a:pt x="15" y="451"/>
                    </a:lnTo>
                    <a:lnTo>
                      <a:pt x="18" y="454"/>
                    </a:lnTo>
                    <a:lnTo>
                      <a:pt x="20" y="499"/>
                    </a:lnTo>
                    <a:lnTo>
                      <a:pt x="14" y="512"/>
                    </a:lnTo>
                    <a:lnTo>
                      <a:pt x="13" y="535"/>
                    </a:lnTo>
                    <a:lnTo>
                      <a:pt x="23" y="540"/>
                    </a:lnTo>
                    <a:lnTo>
                      <a:pt x="13" y="566"/>
                    </a:lnTo>
                    <a:lnTo>
                      <a:pt x="20" y="592"/>
                    </a:lnTo>
                    <a:lnTo>
                      <a:pt x="28" y="605"/>
                    </a:lnTo>
                    <a:lnTo>
                      <a:pt x="38" y="610"/>
                    </a:lnTo>
                    <a:lnTo>
                      <a:pt x="40" y="625"/>
                    </a:lnTo>
                    <a:lnTo>
                      <a:pt x="44" y="632"/>
                    </a:lnTo>
                    <a:lnTo>
                      <a:pt x="54" y="637"/>
                    </a:lnTo>
                    <a:lnTo>
                      <a:pt x="59" y="647"/>
                    </a:lnTo>
                    <a:lnTo>
                      <a:pt x="72" y="654"/>
                    </a:lnTo>
                    <a:lnTo>
                      <a:pt x="80" y="662"/>
                    </a:lnTo>
                    <a:lnTo>
                      <a:pt x="87" y="673"/>
                    </a:lnTo>
                    <a:lnTo>
                      <a:pt x="91" y="656"/>
                    </a:lnTo>
                    <a:lnTo>
                      <a:pt x="102" y="650"/>
                    </a:lnTo>
                    <a:lnTo>
                      <a:pt x="99" y="6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0" name="Freeform 50"/>
              <p:cNvSpPr>
                <a:spLocks/>
              </p:cNvSpPr>
              <p:nvPr/>
            </p:nvSpPr>
            <p:spPr bwMode="auto">
              <a:xfrm>
                <a:off x="4095801" y="4937319"/>
                <a:ext cx="427716" cy="968939"/>
              </a:xfrm>
              <a:custGeom>
                <a:avLst/>
                <a:gdLst>
                  <a:gd name="T0" fmla="*/ 53 w 243"/>
                  <a:gd name="T1" fmla="*/ 0 h 550"/>
                  <a:gd name="T2" fmla="*/ 84 w 243"/>
                  <a:gd name="T3" fmla="*/ 17 h 550"/>
                  <a:gd name="T4" fmla="*/ 110 w 243"/>
                  <a:gd name="T5" fmla="*/ 13 h 550"/>
                  <a:gd name="T6" fmla="*/ 128 w 243"/>
                  <a:gd name="T7" fmla="*/ 26 h 550"/>
                  <a:gd name="T8" fmla="*/ 145 w 243"/>
                  <a:gd name="T9" fmla="*/ 37 h 550"/>
                  <a:gd name="T10" fmla="*/ 170 w 243"/>
                  <a:gd name="T11" fmla="*/ 49 h 550"/>
                  <a:gd name="T12" fmla="*/ 179 w 243"/>
                  <a:gd name="T13" fmla="*/ 57 h 550"/>
                  <a:gd name="T14" fmla="*/ 170 w 243"/>
                  <a:gd name="T15" fmla="*/ 92 h 550"/>
                  <a:gd name="T16" fmla="*/ 216 w 243"/>
                  <a:gd name="T17" fmla="*/ 85 h 550"/>
                  <a:gd name="T18" fmla="*/ 232 w 243"/>
                  <a:gd name="T19" fmla="*/ 67 h 550"/>
                  <a:gd name="T20" fmla="*/ 241 w 243"/>
                  <a:gd name="T21" fmla="*/ 82 h 550"/>
                  <a:gd name="T22" fmla="*/ 231 w 243"/>
                  <a:gd name="T23" fmla="*/ 96 h 550"/>
                  <a:gd name="T24" fmla="*/ 217 w 243"/>
                  <a:gd name="T25" fmla="*/ 108 h 550"/>
                  <a:gd name="T26" fmla="*/ 201 w 243"/>
                  <a:gd name="T27" fmla="*/ 128 h 550"/>
                  <a:gd name="T28" fmla="*/ 188 w 243"/>
                  <a:gd name="T29" fmla="*/ 149 h 550"/>
                  <a:gd name="T30" fmla="*/ 177 w 243"/>
                  <a:gd name="T31" fmla="*/ 179 h 550"/>
                  <a:gd name="T32" fmla="*/ 183 w 243"/>
                  <a:gd name="T33" fmla="*/ 219 h 550"/>
                  <a:gd name="T34" fmla="*/ 189 w 243"/>
                  <a:gd name="T35" fmla="*/ 224 h 550"/>
                  <a:gd name="T36" fmla="*/ 204 w 243"/>
                  <a:gd name="T37" fmla="*/ 228 h 550"/>
                  <a:gd name="T38" fmla="*/ 212 w 243"/>
                  <a:gd name="T39" fmla="*/ 252 h 550"/>
                  <a:gd name="T40" fmla="*/ 201 w 243"/>
                  <a:gd name="T41" fmla="*/ 277 h 550"/>
                  <a:gd name="T42" fmla="*/ 185 w 243"/>
                  <a:gd name="T43" fmla="*/ 289 h 550"/>
                  <a:gd name="T44" fmla="*/ 151 w 243"/>
                  <a:gd name="T45" fmla="*/ 295 h 550"/>
                  <a:gd name="T46" fmla="*/ 138 w 243"/>
                  <a:gd name="T47" fmla="*/ 301 h 550"/>
                  <a:gd name="T48" fmla="*/ 141 w 243"/>
                  <a:gd name="T49" fmla="*/ 336 h 550"/>
                  <a:gd name="T50" fmla="*/ 104 w 243"/>
                  <a:gd name="T51" fmla="*/ 329 h 550"/>
                  <a:gd name="T52" fmla="*/ 112 w 243"/>
                  <a:gd name="T53" fmla="*/ 352 h 550"/>
                  <a:gd name="T54" fmla="*/ 119 w 243"/>
                  <a:gd name="T55" fmla="*/ 374 h 550"/>
                  <a:gd name="T56" fmla="*/ 107 w 243"/>
                  <a:gd name="T57" fmla="*/ 388 h 550"/>
                  <a:gd name="T58" fmla="*/ 93 w 243"/>
                  <a:gd name="T59" fmla="*/ 410 h 550"/>
                  <a:gd name="T60" fmla="*/ 81 w 243"/>
                  <a:gd name="T61" fmla="*/ 421 h 550"/>
                  <a:gd name="T62" fmla="*/ 101 w 243"/>
                  <a:gd name="T63" fmla="*/ 450 h 550"/>
                  <a:gd name="T64" fmla="*/ 101 w 243"/>
                  <a:gd name="T65" fmla="*/ 469 h 550"/>
                  <a:gd name="T66" fmla="*/ 87 w 243"/>
                  <a:gd name="T67" fmla="*/ 483 h 550"/>
                  <a:gd name="T68" fmla="*/ 77 w 243"/>
                  <a:gd name="T69" fmla="*/ 510 h 550"/>
                  <a:gd name="T70" fmla="*/ 70 w 243"/>
                  <a:gd name="T71" fmla="*/ 529 h 550"/>
                  <a:gd name="T72" fmla="*/ 25 w 243"/>
                  <a:gd name="T73" fmla="*/ 549 h 550"/>
                  <a:gd name="T74" fmla="*/ 9 w 243"/>
                  <a:gd name="T75" fmla="*/ 522 h 550"/>
                  <a:gd name="T76" fmla="*/ 15 w 243"/>
                  <a:gd name="T77" fmla="*/ 475 h 550"/>
                  <a:gd name="T78" fmla="*/ 19 w 243"/>
                  <a:gd name="T79" fmla="*/ 402 h 550"/>
                  <a:gd name="T80" fmla="*/ 12 w 243"/>
                  <a:gd name="T81" fmla="*/ 363 h 550"/>
                  <a:gd name="T82" fmla="*/ 2 w 243"/>
                  <a:gd name="T83" fmla="*/ 322 h 550"/>
                  <a:gd name="T84" fmla="*/ 14 w 243"/>
                  <a:gd name="T85" fmla="*/ 297 h 550"/>
                  <a:gd name="T86" fmla="*/ 10 w 243"/>
                  <a:gd name="T87" fmla="*/ 251 h 550"/>
                  <a:gd name="T88" fmla="*/ 10 w 243"/>
                  <a:gd name="T89" fmla="*/ 234 h 550"/>
                  <a:gd name="T90" fmla="*/ 19 w 243"/>
                  <a:gd name="T91" fmla="*/ 209 h 550"/>
                  <a:gd name="T92" fmla="*/ 10 w 243"/>
                  <a:gd name="T93" fmla="*/ 190 h 550"/>
                  <a:gd name="T94" fmla="*/ 16 w 243"/>
                  <a:gd name="T95" fmla="*/ 160 h 550"/>
                  <a:gd name="T96" fmla="*/ 11 w 243"/>
                  <a:gd name="T97" fmla="*/ 123 h 550"/>
                  <a:gd name="T98" fmla="*/ 19 w 243"/>
                  <a:gd name="T99" fmla="*/ 100 h 550"/>
                  <a:gd name="T100" fmla="*/ 32 w 243"/>
                  <a:gd name="T101" fmla="*/ 80 h 550"/>
                  <a:gd name="T102" fmla="*/ 33 w 243"/>
                  <a:gd name="T103" fmla="*/ 59 h 550"/>
                  <a:gd name="T104" fmla="*/ 42 w 243"/>
                  <a:gd name="T105" fmla="*/ 37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550">
                    <a:moveTo>
                      <a:pt x="44" y="19"/>
                    </a:moveTo>
                    <a:lnTo>
                      <a:pt x="53" y="0"/>
                    </a:lnTo>
                    <a:lnTo>
                      <a:pt x="67" y="11"/>
                    </a:lnTo>
                    <a:lnTo>
                      <a:pt x="84" y="17"/>
                    </a:lnTo>
                    <a:lnTo>
                      <a:pt x="101" y="3"/>
                    </a:lnTo>
                    <a:lnTo>
                      <a:pt x="110" y="13"/>
                    </a:lnTo>
                    <a:lnTo>
                      <a:pt x="124" y="19"/>
                    </a:lnTo>
                    <a:lnTo>
                      <a:pt x="128" y="26"/>
                    </a:lnTo>
                    <a:lnTo>
                      <a:pt x="137" y="30"/>
                    </a:lnTo>
                    <a:lnTo>
                      <a:pt x="145" y="37"/>
                    </a:lnTo>
                    <a:lnTo>
                      <a:pt x="149" y="47"/>
                    </a:lnTo>
                    <a:lnTo>
                      <a:pt x="170" y="49"/>
                    </a:lnTo>
                    <a:lnTo>
                      <a:pt x="174" y="52"/>
                    </a:lnTo>
                    <a:lnTo>
                      <a:pt x="179" y="57"/>
                    </a:lnTo>
                    <a:lnTo>
                      <a:pt x="173" y="78"/>
                    </a:lnTo>
                    <a:lnTo>
                      <a:pt x="170" y="92"/>
                    </a:lnTo>
                    <a:lnTo>
                      <a:pt x="215" y="92"/>
                    </a:lnTo>
                    <a:lnTo>
                      <a:pt x="216" y="85"/>
                    </a:lnTo>
                    <a:lnTo>
                      <a:pt x="225" y="79"/>
                    </a:lnTo>
                    <a:lnTo>
                      <a:pt x="232" y="67"/>
                    </a:lnTo>
                    <a:lnTo>
                      <a:pt x="234" y="82"/>
                    </a:lnTo>
                    <a:lnTo>
                      <a:pt x="241" y="82"/>
                    </a:lnTo>
                    <a:lnTo>
                      <a:pt x="242" y="94"/>
                    </a:lnTo>
                    <a:lnTo>
                      <a:pt x="231" y="96"/>
                    </a:lnTo>
                    <a:lnTo>
                      <a:pt x="223" y="106"/>
                    </a:lnTo>
                    <a:lnTo>
                      <a:pt x="217" y="108"/>
                    </a:lnTo>
                    <a:lnTo>
                      <a:pt x="209" y="119"/>
                    </a:lnTo>
                    <a:lnTo>
                      <a:pt x="201" y="128"/>
                    </a:lnTo>
                    <a:lnTo>
                      <a:pt x="195" y="139"/>
                    </a:lnTo>
                    <a:lnTo>
                      <a:pt x="188" y="149"/>
                    </a:lnTo>
                    <a:lnTo>
                      <a:pt x="179" y="163"/>
                    </a:lnTo>
                    <a:lnTo>
                      <a:pt x="177" y="179"/>
                    </a:lnTo>
                    <a:lnTo>
                      <a:pt x="179" y="202"/>
                    </a:lnTo>
                    <a:lnTo>
                      <a:pt x="183" y="219"/>
                    </a:lnTo>
                    <a:lnTo>
                      <a:pt x="189" y="216"/>
                    </a:lnTo>
                    <a:lnTo>
                      <a:pt x="189" y="224"/>
                    </a:lnTo>
                    <a:lnTo>
                      <a:pt x="195" y="227"/>
                    </a:lnTo>
                    <a:lnTo>
                      <a:pt x="204" y="228"/>
                    </a:lnTo>
                    <a:lnTo>
                      <a:pt x="204" y="249"/>
                    </a:lnTo>
                    <a:lnTo>
                      <a:pt x="212" y="252"/>
                    </a:lnTo>
                    <a:lnTo>
                      <a:pt x="210" y="271"/>
                    </a:lnTo>
                    <a:lnTo>
                      <a:pt x="201" y="277"/>
                    </a:lnTo>
                    <a:lnTo>
                      <a:pt x="189" y="279"/>
                    </a:lnTo>
                    <a:lnTo>
                      <a:pt x="185" y="289"/>
                    </a:lnTo>
                    <a:lnTo>
                      <a:pt x="178" y="290"/>
                    </a:lnTo>
                    <a:lnTo>
                      <a:pt x="151" y="295"/>
                    </a:lnTo>
                    <a:lnTo>
                      <a:pt x="141" y="296"/>
                    </a:lnTo>
                    <a:lnTo>
                      <a:pt x="138" y="301"/>
                    </a:lnTo>
                    <a:lnTo>
                      <a:pt x="141" y="316"/>
                    </a:lnTo>
                    <a:lnTo>
                      <a:pt x="141" y="336"/>
                    </a:lnTo>
                    <a:lnTo>
                      <a:pt x="127" y="341"/>
                    </a:lnTo>
                    <a:lnTo>
                      <a:pt x="104" y="329"/>
                    </a:lnTo>
                    <a:lnTo>
                      <a:pt x="101" y="344"/>
                    </a:lnTo>
                    <a:lnTo>
                      <a:pt x="112" y="352"/>
                    </a:lnTo>
                    <a:lnTo>
                      <a:pt x="116" y="362"/>
                    </a:lnTo>
                    <a:lnTo>
                      <a:pt x="119" y="374"/>
                    </a:lnTo>
                    <a:lnTo>
                      <a:pt x="113" y="380"/>
                    </a:lnTo>
                    <a:lnTo>
                      <a:pt x="107" y="388"/>
                    </a:lnTo>
                    <a:lnTo>
                      <a:pt x="101" y="407"/>
                    </a:lnTo>
                    <a:lnTo>
                      <a:pt x="93" y="410"/>
                    </a:lnTo>
                    <a:lnTo>
                      <a:pt x="91" y="418"/>
                    </a:lnTo>
                    <a:lnTo>
                      <a:pt x="81" y="421"/>
                    </a:lnTo>
                    <a:lnTo>
                      <a:pt x="79" y="441"/>
                    </a:lnTo>
                    <a:lnTo>
                      <a:pt x="101" y="450"/>
                    </a:lnTo>
                    <a:lnTo>
                      <a:pt x="101" y="460"/>
                    </a:lnTo>
                    <a:lnTo>
                      <a:pt x="101" y="469"/>
                    </a:lnTo>
                    <a:lnTo>
                      <a:pt x="93" y="475"/>
                    </a:lnTo>
                    <a:lnTo>
                      <a:pt x="87" y="483"/>
                    </a:lnTo>
                    <a:lnTo>
                      <a:pt x="88" y="507"/>
                    </a:lnTo>
                    <a:lnTo>
                      <a:pt x="77" y="510"/>
                    </a:lnTo>
                    <a:lnTo>
                      <a:pt x="69" y="516"/>
                    </a:lnTo>
                    <a:lnTo>
                      <a:pt x="70" y="529"/>
                    </a:lnTo>
                    <a:lnTo>
                      <a:pt x="69" y="547"/>
                    </a:lnTo>
                    <a:lnTo>
                      <a:pt x="25" y="549"/>
                    </a:lnTo>
                    <a:lnTo>
                      <a:pt x="22" y="529"/>
                    </a:lnTo>
                    <a:lnTo>
                      <a:pt x="9" y="522"/>
                    </a:lnTo>
                    <a:lnTo>
                      <a:pt x="7" y="477"/>
                    </a:lnTo>
                    <a:lnTo>
                      <a:pt x="15" y="475"/>
                    </a:lnTo>
                    <a:lnTo>
                      <a:pt x="18" y="463"/>
                    </a:lnTo>
                    <a:lnTo>
                      <a:pt x="19" y="402"/>
                    </a:lnTo>
                    <a:lnTo>
                      <a:pt x="13" y="386"/>
                    </a:lnTo>
                    <a:lnTo>
                      <a:pt x="12" y="363"/>
                    </a:lnTo>
                    <a:lnTo>
                      <a:pt x="8" y="336"/>
                    </a:lnTo>
                    <a:lnTo>
                      <a:pt x="2" y="322"/>
                    </a:lnTo>
                    <a:lnTo>
                      <a:pt x="3" y="310"/>
                    </a:lnTo>
                    <a:lnTo>
                      <a:pt x="14" y="297"/>
                    </a:lnTo>
                    <a:lnTo>
                      <a:pt x="0" y="268"/>
                    </a:lnTo>
                    <a:lnTo>
                      <a:pt x="10" y="251"/>
                    </a:lnTo>
                    <a:lnTo>
                      <a:pt x="17" y="241"/>
                    </a:lnTo>
                    <a:lnTo>
                      <a:pt x="10" y="234"/>
                    </a:lnTo>
                    <a:lnTo>
                      <a:pt x="10" y="212"/>
                    </a:lnTo>
                    <a:lnTo>
                      <a:pt x="19" y="209"/>
                    </a:lnTo>
                    <a:lnTo>
                      <a:pt x="17" y="192"/>
                    </a:lnTo>
                    <a:lnTo>
                      <a:pt x="10" y="190"/>
                    </a:lnTo>
                    <a:lnTo>
                      <a:pt x="9" y="165"/>
                    </a:lnTo>
                    <a:lnTo>
                      <a:pt x="16" y="160"/>
                    </a:lnTo>
                    <a:lnTo>
                      <a:pt x="14" y="147"/>
                    </a:lnTo>
                    <a:lnTo>
                      <a:pt x="11" y="123"/>
                    </a:lnTo>
                    <a:lnTo>
                      <a:pt x="17" y="114"/>
                    </a:lnTo>
                    <a:lnTo>
                      <a:pt x="19" y="100"/>
                    </a:lnTo>
                    <a:lnTo>
                      <a:pt x="28" y="93"/>
                    </a:lnTo>
                    <a:lnTo>
                      <a:pt x="32" y="80"/>
                    </a:lnTo>
                    <a:lnTo>
                      <a:pt x="25" y="69"/>
                    </a:lnTo>
                    <a:lnTo>
                      <a:pt x="33" y="59"/>
                    </a:lnTo>
                    <a:lnTo>
                      <a:pt x="34" y="40"/>
                    </a:lnTo>
                    <a:lnTo>
                      <a:pt x="42" y="37"/>
                    </a:lnTo>
                    <a:lnTo>
                      <a:pt x="44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1" name="Freeform 51"/>
              <p:cNvSpPr>
                <a:spLocks/>
              </p:cNvSpPr>
              <p:nvPr/>
            </p:nvSpPr>
            <p:spPr bwMode="auto">
              <a:xfrm>
                <a:off x="4273491" y="4849234"/>
                <a:ext cx="231155" cy="253246"/>
              </a:xfrm>
              <a:custGeom>
                <a:avLst/>
                <a:gdLst>
                  <a:gd name="T0" fmla="*/ 23 w 132"/>
                  <a:gd name="T1" fmla="*/ 68 h 142"/>
                  <a:gd name="T2" fmla="*/ 27 w 132"/>
                  <a:gd name="T3" fmla="*/ 75 h 142"/>
                  <a:gd name="T4" fmla="*/ 36 w 132"/>
                  <a:gd name="T5" fmla="*/ 79 h 142"/>
                  <a:gd name="T6" fmla="*/ 44 w 132"/>
                  <a:gd name="T7" fmla="*/ 86 h 142"/>
                  <a:gd name="T8" fmla="*/ 48 w 132"/>
                  <a:gd name="T9" fmla="*/ 95 h 142"/>
                  <a:gd name="T10" fmla="*/ 69 w 132"/>
                  <a:gd name="T11" fmla="*/ 98 h 142"/>
                  <a:gd name="T12" fmla="*/ 74 w 132"/>
                  <a:gd name="T13" fmla="*/ 100 h 142"/>
                  <a:gd name="T14" fmla="*/ 78 w 132"/>
                  <a:gd name="T15" fmla="*/ 106 h 142"/>
                  <a:gd name="T16" fmla="*/ 73 w 132"/>
                  <a:gd name="T17" fmla="*/ 127 h 142"/>
                  <a:gd name="T18" fmla="*/ 69 w 132"/>
                  <a:gd name="T19" fmla="*/ 140 h 142"/>
                  <a:gd name="T20" fmla="*/ 114 w 132"/>
                  <a:gd name="T21" fmla="*/ 141 h 142"/>
                  <a:gd name="T22" fmla="*/ 115 w 132"/>
                  <a:gd name="T23" fmla="*/ 133 h 142"/>
                  <a:gd name="T24" fmla="*/ 124 w 132"/>
                  <a:gd name="T25" fmla="*/ 127 h 142"/>
                  <a:gd name="T26" fmla="*/ 131 w 132"/>
                  <a:gd name="T27" fmla="*/ 116 h 142"/>
                  <a:gd name="T28" fmla="*/ 128 w 132"/>
                  <a:gd name="T29" fmla="*/ 112 h 142"/>
                  <a:gd name="T30" fmla="*/ 126 w 132"/>
                  <a:gd name="T31" fmla="*/ 75 h 142"/>
                  <a:gd name="T32" fmla="*/ 114 w 132"/>
                  <a:gd name="T33" fmla="*/ 74 h 142"/>
                  <a:gd name="T34" fmla="*/ 112 w 132"/>
                  <a:gd name="T35" fmla="*/ 57 h 142"/>
                  <a:gd name="T36" fmla="*/ 99 w 132"/>
                  <a:gd name="T37" fmla="*/ 57 h 142"/>
                  <a:gd name="T38" fmla="*/ 91 w 132"/>
                  <a:gd name="T39" fmla="*/ 53 h 142"/>
                  <a:gd name="T40" fmla="*/ 88 w 132"/>
                  <a:gd name="T41" fmla="*/ 46 h 142"/>
                  <a:gd name="T42" fmla="*/ 74 w 132"/>
                  <a:gd name="T43" fmla="*/ 43 h 142"/>
                  <a:gd name="T44" fmla="*/ 74 w 132"/>
                  <a:gd name="T45" fmla="*/ 31 h 142"/>
                  <a:gd name="T46" fmla="*/ 63 w 132"/>
                  <a:gd name="T47" fmla="*/ 28 h 142"/>
                  <a:gd name="T48" fmla="*/ 62 w 132"/>
                  <a:gd name="T49" fmla="*/ 17 h 142"/>
                  <a:gd name="T50" fmla="*/ 55 w 132"/>
                  <a:gd name="T51" fmla="*/ 6 h 142"/>
                  <a:gd name="T52" fmla="*/ 38 w 132"/>
                  <a:gd name="T53" fmla="*/ 0 h 142"/>
                  <a:gd name="T54" fmla="*/ 27 w 132"/>
                  <a:gd name="T55" fmla="*/ 8 h 142"/>
                  <a:gd name="T56" fmla="*/ 11 w 132"/>
                  <a:gd name="T57" fmla="*/ 15 h 142"/>
                  <a:gd name="T58" fmla="*/ 6 w 132"/>
                  <a:gd name="T59" fmla="*/ 28 h 142"/>
                  <a:gd name="T60" fmla="*/ 0 w 132"/>
                  <a:gd name="T61" fmla="*/ 52 h 142"/>
                  <a:gd name="T62" fmla="*/ 9 w 132"/>
                  <a:gd name="T63" fmla="*/ 62 h 142"/>
                  <a:gd name="T64" fmla="*/ 23 w 132"/>
                  <a:gd name="T6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42">
                    <a:moveTo>
                      <a:pt x="23" y="68"/>
                    </a:moveTo>
                    <a:lnTo>
                      <a:pt x="27" y="75"/>
                    </a:lnTo>
                    <a:lnTo>
                      <a:pt x="36" y="79"/>
                    </a:lnTo>
                    <a:lnTo>
                      <a:pt x="44" y="86"/>
                    </a:lnTo>
                    <a:lnTo>
                      <a:pt x="48" y="95"/>
                    </a:lnTo>
                    <a:lnTo>
                      <a:pt x="69" y="98"/>
                    </a:lnTo>
                    <a:lnTo>
                      <a:pt x="74" y="100"/>
                    </a:lnTo>
                    <a:lnTo>
                      <a:pt x="78" y="106"/>
                    </a:lnTo>
                    <a:lnTo>
                      <a:pt x="73" y="127"/>
                    </a:lnTo>
                    <a:lnTo>
                      <a:pt x="69" y="140"/>
                    </a:lnTo>
                    <a:lnTo>
                      <a:pt x="114" y="141"/>
                    </a:lnTo>
                    <a:lnTo>
                      <a:pt x="115" y="133"/>
                    </a:lnTo>
                    <a:lnTo>
                      <a:pt x="124" y="127"/>
                    </a:lnTo>
                    <a:lnTo>
                      <a:pt x="131" y="116"/>
                    </a:lnTo>
                    <a:lnTo>
                      <a:pt x="128" y="112"/>
                    </a:lnTo>
                    <a:lnTo>
                      <a:pt x="126" y="75"/>
                    </a:lnTo>
                    <a:lnTo>
                      <a:pt x="114" y="74"/>
                    </a:lnTo>
                    <a:lnTo>
                      <a:pt x="112" y="57"/>
                    </a:lnTo>
                    <a:lnTo>
                      <a:pt x="99" y="57"/>
                    </a:lnTo>
                    <a:lnTo>
                      <a:pt x="91" y="53"/>
                    </a:lnTo>
                    <a:lnTo>
                      <a:pt x="88" y="46"/>
                    </a:lnTo>
                    <a:lnTo>
                      <a:pt x="74" y="43"/>
                    </a:lnTo>
                    <a:lnTo>
                      <a:pt x="74" y="31"/>
                    </a:lnTo>
                    <a:lnTo>
                      <a:pt x="63" y="28"/>
                    </a:lnTo>
                    <a:lnTo>
                      <a:pt x="62" y="17"/>
                    </a:lnTo>
                    <a:lnTo>
                      <a:pt x="55" y="6"/>
                    </a:lnTo>
                    <a:lnTo>
                      <a:pt x="38" y="0"/>
                    </a:lnTo>
                    <a:lnTo>
                      <a:pt x="27" y="8"/>
                    </a:lnTo>
                    <a:lnTo>
                      <a:pt x="11" y="15"/>
                    </a:lnTo>
                    <a:lnTo>
                      <a:pt x="6" y="28"/>
                    </a:lnTo>
                    <a:lnTo>
                      <a:pt x="0" y="52"/>
                    </a:lnTo>
                    <a:lnTo>
                      <a:pt x="9" y="62"/>
                    </a:lnTo>
                    <a:lnTo>
                      <a:pt x="23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2" name="Freeform 56"/>
              <p:cNvSpPr>
                <a:spLocks/>
              </p:cNvSpPr>
              <p:nvPr/>
            </p:nvSpPr>
            <p:spPr bwMode="auto">
              <a:xfrm>
                <a:off x="3797029" y="4342743"/>
                <a:ext cx="325504" cy="482897"/>
              </a:xfrm>
              <a:custGeom>
                <a:avLst/>
                <a:gdLst>
                  <a:gd name="T0" fmla="*/ 149 w 185"/>
                  <a:gd name="T1" fmla="*/ 12 h 274"/>
                  <a:gd name="T2" fmla="*/ 136 w 185"/>
                  <a:gd name="T3" fmla="*/ 3 h 274"/>
                  <a:gd name="T4" fmla="*/ 111 w 185"/>
                  <a:gd name="T5" fmla="*/ 0 h 274"/>
                  <a:gd name="T6" fmla="*/ 103 w 185"/>
                  <a:gd name="T7" fmla="*/ 10 h 274"/>
                  <a:gd name="T8" fmla="*/ 62 w 185"/>
                  <a:gd name="T9" fmla="*/ 29 h 274"/>
                  <a:gd name="T10" fmla="*/ 42 w 185"/>
                  <a:gd name="T11" fmla="*/ 43 h 274"/>
                  <a:gd name="T12" fmla="*/ 28 w 185"/>
                  <a:gd name="T13" fmla="*/ 54 h 274"/>
                  <a:gd name="T14" fmla="*/ 17 w 185"/>
                  <a:gd name="T15" fmla="*/ 43 h 274"/>
                  <a:gd name="T16" fmla="*/ 14 w 185"/>
                  <a:gd name="T17" fmla="*/ 31 h 274"/>
                  <a:gd name="T18" fmla="*/ 6 w 185"/>
                  <a:gd name="T19" fmla="*/ 31 h 274"/>
                  <a:gd name="T20" fmla="*/ 0 w 185"/>
                  <a:gd name="T21" fmla="*/ 37 h 274"/>
                  <a:gd name="T22" fmla="*/ 0 w 185"/>
                  <a:gd name="T23" fmla="*/ 71 h 274"/>
                  <a:gd name="T24" fmla="*/ 15 w 185"/>
                  <a:gd name="T25" fmla="*/ 71 h 274"/>
                  <a:gd name="T26" fmla="*/ 21 w 185"/>
                  <a:gd name="T27" fmla="*/ 94 h 274"/>
                  <a:gd name="T28" fmla="*/ 29 w 185"/>
                  <a:gd name="T29" fmla="*/ 100 h 274"/>
                  <a:gd name="T30" fmla="*/ 31 w 185"/>
                  <a:gd name="T31" fmla="*/ 114 h 274"/>
                  <a:gd name="T32" fmla="*/ 36 w 185"/>
                  <a:gd name="T33" fmla="*/ 127 h 274"/>
                  <a:gd name="T34" fmla="*/ 45 w 185"/>
                  <a:gd name="T35" fmla="*/ 132 h 274"/>
                  <a:gd name="T36" fmla="*/ 47 w 185"/>
                  <a:gd name="T37" fmla="*/ 147 h 274"/>
                  <a:gd name="T38" fmla="*/ 51 w 185"/>
                  <a:gd name="T39" fmla="*/ 151 h 274"/>
                  <a:gd name="T40" fmla="*/ 57 w 185"/>
                  <a:gd name="T41" fmla="*/ 159 h 274"/>
                  <a:gd name="T42" fmla="*/ 61 w 185"/>
                  <a:gd name="T43" fmla="*/ 173 h 274"/>
                  <a:gd name="T44" fmla="*/ 68 w 185"/>
                  <a:gd name="T45" fmla="*/ 187 h 274"/>
                  <a:gd name="T46" fmla="*/ 75 w 185"/>
                  <a:gd name="T47" fmla="*/ 193 h 274"/>
                  <a:gd name="T48" fmla="*/ 71 w 185"/>
                  <a:gd name="T49" fmla="*/ 199 h 274"/>
                  <a:gd name="T50" fmla="*/ 76 w 185"/>
                  <a:gd name="T51" fmla="*/ 212 h 274"/>
                  <a:gd name="T52" fmla="*/ 91 w 185"/>
                  <a:gd name="T53" fmla="*/ 221 h 274"/>
                  <a:gd name="T54" fmla="*/ 105 w 185"/>
                  <a:gd name="T55" fmla="*/ 239 h 274"/>
                  <a:gd name="T56" fmla="*/ 127 w 185"/>
                  <a:gd name="T57" fmla="*/ 247 h 274"/>
                  <a:gd name="T58" fmla="*/ 147 w 185"/>
                  <a:gd name="T59" fmla="*/ 263 h 274"/>
                  <a:gd name="T60" fmla="*/ 159 w 185"/>
                  <a:gd name="T61" fmla="*/ 273 h 274"/>
                  <a:gd name="T62" fmla="*/ 170 w 185"/>
                  <a:gd name="T63" fmla="*/ 263 h 274"/>
                  <a:gd name="T64" fmla="*/ 174 w 185"/>
                  <a:gd name="T65" fmla="*/ 251 h 274"/>
                  <a:gd name="T66" fmla="*/ 179 w 185"/>
                  <a:gd name="T67" fmla="*/ 249 h 274"/>
                  <a:gd name="T68" fmla="*/ 174 w 185"/>
                  <a:gd name="T69" fmla="*/ 241 h 274"/>
                  <a:gd name="T70" fmla="*/ 176 w 185"/>
                  <a:gd name="T71" fmla="*/ 215 h 274"/>
                  <a:gd name="T72" fmla="*/ 176 w 185"/>
                  <a:gd name="T73" fmla="*/ 196 h 274"/>
                  <a:gd name="T74" fmla="*/ 182 w 185"/>
                  <a:gd name="T75" fmla="*/ 190 h 274"/>
                  <a:gd name="T76" fmla="*/ 184 w 185"/>
                  <a:gd name="T77" fmla="*/ 175 h 274"/>
                  <a:gd name="T78" fmla="*/ 173 w 185"/>
                  <a:gd name="T79" fmla="*/ 158 h 274"/>
                  <a:gd name="T80" fmla="*/ 160 w 185"/>
                  <a:gd name="T81" fmla="*/ 151 h 274"/>
                  <a:gd name="T82" fmla="*/ 155 w 185"/>
                  <a:gd name="T83" fmla="*/ 134 h 274"/>
                  <a:gd name="T84" fmla="*/ 143 w 185"/>
                  <a:gd name="T85" fmla="*/ 140 h 274"/>
                  <a:gd name="T86" fmla="*/ 131 w 185"/>
                  <a:gd name="T87" fmla="*/ 138 h 274"/>
                  <a:gd name="T88" fmla="*/ 129 w 185"/>
                  <a:gd name="T89" fmla="*/ 129 h 274"/>
                  <a:gd name="T90" fmla="*/ 119 w 185"/>
                  <a:gd name="T91" fmla="*/ 128 h 274"/>
                  <a:gd name="T92" fmla="*/ 115 w 185"/>
                  <a:gd name="T93" fmla="*/ 118 h 274"/>
                  <a:gd name="T94" fmla="*/ 105 w 185"/>
                  <a:gd name="T95" fmla="*/ 110 h 274"/>
                  <a:gd name="T96" fmla="*/ 102 w 185"/>
                  <a:gd name="T97" fmla="*/ 100 h 274"/>
                  <a:gd name="T98" fmla="*/ 104 w 185"/>
                  <a:gd name="T99" fmla="*/ 87 h 274"/>
                  <a:gd name="T100" fmla="*/ 113 w 185"/>
                  <a:gd name="T101" fmla="*/ 82 h 274"/>
                  <a:gd name="T102" fmla="*/ 120 w 185"/>
                  <a:gd name="T103" fmla="*/ 77 h 274"/>
                  <a:gd name="T104" fmla="*/ 116 w 185"/>
                  <a:gd name="T105" fmla="*/ 67 h 274"/>
                  <a:gd name="T106" fmla="*/ 120 w 185"/>
                  <a:gd name="T107" fmla="*/ 54 h 274"/>
                  <a:gd name="T108" fmla="*/ 131 w 185"/>
                  <a:gd name="T109" fmla="*/ 47 h 274"/>
                  <a:gd name="T110" fmla="*/ 143 w 185"/>
                  <a:gd name="T111" fmla="*/ 50 h 274"/>
                  <a:gd name="T112" fmla="*/ 155 w 185"/>
                  <a:gd name="T113" fmla="*/ 44 h 274"/>
                  <a:gd name="T114" fmla="*/ 159 w 185"/>
                  <a:gd name="T115" fmla="*/ 31 h 274"/>
                  <a:gd name="T116" fmla="*/ 149 w 185"/>
                  <a:gd name="T117" fmla="*/ 1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5" h="274">
                    <a:moveTo>
                      <a:pt x="149" y="12"/>
                    </a:moveTo>
                    <a:lnTo>
                      <a:pt x="136" y="3"/>
                    </a:lnTo>
                    <a:lnTo>
                      <a:pt x="111" y="0"/>
                    </a:lnTo>
                    <a:lnTo>
                      <a:pt x="103" y="10"/>
                    </a:lnTo>
                    <a:lnTo>
                      <a:pt x="62" y="29"/>
                    </a:lnTo>
                    <a:lnTo>
                      <a:pt x="42" y="43"/>
                    </a:lnTo>
                    <a:lnTo>
                      <a:pt x="28" y="54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6" y="31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15" y="71"/>
                    </a:lnTo>
                    <a:lnTo>
                      <a:pt x="21" y="94"/>
                    </a:lnTo>
                    <a:lnTo>
                      <a:pt x="29" y="100"/>
                    </a:lnTo>
                    <a:lnTo>
                      <a:pt x="31" y="114"/>
                    </a:lnTo>
                    <a:lnTo>
                      <a:pt x="36" y="127"/>
                    </a:lnTo>
                    <a:lnTo>
                      <a:pt x="45" y="132"/>
                    </a:lnTo>
                    <a:lnTo>
                      <a:pt x="47" y="147"/>
                    </a:lnTo>
                    <a:lnTo>
                      <a:pt x="51" y="151"/>
                    </a:lnTo>
                    <a:lnTo>
                      <a:pt x="57" y="159"/>
                    </a:lnTo>
                    <a:lnTo>
                      <a:pt x="61" y="173"/>
                    </a:lnTo>
                    <a:lnTo>
                      <a:pt x="68" y="187"/>
                    </a:lnTo>
                    <a:lnTo>
                      <a:pt x="75" y="193"/>
                    </a:lnTo>
                    <a:lnTo>
                      <a:pt x="71" y="199"/>
                    </a:lnTo>
                    <a:lnTo>
                      <a:pt x="76" y="212"/>
                    </a:lnTo>
                    <a:lnTo>
                      <a:pt x="91" y="221"/>
                    </a:lnTo>
                    <a:lnTo>
                      <a:pt x="105" y="239"/>
                    </a:lnTo>
                    <a:lnTo>
                      <a:pt x="127" y="247"/>
                    </a:lnTo>
                    <a:lnTo>
                      <a:pt x="147" y="263"/>
                    </a:lnTo>
                    <a:lnTo>
                      <a:pt x="159" y="273"/>
                    </a:lnTo>
                    <a:lnTo>
                      <a:pt x="170" y="263"/>
                    </a:lnTo>
                    <a:lnTo>
                      <a:pt x="174" y="251"/>
                    </a:lnTo>
                    <a:lnTo>
                      <a:pt x="179" y="249"/>
                    </a:lnTo>
                    <a:lnTo>
                      <a:pt x="174" y="241"/>
                    </a:lnTo>
                    <a:lnTo>
                      <a:pt x="176" y="215"/>
                    </a:lnTo>
                    <a:lnTo>
                      <a:pt x="176" y="196"/>
                    </a:lnTo>
                    <a:lnTo>
                      <a:pt x="182" y="190"/>
                    </a:lnTo>
                    <a:lnTo>
                      <a:pt x="184" y="175"/>
                    </a:lnTo>
                    <a:lnTo>
                      <a:pt x="173" y="158"/>
                    </a:lnTo>
                    <a:lnTo>
                      <a:pt x="160" y="151"/>
                    </a:lnTo>
                    <a:lnTo>
                      <a:pt x="155" y="134"/>
                    </a:lnTo>
                    <a:lnTo>
                      <a:pt x="143" y="140"/>
                    </a:lnTo>
                    <a:lnTo>
                      <a:pt x="131" y="138"/>
                    </a:lnTo>
                    <a:lnTo>
                      <a:pt x="129" y="129"/>
                    </a:lnTo>
                    <a:lnTo>
                      <a:pt x="119" y="128"/>
                    </a:lnTo>
                    <a:lnTo>
                      <a:pt x="115" y="118"/>
                    </a:lnTo>
                    <a:lnTo>
                      <a:pt x="105" y="110"/>
                    </a:lnTo>
                    <a:lnTo>
                      <a:pt x="102" y="100"/>
                    </a:lnTo>
                    <a:lnTo>
                      <a:pt x="104" y="87"/>
                    </a:lnTo>
                    <a:lnTo>
                      <a:pt x="113" y="82"/>
                    </a:lnTo>
                    <a:lnTo>
                      <a:pt x="120" y="77"/>
                    </a:lnTo>
                    <a:lnTo>
                      <a:pt x="116" y="67"/>
                    </a:lnTo>
                    <a:lnTo>
                      <a:pt x="120" y="54"/>
                    </a:lnTo>
                    <a:lnTo>
                      <a:pt x="131" y="47"/>
                    </a:lnTo>
                    <a:lnTo>
                      <a:pt x="143" y="50"/>
                    </a:lnTo>
                    <a:lnTo>
                      <a:pt x="155" y="44"/>
                    </a:lnTo>
                    <a:lnTo>
                      <a:pt x="159" y="31"/>
                    </a:lnTo>
                    <a:lnTo>
                      <a:pt x="149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3" name="Freeform 57"/>
              <p:cNvSpPr>
                <a:spLocks/>
              </p:cNvSpPr>
              <p:nvPr/>
            </p:nvSpPr>
            <p:spPr bwMode="auto">
              <a:xfrm>
                <a:off x="3845776" y="3930629"/>
                <a:ext cx="290910" cy="435708"/>
              </a:xfrm>
              <a:custGeom>
                <a:avLst/>
                <a:gdLst>
                  <a:gd name="T0" fmla="*/ 23 w 166"/>
                  <a:gd name="T1" fmla="*/ 95 h 248"/>
                  <a:gd name="T2" fmla="*/ 26 w 166"/>
                  <a:gd name="T3" fmla="*/ 63 h 248"/>
                  <a:gd name="T4" fmla="*/ 40 w 166"/>
                  <a:gd name="T5" fmla="*/ 76 h 248"/>
                  <a:gd name="T6" fmla="*/ 41 w 166"/>
                  <a:gd name="T7" fmla="*/ 53 h 248"/>
                  <a:gd name="T8" fmla="*/ 57 w 166"/>
                  <a:gd name="T9" fmla="*/ 48 h 248"/>
                  <a:gd name="T10" fmla="*/ 58 w 166"/>
                  <a:gd name="T11" fmla="*/ 31 h 248"/>
                  <a:gd name="T12" fmla="*/ 74 w 166"/>
                  <a:gd name="T13" fmla="*/ 20 h 248"/>
                  <a:gd name="T14" fmla="*/ 91 w 166"/>
                  <a:gd name="T15" fmla="*/ 18 h 248"/>
                  <a:gd name="T16" fmla="*/ 96 w 166"/>
                  <a:gd name="T17" fmla="*/ 6 h 248"/>
                  <a:gd name="T18" fmla="*/ 106 w 166"/>
                  <a:gd name="T19" fmla="*/ 0 h 248"/>
                  <a:gd name="T20" fmla="*/ 113 w 166"/>
                  <a:gd name="T21" fmla="*/ 6 h 248"/>
                  <a:gd name="T22" fmla="*/ 102 w 166"/>
                  <a:gd name="T23" fmla="*/ 20 h 248"/>
                  <a:gd name="T24" fmla="*/ 96 w 166"/>
                  <a:gd name="T25" fmla="*/ 42 h 248"/>
                  <a:gd name="T26" fmla="*/ 85 w 166"/>
                  <a:gd name="T27" fmla="*/ 49 h 248"/>
                  <a:gd name="T28" fmla="*/ 98 w 166"/>
                  <a:gd name="T29" fmla="*/ 67 h 248"/>
                  <a:gd name="T30" fmla="*/ 95 w 166"/>
                  <a:gd name="T31" fmla="*/ 84 h 248"/>
                  <a:gd name="T32" fmla="*/ 121 w 166"/>
                  <a:gd name="T33" fmla="*/ 86 h 248"/>
                  <a:gd name="T34" fmla="*/ 121 w 166"/>
                  <a:gd name="T35" fmla="*/ 95 h 248"/>
                  <a:gd name="T36" fmla="*/ 143 w 166"/>
                  <a:gd name="T37" fmla="*/ 105 h 248"/>
                  <a:gd name="T38" fmla="*/ 165 w 166"/>
                  <a:gd name="T39" fmla="*/ 113 h 248"/>
                  <a:gd name="T40" fmla="*/ 165 w 166"/>
                  <a:gd name="T41" fmla="*/ 141 h 248"/>
                  <a:gd name="T42" fmla="*/ 161 w 166"/>
                  <a:gd name="T43" fmla="*/ 160 h 248"/>
                  <a:gd name="T44" fmla="*/ 162 w 166"/>
                  <a:gd name="T45" fmla="*/ 173 h 248"/>
                  <a:gd name="T46" fmla="*/ 138 w 166"/>
                  <a:gd name="T47" fmla="*/ 182 h 248"/>
                  <a:gd name="T48" fmla="*/ 132 w 166"/>
                  <a:gd name="T49" fmla="*/ 192 h 248"/>
                  <a:gd name="T50" fmla="*/ 140 w 166"/>
                  <a:gd name="T51" fmla="*/ 199 h 248"/>
                  <a:gd name="T52" fmla="*/ 132 w 166"/>
                  <a:gd name="T53" fmla="*/ 204 h 248"/>
                  <a:gd name="T54" fmla="*/ 135 w 166"/>
                  <a:gd name="T55" fmla="*/ 233 h 248"/>
                  <a:gd name="T56" fmla="*/ 135 w 166"/>
                  <a:gd name="T57" fmla="*/ 245 h 248"/>
                  <a:gd name="T58" fmla="*/ 121 w 166"/>
                  <a:gd name="T59" fmla="*/ 247 h 248"/>
                  <a:gd name="T60" fmla="*/ 107 w 166"/>
                  <a:gd name="T61" fmla="*/ 238 h 248"/>
                  <a:gd name="T62" fmla="*/ 83 w 166"/>
                  <a:gd name="T63" fmla="*/ 235 h 248"/>
                  <a:gd name="T64" fmla="*/ 70 w 166"/>
                  <a:gd name="T65" fmla="*/ 219 h 248"/>
                  <a:gd name="T66" fmla="*/ 55 w 166"/>
                  <a:gd name="T67" fmla="*/ 209 h 248"/>
                  <a:gd name="T68" fmla="*/ 44 w 166"/>
                  <a:gd name="T69" fmla="*/ 199 h 248"/>
                  <a:gd name="T70" fmla="*/ 21 w 166"/>
                  <a:gd name="T71" fmla="*/ 200 h 248"/>
                  <a:gd name="T72" fmla="*/ 0 w 166"/>
                  <a:gd name="T73" fmla="*/ 188 h 248"/>
                  <a:gd name="T74" fmla="*/ 11 w 166"/>
                  <a:gd name="T75" fmla="*/ 171 h 248"/>
                  <a:gd name="T76" fmla="*/ 14 w 166"/>
                  <a:gd name="T77" fmla="*/ 163 h 248"/>
                  <a:gd name="T78" fmla="*/ 27 w 166"/>
                  <a:gd name="T79" fmla="*/ 161 h 248"/>
                  <a:gd name="T80" fmla="*/ 23 w 166"/>
                  <a:gd name="T81" fmla="*/ 9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" h="248">
                    <a:moveTo>
                      <a:pt x="23" y="95"/>
                    </a:moveTo>
                    <a:lnTo>
                      <a:pt x="26" y="63"/>
                    </a:lnTo>
                    <a:lnTo>
                      <a:pt x="40" y="76"/>
                    </a:lnTo>
                    <a:lnTo>
                      <a:pt x="41" y="53"/>
                    </a:lnTo>
                    <a:lnTo>
                      <a:pt x="57" y="48"/>
                    </a:lnTo>
                    <a:lnTo>
                      <a:pt x="58" y="31"/>
                    </a:lnTo>
                    <a:lnTo>
                      <a:pt x="74" y="20"/>
                    </a:lnTo>
                    <a:lnTo>
                      <a:pt x="91" y="18"/>
                    </a:lnTo>
                    <a:lnTo>
                      <a:pt x="96" y="6"/>
                    </a:lnTo>
                    <a:lnTo>
                      <a:pt x="106" y="0"/>
                    </a:lnTo>
                    <a:lnTo>
                      <a:pt x="113" y="6"/>
                    </a:lnTo>
                    <a:lnTo>
                      <a:pt x="102" y="20"/>
                    </a:lnTo>
                    <a:lnTo>
                      <a:pt x="96" y="42"/>
                    </a:lnTo>
                    <a:lnTo>
                      <a:pt x="85" y="49"/>
                    </a:lnTo>
                    <a:lnTo>
                      <a:pt x="98" y="67"/>
                    </a:lnTo>
                    <a:lnTo>
                      <a:pt x="95" y="84"/>
                    </a:lnTo>
                    <a:lnTo>
                      <a:pt x="121" y="86"/>
                    </a:lnTo>
                    <a:lnTo>
                      <a:pt x="121" y="95"/>
                    </a:lnTo>
                    <a:lnTo>
                      <a:pt x="143" y="105"/>
                    </a:lnTo>
                    <a:lnTo>
                      <a:pt x="165" y="113"/>
                    </a:lnTo>
                    <a:lnTo>
                      <a:pt x="165" y="141"/>
                    </a:lnTo>
                    <a:lnTo>
                      <a:pt x="161" y="160"/>
                    </a:lnTo>
                    <a:lnTo>
                      <a:pt x="162" y="173"/>
                    </a:lnTo>
                    <a:lnTo>
                      <a:pt x="138" y="182"/>
                    </a:lnTo>
                    <a:lnTo>
                      <a:pt x="132" y="192"/>
                    </a:lnTo>
                    <a:lnTo>
                      <a:pt x="140" y="199"/>
                    </a:lnTo>
                    <a:lnTo>
                      <a:pt x="132" y="204"/>
                    </a:lnTo>
                    <a:lnTo>
                      <a:pt x="135" y="233"/>
                    </a:lnTo>
                    <a:lnTo>
                      <a:pt x="135" y="245"/>
                    </a:lnTo>
                    <a:lnTo>
                      <a:pt x="121" y="247"/>
                    </a:lnTo>
                    <a:lnTo>
                      <a:pt x="107" y="238"/>
                    </a:lnTo>
                    <a:lnTo>
                      <a:pt x="83" y="235"/>
                    </a:lnTo>
                    <a:lnTo>
                      <a:pt x="70" y="219"/>
                    </a:lnTo>
                    <a:lnTo>
                      <a:pt x="55" y="209"/>
                    </a:lnTo>
                    <a:lnTo>
                      <a:pt x="44" y="199"/>
                    </a:lnTo>
                    <a:lnTo>
                      <a:pt x="21" y="200"/>
                    </a:lnTo>
                    <a:lnTo>
                      <a:pt x="0" y="188"/>
                    </a:lnTo>
                    <a:lnTo>
                      <a:pt x="11" y="171"/>
                    </a:lnTo>
                    <a:lnTo>
                      <a:pt x="14" y="163"/>
                    </a:lnTo>
                    <a:lnTo>
                      <a:pt x="27" y="161"/>
                    </a:lnTo>
                    <a:lnTo>
                      <a:pt x="23" y="9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4" name="Freeform 62"/>
              <p:cNvSpPr>
                <a:spLocks/>
              </p:cNvSpPr>
              <p:nvPr/>
            </p:nvSpPr>
            <p:spPr bwMode="auto">
              <a:xfrm>
                <a:off x="3995162" y="3930629"/>
                <a:ext cx="336512" cy="338185"/>
              </a:xfrm>
              <a:custGeom>
                <a:avLst/>
                <a:gdLst>
                  <a:gd name="T0" fmla="*/ 28 w 191"/>
                  <a:gd name="T1" fmla="*/ 6 h 193"/>
                  <a:gd name="T2" fmla="*/ 16 w 191"/>
                  <a:gd name="T3" fmla="*/ 19 h 193"/>
                  <a:gd name="T4" fmla="*/ 10 w 191"/>
                  <a:gd name="T5" fmla="*/ 42 h 193"/>
                  <a:gd name="T6" fmla="*/ 0 w 191"/>
                  <a:gd name="T7" fmla="*/ 49 h 193"/>
                  <a:gd name="T8" fmla="*/ 13 w 191"/>
                  <a:gd name="T9" fmla="*/ 67 h 193"/>
                  <a:gd name="T10" fmla="*/ 9 w 191"/>
                  <a:gd name="T11" fmla="*/ 84 h 193"/>
                  <a:gd name="T12" fmla="*/ 36 w 191"/>
                  <a:gd name="T13" fmla="*/ 85 h 193"/>
                  <a:gd name="T14" fmla="*/ 36 w 191"/>
                  <a:gd name="T15" fmla="*/ 95 h 193"/>
                  <a:gd name="T16" fmla="*/ 58 w 191"/>
                  <a:gd name="T17" fmla="*/ 105 h 193"/>
                  <a:gd name="T18" fmla="*/ 80 w 191"/>
                  <a:gd name="T19" fmla="*/ 112 h 193"/>
                  <a:gd name="T20" fmla="*/ 80 w 191"/>
                  <a:gd name="T21" fmla="*/ 140 h 193"/>
                  <a:gd name="T22" fmla="*/ 75 w 191"/>
                  <a:gd name="T23" fmla="*/ 159 h 193"/>
                  <a:gd name="T24" fmla="*/ 77 w 191"/>
                  <a:gd name="T25" fmla="*/ 173 h 193"/>
                  <a:gd name="T26" fmla="*/ 87 w 191"/>
                  <a:gd name="T27" fmla="*/ 176 h 193"/>
                  <a:gd name="T28" fmla="*/ 94 w 191"/>
                  <a:gd name="T29" fmla="*/ 186 h 193"/>
                  <a:gd name="T30" fmla="*/ 105 w 191"/>
                  <a:gd name="T31" fmla="*/ 192 h 193"/>
                  <a:gd name="T32" fmla="*/ 120 w 191"/>
                  <a:gd name="T33" fmla="*/ 189 h 193"/>
                  <a:gd name="T34" fmla="*/ 132 w 191"/>
                  <a:gd name="T35" fmla="*/ 180 h 193"/>
                  <a:gd name="T36" fmla="*/ 131 w 191"/>
                  <a:gd name="T37" fmla="*/ 169 h 193"/>
                  <a:gd name="T38" fmla="*/ 122 w 191"/>
                  <a:gd name="T39" fmla="*/ 162 h 193"/>
                  <a:gd name="T40" fmla="*/ 120 w 191"/>
                  <a:gd name="T41" fmla="*/ 154 h 193"/>
                  <a:gd name="T42" fmla="*/ 124 w 191"/>
                  <a:gd name="T43" fmla="*/ 140 h 193"/>
                  <a:gd name="T44" fmla="*/ 130 w 191"/>
                  <a:gd name="T45" fmla="*/ 139 h 193"/>
                  <a:gd name="T46" fmla="*/ 143 w 191"/>
                  <a:gd name="T47" fmla="*/ 150 h 193"/>
                  <a:gd name="T48" fmla="*/ 150 w 191"/>
                  <a:gd name="T49" fmla="*/ 145 h 193"/>
                  <a:gd name="T50" fmla="*/ 176 w 191"/>
                  <a:gd name="T51" fmla="*/ 143 h 193"/>
                  <a:gd name="T52" fmla="*/ 179 w 191"/>
                  <a:gd name="T53" fmla="*/ 134 h 193"/>
                  <a:gd name="T54" fmla="*/ 179 w 191"/>
                  <a:gd name="T55" fmla="*/ 123 h 193"/>
                  <a:gd name="T56" fmla="*/ 172 w 191"/>
                  <a:gd name="T57" fmla="*/ 114 h 193"/>
                  <a:gd name="T58" fmla="*/ 173 w 191"/>
                  <a:gd name="T59" fmla="*/ 100 h 193"/>
                  <a:gd name="T60" fmla="*/ 182 w 191"/>
                  <a:gd name="T61" fmla="*/ 92 h 193"/>
                  <a:gd name="T62" fmla="*/ 184 w 191"/>
                  <a:gd name="T63" fmla="*/ 85 h 193"/>
                  <a:gd name="T64" fmla="*/ 190 w 191"/>
                  <a:gd name="T65" fmla="*/ 79 h 193"/>
                  <a:gd name="T66" fmla="*/ 190 w 191"/>
                  <a:gd name="T67" fmla="*/ 64 h 193"/>
                  <a:gd name="T68" fmla="*/ 184 w 191"/>
                  <a:gd name="T69" fmla="*/ 61 h 193"/>
                  <a:gd name="T70" fmla="*/ 179 w 191"/>
                  <a:gd name="T71" fmla="*/ 47 h 193"/>
                  <a:gd name="T72" fmla="*/ 172 w 191"/>
                  <a:gd name="T73" fmla="*/ 39 h 193"/>
                  <a:gd name="T74" fmla="*/ 176 w 191"/>
                  <a:gd name="T75" fmla="*/ 35 h 193"/>
                  <a:gd name="T76" fmla="*/ 176 w 191"/>
                  <a:gd name="T77" fmla="*/ 28 h 193"/>
                  <a:gd name="T78" fmla="*/ 154 w 191"/>
                  <a:gd name="T79" fmla="*/ 27 h 193"/>
                  <a:gd name="T80" fmla="*/ 137 w 191"/>
                  <a:gd name="T81" fmla="*/ 30 h 193"/>
                  <a:gd name="T82" fmla="*/ 128 w 191"/>
                  <a:gd name="T83" fmla="*/ 37 h 193"/>
                  <a:gd name="T84" fmla="*/ 117 w 191"/>
                  <a:gd name="T85" fmla="*/ 35 h 193"/>
                  <a:gd name="T86" fmla="*/ 86 w 191"/>
                  <a:gd name="T87" fmla="*/ 33 h 193"/>
                  <a:gd name="T88" fmla="*/ 83 w 191"/>
                  <a:gd name="T89" fmla="*/ 25 h 193"/>
                  <a:gd name="T90" fmla="*/ 75 w 191"/>
                  <a:gd name="T91" fmla="*/ 22 h 193"/>
                  <a:gd name="T92" fmla="*/ 62 w 191"/>
                  <a:gd name="T93" fmla="*/ 18 h 193"/>
                  <a:gd name="T94" fmla="*/ 59 w 191"/>
                  <a:gd name="T95" fmla="*/ 9 h 193"/>
                  <a:gd name="T96" fmla="*/ 48 w 191"/>
                  <a:gd name="T97" fmla="*/ 6 h 193"/>
                  <a:gd name="T98" fmla="*/ 48 w 191"/>
                  <a:gd name="T99" fmla="*/ 0 h 193"/>
                  <a:gd name="T100" fmla="*/ 43 w 191"/>
                  <a:gd name="T101" fmla="*/ 6 h 193"/>
                  <a:gd name="T102" fmla="*/ 28 w 191"/>
                  <a:gd name="T103" fmla="*/ 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1" h="193">
                    <a:moveTo>
                      <a:pt x="28" y="6"/>
                    </a:moveTo>
                    <a:lnTo>
                      <a:pt x="16" y="19"/>
                    </a:lnTo>
                    <a:lnTo>
                      <a:pt x="10" y="42"/>
                    </a:lnTo>
                    <a:lnTo>
                      <a:pt x="0" y="49"/>
                    </a:lnTo>
                    <a:lnTo>
                      <a:pt x="13" y="67"/>
                    </a:lnTo>
                    <a:lnTo>
                      <a:pt x="9" y="84"/>
                    </a:lnTo>
                    <a:lnTo>
                      <a:pt x="36" y="85"/>
                    </a:lnTo>
                    <a:lnTo>
                      <a:pt x="36" y="95"/>
                    </a:lnTo>
                    <a:lnTo>
                      <a:pt x="58" y="105"/>
                    </a:lnTo>
                    <a:lnTo>
                      <a:pt x="80" y="112"/>
                    </a:lnTo>
                    <a:lnTo>
                      <a:pt x="80" y="140"/>
                    </a:lnTo>
                    <a:lnTo>
                      <a:pt x="75" y="159"/>
                    </a:lnTo>
                    <a:lnTo>
                      <a:pt x="77" y="173"/>
                    </a:lnTo>
                    <a:lnTo>
                      <a:pt x="87" y="176"/>
                    </a:lnTo>
                    <a:lnTo>
                      <a:pt x="94" y="186"/>
                    </a:lnTo>
                    <a:lnTo>
                      <a:pt x="105" y="192"/>
                    </a:lnTo>
                    <a:lnTo>
                      <a:pt x="120" y="189"/>
                    </a:lnTo>
                    <a:lnTo>
                      <a:pt x="132" y="180"/>
                    </a:lnTo>
                    <a:lnTo>
                      <a:pt x="131" y="169"/>
                    </a:lnTo>
                    <a:lnTo>
                      <a:pt x="122" y="162"/>
                    </a:lnTo>
                    <a:lnTo>
                      <a:pt x="120" y="154"/>
                    </a:lnTo>
                    <a:lnTo>
                      <a:pt x="124" y="140"/>
                    </a:lnTo>
                    <a:lnTo>
                      <a:pt x="130" y="139"/>
                    </a:lnTo>
                    <a:lnTo>
                      <a:pt x="143" y="150"/>
                    </a:lnTo>
                    <a:lnTo>
                      <a:pt x="150" y="145"/>
                    </a:lnTo>
                    <a:lnTo>
                      <a:pt x="176" y="143"/>
                    </a:lnTo>
                    <a:lnTo>
                      <a:pt x="179" y="134"/>
                    </a:lnTo>
                    <a:lnTo>
                      <a:pt x="179" y="123"/>
                    </a:lnTo>
                    <a:lnTo>
                      <a:pt x="172" y="114"/>
                    </a:lnTo>
                    <a:lnTo>
                      <a:pt x="173" y="100"/>
                    </a:lnTo>
                    <a:lnTo>
                      <a:pt x="182" y="92"/>
                    </a:lnTo>
                    <a:lnTo>
                      <a:pt x="184" y="85"/>
                    </a:lnTo>
                    <a:lnTo>
                      <a:pt x="190" y="79"/>
                    </a:lnTo>
                    <a:lnTo>
                      <a:pt x="190" y="64"/>
                    </a:lnTo>
                    <a:lnTo>
                      <a:pt x="184" y="61"/>
                    </a:lnTo>
                    <a:lnTo>
                      <a:pt x="179" y="47"/>
                    </a:lnTo>
                    <a:lnTo>
                      <a:pt x="172" y="39"/>
                    </a:lnTo>
                    <a:lnTo>
                      <a:pt x="176" y="35"/>
                    </a:lnTo>
                    <a:lnTo>
                      <a:pt x="176" y="28"/>
                    </a:lnTo>
                    <a:lnTo>
                      <a:pt x="154" y="27"/>
                    </a:lnTo>
                    <a:lnTo>
                      <a:pt x="137" y="30"/>
                    </a:lnTo>
                    <a:lnTo>
                      <a:pt x="128" y="37"/>
                    </a:lnTo>
                    <a:lnTo>
                      <a:pt x="117" y="35"/>
                    </a:lnTo>
                    <a:lnTo>
                      <a:pt x="86" y="33"/>
                    </a:lnTo>
                    <a:lnTo>
                      <a:pt x="83" y="25"/>
                    </a:lnTo>
                    <a:lnTo>
                      <a:pt x="75" y="22"/>
                    </a:lnTo>
                    <a:lnTo>
                      <a:pt x="62" y="18"/>
                    </a:lnTo>
                    <a:lnTo>
                      <a:pt x="59" y="9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28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5" name="Freeform 63"/>
              <p:cNvSpPr>
                <a:spLocks/>
              </p:cNvSpPr>
              <p:nvPr/>
            </p:nvSpPr>
            <p:spPr bwMode="auto">
              <a:xfrm>
                <a:off x="4407152" y="5179554"/>
                <a:ext cx="139951" cy="157295"/>
              </a:xfrm>
              <a:custGeom>
                <a:avLst/>
                <a:gdLst>
                  <a:gd name="T0" fmla="*/ 19 w 80"/>
                  <a:gd name="T1" fmla="*/ 0 h 88"/>
                  <a:gd name="T2" fmla="*/ 25 w 80"/>
                  <a:gd name="T3" fmla="*/ 8 h 88"/>
                  <a:gd name="T4" fmla="*/ 39 w 80"/>
                  <a:gd name="T5" fmla="*/ 13 h 88"/>
                  <a:gd name="T6" fmla="*/ 70 w 80"/>
                  <a:gd name="T7" fmla="*/ 42 h 88"/>
                  <a:gd name="T8" fmla="*/ 76 w 80"/>
                  <a:gd name="T9" fmla="*/ 53 h 88"/>
                  <a:gd name="T10" fmla="*/ 79 w 80"/>
                  <a:gd name="T11" fmla="*/ 65 h 88"/>
                  <a:gd name="T12" fmla="*/ 70 w 80"/>
                  <a:gd name="T13" fmla="*/ 71 h 88"/>
                  <a:gd name="T14" fmla="*/ 66 w 80"/>
                  <a:gd name="T15" fmla="*/ 75 h 88"/>
                  <a:gd name="T16" fmla="*/ 64 w 80"/>
                  <a:gd name="T17" fmla="*/ 81 h 88"/>
                  <a:gd name="T18" fmla="*/ 53 w 80"/>
                  <a:gd name="T19" fmla="*/ 83 h 88"/>
                  <a:gd name="T20" fmla="*/ 50 w 80"/>
                  <a:gd name="T21" fmla="*/ 87 h 88"/>
                  <a:gd name="T22" fmla="*/ 44 w 80"/>
                  <a:gd name="T23" fmla="*/ 84 h 88"/>
                  <a:gd name="T24" fmla="*/ 29 w 80"/>
                  <a:gd name="T25" fmla="*/ 78 h 88"/>
                  <a:gd name="T26" fmla="*/ 18 w 80"/>
                  <a:gd name="T27" fmla="*/ 72 h 88"/>
                  <a:gd name="T28" fmla="*/ 12 w 80"/>
                  <a:gd name="T29" fmla="*/ 78 h 88"/>
                  <a:gd name="T30" fmla="*/ 6 w 80"/>
                  <a:gd name="T31" fmla="*/ 81 h 88"/>
                  <a:gd name="T32" fmla="*/ 2 w 80"/>
                  <a:gd name="T33" fmla="*/ 64 h 88"/>
                  <a:gd name="T34" fmla="*/ 0 w 80"/>
                  <a:gd name="T35" fmla="*/ 40 h 88"/>
                  <a:gd name="T36" fmla="*/ 3 w 80"/>
                  <a:gd name="T37" fmla="*/ 24 h 88"/>
                  <a:gd name="T38" fmla="*/ 11 w 80"/>
                  <a:gd name="T39" fmla="*/ 10 h 88"/>
                  <a:gd name="T40" fmla="*/ 19 w 80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88">
                    <a:moveTo>
                      <a:pt x="19" y="0"/>
                    </a:moveTo>
                    <a:lnTo>
                      <a:pt x="25" y="8"/>
                    </a:lnTo>
                    <a:lnTo>
                      <a:pt x="39" y="13"/>
                    </a:lnTo>
                    <a:lnTo>
                      <a:pt x="70" y="42"/>
                    </a:lnTo>
                    <a:lnTo>
                      <a:pt x="76" y="53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6" y="75"/>
                    </a:lnTo>
                    <a:lnTo>
                      <a:pt x="64" y="81"/>
                    </a:lnTo>
                    <a:lnTo>
                      <a:pt x="53" y="83"/>
                    </a:lnTo>
                    <a:lnTo>
                      <a:pt x="50" y="87"/>
                    </a:lnTo>
                    <a:lnTo>
                      <a:pt x="44" y="84"/>
                    </a:lnTo>
                    <a:lnTo>
                      <a:pt x="29" y="78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6" y="81"/>
                    </a:lnTo>
                    <a:lnTo>
                      <a:pt x="2" y="6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1" y="10"/>
                    </a:lnTo>
                    <a:lnTo>
                      <a:pt x="1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6" name="Freeform 64"/>
              <p:cNvSpPr>
                <a:spLocks/>
              </p:cNvSpPr>
              <p:nvPr/>
            </p:nvSpPr>
            <p:spPr bwMode="auto">
              <a:xfrm>
                <a:off x="4095801" y="4580259"/>
                <a:ext cx="312924" cy="391665"/>
              </a:xfrm>
              <a:custGeom>
                <a:avLst/>
                <a:gdLst>
                  <a:gd name="T0" fmla="*/ 162 w 177"/>
                  <a:gd name="T1" fmla="*/ 170 h 222"/>
                  <a:gd name="T2" fmla="*/ 169 w 177"/>
                  <a:gd name="T3" fmla="*/ 169 h 222"/>
                  <a:gd name="T4" fmla="*/ 174 w 177"/>
                  <a:gd name="T5" fmla="*/ 159 h 222"/>
                  <a:gd name="T6" fmla="*/ 176 w 177"/>
                  <a:gd name="T7" fmla="*/ 141 h 222"/>
                  <a:gd name="T8" fmla="*/ 171 w 177"/>
                  <a:gd name="T9" fmla="*/ 137 h 222"/>
                  <a:gd name="T10" fmla="*/ 169 w 177"/>
                  <a:gd name="T11" fmla="*/ 126 h 222"/>
                  <a:gd name="T12" fmla="*/ 161 w 177"/>
                  <a:gd name="T13" fmla="*/ 124 h 222"/>
                  <a:gd name="T14" fmla="*/ 160 w 177"/>
                  <a:gd name="T15" fmla="*/ 113 h 222"/>
                  <a:gd name="T16" fmla="*/ 141 w 177"/>
                  <a:gd name="T17" fmla="*/ 114 h 222"/>
                  <a:gd name="T18" fmla="*/ 136 w 177"/>
                  <a:gd name="T19" fmla="*/ 108 h 222"/>
                  <a:gd name="T20" fmla="*/ 131 w 177"/>
                  <a:gd name="T21" fmla="*/ 108 h 222"/>
                  <a:gd name="T22" fmla="*/ 131 w 177"/>
                  <a:gd name="T23" fmla="*/ 87 h 222"/>
                  <a:gd name="T24" fmla="*/ 138 w 177"/>
                  <a:gd name="T25" fmla="*/ 81 h 222"/>
                  <a:gd name="T26" fmla="*/ 131 w 177"/>
                  <a:gd name="T27" fmla="*/ 80 h 222"/>
                  <a:gd name="T28" fmla="*/ 129 w 177"/>
                  <a:gd name="T29" fmla="*/ 66 h 222"/>
                  <a:gd name="T30" fmla="*/ 121 w 177"/>
                  <a:gd name="T31" fmla="*/ 64 h 222"/>
                  <a:gd name="T32" fmla="*/ 107 w 177"/>
                  <a:gd name="T33" fmla="*/ 62 h 222"/>
                  <a:gd name="T34" fmla="*/ 104 w 177"/>
                  <a:gd name="T35" fmla="*/ 53 h 222"/>
                  <a:gd name="T36" fmla="*/ 94 w 177"/>
                  <a:gd name="T37" fmla="*/ 51 h 222"/>
                  <a:gd name="T38" fmla="*/ 93 w 177"/>
                  <a:gd name="T39" fmla="*/ 47 h 222"/>
                  <a:gd name="T40" fmla="*/ 70 w 177"/>
                  <a:gd name="T41" fmla="*/ 47 h 222"/>
                  <a:gd name="T42" fmla="*/ 67 w 177"/>
                  <a:gd name="T43" fmla="*/ 42 h 222"/>
                  <a:gd name="T44" fmla="*/ 61 w 177"/>
                  <a:gd name="T45" fmla="*/ 32 h 222"/>
                  <a:gd name="T46" fmla="*/ 60 w 177"/>
                  <a:gd name="T47" fmla="*/ 3 h 222"/>
                  <a:gd name="T48" fmla="*/ 40 w 177"/>
                  <a:gd name="T49" fmla="*/ 0 h 222"/>
                  <a:gd name="T50" fmla="*/ 39 w 177"/>
                  <a:gd name="T51" fmla="*/ 11 h 222"/>
                  <a:gd name="T52" fmla="*/ 31 w 177"/>
                  <a:gd name="T53" fmla="*/ 10 h 222"/>
                  <a:gd name="T54" fmla="*/ 28 w 177"/>
                  <a:gd name="T55" fmla="*/ 17 h 222"/>
                  <a:gd name="T56" fmla="*/ 23 w 177"/>
                  <a:gd name="T57" fmla="*/ 21 h 222"/>
                  <a:gd name="T58" fmla="*/ 13 w 177"/>
                  <a:gd name="T59" fmla="*/ 25 h 222"/>
                  <a:gd name="T60" fmla="*/ 3 w 177"/>
                  <a:gd name="T61" fmla="*/ 24 h 222"/>
                  <a:gd name="T62" fmla="*/ 14 w 177"/>
                  <a:gd name="T63" fmla="*/ 41 h 222"/>
                  <a:gd name="T64" fmla="*/ 13 w 177"/>
                  <a:gd name="T65" fmla="*/ 55 h 222"/>
                  <a:gd name="T66" fmla="*/ 6 w 177"/>
                  <a:gd name="T67" fmla="*/ 61 h 222"/>
                  <a:gd name="T68" fmla="*/ 6 w 177"/>
                  <a:gd name="T69" fmla="*/ 80 h 222"/>
                  <a:gd name="T70" fmla="*/ 4 w 177"/>
                  <a:gd name="T71" fmla="*/ 106 h 222"/>
                  <a:gd name="T72" fmla="*/ 9 w 177"/>
                  <a:gd name="T73" fmla="*/ 114 h 222"/>
                  <a:gd name="T74" fmla="*/ 4 w 177"/>
                  <a:gd name="T75" fmla="*/ 116 h 222"/>
                  <a:gd name="T76" fmla="*/ 0 w 177"/>
                  <a:gd name="T77" fmla="*/ 128 h 222"/>
                  <a:gd name="T78" fmla="*/ 8 w 177"/>
                  <a:gd name="T79" fmla="*/ 135 h 222"/>
                  <a:gd name="T80" fmla="*/ 9 w 177"/>
                  <a:gd name="T81" fmla="*/ 151 h 222"/>
                  <a:gd name="T82" fmla="*/ 23 w 177"/>
                  <a:gd name="T83" fmla="*/ 163 h 222"/>
                  <a:gd name="T84" fmla="*/ 23 w 177"/>
                  <a:gd name="T85" fmla="*/ 195 h 222"/>
                  <a:gd name="T86" fmla="*/ 34 w 177"/>
                  <a:gd name="T87" fmla="*/ 214 h 222"/>
                  <a:gd name="T88" fmla="*/ 44 w 177"/>
                  <a:gd name="T89" fmla="*/ 221 h 222"/>
                  <a:gd name="T90" fmla="*/ 53 w 177"/>
                  <a:gd name="T91" fmla="*/ 202 h 222"/>
                  <a:gd name="T92" fmla="*/ 67 w 177"/>
                  <a:gd name="T93" fmla="*/ 213 h 222"/>
                  <a:gd name="T94" fmla="*/ 83 w 177"/>
                  <a:gd name="T95" fmla="*/ 219 h 222"/>
                  <a:gd name="T96" fmla="*/ 100 w 177"/>
                  <a:gd name="T97" fmla="*/ 206 h 222"/>
                  <a:gd name="T98" fmla="*/ 106 w 177"/>
                  <a:gd name="T99" fmla="*/ 181 h 222"/>
                  <a:gd name="T100" fmla="*/ 111 w 177"/>
                  <a:gd name="T101" fmla="*/ 169 h 222"/>
                  <a:gd name="T102" fmla="*/ 127 w 177"/>
                  <a:gd name="T103" fmla="*/ 162 h 222"/>
                  <a:gd name="T104" fmla="*/ 138 w 177"/>
                  <a:gd name="T105" fmla="*/ 153 h 222"/>
                  <a:gd name="T106" fmla="*/ 155 w 177"/>
                  <a:gd name="T107" fmla="*/ 159 h 222"/>
                  <a:gd name="T108" fmla="*/ 162 w 177"/>
                  <a:gd name="T109" fmla="*/ 17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7" h="222">
                    <a:moveTo>
                      <a:pt x="162" y="170"/>
                    </a:moveTo>
                    <a:lnTo>
                      <a:pt x="169" y="169"/>
                    </a:lnTo>
                    <a:lnTo>
                      <a:pt x="174" y="159"/>
                    </a:lnTo>
                    <a:lnTo>
                      <a:pt x="176" y="141"/>
                    </a:lnTo>
                    <a:lnTo>
                      <a:pt x="171" y="137"/>
                    </a:lnTo>
                    <a:lnTo>
                      <a:pt x="169" y="126"/>
                    </a:lnTo>
                    <a:lnTo>
                      <a:pt x="161" y="124"/>
                    </a:lnTo>
                    <a:lnTo>
                      <a:pt x="160" y="113"/>
                    </a:lnTo>
                    <a:lnTo>
                      <a:pt x="141" y="114"/>
                    </a:lnTo>
                    <a:lnTo>
                      <a:pt x="136" y="108"/>
                    </a:lnTo>
                    <a:lnTo>
                      <a:pt x="131" y="108"/>
                    </a:lnTo>
                    <a:lnTo>
                      <a:pt x="131" y="87"/>
                    </a:lnTo>
                    <a:lnTo>
                      <a:pt x="138" y="81"/>
                    </a:lnTo>
                    <a:lnTo>
                      <a:pt x="131" y="80"/>
                    </a:lnTo>
                    <a:lnTo>
                      <a:pt x="129" y="66"/>
                    </a:lnTo>
                    <a:lnTo>
                      <a:pt x="121" y="64"/>
                    </a:lnTo>
                    <a:lnTo>
                      <a:pt x="107" y="62"/>
                    </a:lnTo>
                    <a:lnTo>
                      <a:pt x="104" y="53"/>
                    </a:lnTo>
                    <a:lnTo>
                      <a:pt x="94" y="51"/>
                    </a:lnTo>
                    <a:lnTo>
                      <a:pt x="93" y="47"/>
                    </a:lnTo>
                    <a:lnTo>
                      <a:pt x="70" y="47"/>
                    </a:lnTo>
                    <a:lnTo>
                      <a:pt x="67" y="42"/>
                    </a:lnTo>
                    <a:lnTo>
                      <a:pt x="61" y="32"/>
                    </a:lnTo>
                    <a:lnTo>
                      <a:pt x="60" y="3"/>
                    </a:lnTo>
                    <a:lnTo>
                      <a:pt x="40" y="0"/>
                    </a:lnTo>
                    <a:lnTo>
                      <a:pt x="39" y="11"/>
                    </a:lnTo>
                    <a:lnTo>
                      <a:pt x="31" y="10"/>
                    </a:lnTo>
                    <a:lnTo>
                      <a:pt x="28" y="17"/>
                    </a:lnTo>
                    <a:lnTo>
                      <a:pt x="23" y="21"/>
                    </a:lnTo>
                    <a:lnTo>
                      <a:pt x="13" y="25"/>
                    </a:lnTo>
                    <a:lnTo>
                      <a:pt x="3" y="24"/>
                    </a:lnTo>
                    <a:lnTo>
                      <a:pt x="14" y="41"/>
                    </a:lnTo>
                    <a:lnTo>
                      <a:pt x="13" y="55"/>
                    </a:lnTo>
                    <a:lnTo>
                      <a:pt x="6" y="61"/>
                    </a:lnTo>
                    <a:lnTo>
                      <a:pt x="6" y="80"/>
                    </a:lnTo>
                    <a:lnTo>
                      <a:pt x="4" y="106"/>
                    </a:lnTo>
                    <a:lnTo>
                      <a:pt x="9" y="114"/>
                    </a:lnTo>
                    <a:lnTo>
                      <a:pt x="4" y="116"/>
                    </a:lnTo>
                    <a:lnTo>
                      <a:pt x="0" y="128"/>
                    </a:lnTo>
                    <a:lnTo>
                      <a:pt x="8" y="135"/>
                    </a:lnTo>
                    <a:lnTo>
                      <a:pt x="9" y="151"/>
                    </a:lnTo>
                    <a:lnTo>
                      <a:pt x="23" y="163"/>
                    </a:lnTo>
                    <a:lnTo>
                      <a:pt x="23" y="195"/>
                    </a:lnTo>
                    <a:lnTo>
                      <a:pt x="34" y="214"/>
                    </a:lnTo>
                    <a:lnTo>
                      <a:pt x="44" y="221"/>
                    </a:lnTo>
                    <a:lnTo>
                      <a:pt x="53" y="202"/>
                    </a:lnTo>
                    <a:lnTo>
                      <a:pt x="67" y="213"/>
                    </a:lnTo>
                    <a:lnTo>
                      <a:pt x="83" y="219"/>
                    </a:lnTo>
                    <a:lnTo>
                      <a:pt x="100" y="206"/>
                    </a:lnTo>
                    <a:lnTo>
                      <a:pt x="106" y="181"/>
                    </a:lnTo>
                    <a:lnTo>
                      <a:pt x="111" y="169"/>
                    </a:lnTo>
                    <a:lnTo>
                      <a:pt x="127" y="162"/>
                    </a:lnTo>
                    <a:lnTo>
                      <a:pt x="138" y="153"/>
                    </a:lnTo>
                    <a:lnTo>
                      <a:pt x="155" y="159"/>
                    </a:lnTo>
                    <a:lnTo>
                      <a:pt x="162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7" name="Freeform 65"/>
              <p:cNvSpPr>
                <a:spLocks/>
              </p:cNvSpPr>
              <p:nvPr/>
            </p:nvSpPr>
            <p:spPr bwMode="auto">
              <a:xfrm>
                <a:off x="4470052" y="4124102"/>
                <a:ext cx="89632" cy="113253"/>
              </a:xfrm>
              <a:custGeom>
                <a:avLst/>
                <a:gdLst>
                  <a:gd name="T0" fmla="*/ 9 w 51"/>
                  <a:gd name="T1" fmla="*/ 2 h 64"/>
                  <a:gd name="T2" fmla="*/ 4 w 51"/>
                  <a:gd name="T3" fmla="*/ 10 h 64"/>
                  <a:gd name="T4" fmla="*/ 4 w 51"/>
                  <a:gd name="T5" fmla="*/ 51 h 64"/>
                  <a:gd name="T6" fmla="*/ 0 w 51"/>
                  <a:gd name="T7" fmla="*/ 55 h 64"/>
                  <a:gd name="T8" fmla="*/ 6 w 51"/>
                  <a:gd name="T9" fmla="*/ 61 h 64"/>
                  <a:gd name="T10" fmla="*/ 22 w 51"/>
                  <a:gd name="T11" fmla="*/ 63 h 64"/>
                  <a:gd name="T12" fmla="*/ 25 w 51"/>
                  <a:gd name="T13" fmla="*/ 54 h 64"/>
                  <a:gd name="T14" fmla="*/ 30 w 51"/>
                  <a:gd name="T15" fmla="*/ 46 h 64"/>
                  <a:gd name="T16" fmla="*/ 38 w 51"/>
                  <a:gd name="T17" fmla="*/ 38 h 64"/>
                  <a:gd name="T18" fmla="*/ 50 w 51"/>
                  <a:gd name="T19" fmla="*/ 38 h 64"/>
                  <a:gd name="T20" fmla="*/ 47 w 51"/>
                  <a:gd name="T21" fmla="*/ 28 h 64"/>
                  <a:gd name="T22" fmla="*/ 37 w 51"/>
                  <a:gd name="T23" fmla="*/ 22 h 64"/>
                  <a:gd name="T24" fmla="*/ 35 w 51"/>
                  <a:gd name="T25" fmla="*/ 13 h 64"/>
                  <a:gd name="T26" fmla="*/ 28 w 51"/>
                  <a:gd name="T27" fmla="*/ 10 h 64"/>
                  <a:gd name="T28" fmla="*/ 18 w 51"/>
                  <a:gd name="T29" fmla="*/ 8 h 64"/>
                  <a:gd name="T30" fmla="*/ 16 w 51"/>
                  <a:gd name="T31" fmla="*/ 0 h 64"/>
                  <a:gd name="T32" fmla="*/ 9 w 51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64">
                    <a:moveTo>
                      <a:pt x="9" y="2"/>
                    </a:moveTo>
                    <a:lnTo>
                      <a:pt x="4" y="10"/>
                    </a:lnTo>
                    <a:lnTo>
                      <a:pt x="4" y="51"/>
                    </a:lnTo>
                    <a:lnTo>
                      <a:pt x="0" y="55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25" y="54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50" y="38"/>
                    </a:lnTo>
                    <a:lnTo>
                      <a:pt x="47" y="28"/>
                    </a:lnTo>
                    <a:lnTo>
                      <a:pt x="37" y="22"/>
                    </a:lnTo>
                    <a:lnTo>
                      <a:pt x="35" y="13"/>
                    </a:lnTo>
                    <a:lnTo>
                      <a:pt x="28" y="10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8" name="Freeform 66"/>
              <p:cNvSpPr>
                <a:spLocks/>
              </p:cNvSpPr>
              <p:nvPr/>
            </p:nvSpPr>
            <p:spPr bwMode="auto">
              <a:xfrm>
                <a:off x="4405580" y="5860643"/>
                <a:ext cx="95922" cy="66064"/>
              </a:xfrm>
              <a:custGeom>
                <a:avLst/>
                <a:gdLst>
                  <a:gd name="T0" fmla="*/ 17 w 55"/>
                  <a:gd name="T1" fmla="*/ 9 h 37"/>
                  <a:gd name="T2" fmla="*/ 2 w 55"/>
                  <a:gd name="T3" fmla="*/ 12 h 37"/>
                  <a:gd name="T4" fmla="*/ 0 w 55"/>
                  <a:gd name="T5" fmla="*/ 25 h 37"/>
                  <a:gd name="T6" fmla="*/ 3 w 55"/>
                  <a:gd name="T7" fmla="*/ 36 h 37"/>
                  <a:gd name="T8" fmla="*/ 14 w 55"/>
                  <a:gd name="T9" fmla="*/ 25 h 37"/>
                  <a:gd name="T10" fmla="*/ 21 w 55"/>
                  <a:gd name="T11" fmla="*/ 30 h 37"/>
                  <a:gd name="T12" fmla="*/ 42 w 55"/>
                  <a:gd name="T13" fmla="*/ 24 h 37"/>
                  <a:gd name="T14" fmla="*/ 54 w 55"/>
                  <a:gd name="T15" fmla="*/ 18 h 37"/>
                  <a:gd name="T16" fmla="*/ 39 w 55"/>
                  <a:gd name="T17" fmla="*/ 9 h 37"/>
                  <a:gd name="T18" fmla="*/ 31 w 55"/>
                  <a:gd name="T19" fmla="*/ 0 h 37"/>
                  <a:gd name="T20" fmla="*/ 29 w 55"/>
                  <a:gd name="T21" fmla="*/ 11 h 37"/>
                  <a:gd name="T22" fmla="*/ 17 w 55"/>
                  <a:gd name="T23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7">
                    <a:moveTo>
                      <a:pt x="17" y="9"/>
                    </a:moveTo>
                    <a:lnTo>
                      <a:pt x="2" y="12"/>
                    </a:lnTo>
                    <a:lnTo>
                      <a:pt x="0" y="25"/>
                    </a:lnTo>
                    <a:lnTo>
                      <a:pt x="3" y="36"/>
                    </a:lnTo>
                    <a:lnTo>
                      <a:pt x="14" y="25"/>
                    </a:lnTo>
                    <a:lnTo>
                      <a:pt x="21" y="30"/>
                    </a:lnTo>
                    <a:lnTo>
                      <a:pt x="42" y="24"/>
                    </a:lnTo>
                    <a:lnTo>
                      <a:pt x="54" y="18"/>
                    </a:lnTo>
                    <a:lnTo>
                      <a:pt x="39" y="9"/>
                    </a:lnTo>
                    <a:lnTo>
                      <a:pt x="31" y="0"/>
                    </a:lnTo>
                    <a:lnTo>
                      <a:pt x="29" y="11"/>
                    </a:lnTo>
                    <a:lnTo>
                      <a:pt x="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3798601" y="4260949"/>
                <a:ext cx="193416" cy="179317"/>
              </a:xfrm>
              <a:custGeom>
                <a:avLst/>
                <a:gdLst>
                  <a:gd name="T0" fmla="*/ 109 w 110"/>
                  <a:gd name="T1" fmla="*/ 47 h 101"/>
                  <a:gd name="T2" fmla="*/ 96 w 110"/>
                  <a:gd name="T3" fmla="*/ 31 h 101"/>
                  <a:gd name="T4" fmla="*/ 81 w 110"/>
                  <a:gd name="T5" fmla="*/ 20 h 101"/>
                  <a:gd name="T6" fmla="*/ 70 w 110"/>
                  <a:gd name="T7" fmla="*/ 11 h 101"/>
                  <a:gd name="T8" fmla="*/ 47 w 110"/>
                  <a:gd name="T9" fmla="*/ 12 h 101"/>
                  <a:gd name="T10" fmla="*/ 26 w 110"/>
                  <a:gd name="T11" fmla="*/ 0 h 101"/>
                  <a:gd name="T12" fmla="*/ 14 w 110"/>
                  <a:gd name="T13" fmla="*/ 6 h 101"/>
                  <a:gd name="T14" fmla="*/ 11 w 110"/>
                  <a:gd name="T15" fmla="*/ 23 h 101"/>
                  <a:gd name="T16" fmla="*/ 4 w 110"/>
                  <a:gd name="T17" fmla="*/ 32 h 101"/>
                  <a:gd name="T18" fmla="*/ 0 w 110"/>
                  <a:gd name="T19" fmla="*/ 43 h 101"/>
                  <a:gd name="T20" fmla="*/ 4 w 110"/>
                  <a:gd name="T21" fmla="*/ 54 h 101"/>
                  <a:gd name="T22" fmla="*/ 14 w 110"/>
                  <a:gd name="T23" fmla="*/ 63 h 101"/>
                  <a:gd name="T24" fmla="*/ 15 w 110"/>
                  <a:gd name="T25" fmla="*/ 74 h 101"/>
                  <a:gd name="T26" fmla="*/ 15 w 110"/>
                  <a:gd name="T27" fmla="*/ 89 h 101"/>
                  <a:gd name="T28" fmla="*/ 26 w 110"/>
                  <a:gd name="T29" fmla="*/ 100 h 101"/>
                  <a:gd name="T30" fmla="*/ 41 w 110"/>
                  <a:gd name="T31" fmla="*/ 89 h 101"/>
                  <a:gd name="T32" fmla="*/ 60 w 110"/>
                  <a:gd name="T33" fmla="*/ 75 h 101"/>
                  <a:gd name="T34" fmla="*/ 101 w 110"/>
                  <a:gd name="T35" fmla="*/ 57 h 101"/>
                  <a:gd name="T36" fmla="*/ 109 w 110"/>
                  <a:gd name="T37" fmla="*/ 4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01">
                    <a:moveTo>
                      <a:pt x="109" y="47"/>
                    </a:moveTo>
                    <a:lnTo>
                      <a:pt x="96" y="31"/>
                    </a:lnTo>
                    <a:lnTo>
                      <a:pt x="81" y="20"/>
                    </a:lnTo>
                    <a:lnTo>
                      <a:pt x="70" y="11"/>
                    </a:lnTo>
                    <a:lnTo>
                      <a:pt x="47" y="12"/>
                    </a:lnTo>
                    <a:lnTo>
                      <a:pt x="26" y="0"/>
                    </a:lnTo>
                    <a:lnTo>
                      <a:pt x="14" y="6"/>
                    </a:lnTo>
                    <a:lnTo>
                      <a:pt x="11" y="23"/>
                    </a:lnTo>
                    <a:lnTo>
                      <a:pt x="4" y="32"/>
                    </a:lnTo>
                    <a:lnTo>
                      <a:pt x="0" y="43"/>
                    </a:lnTo>
                    <a:lnTo>
                      <a:pt x="4" y="54"/>
                    </a:lnTo>
                    <a:lnTo>
                      <a:pt x="14" y="63"/>
                    </a:lnTo>
                    <a:lnTo>
                      <a:pt x="15" y="74"/>
                    </a:lnTo>
                    <a:lnTo>
                      <a:pt x="15" y="89"/>
                    </a:lnTo>
                    <a:lnTo>
                      <a:pt x="26" y="100"/>
                    </a:lnTo>
                    <a:lnTo>
                      <a:pt x="41" y="89"/>
                    </a:lnTo>
                    <a:lnTo>
                      <a:pt x="60" y="75"/>
                    </a:lnTo>
                    <a:lnTo>
                      <a:pt x="101" y="57"/>
                    </a:lnTo>
                    <a:lnTo>
                      <a:pt x="109" y="4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0" name="Freeform 100"/>
              <p:cNvSpPr>
                <a:spLocks/>
              </p:cNvSpPr>
              <p:nvPr/>
            </p:nvSpPr>
            <p:spPr bwMode="auto">
              <a:xfrm>
                <a:off x="4301796" y="4042309"/>
                <a:ext cx="111646" cy="220213"/>
              </a:xfrm>
              <a:custGeom>
                <a:avLst/>
                <a:gdLst>
                  <a:gd name="T0" fmla="*/ 18 w 64"/>
                  <a:gd name="T1" fmla="*/ 0 h 125"/>
                  <a:gd name="T2" fmla="*/ 18 w 64"/>
                  <a:gd name="T3" fmla="*/ 14 h 125"/>
                  <a:gd name="T4" fmla="*/ 12 w 64"/>
                  <a:gd name="T5" fmla="*/ 20 h 125"/>
                  <a:gd name="T6" fmla="*/ 9 w 64"/>
                  <a:gd name="T7" fmla="*/ 28 h 125"/>
                  <a:gd name="T8" fmla="*/ 1 w 64"/>
                  <a:gd name="T9" fmla="*/ 36 h 125"/>
                  <a:gd name="T10" fmla="*/ 0 w 64"/>
                  <a:gd name="T11" fmla="*/ 50 h 125"/>
                  <a:gd name="T12" fmla="*/ 7 w 64"/>
                  <a:gd name="T13" fmla="*/ 59 h 125"/>
                  <a:gd name="T14" fmla="*/ 7 w 64"/>
                  <a:gd name="T15" fmla="*/ 70 h 125"/>
                  <a:gd name="T16" fmla="*/ 18 w 64"/>
                  <a:gd name="T17" fmla="*/ 73 h 125"/>
                  <a:gd name="T18" fmla="*/ 22 w 64"/>
                  <a:gd name="T19" fmla="*/ 90 h 125"/>
                  <a:gd name="T20" fmla="*/ 18 w 64"/>
                  <a:gd name="T21" fmla="*/ 101 h 125"/>
                  <a:gd name="T22" fmla="*/ 25 w 64"/>
                  <a:gd name="T23" fmla="*/ 116 h 125"/>
                  <a:gd name="T24" fmla="*/ 32 w 64"/>
                  <a:gd name="T25" fmla="*/ 124 h 125"/>
                  <a:gd name="T26" fmla="*/ 41 w 64"/>
                  <a:gd name="T27" fmla="*/ 123 h 125"/>
                  <a:gd name="T28" fmla="*/ 45 w 64"/>
                  <a:gd name="T29" fmla="*/ 117 h 125"/>
                  <a:gd name="T30" fmla="*/ 57 w 64"/>
                  <a:gd name="T31" fmla="*/ 116 h 125"/>
                  <a:gd name="T32" fmla="*/ 60 w 64"/>
                  <a:gd name="T33" fmla="*/ 109 h 125"/>
                  <a:gd name="T34" fmla="*/ 59 w 64"/>
                  <a:gd name="T35" fmla="*/ 94 h 125"/>
                  <a:gd name="T36" fmla="*/ 50 w 64"/>
                  <a:gd name="T37" fmla="*/ 89 h 125"/>
                  <a:gd name="T38" fmla="*/ 45 w 64"/>
                  <a:gd name="T39" fmla="*/ 83 h 125"/>
                  <a:gd name="T40" fmla="*/ 45 w 64"/>
                  <a:gd name="T41" fmla="*/ 70 h 125"/>
                  <a:gd name="T42" fmla="*/ 51 w 64"/>
                  <a:gd name="T43" fmla="*/ 65 h 125"/>
                  <a:gd name="T44" fmla="*/ 61 w 64"/>
                  <a:gd name="T45" fmla="*/ 66 h 125"/>
                  <a:gd name="T46" fmla="*/ 63 w 64"/>
                  <a:gd name="T47" fmla="*/ 51 h 125"/>
                  <a:gd name="T48" fmla="*/ 61 w 64"/>
                  <a:gd name="T49" fmla="*/ 36 h 125"/>
                  <a:gd name="T50" fmla="*/ 55 w 64"/>
                  <a:gd name="T51" fmla="*/ 30 h 125"/>
                  <a:gd name="T52" fmla="*/ 44 w 64"/>
                  <a:gd name="T53" fmla="*/ 29 h 125"/>
                  <a:gd name="T54" fmla="*/ 41 w 64"/>
                  <a:gd name="T55" fmla="*/ 15 h 125"/>
                  <a:gd name="T56" fmla="*/ 33 w 64"/>
                  <a:gd name="T57" fmla="*/ 14 h 125"/>
                  <a:gd name="T58" fmla="*/ 29 w 64"/>
                  <a:gd name="T59" fmla="*/ 2 h 125"/>
                  <a:gd name="T60" fmla="*/ 18 w 64"/>
                  <a:gd name="T6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125">
                    <a:moveTo>
                      <a:pt x="18" y="0"/>
                    </a:moveTo>
                    <a:lnTo>
                      <a:pt x="18" y="14"/>
                    </a:lnTo>
                    <a:lnTo>
                      <a:pt x="12" y="20"/>
                    </a:lnTo>
                    <a:lnTo>
                      <a:pt x="9" y="28"/>
                    </a:lnTo>
                    <a:lnTo>
                      <a:pt x="1" y="36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7" y="70"/>
                    </a:lnTo>
                    <a:lnTo>
                      <a:pt x="18" y="73"/>
                    </a:lnTo>
                    <a:lnTo>
                      <a:pt x="22" y="90"/>
                    </a:lnTo>
                    <a:lnTo>
                      <a:pt x="18" y="101"/>
                    </a:lnTo>
                    <a:lnTo>
                      <a:pt x="25" y="116"/>
                    </a:lnTo>
                    <a:lnTo>
                      <a:pt x="32" y="124"/>
                    </a:lnTo>
                    <a:lnTo>
                      <a:pt x="41" y="123"/>
                    </a:lnTo>
                    <a:lnTo>
                      <a:pt x="45" y="117"/>
                    </a:lnTo>
                    <a:lnTo>
                      <a:pt x="57" y="116"/>
                    </a:lnTo>
                    <a:lnTo>
                      <a:pt x="60" y="109"/>
                    </a:lnTo>
                    <a:lnTo>
                      <a:pt x="59" y="94"/>
                    </a:lnTo>
                    <a:lnTo>
                      <a:pt x="50" y="89"/>
                    </a:lnTo>
                    <a:lnTo>
                      <a:pt x="45" y="83"/>
                    </a:lnTo>
                    <a:lnTo>
                      <a:pt x="45" y="70"/>
                    </a:lnTo>
                    <a:lnTo>
                      <a:pt x="51" y="65"/>
                    </a:lnTo>
                    <a:lnTo>
                      <a:pt x="61" y="66"/>
                    </a:lnTo>
                    <a:lnTo>
                      <a:pt x="63" y="51"/>
                    </a:lnTo>
                    <a:lnTo>
                      <a:pt x="61" y="36"/>
                    </a:lnTo>
                    <a:lnTo>
                      <a:pt x="55" y="30"/>
                    </a:lnTo>
                    <a:lnTo>
                      <a:pt x="44" y="29"/>
                    </a:lnTo>
                    <a:lnTo>
                      <a:pt x="41" y="15"/>
                    </a:lnTo>
                    <a:lnTo>
                      <a:pt x="33" y="14"/>
                    </a:lnTo>
                    <a:lnTo>
                      <a:pt x="29" y="2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1" name="Freeform 101"/>
              <p:cNvSpPr>
                <a:spLocks/>
              </p:cNvSpPr>
              <p:nvPr/>
            </p:nvSpPr>
            <p:spPr bwMode="auto">
              <a:xfrm>
                <a:off x="4378848" y="4105227"/>
                <a:ext cx="105356" cy="144712"/>
              </a:xfrm>
              <a:custGeom>
                <a:avLst/>
                <a:gdLst>
                  <a:gd name="T0" fmla="*/ 19 w 61"/>
                  <a:gd name="T1" fmla="*/ 15 h 82"/>
                  <a:gd name="T2" fmla="*/ 17 w 61"/>
                  <a:gd name="T3" fmla="*/ 30 h 82"/>
                  <a:gd name="T4" fmla="*/ 7 w 61"/>
                  <a:gd name="T5" fmla="*/ 29 h 82"/>
                  <a:gd name="T6" fmla="*/ 0 w 61"/>
                  <a:gd name="T7" fmla="*/ 34 h 82"/>
                  <a:gd name="T8" fmla="*/ 1 w 61"/>
                  <a:gd name="T9" fmla="*/ 47 h 82"/>
                  <a:gd name="T10" fmla="*/ 6 w 61"/>
                  <a:gd name="T11" fmla="*/ 53 h 82"/>
                  <a:gd name="T12" fmla="*/ 14 w 61"/>
                  <a:gd name="T13" fmla="*/ 59 h 82"/>
                  <a:gd name="T14" fmla="*/ 15 w 61"/>
                  <a:gd name="T15" fmla="*/ 73 h 82"/>
                  <a:gd name="T16" fmla="*/ 13 w 61"/>
                  <a:gd name="T17" fmla="*/ 81 h 82"/>
                  <a:gd name="T18" fmla="*/ 30 w 61"/>
                  <a:gd name="T19" fmla="*/ 80 h 82"/>
                  <a:gd name="T20" fmla="*/ 30 w 61"/>
                  <a:gd name="T21" fmla="*/ 67 h 82"/>
                  <a:gd name="T22" fmla="*/ 52 w 61"/>
                  <a:gd name="T23" fmla="*/ 65 h 82"/>
                  <a:gd name="T24" fmla="*/ 56 w 61"/>
                  <a:gd name="T25" fmla="*/ 61 h 82"/>
                  <a:gd name="T26" fmla="*/ 56 w 61"/>
                  <a:gd name="T27" fmla="*/ 19 h 82"/>
                  <a:gd name="T28" fmla="*/ 60 w 61"/>
                  <a:gd name="T29" fmla="*/ 10 h 82"/>
                  <a:gd name="T30" fmla="*/ 54 w 61"/>
                  <a:gd name="T31" fmla="*/ 0 h 82"/>
                  <a:gd name="T32" fmla="*/ 37 w 61"/>
                  <a:gd name="T33" fmla="*/ 0 h 82"/>
                  <a:gd name="T34" fmla="*/ 32 w 61"/>
                  <a:gd name="T35" fmla="*/ 8 h 82"/>
                  <a:gd name="T36" fmla="*/ 19 w 61"/>
                  <a:gd name="T37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82">
                    <a:moveTo>
                      <a:pt x="19" y="15"/>
                    </a:moveTo>
                    <a:lnTo>
                      <a:pt x="17" y="30"/>
                    </a:lnTo>
                    <a:lnTo>
                      <a:pt x="7" y="29"/>
                    </a:lnTo>
                    <a:lnTo>
                      <a:pt x="0" y="34"/>
                    </a:lnTo>
                    <a:lnTo>
                      <a:pt x="1" y="47"/>
                    </a:lnTo>
                    <a:lnTo>
                      <a:pt x="6" y="53"/>
                    </a:lnTo>
                    <a:lnTo>
                      <a:pt x="14" y="59"/>
                    </a:lnTo>
                    <a:lnTo>
                      <a:pt x="15" y="73"/>
                    </a:lnTo>
                    <a:lnTo>
                      <a:pt x="13" y="81"/>
                    </a:lnTo>
                    <a:lnTo>
                      <a:pt x="30" y="80"/>
                    </a:lnTo>
                    <a:lnTo>
                      <a:pt x="30" y="67"/>
                    </a:lnTo>
                    <a:lnTo>
                      <a:pt x="52" y="65"/>
                    </a:lnTo>
                    <a:lnTo>
                      <a:pt x="56" y="61"/>
                    </a:lnTo>
                    <a:lnTo>
                      <a:pt x="56" y="19"/>
                    </a:lnTo>
                    <a:lnTo>
                      <a:pt x="60" y="1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32" y="8"/>
                    </a:lnTo>
                    <a:lnTo>
                      <a:pt x="19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2" name="Freeform 102"/>
              <p:cNvSpPr>
                <a:spLocks/>
              </p:cNvSpPr>
              <p:nvPr/>
            </p:nvSpPr>
            <p:spPr bwMode="auto">
              <a:xfrm>
                <a:off x="3974719" y="4164999"/>
                <a:ext cx="1012680" cy="1132527"/>
              </a:xfrm>
              <a:custGeom>
                <a:avLst/>
                <a:gdLst>
                  <a:gd name="T0" fmla="*/ 58 w 573"/>
                  <a:gd name="T1" fmla="*/ 58 h 641"/>
                  <a:gd name="T2" fmla="*/ 62 w 573"/>
                  <a:gd name="T3" fmla="*/ 98 h 641"/>
                  <a:gd name="T4" fmla="*/ 57 w 573"/>
                  <a:gd name="T5" fmla="*/ 131 h 641"/>
                  <a:gd name="T6" fmla="*/ 29 w 573"/>
                  <a:gd name="T7" fmla="*/ 147 h 641"/>
                  <a:gd name="T8" fmla="*/ 18 w 573"/>
                  <a:gd name="T9" fmla="*/ 178 h 641"/>
                  <a:gd name="T10" fmla="*/ 0 w 573"/>
                  <a:gd name="T11" fmla="*/ 201 h 641"/>
                  <a:gd name="T12" fmla="*/ 17 w 573"/>
                  <a:gd name="T13" fmla="*/ 228 h 641"/>
                  <a:gd name="T14" fmla="*/ 42 w 573"/>
                  <a:gd name="T15" fmla="*/ 241 h 641"/>
                  <a:gd name="T16" fmla="*/ 71 w 573"/>
                  <a:gd name="T17" fmla="*/ 259 h 641"/>
                  <a:gd name="T18" fmla="*/ 96 w 573"/>
                  <a:gd name="T19" fmla="*/ 252 h 641"/>
                  <a:gd name="T20" fmla="*/ 108 w 573"/>
                  <a:gd name="T21" fmla="*/ 235 h 641"/>
                  <a:gd name="T22" fmla="*/ 136 w 573"/>
                  <a:gd name="T23" fmla="*/ 277 h 641"/>
                  <a:gd name="T24" fmla="*/ 163 w 573"/>
                  <a:gd name="T25" fmla="*/ 286 h 641"/>
                  <a:gd name="T26" fmla="*/ 190 w 573"/>
                  <a:gd name="T27" fmla="*/ 299 h 641"/>
                  <a:gd name="T28" fmla="*/ 207 w 573"/>
                  <a:gd name="T29" fmla="*/ 316 h 641"/>
                  <a:gd name="T30" fmla="*/ 204 w 573"/>
                  <a:gd name="T31" fmla="*/ 343 h 641"/>
                  <a:gd name="T32" fmla="*/ 230 w 573"/>
                  <a:gd name="T33" fmla="*/ 359 h 641"/>
                  <a:gd name="T34" fmla="*/ 245 w 573"/>
                  <a:gd name="T35" fmla="*/ 376 h 641"/>
                  <a:gd name="T36" fmla="*/ 230 w 573"/>
                  <a:gd name="T37" fmla="*/ 405 h 641"/>
                  <a:gd name="T38" fmla="*/ 243 w 573"/>
                  <a:gd name="T39" fmla="*/ 431 h 641"/>
                  <a:gd name="T40" fmla="*/ 268 w 573"/>
                  <a:gd name="T41" fmla="*/ 445 h 641"/>
                  <a:gd name="T42" fmla="*/ 295 w 573"/>
                  <a:gd name="T43" fmla="*/ 464 h 641"/>
                  <a:gd name="T44" fmla="*/ 302 w 573"/>
                  <a:gd name="T45" fmla="*/ 520 h 641"/>
                  <a:gd name="T46" fmla="*/ 299 w 573"/>
                  <a:gd name="T47" fmla="*/ 533 h 641"/>
                  <a:gd name="T48" fmla="*/ 277 w 573"/>
                  <a:gd name="T49" fmla="*/ 557 h 641"/>
                  <a:gd name="T50" fmla="*/ 269 w 573"/>
                  <a:gd name="T51" fmla="*/ 584 h 641"/>
                  <a:gd name="T52" fmla="*/ 320 w 573"/>
                  <a:gd name="T53" fmla="*/ 629 h 641"/>
                  <a:gd name="T54" fmla="*/ 331 w 573"/>
                  <a:gd name="T55" fmla="*/ 611 h 641"/>
                  <a:gd name="T56" fmla="*/ 342 w 573"/>
                  <a:gd name="T57" fmla="*/ 581 h 641"/>
                  <a:gd name="T58" fmla="*/ 339 w 573"/>
                  <a:gd name="T59" fmla="*/ 603 h 641"/>
                  <a:gd name="T60" fmla="*/ 364 w 573"/>
                  <a:gd name="T61" fmla="*/ 578 h 641"/>
                  <a:gd name="T62" fmla="*/ 383 w 573"/>
                  <a:gd name="T63" fmla="*/ 500 h 641"/>
                  <a:gd name="T64" fmla="*/ 403 w 573"/>
                  <a:gd name="T65" fmla="*/ 476 h 641"/>
                  <a:gd name="T66" fmla="*/ 456 w 573"/>
                  <a:gd name="T67" fmla="*/ 455 h 641"/>
                  <a:gd name="T68" fmla="*/ 486 w 573"/>
                  <a:gd name="T69" fmla="*/ 420 h 641"/>
                  <a:gd name="T70" fmla="*/ 501 w 573"/>
                  <a:gd name="T71" fmla="*/ 365 h 641"/>
                  <a:gd name="T72" fmla="*/ 525 w 573"/>
                  <a:gd name="T73" fmla="*/ 280 h 641"/>
                  <a:gd name="T74" fmla="*/ 536 w 573"/>
                  <a:gd name="T75" fmla="*/ 247 h 641"/>
                  <a:gd name="T76" fmla="*/ 558 w 573"/>
                  <a:gd name="T77" fmla="*/ 226 h 641"/>
                  <a:gd name="T78" fmla="*/ 563 w 573"/>
                  <a:gd name="T79" fmla="*/ 198 h 641"/>
                  <a:gd name="T80" fmla="*/ 562 w 573"/>
                  <a:gd name="T81" fmla="*/ 184 h 641"/>
                  <a:gd name="T82" fmla="*/ 542 w 573"/>
                  <a:gd name="T83" fmla="*/ 148 h 641"/>
                  <a:gd name="T84" fmla="*/ 513 w 573"/>
                  <a:gd name="T85" fmla="*/ 130 h 641"/>
                  <a:gd name="T86" fmla="*/ 486 w 573"/>
                  <a:gd name="T87" fmla="*/ 114 h 641"/>
                  <a:gd name="T88" fmla="*/ 456 w 573"/>
                  <a:gd name="T89" fmla="*/ 109 h 641"/>
                  <a:gd name="T90" fmla="*/ 426 w 573"/>
                  <a:gd name="T91" fmla="*/ 92 h 641"/>
                  <a:gd name="T92" fmla="*/ 385 w 573"/>
                  <a:gd name="T93" fmla="*/ 84 h 641"/>
                  <a:gd name="T94" fmla="*/ 358 w 573"/>
                  <a:gd name="T95" fmla="*/ 102 h 641"/>
                  <a:gd name="T96" fmla="*/ 362 w 573"/>
                  <a:gd name="T97" fmla="*/ 74 h 641"/>
                  <a:gd name="T98" fmla="*/ 334 w 573"/>
                  <a:gd name="T99" fmla="*/ 90 h 641"/>
                  <a:gd name="T100" fmla="*/ 330 w 573"/>
                  <a:gd name="T101" fmla="*/ 81 h 641"/>
                  <a:gd name="T102" fmla="*/ 349 w 573"/>
                  <a:gd name="T103" fmla="*/ 48 h 641"/>
                  <a:gd name="T104" fmla="*/ 318 w 573"/>
                  <a:gd name="T105" fmla="*/ 14 h 641"/>
                  <a:gd name="T106" fmla="*/ 302 w 573"/>
                  <a:gd name="T107" fmla="*/ 40 h 641"/>
                  <a:gd name="T108" fmla="*/ 259 w 573"/>
                  <a:gd name="T109" fmla="*/ 33 h 641"/>
                  <a:gd name="T110" fmla="*/ 230 w 573"/>
                  <a:gd name="T111" fmla="*/ 47 h 641"/>
                  <a:gd name="T112" fmla="*/ 209 w 573"/>
                  <a:gd name="T113" fmla="*/ 46 h 641"/>
                  <a:gd name="T114" fmla="*/ 203 w 573"/>
                  <a:gd name="T115" fmla="*/ 3 h 641"/>
                  <a:gd name="T116" fmla="*/ 162 w 573"/>
                  <a:gd name="T117" fmla="*/ 11 h 641"/>
                  <a:gd name="T118" fmla="*/ 136 w 573"/>
                  <a:gd name="T119" fmla="*/ 7 h 641"/>
                  <a:gd name="T120" fmla="*/ 143 w 573"/>
                  <a:gd name="T121" fmla="*/ 36 h 641"/>
                  <a:gd name="T122" fmla="*/ 117 w 573"/>
                  <a:gd name="T123" fmla="*/ 58 h 641"/>
                  <a:gd name="T124" fmla="*/ 89 w 573"/>
                  <a:gd name="T125" fmla="*/ 3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3" h="641">
                    <a:moveTo>
                      <a:pt x="89" y="39"/>
                    </a:moveTo>
                    <a:lnTo>
                      <a:pt x="64" y="47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58" y="70"/>
                    </a:lnTo>
                    <a:lnTo>
                      <a:pt x="62" y="98"/>
                    </a:lnTo>
                    <a:lnTo>
                      <a:pt x="62" y="111"/>
                    </a:lnTo>
                    <a:lnTo>
                      <a:pt x="47" y="113"/>
                    </a:lnTo>
                    <a:lnTo>
                      <a:pt x="57" y="131"/>
                    </a:lnTo>
                    <a:lnTo>
                      <a:pt x="53" y="145"/>
                    </a:lnTo>
                    <a:lnTo>
                      <a:pt x="42" y="151"/>
                    </a:lnTo>
                    <a:lnTo>
                      <a:pt x="29" y="147"/>
                    </a:lnTo>
                    <a:lnTo>
                      <a:pt x="19" y="154"/>
                    </a:lnTo>
                    <a:lnTo>
                      <a:pt x="14" y="168"/>
                    </a:lnTo>
                    <a:lnTo>
                      <a:pt x="18" y="178"/>
                    </a:lnTo>
                    <a:lnTo>
                      <a:pt x="11" y="183"/>
                    </a:lnTo>
                    <a:lnTo>
                      <a:pt x="3" y="187"/>
                    </a:lnTo>
                    <a:lnTo>
                      <a:pt x="0" y="201"/>
                    </a:lnTo>
                    <a:lnTo>
                      <a:pt x="3" y="210"/>
                    </a:lnTo>
                    <a:lnTo>
                      <a:pt x="14" y="219"/>
                    </a:lnTo>
                    <a:lnTo>
                      <a:pt x="17" y="228"/>
                    </a:lnTo>
                    <a:lnTo>
                      <a:pt x="27" y="230"/>
                    </a:lnTo>
                    <a:lnTo>
                      <a:pt x="29" y="238"/>
                    </a:lnTo>
                    <a:lnTo>
                      <a:pt x="42" y="241"/>
                    </a:lnTo>
                    <a:lnTo>
                      <a:pt x="53" y="234"/>
                    </a:lnTo>
                    <a:lnTo>
                      <a:pt x="58" y="252"/>
                    </a:lnTo>
                    <a:lnTo>
                      <a:pt x="71" y="259"/>
                    </a:lnTo>
                    <a:lnTo>
                      <a:pt x="81" y="259"/>
                    </a:lnTo>
                    <a:lnTo>
                      <a:pt x="91" y="256"/>
                    </a:lnTo>
                    <a:lnTo>
                      <a:pt x="96" y="252"/>
                    </a:lnTo>
                    <a:lnTo>
                      <a:pt x="99" y="245"/>
                    </a:lnTo>
                    <a:lnTo>
                      <a:pt x="107" y="246"/>
                    </a:lnTo>
                    <a:lnTo>
                      <a:pt x="108" y="235"/>
                    </a:lnTo>
                    <a:lnTo>
                      <a:pt x="128" y="237"/>
                    </a:lnTo>
                    <a:lnTo>
                      <a:pt x="130" y="267"/>
                    </a:lnTo>
                    <a:lnTo>
                      <a:pt x="136" y="277"/>
                    </a:lnTo>
                    <a:lnTo>
                      <a:pt x="138" y="282"/>
                    </a:lnTo>
                    <a:lnTo>
                      <a:pt x="161" y="282"/>
                    </a:lnTo>
                    <a:lnTo>
                      <a:pt x="163" y="286"/>
                    </a:lnTo>
                    <a:lnTo>
                      <a:pt x="173" y="288"/>
                    </a:lnTo>
                    <a:lnTo>
                      <a:pt x="175" y="297"/>
                    </a:lnTo>
                    <a:lnTo>
                      <a:pt x="190" y="299"/>
                    </a:lnTo>
                    <a:lnTo>
                      <a:pt x="197" y="301"/>
                    </a:lnTo>
                    <a:lnTo>
                      <a:pt x="199" y="315"/>
                    </a:lnTo>
                    <a:lnTo>
                      <a:pt x="207" y="316"/>
                    </a:lnTo>
                    <a:lnTo>
                      <a:pt x="199" y="322"/>
                    </a:lnTo>
                    <a:lnTo>
                      <a:pt x="200" y="342"/>
                    </a:lnTo>
                    <a:lnTo>
                      <a:pt x="204" y="343"/>
                    </a:lnTo>
                    <a:lnTo>
                      <a:pt x="209" y="349"/>
                    </a:lnTo>
                    <a:lnTo>
                      <a:pt x="229" y="348"/>
                    </a:lnTo>
                    <a:lnTo>
                      <a:pt x="230" y="359"/>
                    </a:lnTo>
                    <a:lnTo>
                      <a:pt x="238" y="361"/>
                    </a:lnTo>
                    <a:lnTo>
                      <a:pt x="240" y="372"/>
                    </a:lnTo>
                    <a:lnTo>
                      <a:pt x="245" y="376"/>
                    </a:lnTo>
                    <a:lnTo>
                      <a:pt x="243" y="394"/>
                    </a:lnTo>
                    <a:lnTo>
                      <a:pt x="238" y="403"/>
                    </a:lnTo>
                    <a:lnTo>
                      <a:pt x="230" y="405"/>
                    </a:lnTo>
                    <a:lnTo>
                      <a:pt x="231" y="416"/>
                    </a:lnTo>
                    <a:lnTo>
                      <a:pt x="242" y="420"/>
                    </a:lnTo>
                    <a:lnTo>
                      <a:pt x="243" y="431"/>
                    </a:lnTo>
                    <a:lnTo>
                      <a:pt x="257" y="435"/>
                    </a:lnTo>
                    <a:lnTo>
                      <a:pt x="260" y="442"/>
                    </a:lnTo>
                    <a:lnTo>
                      <a:pt x="268" y="445"/>
                    </a:lnTo>
                    <a:lnTo>
                      <a:pt x="281" y="446"/>
                    </a:lnTo>
                    <a:lnTo>
                      <a:pt x="283" y="463"/>
                    </a:lnTo>
                    <a:lnTo>
                      <a:pt x="295" y="464"/>
                    </a:lnTo>
                    <a:lnTo>
                      <a:pt x="297" y="501"/>
                    </a:lnTo>
                    <a:lnTo>
                      <a:pt x="300" y="504"/>
                    </a:lnTo>
                    <a:lnTo>
                      <a:pt x="302" y="520"/>
                    </a:lnTo>
                    <a:lnTo>
                      <a:pt x="309" y="520"/>
                    </a:lnTo>
                    <a:lnTo>
                      <a:pt x="310" y="531"/>
                    </a:lnTo>
                    <a:lnTo>
                      <a:pt x="299" y="533"/>
                    </a:lnTo>
                    <a:lnTo>
                      <a:pt x="292" y="543"/>
                    </a:lnTo>
                    <a:lnTo>
                      <a:pt x="285" y="546"/>
                    </a:lnTo>
                    <a:lnTo>
                      <a:pt x="277" y="557"/>
                    </a:lnTo>
                    <a:lnTo>
                      <a:pt x="269" y="565"/>
                    </a:lnTo>
                    <a:lnTo>
                      <a:pt x="264" y="576"/>
                    </a:lnTo>
                    <a:lnTo>
                      <a:pt x="269" y="584"/>
                    </a:lnTo>
                    <a:lnTo>
                      <a:pt x="283" y="589"/>
                    </a:lnTo>
                    <a:lnTo>
                      <a:pt x="314" y="618"/>
                    </a:lnTo>
                    <a:lnTo>
                      <a:pt x="320" y="629"/>
                    </a:lnTo>
                    <a:lnTo>
                      <a:pt x="323" y="640"/>
                    </a:lnTo>
                    <a:lnTo>
                      <a:pt x="330" y="628"/>
                    </a:lnTo>
                    <a:lnTo>
                      <a:pt x="331" y="611"/>
                    </a:lnTo>
                    <a:lnTo>
                      <a:pt x="335" y="599"/>
                    </a:lnTo>
                    <a:lnTo>
                      <a:pt x="336" y="580"/>
                    </a:lnTo>
                    <a:lnTo>
                      <a:pt x="342" y="581"/>
                    </a:lnTo>
                    <a:lnTo>
                      <a:pt x="345" y="585"/>
                    </a:lnTo>
                    <a:lnTo>
                      <a:pt x="343" y="595"/>
                    </a:lnTo>
                    <a:lnTo>
                      <a:pt x="339" y="603"/>
                    </a:lnTo>
                    <a:lnTo>
                      <a:pt x="353" y="598"/>
                    </a:lnTo>
                    <a:lnTo>
                      <a:pt x="356" y="585"/>
                    </a:lnTo>
                    <a:lnTo>
                      <a:pt x="364" y="578"/>
                    </a:lnTo>
                    <a:lnTo>
                      <a:pt x="362" y="558"/>
                    </a:lnTo>
                    <a:lnTo>
                      <a:pt x="378" y="548"/>
                    </a:lnTo>
                    <a:lnTo>
                      <a:pt x="383" y="500"/>
                    </a:lnTo>
                    <a:lnTo>
                      <a:pt x="386" y="489"/>
                    </a:lnTo>
                    <a:lnTo>
                      <a:pt x="398" y="484"/>
                    </a:lnTo>
                    <a:lnTo>
                      <a:pt x="403" y="476"/>
                    </a:lnTo>
                    <a:lnTo>
                      <a:pt x="411" y="470"/>
                    </a:lnTo>
                    <a:lnTo>
                      <a:pt x="426" y="459"/>
                    </a:lnTo>
                    <a:lnTo>
                      <a:pt x="456" y="455"/>
                    </a:lnTo>
                    <a:lnTo>
                      <a:pt x="459" y="447"/>
                    </a:lnTo>
                    <a:lnTo>
                      <a:pt x="482" y="446"/>
                    </a:lnTo>
                    <a:lnTo>
                      <a:pt x="486" y="420"/>
                    </a:lnTo>
                    <a:lnTo>
                      <a:pt x="493" y="408"/>
                    </a:lnTo>
                    <a:lnTo>
                      <a:pt x="499" y="392"/>
                    </a:lnTo>
                    <a:lnTo>
                      <a:pt x="501" y="365"/>
                    </a:lnTo>
                    <a:lnTo>
                      <a:pt x="508" y="361"/>
                    </a:lnTo>
                    <a:lnTo>
                      <a:pt x="512" y="285"/>
                    </a:lnTo>
                    <a:lnTo>
                      <a:pt x="525" y="280"/>
                    </a:lnTo>
                    <a:lnTo>
                      <a:pt x="525" y="265"/>
                    </a:lnTo>
                    <a:lnTo>
                      <a:pt x="532" y="261"/>
                    </a:lnTo>
                    <a:lnTo>
                      <a:pt x="536" y="247"/>
                    </a:lnTo>
                    <a:lnTo>
                      <a:pt x="543" y="244"/>
                    </a:lnTo>
                    <a:lnTo>
                      <a:pt x="547" y="230"/>
                    </a:lnTo>
                    <a:lnTo>
                      <a:pt x="558" y="226"/>
                    </a:lnTo>
                    <a:lnTo>
                      <a:pt x="558" y="214"/>
                    </a:lnTo>
                    <a:lnTo>
                      <a:pt x="564" y="212"/>
                    </a:lnTo>
                    <a:lnTo>
                      <a:pt x="563" y="198"/>
                    </a:lnTo>
                    <a:lnTo>
                      <a:pt x="569" y="198"/>
                    </a:lnTo>
                    <a:lnTo>
                      <a:pt x="572" y="185"/>
                    </a:lnTo>
                    <a:lnTo>
                      <a:pt x="562" y="184"/>
                    </a:lnTo>
                    <a:lnTo>
                      <a:pt x="559" y="156"/>
                    </a:lnTo>
                    <a:lnTo>
                      <a:pt x="553" y="150"/>
                    </a:lnTo>
                    <a:lnTo>
                      <a:pt x="542" y="148"/>
                    </a:lnTo>
                    <a:lnTo>
                      <a:pt x="533" y="142"/>
                    </a:lnTo>
                    <a:lnTo>
                      <a:pt x="525" y="130"/>
                    </a:lnTo>
                    <a:lnTo>
                      <a:pt x="513" y="130"/>
                    </a:lnTo>
                    <a:lnTo>
                      <a:pt x="510" y="119"/>
                    </a:lnTo>
                    <a:lnTo>
                      <a:pt x="500" y="114"/>
                    </a:lnTo>
                    <a:lnTo>
                      <a:pt x="486" y="114"/>
                    </a:lnTo>
                    <a:lnTo>
                      <a:pt x="472" y="111"/>
                    </a:lnTo>
                    <a:lnTo>
                      <a:pt x="465" y="104"/>
                    </a:lnTo>
                    <a:lnTo>
                      <a:pt x="456" y="109"/>
                    </a:lnTo>
                    <a:lnTo>
                      <a:pt x="447" y="110"/>
                    </a:lnTo>
                    <a:lnTo>
                      <a:pt x="435" y="103"/>
                    </a:lnTo>
                    <a:lnTo>
                      <a:pt x="426" y="92"/>
                    </a:lnTo>
                    <a:lnTo>
                      <a:pt x="414" y="84"/>
                    </a:lnTo>
                    <a:lnTo>
                      <a:pt x="401" y="82"/>
                    </a:lnTo>
                    <a:lnTo>
                      <a:pt x="385" y="84"/>
                    </a:lnTo>
                    <a:lnTo>
                      <a:pt x="375" y="87"/>
                    </a:lnTo>
                    <a:lnTo>
                      <a:pt x="371" y="95"/>
                    </a:lnTo>
                    <a:lnTo>
                      <a:pt x="358" y="102"/>
                    </a:lnTo>
                    <a:lnTo>
                      <a:pt x="364" y="92"/>
                    </a:lnTo>
                    <a:lnTo>
                      <a:pt x="370" y="80"/>
                    </a:lnTo>
                    <a:lnTo>
                      <a:pt x="362" y="74"/>
                    </a:lnTo>
                    <a:lnTo>
                      <a:pt x="351" y="74"/>
                    </a:lnTo>
                    <a:lnTo>
                      <a:pt x="342" y="81"/>
                    </a:lnTo>
                    <a:lnTo>
                      <a:pt x="334" y="90"/>
                    </a:lnTo>
                    <a:lnTo>
                      <a:pt x="327" y="99"/>
                    </a:lnTo>
                    <a:lnTo>
                      <a:pt x="317" y="103"/>
                    </a:lnTo>
                    <a:lnTo>
                      <a:pt x="330" y="81"/>
                    </a:lnTo>
                    <a:lnTo>
                      <a:pt x="338" y="70"/>
                    </a:lnTo>
                    <a:lnTo>
                      <a:pt x="345" y="56"/>
                    </a:lnTo>
                    <a:lnTo>
                      <a:pt x="349" y="48"/>
                    </a:lnTo>
                    <a:lnTo>
                      <a:pt x="338" y="23"/>
                    </a:lnTo>
                    <a:lnTo>
                      <a:pt x="330" y="14"/>
                    </a:lnTo>
                    <a:lnTo>
                      <a:pt x="318" y="14"/>
                    </a:lnTo>
                    <a:lnTo>
                      <a:pt x="310" y="22"/>
                    </a:lnTo>
                    <a:lnTo>
                      <a:pt x="305" y="31"/>
                    </a:lnTo>
                    <a:lnTo>
                      <a:pt x="302" y="40"/>
                    </a:lnTo>
                    <a:lnTo>
                      <a:pt x="286" y="38"/>
                    </a:lnTo>
                    <a:lnTo>
                      <a:pt x="280" y="31"/>
                    </a:lnTo>
                    <a:lnTo>
                      <a:pt x="259" y="33"/>
                    </a:lnTo>
                    <a:lnTo>
                      <a:pt x="258" y="46"/>
                    </a:lnTo>
                    <a:lnTo>
                      <a:pt x="242" y="47"/>
                    </a:lnTo>
                    <a:lnTo>
                      <a:pt x="230" y="47"/>
                    </a:lnTo>
                    <a:lnTo>
                      <a:pt x="225" y="53"/>
                    </a:lnTo>
                    <a:lnTo>
                      <a:pt x="216" y="54"/>
                    </a:lnTo>
                    <a:lnTo>
                      <a:pt x="209" y="46"/>
                    </a:lnTo>
                    <a:lnTo>
                      <a:pt x="202" y="31"/>
                    </a:lnTo>
                    <a:lnTo>
                      <a:pt x="206" y="20"/>
                    </a:lnTo>
                    <a:lnTo>
                      <a:pt x="203" y="3"/>
                    </a:lnTo>
                    <a:lnTo>
                      <a:pt x="191" y="0"/>
                    </a:lnTo>
                    <a:lnTo>
                      <a:pt x="187" y="9"/>
                    </a:lnTo>
                    <a:lnTo>
                      <a:pt x="162" y="11"/>
                    </a:lnTo>
                    <a:lnTo>
                      <a:pt x="154" y="16"/>
                    </a:lnTo>
                    <a:lnTo>
                      <a:pt x="142" y="5"/>
                    </a:lnTo>
                    <a:lnTo>
                      <a:pt x="136" y="7"/>
                    </a:lnTo>
                    <a:lnTo>
                      <a:pt x="132" y="20"/>
                    </a:lnTo>
                    <a:lnTo>
                      <a:pt x="134" y="29"/>
                    </a:lnTo>
                    <a:lnTo>
                      <a:pt x="143" y="36"/>
                    </a:lnTo>
                    <a:lnTo>
                      <a:pt x="144" y="47"/>
                    </a:lnTo>
                    <a:lnTo>
                      <a:pt x="132" y="56"/>
                    </a:lnTo>
                    <a:lnTo>
                      <a:pt x="117" y="58"/>
                    </a:lnTo>
                    <a:lnTo>
                      <a:pt x="106" y="53"/>
                    </a:lnTo>
                    <a:lnTo>
                      <a:pt x="98" y="42"/>
                    </a:lnTo>
                    <a:lnTo>
                      <a:pt x="89" y="3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350538" y="4723485"/>
              <a:ext cx="1569339" cy="1404647"/>
              <a:chOff x="8654431" y="4297127"/>
              <a:chExt cx="1569339" cy="1404647"/>
            </a:xfrm>
            <a:grpFill/>
          </p:grpSpPr>
          <p:sp>
            <p:nvSpPr>
              <p:cNvPr id="228" name="Freeform 119"/>
              <p:cNvSpPr>
                <a:spLocks/>
              </p:cNvSpPr>
              <p:nvPr/>
            </p:nvSpPr>
            <p:spPr bwMode="auto">
              <a:xfrm>
                <a:off x="10107406" y="5289661"/>
                <a:ext cx="116364" cy="231224"/>
              </a:xfrm>
              <a:custGeom>
                <a:avLst/>
                <a:gdLst>
                  <a:gd name="T0" fmla="*/ 5 w 66"/>
                  <a:gd name="T1" fmla="*/ 0 h 132"/>
                  <a:gd name="T2" fmla="*/ 5 w 66"/>
                  <a:gd name="T3" fmla="*/ 16 h 132"/>
                  <a:gd name="T4" fmla="*/ 13 w 66"/>
                  <a:gd name="T5" fmla="*/ 34 h 132"/>
                  <a:gd name="T6" fmla="*/ 20 w 66"/>
                  <a:gd name="T7" fmla="*/ 48 h 132"/>
                  <a:gd name="T8" fmla="*/ 14 w 66"/>
                  <a:gd name="T9" fmla="*/ 66 h 132"/>
                  <a:gd name="T10" fmla="*/ 0 w 66"/>
                  <a:gd name="T11" fmla="*/ 83 h 132"/>
                  <a:gd name="T12" fmla="*/ 2 w 66"/>
                  <a:gd name="T13" fmla="*/ 94 h 132"/>
                  <a:gd name="T14" fmla="*/ 7 w 66"/>
                  <a:gd name="T15" fmla="*/ 125 h 132"/>
                  <a:gd name="T16" fmla="*/ 20 w 66"/>
                  <a:gd name="T17" fmla="*/ 131 h 132"/>
                  <a:gd name="T18" fmla="*/ 24 w 66"/>
                  <a:gd name="T19" fmla="*/ 110 h 132"/>
                  <a:gd name="T20" fmla="*/ 38 w 66"/>
                  <a:gd name="T21" fmla="*/ 96 h 132"/>
                  <a:gd name="T22" fmla="*/ 60 w 66"/>
                  <a:gd name="T23" fmla="*/ 83 h 132"/>
                  <a:gd name="T24" fmla="*/ 65 w 66"/>
                  <a:gd name="T25" fmla="*/ 67 h 132"/>
                  <a:gd name="T26" fmla="*/ 64 w 66"/>
                  <a:gd name="T27" fmla="*/ 55 h 132"/>
                  <a:gd name="T28" fmla="*/ 40 w 66"/>
                  <a:gd name="T29" fmla="*/ 55 h 132"/>
                  <a:gd name="T30" fmla="*/ 39 w 66"/>
                  <a:gd name="T31" fmla="*/ 36 h 132"/>
                  <a:gd name="T32" fmla="*/ 32 w 66"/>
                  <a:gd name="T33" fmla="*/ 36 h 132"/>
                  <a:gd name="T34" fmla="*/ 23 w 66"/>
                  <a:gd name="T35" fmla="*/ 32 h 132"/>
                  <a:gd name="T36" fmla="*/ 24 w 66"/>
                  <a:gd name="T37" fmla="*/ 14 h 132"/>
                  <a:gd name="T38" fmla="*/ 19 w 66"/>
                  <a:gd name="T39" fmla="*/ 2 h 132"/>
                  <a:gd name="T40" fmla="*/ 5 w 66"/>
                  <a:gd name="T4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132">
                    <a:moveTo>
                      <a:pt x="5" y="0"/>
                    </a:moveTo>
                    <a:lnTo>
                      <a:pt x="5" y="16"/>
                    </a:lnTo>
                    <a:lnTo>
                      <a:pt x="13" y="34"/>
                    </a:lnTo>
                    <a:lnTo>
                      <a:pt x="20" y="48"/>
                    </a:lnTo>
                    <a:lnTo>
                      <a:pt x="14" y="66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7" y="125"/>
                    </a:lnTo>
                    <a:lnTo>
                      <a:pt x="20" y="131"/>
                    </a:lnTo>
                    <a:lnTo>
                      <a:pt x="24" y="110"/>
                    </a:lnTo>
                    <a:lnTo>
                      <a:pt x="38" y="96"/>
                    </a:lnTo>
                    <a:lnTo>
                      <a:pt x="60" y="83"/>
                    </a:lnTo>
                    <a:lnTo>
                      <a:pt x="65" y="67"/>
                    </a:lnTo>
                    <a:lnTo>
                      <a:pt x="64" y="55"/>
                    </a:lnTo>
                    <a:lnTo>
                      <a:pt x="40" y="55"/>
                    </a:lnTo>
                    <a:lnTo>
                      <a:pt x="39" y="36"/>
                    </a:lnTo>
                    <a:lnTo>
                      <a:pt x="32" y="36"/>
                    </a:lnTo>
                    <a:lnTo>
                      <a:pt x="23" y="32"/>
                    </a:lnTo>
                    <a:lnTo>
                      <a:pt x="24" y="14"/>
                    </a:lnTo>
                    <a:lnTo>
                      <a:pt x="19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9" name="Freeform 120"/>
              <p:cNvSpPr>
                <a:spLocks/>
              </p:cNvSpPr>
              <p:nvPr/>
            </p:nvSpPr>
            <p:spPr bwMode="auto">
              <a:xfrm>
                <a:off x="9869961" y="5479988"/>
                <a:ext cx="221720" cy="221786"/>
              </a:xfrm>
              <a:custGeom>
                <a:avLst/>
                <a:gdLst>
                  <a:gd name="T0" fmla="*/ 98 w 126"/>
                  <a:gd name="T1" fmla="*/ 1 h 126"/>
                  <a:gd name="T2" fmla="*/ 95 w 126"/>
                  <a:gd name="T3" fmla="*/ 21 h 126"/>
                  <a:gd name="T4" fmla="*/ 75 w 126"/>
                  <a:gd name="T5" fmla="*/ 31 h 126"/>
                  <a:gd name="T6" fmla="*/ 60 w 126"/>
                  <a:gd name="T7" fmla="*/ 51 h 126"/>
                  <a:gd name="T8" fmla="*/ 24 w 126"/>
                  <a:gd name="T9" fmla="*/ 67 h 126"/>
                  <a:gd name="T10" fmla="*/ 0 w 126"/>
                  <a:gd name="T11" fmla="*/ 89 h 126"/>
                  <a:gd name="T12" fmla="*/ 4 w 126"/>
                  <a:gd name="T13" fmla="*/ 105 h 126"/>
                  <a:gd name="T14" fmla="*/ 26 w 126"/>
                  <a:gd name="T15" fmla="*/ 125 h 126"/>
                  <a:gd name="T16" fmla="*/ 54 w 126"/>
                  <a:gd name="T17" fmla="*/ 103 h 126"/>
                  <a:gd name="T18" fmla="*/ 63 w 126"/>
                  <a:gd name="T19" fmla="*/ 81 h 126"/>
                  <a:gd name="T20" fmla="*/ 82 w 126"/>
                  <a:gd name="T21" fmla="*/ 65 h 126"/>
                  <a:gd name="T22" fmla="*/ 94 w 126"/>
                  <a:gd name="T23" fmla="*/ 65 h 126"/>
                  <a:gd name="T24" fmla="*/ 99 w 126"/>
                  <a:gd name="T25" fmla="*/ 48 h 126"/>
                  <a:gd name="T26" fmla="*/ 112 w 126"/>
                  <a:gd name="T27" fmla="*/ 33 h 126"/>
                  <a:gd name="T28" fmla="*/ 125 w 126"/>
                  <a:gd name="T29" fmla="*/ 21 h 126"/>
                  <a:gd name="T30" fmla="*/ 120 w 126"/>
                  <a:gd name="T31" fmla="*/ 4 h 126"/>
                  <a:gd name="T32" fmla="*/ 112 w 126"/>
                  <a:gd name="T33" fmla="*/ 14 h 126"/>
                  <a:gd name="T34" fmla="*/ 111 w 126"/>
                  <a:gd name="T35" fmla="*/ 0 h 126"/>
                  <a:gd name="T36" fmla="*/ 98 w 126"/>
                  <a:gd name="T37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6">
                    <a:moveTo>
                      <a:pt x="98" y="1"/>
                    </a:moveTo>
                    <a:lnTo>
                      <a:pt x="95" y="21"/>
                    </a:lnTo>
                    <a:lnTo>
                      <a:pt x="75" y="31"/>
                    </a:lnTo>
                    <a:lnTo>
                      <a:pt x="60" y="51"/>
                    </a:lnTo>
                    <a:lnTo>
                      <a:pt x="24" y="67"/>
                    </a:lnTo>
                    <a:lnTo>
                      <a:pt x="0" y="89"/>
                    </a:lnTo>
                    <a:lnTo>
                      <a:pt x="4" y="105"/>
                    </a:lnTo>
                    <a:lnTo>
                      <a:pt x="26" y="125"/>
                    </a:lnTo>
                    <a:lnTo>
                      <a:pt x="54" y="103"/>
                    </a:lnTo>
                    <a:lnTo>
                      <a:pt x="63" y="81"/>
                    </a:lnTo>
                    <a:lnTo>
                      <a:pt x="82" y="65"/>
                    </a:lnTo>
                    <a:lnTo>
                      <a:pt x="94" y="65"/>
                    </a:lnTo>
                    <a:lnTo>
                      <a:pt x="99" y="48"/>
                    </a:lnTo>
                    <a:lnTo>
                      <a:pt x="112" y="33"/>
                    </a:lnTo>
                    <a:lnTo>
                      <a:pt x="125" y="21"/>
                    </a:lnTo>
                    <a:lnTo>
                      <a:pt x="120" y="4"/>
                    </a:lnTo>
                    <a:lnTo>
                      <a:pt x="112" y="14"/>
                    </a:lnTo>
                    <a:lnTo>
                      <a:pt x="111" y="0"/>
                    </a:lnTo>
                    <a:lnTo>
                      <a:pt x="98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0" name="Freeform 135"/>
              <p:cNvSpPr>
                <a:spLocks/>
              </p:cNvSpPr>
              <p:nvPr/>
            </p:nvSpPr>
            <p:spPr bwMode="auto">
              <a:xfrm>
                <a:off x="8654431" y="4556664"/>
                <a:ext cx="1014252" cy="866697"/>
              </a:xfrm>
              <a:custGeom>
                <a:avLst/>
                <a:gdLst>
                  <a:gd name="T0" fmla="*/ 296 w 575"/>
                  <a:gd name="T1" fmla="*/ 33 h 491"/>
                  <a:gd name="T2" fmla="*/ 258 w 575"/>
                  <a:gd name="T3" fmla="*/ 51 h 491"/>
                  <a:gd name="T4" fmla="*/ 254 w 575"/>
                  <a:gd name="T5" fmla="*/ 74 h 491"/>
                  <a:gd name="T6" fmla="*/ 230 w 575"/>
                  <a:gd name="T7" fmla="*/ 66 h 491"/>
                  <a:gd name="T8" fmla="*/ 199 w 575"/>
                  <a:gd name="T9" fmla="*/ 60 h 491"/>
                  <a:gd name="T10" fmla="*/ 184 w 575"/>
                  <a:gd name="T11" fmla="*/ 85 h 491"/>
                  <a:gd name="T12" fmla="*/ 164 w 575"/>
                  <a:gd name="T13" fmla="*/ 102 h 491"/>
                  <a:gd name="T14" fmla="*/ 156 w 575"/>
                  <a:gd name="T15" fmla="*/ 113 h 491"/>
                  <a:gd name="T16" fmla="*/ 145 w 575"/>
                  <a:gd name="T17" fmla="*/ 127 h 491"/>
                  <a:gd name="T18" fmla="*/ 104 w 575"/>
                  <a:gd name="T19" fmla="*/ 161 h 491"/>
                  <a:gd name="T20" fmla="*/ 31 w 575"/>
                  <a:gd name="T21" fmla="*/ 199 h 491"/>
                  <a:gd name="T22" fmla="*/ 9 w 575"/>
                  <a:gd name="T23" fmla="*/ 248 h 491"/>
                  <a:gd name="T24" fmla="*/ 17 w 575"/>
                  <a:gd name="T25" fmla="*/ 265 h 491"/>
                  <a:gd name="T26" fmla="*/ 0 w 575"/>
                  <a:gd name="T27" fmla="*/ 270 h 491"/>
                  <a:gd name="T28" fmla="*/ 17 w 575"/>
                  <a:gd name="T29" fmla="*/ 312 h 491"/>
                  <a:gd name="T30" fmla="*/ 17 w 575"/>
                  <a:gd name="T31" fmla="*/ 344 h 491"/>
                  <a:gd name="T32" fmla="*/ 25 w 575"/>
                  <a:gd name="T33" fmla="*/ 377 h 491"/>
                  <a:gd name="T34" fmla="*/ 12 w 575"/>
                  <a:gd name="T35" fmla="*/ 389 h 491"/>
                  <a:gd name="T36" fmla="*/ 35 w 575"/>
                  <a:gd name="T37" fmla="*/ 424 h 491"/>
                  <a:gd name="T38" fmla="*/ 53 w 575"/>
                  <a:gd name="T39" fmla="*/ 420 h 491"/>
                  <a:gd name="T40" fmla="*/ 83 w 575"/>
                  <a:gd name="T41" fmla="*/ 412 h 491"/>
                  <a:gd name="T42" fmla="*/ 142 w 575"/>
                  <a:gd name="T43" fmla="*/ 391 h 491"/>
                  <a:gd name="T44" fmla="*/ 204 w 575"/>
                  <a:gd name="T45" fmla="*/ 375 h 491"/>
                  <a:gd name="T46" fmla="*/ 231 w 575"/>
                  <a:gd name="T47" fmla="*/ 365 h 491"/>
                  <a:gd name="T48" fmla="*/ 245 w 575"/>
                  <a:gd name="T49" fmla="*/ 369 h 491"/>
                  <a:gd name="T50" fmla="*/ 278 w 575"/>
                  <a:gd name="T51" fmla="*/ 383 h 491"/>
                  <a:gd name="T52" fmla="*/ 290 w 575"/>
                  <a:gd name="T53" fmla="*/ 418 h 491"/>
                  <a:gd name="T54" fmla="*/ 310 w 575"/>
                  <a:gd name="T55" fmla="*/ 409 h 491"/>
                  <a:gd name="T56" fmla="*/ 330 w 575"/>
                  <a:gd name="T57" fmla="*/ 383 h 491"/>
                  <a:gd name="T58" fmla="*/ 326 w 575"/>
                  <a:gd name="T59" fmla="*/ 409 h 491"/>
                  <a:gd name="T60" fmla="*/ 328 w 575"/>
                  <a:gd name="T61" fmla="*/ 422 h 491"/>
                  <a:gd name="T62" fmla="*/ 337 w 575"/>
                  <a:gd name="T63" fmla="*/ 405 h 491"/>
                  <a:gd name="T64" fmla="*/ 339 w 575"/>
                  <a:gd name="T65" fmla="*/ 422 h 491"/>
                  <a:gd name="T66" fmla="*/ 349 w 575"/>
                  <a:gd name="T67" fmla="*/ 442 h 491"/>
                  <a:gd name="T68" fmla="*/ 358 w 575"/>
                  <a:gd name="T69" fmla="*/ 471 h 491"/>
                  <a:gd name="T70" fmla="*/ 425 w 575"/>
                  <a:gd name="T71" fmla="*/ 490 h 491"/>
                  <a:gd name="T72" fmla="*/ 491 w 575"/>
                  <a:gd name="T73" fmla="*/ 460 h 491"/>
                  <a:gd name="T74" fmla="*/ 521 w 575"/>
                  <a:gd name="T75" fmla="*/ 415 h 491"/>
                  <a:gd name="T76" fmla="*/ 558 w 575"/>
                  <a:gd name="T77" fmla="*/ 366 h 491"/>
                  <a:gd name="T78" fmla="*/ 565 w 575"/>
                  <a:gd name="T79" fmla="*/ 316 h 491"/>
                  <a:gd name="T80" fmla="*/ 572 w 575"/>
                  <a:gd name="T81" fmla="*/ 251 h 491"/>
                  <a:gd name="T82" fmla="*/ 546 w 575"/>
                  <a:gd name="T83" fmla="*/ 201 h 491"/>
                  <a:gd name="T84" fmla="*/ 523 w 575"/>
                  <a:gd name="T85" fmla="*/ 165 h 491"/>
                  <a:gd name="T86" fmla="*/ 493 w 575"/>
                  <a:gd name="T87" fmla="*/ 117 h 491"/>
                  <a:gd name="T88" fmla="*/ 465 w 575"/>
                  <a:gd name="T89" fmla="*/ 60 h 491"/>
                  <a:gd name="T90" fmla="*/ 463 w 575"/>
                  <a:gd name="T91" fmla="*/ 19 h 491"/>
                  <a:gd name="T92" fmla="*/ 437 w 575"/>
                  <a:gd name="T93" fmla="*/ 19 h 491"/>
                  <a:gd name="T94" fmla="*/ 430 w 575"/>
                  <a:gd name="T95" fmla="*/ 89 h 491"/>
                  <a:gd name="T96" fmla="*/ 416 w 575"/>
                  <a:gd name="T97" fmla="*/ 113 h 491"/>
                  <a:gd name="T98" fmla="*/ 384 w 575"/>
                  <a:gd name="T99" fmla="*/ 100 h 491"/>
                  <a:gd name="T100" fmla="*/ 353 w 575"/>
                  <a:gd name="T101" fmla="*/ 81 h 491"/>
                  <a:gd name="T102" fmla="*/ 348 w 575"/>
                  <a:gd name="T103" fmla="*/ 62 h 491"/>
                  <a:gd name="T104" fmla="*/ 360 w 575"/>
                  <a:gd name="T105" fmla="*/ 46 h 491"/>
                  <a:gd name="T106" fmla="*/ 347 w 575"/>
                  <a:gd name="T107" fmla="*/ 25 h 491"/>
                  <a:gd name="T108" fmla="*/ 307 w 575"/>
                  <a:gd name="T109" fmla="*/ 12 h 491"/>
                  <a:gd name="T110" fmla="*/ 282 w 575"/>
                  <a:gd name="T111" fmla="*/ 15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5" h="491">
                    <a:moveTo>
                      <a:pt x="293" y="20"/>
                    </a:moveTo>
                    <a:lnTo>
                      <a:pt x="296" y="33"/>
                    </a:lnTo>
                    <a:lnTo>
                      <a:pt x="269" y="37"/>
                    </a:lnTo>
                    <a:lnTo>
                      <a:pt x="258" y="51"/>
                    </a:lnTo>
                    <a:lnTo>
                      <a:pt x="256" y="59"/>
                    </a:lnTo>
                    <a:lnTo>
                      <a:pt x="254" y="74"/>
                    </a:lnTo>
                    <a:lnTo>
                      <a:pt x="237" y="78"/>
                    </a:lnTo>
                    <a:lnTo>
                      <a:pt x="230" y="66"/>
                    </a:lnTo>
                    <a:lnTo>
                      <a:pt x="221" y="55"/>
                    </a:lnTo>
                    <a:lnTo>
                      <a:pt x="199" y="60"/>
                    </a:lnTo>
                    <a:lnTo>
                      <a:pt x="195" y="74"/>
                    </a:lnTo>
                    <a:lnTo>
                      <a:pt x="184" y="85"/>
                    </a:lnTo>
                    <a:lnTo>
                      <a:pt x="171" y="91"/>
                    </a:lnTo>
                    <a:lnTo>
                      <a:pt x="164" y="102"/>
                    </a:lnTo>
                    <a:lnTo>
                      <a:pt x="164" y="113"/>
                    </a:lnTo>
                    <a:lnTo>
                      <a:pt x="156" y="113"/>
                    </a:lnTo>
                    <a:lnTo>
                      <a:pt x="149" y="102"/>
                    </a:lnTo>
                    <a:lnTo>
                      <a:pt x="145" y="127"/>
                    </a:lnTo>
                    <a:lnTo>
                      <a:pt x="124" y="153"/>
                    </a:lnTo>
                    <a:lnTo>
                      <a:pt x="104" y="161"/>
                    </a:lnTo>
                    <a:lnTo>
                      <a:pt x="53" y="176"/>
                    </a:lnTo>
                    <a:lnTo>
                      <a:pt x="31" y="199"/>
                    </a:lnTo>
                    <a:lnTo>
                      <a:pt x="6" y="201"/>
                    </a:lnTo>
                    <a:lnTo>
                      <a:pt x="9" y="248"/>
                    </a:lnTo>
                    <a:lnTo>
                      <a:pt x="20" y="255"/>
                    </a:lnTo>
                    <a:lnTo>
                      <a:pt x="17" y="265"/>
                    </a:lnTo>
                    <a:lnTo>
                      <a:pt x="2" y="255"/>
                    </a:lnTo>
                    <a:lnTo>
                      <a:pt x="0" y="270"/>
                    </a:lnTo>
                    <a:lnTo>
                      <a:pt x="8" y="296"/>
                    </a:lnTo>
                    <a:lnTo>
                      <a:pt x="17" y="312"/>
                    </a:lnTo>
                    <a:lnTo>
                      <a:pt x="17" y="331"/>
                    </a:lnTo>
                    <a:lnTo>
                      <a:pt x="17" y="344"/>
                    </a:lnTo>
                    <a:lnTo>
                      <a:pt x="24" y="349"/>
                    </a:lnTo>
                    <a:lnTo>
                      <a:pt x="25" y="377"/>
                    </a:lnTo>
                    <a:lnTo>
                      <a:pt x="17" y="378"/>
                    </a:lnTo>
                    <a:lnTo>
                      <a:pt x="12" y="389"/>
                    </a:lnTo>
                    <a:lnTo>
                      <a:pt x="6" y="398"/>
                    </a:lnTo>
                    <a:lnTo>
                      <a:pt x="35" y="424"/>
                    </a:lnTo>
                    <a:lnTo>
                      <a:pt x="47" y="427"/>
                    </a:lnTo>
                    <a:lnTo>
                      <a:pt x="53" y="420"/>
                    </a:lnTo>
                    <a:lnTo>
                      <a:pt x="59" y="409"/>
                    </a:lnTo>
                    <a:lnTo>
                      <a:pt x="83" y="412"/>
                    </a:lnTo>
                    <a:lnTo>
                      <a:pt x="133" y="405"/>
                    </a:lnTo>
                    <a:lnTo>
                      <a:pt x="142" y="391"/>
                    </a:lnTo>
                    <a:lnTo>
                      <a:pt x="158" y="380"/>
                    </a:lnTo>
                    <a:lnTo>
                      <a:pt x="204" y="375"/>
                    </a:lnTo>
                    <a:lnTo>
                      <a:pt x="213" y="366"/>
                    </a:lnTo>
                    <a:lnTo>
                      <a:pt x="231" y="365"/>
                    </a:lnTo>
                    <a:lnTo>
                      <a:pt x="244" y="361"/>
                    </a:lnTo>
                    <a:lnTo>
                      <a:pt x="245" y="369"/>
                    </a:lnTo>
                    <a:lnTo>
                      <a:pt x="267" y="371"/>
                    </a:lnTo>
                    <a:lnTo>
                      <a:pt x="278" y="383"/>
                    </a:lnTo>
                    <a:lnTo>
                      <a:pt x="289" y="399"/>
                    </a:lnTo>
                    <a:lnTo>
                      <a:pt x="290" y="418"/>
                    </a:lnTo>
                    <a:lnTo>
                      <a:pt x="299" y="416"/>
                    </a:lnTo>
                    <a:lnTo>
                      <a:pt x="310" y="409"/>
                    </a:lnTo>
                    <a:lnTo>
                      <a:pt x="322" y="397"/>
                    </a:lnTo>
                    <a:lnTo>
                      <a:pt x="330" y="383"/>
                    </a:lnTo>
                    <a:lnTo>
                      <a:pt x="332" y="394"/>
                    </a:lnTo>
                    <a:lnTo>
                      <a:pt x="326" y="409"/>
                    </a:lnTo>
                    <a:lnTo>
                      <a:pt x="318" y="420"/>
                    </a:lnTo>
                    <a:lnTo>
                      <a:pt x="328" y="422"/>
                    </a:lnTo>
                    <a:lnTo>
                      <a:pt x="332" y="412"/>
                    </a:lnTo>
                    <a:lnTo>
                      <a:pt x="337" y="405"/>
                    </a:lnTo>
                    <a:lnTo>
                      <a:pt x="337" y="412"/>
                    </a:lnTo>
                    <a:lnTo>
                      <a:pt x="339" y="422"/>
                    </a:lnTo>
                    <a:lnTo>
                      <a:pt x="348" y="431"/>
                    </a:lnTo>
                    <a:lnTo>
                      <a:pt x="349" y="442"/>
                    </a:lnTo>
                    <a:lnTo>
                      <a:pt x="344" y="456"/>
                    </a:lnTo>
                    <a:lnTo>
                      <a:pt x="358" y="471"/>
                    </a:lnTo>
                    <a:lnTo>
                      <a:pt x="389" y="482"/>
                    </a:lnTo>
                    <a:lnTo>
                      <a:pt x="425" y="490"/>
                    </a:lnTo>
                    <a:lnTo>
                      <a:pt x="450" y="481"/>
                    </a:lnTo>
                    <a:lnTo>
                      <a:pt x="491" y="460"/>
                    </a:lnTo>
                    <a:lnTo>
                      <a:pt x="503" y="429"/>
                    </a:lnTo>
                    <a:lnTo>
                      <a:pt x="521" y="415"/>
                    </a:lnTo>
                    <a:lnTo>
                      <a:pt x="534" y="388"/>
                    </a:lnTo>
                    <a:lnTo>
                      <a:pt x="558" y="366"/>
                    </a:lnTo>
                    <a:lnTo>
                      <a:pt x="565" y="355"/>
                    </a:lnTo>
                    <a:lnTo>
                      <a:pt x="565" y="316"/>
                    </a:lnTo>
                    <a:lnTo>
                      <a:pt x="574" y="263"/>
                    </a:lnTo>
                    <a:lnTo>
                      <a:pt x="572" y="251"/>
                    </a:lnTo>
                    <a:lnTo>
                      <a:pt x="555" y="228"/>
                    </a:lnTo>
                    <a:lnTo>
                      <a:pt x="546" y="201"/>
                    </a:lnTo>
                    <a:lnTo>
                      <a:pt x="527" y="191"/>
                    </a:lnTo>
                    <a:lnTo>
                      <a:pt x="523" y="165"/>
                    </a:lnTo>
                    <a:lnTo>
                      <a:pt x="494" y="150"/>
                    </a:lnTo>
                    <a:lnTo>
                      <a:pt x="493" y="117"/>
                    </a:lnTo>
                    <a:lnTo>
                      <a:pt x="483" y="80"/>
                    </a:lnTo>
                    <a:lnTo>
                      <a:pt x="465" y="60"/>
                    </a:lnTo>
                    <a:lnTo>
                      <a:pt x="455" y="33"/>
                    </a:lnTo>
                    <a:lnTo>
                      <a:pt x="463" y="19"/>
                    </a:lnTo>
                    <a:lnTo>
                      <a:pt x="448" y="0"/>
                    </a:lnTo>
                    <a:lnTo>
                      <a:pt x="437" y="19"/>
                    </a:lnTo>
                    <a:lnTo>
                      <a:pt x="429" y="30"/>
                    </a:lnTo>
                    <a:lnTo>
                      <a:pt x="430" y="89"/>
                    </a:lnTo>
                    <a:lnTo>
                      <a:pt x="421" y="104"/>
                    </a:lnTo>
                    <a:lnTo>
                      <a:pt x="416" y="113"/>
                    </a:lnTo>
                    <a:lnTo>
                      <a:pt x="399" y="113"/>
                    </a:lnTo>
                    <a:lnTo>
                      <a:pt x="384" y="100"/>
                    </a:lnTo>
                    <a:lnTo>
                      <a:pt x="365" y="93"/>
                    </a:lnTo>
                    <a:lnTo>
                      <a:pt x="353" y="81"/>
                    </a:lnTo>
                    <a:lnTo>
                      <a:pt x="342" y="77"/>
                    </a:lnTo>
                    <a:lnTo>
                      <a:pt x="348" y="62"/>
                    </a:lnTo>
                    <a:lnTo>
                      <a:pt x="351" y="49"/>
                    </a:lnTo>
                    <a:lnTo>
                      <a:pt x="360" y="46"/>
                    </a:lnTo>
                    <a:lnTo>
                      <a:pt x="366" y="28"/>
                    </a:lnTo>
                    <a:lnTo>
                      <a:pt x="347" y="25"/>
                    </a:lnTo>
                    <a:lnTo>
                      <a:pt x="328" y="23"/>
                    </a:lnTo>
                    <a:lnTo>
                      <a:pt x="307" y="12"/>
                    </a:lnTo>
                    <a:lnTo>
                      <a:pt x="284" y="9"/>
                    </a:lnTo>
                    <a:lnTo>
                      <a:pt x="282" y="15"/>
                    </a:lnTo>
                    <a:lnTo>
                      <a:pt x="293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1" name="Freeform 136"/>
              <p:cNvSpPr>
                <a:spLocks/>
              </p:cNvSpPr>
              <p:nvPr/>
            </p:nvSpPr>
            <p:spPr bwMode="auto">
              <a:xfrm>
                <a:off x="9365194" y="5489426"/>
                <a:ext cx="89632" cy="95950"/>
              </a:xfrm>
              <a:custGeom>
                <a:avLst/>
                <a:gdLst>
                  <a:gd name="T0" fmla="*/ 3 w 52"/>
                  <a:gd name="T1" fmla="*/ 0 h 53"/>
                  <a:gd name="T2" fmla="*/ 22 w 52"/>
                  <a:gd name="T3" fmla="*/ 4 h 53"/>
                  <a:gd name="T4" fmla="*/ 51 w 52"/>
                  <a:gd name="T5" fmla="*/ 4 h 53"/>
                  <a:gd name="T6" fmla="*/ 49 w 52"/>
                  <a:gd name="T7" fmla="*/ 21 h 53"/>
                  <a:gd name="T8" fmla="*/ 40 w 52"/>
                  <a:gd name="T9" fmla="*/ 34 h 53"/>
                  <a:gd name="T10" fmla="*/ 38 w 52"/>
                  <a:gd name="T11" fmla="*/ 47 h 53"/>
                  <a:gd name="T12" fmla="*/ 22 w 52"/>
                  <a:gd name="T13" fmla="*/ 50 h 53"/>
                  <a:gd name="T14" fmla="*/ 11 w 52"/>
                  <a:gd name="T15" fmla="*/ 52 h 53"/>
                  <a:gd name="T16" fmla="*/ 0 w 52"/>
                  <a:gd name="T17" fmla="*/ 45 h 53"/>
                  <a:gd name="T18" fmla="*/ 3 w 52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3">
                    <a:moveTo>
                      <a:pt x="3" y="0"/>
                    </a:moveTo>
                    <a:lnTo>
                      <a:pt x="22" y="4"/>
                    </a:lnTo>
                    <a:lnTo>
                      <a:pt x="51" y="4"/>
                    </a:lnTo>
                    <a:lnTo>
                      <a:pt x="49" y="21"/>
                    </a:lnTo>
                    <a:lnTo>
                      <a:pt x="40" y="34"/>
                    </a:lnTo>
                    <a:lnTo>
                      <a:pt x="38" y="47"/>
                    </a:lnTo>
                    <a:lnTo>
                      <a:pt x="22" y="50"/>
                    </a:lnTo>
                    <a:lnTo>
                      <a:pt x="11" y="52"/>
                    </a:lnTo>
                    <a:lnTo>
                      <a:pt x="0" y="45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2" name="Freeform 137"/>
              <p:cNvSpPr>
                <a:spLocks/>
              </p:cNvSpPr>
              <p:nvPr/>
            </p:nvSpPr>
            <p:spPr bwMode="auto">
              <a:xfrm>
                <a:off x="9964310" y="4858672"/>
                <a:ext cx="64472" cy="51907"/>
              </a:xfrm>
              <a:custGeom>
                <a:avLst/>
                <a:gdLst>
                  <a:gd name="T0" fmla="*/ 11 w 37"/>
                  <a:gd name="T1" fmla="*/ 0 h 29"/>
                  <a:gd name="T2" fmla="*/ 0 w 37"/>
                  <a:gd name="T3" fmla="*/ 5 h 29"/>
                  <a:gd name="T4" fmla="*/ 8 w 37"/>
                  <a:gd name="T5" fmla="*/ 13 h 29"/>
                  <a:gd name="T6" fmla="*/ 18 w 37"/>
                  <a:gd name="T7" fmla="*/ 22 h 29"/>
                  <a:gd name="T8" fmla="*/ 32 w 37"/>
                  <a:gd name="T9" fmla="*/ 28 h 29"/>
                  <a:gd name="T10" fmla="*/ 36 w 37"/>
                  <a:gd name="T11" fmla="*/ 20 h 29"/>
                  <a:gd name="T12" fmla="*/ 26 w 37"/>
                  <a:gd name="T13" fmla="*/ 5 h 29"/>
                  <a:gd name="T14" fmla="*/ 11 w 3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9">
                    <a:moveTo>
                      <a:pt x="11" y="0"/>
                    </a:moveTo>
                    <a:lnTo>
                      <a:pt x="0" y="5"/>
                    </a:lnTo>
                    <a:lnTo>
                      <a:pt x="8" y="13"/>
                    </a:lnTo>
                    <a:lnTo>
                      <a:pt x="18" y="22"/>
                    </a:lnTo>
                    <a:lnTo>
                      <a:pt x="32" y="28"/>
                    </a:lnTo>
                    <a:lnTo>
                      <a:pt x="36" y="20"/>
                    </a:lnTo>
                    <a:lnTo>
                      <a:pt x="26" y="5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3" name="Freeform 138"/>
              <p:cNvSpPr>
                <a:spLocks/>
              </p:cNvSpPr>
              <p:nvPr/>
            </p:nvSpPr>
            <p:spPr bwMode="auto">
              <a:xfrm>
                <a:off x="9674973" y="4297127"/>
                <a:ext cx="50319" cy="75502"/>
              </a:xfrm>
              <a:custGeom>
                <a:avLst/>
                <a:gdLst>
                  <a:gd name="T0" fmla="*/ 0 w 28"/>
                  <a:gd name="T1" fmla="*/ 0 h 42"/>
                  <a:gd name="T2" fmla="*/ 10 w 28"/>
                  <a:gd name="T3" fmla="*/ 20 h 42"/>
                  <a:gd name="T4" fmla="*/ 23 w 28"/>
                  <a:gd name="T5" fmla="*/ 41 h 42"/>
                  <a:gd name="T6" fmla="*/ 27 w 28"/>
                  <a:gd name="T7" fmla="*/ 15 h 42"/>
                  <a:gd name="T8" fmla="*/ 0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0" y="20"/>
                    </a:lnTo>
                    <a:lnTo>
                      <a:pt x="23" y="41"/>
                    </a:lnTo>
                    <a:lnTo>
                      <a:pt x="27" y="1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4" name="Freeform 139"/>
              <p:cNvSpPr>
                <a:spLocks/>
              </p:cNvSpPr>
              <p:nvPr/>
            </p:nvSpPr>
            <p:spPr bwMode="auto">
              <a:xfrm>
                <a:off x="9442246" y="4338024"/>
                <a:ext cx="212285" cy="221786"/>
              </a:xfrm>
              <a:custGeom>
                <a:avLst/>
                <a:gdLst>
                  <a:gd name="T0" fmla="*/ 19 w 119"/>
                  <a:gd name="T1" fmla="*/ 74 h 125"/>
                  <a:gd name="T2" fmla="*/ 0 w 119"/>
                  <a:gd name="T3" fmla="*/ 0 h 125"/>
                  <a:gd name="T4" fmla="*/ 16 w 119"/>
                  <a:gd name="T5" fmla="*/ 6 h 125"/>
                  <a:gd name="T6" fmla="*/ 40 w 119"/>
                  <a:gd name="T7" fmla="*/ 5 h 125"/>
                  <a:gd name="T8" fmla="*/ 40 w 119"/>
                  <a:gd name="T9" fmla="*/ 25 h 125"/>
                  <a:gd name="T10" fmla="*/ 55 w 119"/>
                  <a:gd name="T11" fmla="*/ 30 h 125"/>
                  <a:gd name="T12" fmla="*/ 59 w 119"/>
                  <a:gd name="T13" fmla="*/ 40 h 125"/>
                  <a:gd name="T14" fmla="*/ 70 w 119"/>
                  <a:gd name="T15" fmla="*/ 51 h 125"/>
                  <a:gd name="T16" fmla="*/ 78 w 119"/>
                  <a:gd name="T17" fmla="*/ 59 h 125"/>
                  <a:gd name="T18" fmla="*/ 76 w 119"/>
                  <a:gd name="T19" fmla="*/ 76 h 125"/>
                  <a:gd name="T20" fmla="*/ 87 w 119"/>
                  <a:gd name="T21" fmla="*/ 95 h 125"/>
                  <a:gd name="T22" fmla="*/ 107 w 119"/>
                  <a:gd name="T23" fmla="*/ 101 h 125"/>
                  <a:gd name="T24" fmla="*/ 118 w 119"/>
                  <a:gd name="T25" fmla="*/ 120 h 125"/>
                  <a:gd name="T26" fmla="*/ 116 w 119"/>
                  <a:gd name="T27" fmla="*/ 120 h 125"/>
                  <a:gd name="T28" fmla="*/ 115 w 119"/>
                  <a:gd name="T29" fmla="*/ 121 h 125"/>
                  <a:gd name="T30" fmla="*/ 113 w 119"/>
                  <a:gd name="T31" fmla="*/ 121 h 125"/>
                  <a:gd name="T32" fmla="*/ 110 w 119"/>
                  <a:gd name="T33" fmla="*/ 121 h 125"/>
                  <a:gd name="T34" fmla="*/ 108 w 119"/>
                  <a:gd name="T35" fmla="*/ 122 h 125"/>
                  <a:gd name="T36" fmla="*/ 106 w 119"/>
                  <a:gd name="T37" fmla="*/ 123 h 125"/>
                  <a:gd name="T38" fmla="*/ 103 w 119"/>
                  <a:gd name="T39" fmla="*/ 123 h 125"/>
                  <a:gd name="T40" fmla="*/ 101 w 119"/>
                  <a:gd name="T41" fmla="*/ 124 h 125"/>
                  <a:gd name="T42" fmla="*/ 99 w 119"/>
                  <a:gd name="T43" fmla="*/ 124 h 125"/>
                  <a:gd name="T44" fmla="*/ 97 w 119"/>
                  <a:gd name="T45" fmla="*/ 124 h 125"/>
                  <a:gd name="T46" fmla="*/ 96 w 119"/>
                  <a:gd name="T47" fmla="*/ 124 h 125"/>
                  <a:gd name="T48" fmla="*/ 95 w 119"/>
                  <a:gd name="T49" fmla="*/ 122 h 125"/>
                  <a:gd name="T50" fmla="*/ 93 w 119"/>
                  <a:gd name="T51" fmla="*/ 121 h 125"/>
                  <a:gd name="T52" fmla="*/ 91 w 119"/>
                  <a:gd name="T53" fmla="*/ 121 h 125"/>
                  <a:gd name="T54" fmla="*/ 88 w 119"/>
                  <a:gd name="T55" fmla="*/ 121 h 125"/>
                  <a:gd name="T56" fmla="*/ 86 w 119"/>
                  <a:gd name="T57" fmla="*/ 120 h 125"/>
                  <a:gd name="T58" fmla="*/ 83 w 119"/>
                  <a:gd name="T59" fmla="*/ 119 h 125"/>
                  <a:gd name="T60" fmla="*/ 81 w 119"/>
                  <a:gd name="T61" fmla="*/ 118 h 125"/>
                  <a:gd name="T62" fmla="*/ 78 w 119"/>
                  <a:gd name="T63" fmla="*/ 117 h 125"/>
                  <a:gd name="T64" fmla="*/ 76 w 119"/>
                  <a:gd name="T65" fmla="*/ 117 h 125"/>
                  <a:gd name="T66" fmla="*/ 75 w 119"/>
                  <a:gd name="T67" fmla="*/ 117 h 125"/>
                  <a:gd name="T68" fmla="*/ 74 w 119"/>
                  <a:gd name="T69" fmla="*/ 117 h 125"/>
                  <a:gd name="T70" fmla="*/ 55 w 119"/>
                  <a:gd name="T71" fmla="*/ 97 h 125"/>
                  <a:gd name="T72" fmla="*/ 41 w 119"/>
                  <a:gd name="T73" fmla="*/ 78 h 125"/>
                  <a:gd name="T74" fmla="*/ 19 w 119"/>
                  <a:gd name="T75" fmla="*/ 7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25">
                    <a:moveTo>
                      <a:pt x="19" y="74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40" y="5"/>
                    </a:lnTo>
                    <a:lnTo>
                      <a:pt x="40" y="25"/>
                    </a:lnTo>
                    <a:lnTo>
                      <a:pt x="55" y="30"/>
                    </a:lnTo>
                    <a:lnTo>
                      <a:pt x="59" y="40"/>
                    </a:lnTo>
                    <a:lnTo>
                      <a:pt x="70" y="51"/>
                    </a:lnTo>
                    <a:lnTo>
                      <a:pt x="78" y="59"/>
                    </a:lnTo>
                    <a:lnTo>
                      <a:pt x="76" y="76"/>
                    </a:lnTo>
                    <a:lnTo>
                      <a:pt x="87" y="95"/>
                    </a:lnTo>
                    <a:lnTo>
                      <a:pt x="107" y="101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5" y="121"/>
                    </a:lnTo>
                    <a:lnTo>
                      <a:pt x="113" y="121"/>
                    </a:lnTo>
                    <a:lnTo>
                      <a:pt x="110" y="121"/>
                    </a:lnTo>
                    <a:lnTo>
                      <a:pt x="108" y="122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1" y="124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6" y="124"/>
                    </a:lnTo>
                    <a:lnTo>
                      <a:pt x="95" y="122"/>
                    </a:lnTo>
                    <a:lnTo>
                      <a:pt x="93" y="121"/>
                    </a:lnTo>
                    <a:lnTo>
                      <a:pt x="91" y="121"/>
                    </a:lnTo>
                    <a:lnTo>
                      <a:pt x="88" y="121"/>
                    </a:lnTo>
                    <a:lnTo>
                      <a:pt x="86" y="120"/>
                    </a:lnTo>
                    <a:lnTo>
                      <a:pt x="83" y="119"/>
                    </a:lnTo>
                    <a:lnTo>
                      <a:pt x="81" y="118"/>
                    </a:lnTo>
                    <a:lnTo>
                      <a:pt x="78" y="117"/>
                    </a:lnTo>
                    <a:lnTo>
                      <a:pt x="76" y="117"/>
                    </a:lnTo>
                    <a:lnTo>
                      <a:pt x="75" y="117"/>
                    </a:lnTo>
                    <a:lnTo>
                      <a:pt x="74" y="117"/>
                    </a:lnTo>
                    <a:lnTo>
                      <a:pt x="55" y="97"/>
                    </a:lnTo>
                    <a:lnTo>
                      <a:pt x="41" y="78"/>
                    </a:lnTo>
                    <a:lnTo>
                      <a:pt x="1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5" name="Freeform 140"/>
              <p:cNvSpPr>
                <a:spLocks/>
              </p:cNvSpPr>
              <p:nvPr/>
            </p:nvSpPr>
            <p:spPr bwMode="auto">
              <a:xfrm>
                <a:off x="9613646" y="4378921"/>
                <a:ext cx="72334" cy="58199"/>
              </a:xfrm>
              <a:custGeom>
                <a:avLst/>
                <a:gdLst>
                  <a:gd name="T0" fmla="*/ 2 w 41"/>
                  <a:gd name="T1" fmla="*/ 16 h 33"/>
                  <a:gd name="T2" fmla="*/ 0 w 41"/>
                  <a:gd name="T3" fmla="*/ 28 h 33"/>
                  <a:gd name="T4" fmla="*/ 16 w 41"/>
                  <a:gd name="T5" fmla="*/ 32 h 33"/>
                  <a:gd name="T6" fmla="*/ 32 w 41"/>
                  <a:gd name="T7" fmla="*/ 22 h 33"/>
                  <a:gd name="T8" fmla="*/ 40 w 41"/>
                  <a:gd name="T9" fmla="*/ 11 h 33"/>
                  <a:gd name="T10" fmla="*/ 38 w 41"/>
                  <a:gd name="T11" fmla="*/ 0 h 33"/>
                  <a:gd name="T12" fmla="*/ 26 w 41"/>
                  <a:gd name="T13" fmla="*/ 1 h 33"/>
                  <a:gd name="T14" fmla="*/ 24 w 41"/>
                  <a:gd name="T15" fmla="*/ 11 h 33"/>
                  <a:gd name="T16" fmla="*/ 2 w 41"/>
                  <a:gd name="T1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3">
                    <a:moveTo>
                      <a:pt x="2" y="16"/>
                    </a:moveTo>
                    <a:lnTo>
                      <a:pt x="0" y="28"/>
                    </a:lnTo>
                    <a:lnTo>
                      <a:pt x="16" y="32"/>
                    </a:lnTo>
                    <a:lnTo>
                      <a:pt x="32" y="22"/>
                    </a:lnTo>
                    <a:lnTo>
                      <a:pt x="40" y="11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24" y="11"/>
                    </a:lnTo>
                    <a:lnTo>
                      <a:pt x="2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6" name="Freeform 141"/>
              <p:cNvSpPr>
                <a:spLocks/>
              </p:cNvSpPr>
              <p:nvPr/>
            </p:nvSpPr>
            <p:spPr bwMode="auto">
              <a:xfrm>
                <a:off x="9731583" y="4394650"/>
                <a:ext cx="36167" cy="28313"/>
              </a:xfrm>
              <a:custGeom>
                <a:avLst/>
                <a:gdLst>
                  <a:gd name="T0" fmla="*/ 10 w 21"/>
                  <a:gd name="T1" fmla="*/ 15 h 16"/>
                  <a:gd name="T2" fmla="*/ 11 w 21"/>
                  <a:gd name="T3" fmla="*/ 14 h 16"/>
                  <a:gd name="T4" fmla="*/ 13 w 21"/>
                  <a:gd name="T5" fmla="*/ 14 h 16"/>
                  <a:gd name="T6" fmla="*/ 15 w 21"/>
                  <a:gd name="T7" fmla="*/ 13 h 16"/>
                  <a:gd name="T8" fmla="*/ 16 w 21"/>
                  <a:gd name="T9" fmla="*/ 13 h 16"/>
                  <a:gd name="T10" fmla="*/ 17 w 21"/>
                  <a:gd name="T11" fmla="*/ 12 h 16"/>
                  <a:gd name="T12" fmla="*/ 18 w 21"/>
                  <a:gd name="T13" fmla="*/ 11 h 16"/>
                  <a:gd name="T14" fmla="*/ 19 w 21"/>
                  <a:gd name="T15" fmla="*/ 11 h 16"/>
                  <a:gd name="T16" fmla="*/ 20 w 21"/>
                  <a:gd name="T17" fmla="*/ 9 h 16"/>
                  <a:gd name="T18" fmla="*/ 20 w 21"/>
                  <a:gd name="T19" fmla="*/ 8 h 16"/>
                  <a:gd name="T20" fmla="*/ 20 w 21"/>
                  <a:gd name="T21" fmla="*/ 7 h 16"/>
                  <a:gd name="T22" fmla="*/ 20 w 21"/>
                  <a:gd name="T23" fmla="*/ 6 h 16"/>
                  <a:gd name="T24" fmla="*/ 20 w 21"/>
                  <a:gd name="T25" fmla="*/ 5 h 16"/>
                  <a:gd name="T26" fmla="*/ 19 w 21"/>
                  <a:gd name="T27" fmla="*/ 4 h 16"/>
                  <a:gd name="T28" fmla="*/ 18 w 21"/>
                  <a:gd name="T29" fmla="*/ 4 h 16"/>
                  <a:gd name="T30" fmla="*/ 18 w 21"/>
                  <a:gd name="T31" fmla="*/ 3 h 16"/>
                  <a:gd name="T32" fmla="*/ 17 w 21"/>
                  <a:gd name="T33" fmla="*/ 2 h 16"/>
                  <a:gd name="T34" fmla="*/ 16 w 21"/>
                  <a:gd name="T35" fmla="*/ 1 h 16"/>
                  <a:gd name="T36" fmla="*/ 15 w 21"/>
                  <a:gd name="T37" fmla="*/ 1 h 16"/>
                  <a:gd name="T38" fmla="*/ 13 w 21"/>
                  <a:gd name="T39" fmla="*/ 0 h 16"/>
                  <a:gd name="T40" fmla="*/ 11 w 21"/>
                  <a:gd name="T41" fmla="*/ 0 h 16"/>
                  <a:gd name="T42" fmla="*/ 10 w 21"/>
                  <a:gd name="T43" fmla="*/ 0 h 16"/>
                  <a:gd name="T44" fmla="*/ 8 w 21"/>
                  <a:gd name="T45" fmla="*/ 0 h 16"/>
                  <a:gd name="T46" fmla="*/ 7 w 21"/>
                  <a:gd name="T47" fmla="*/ 0 h 16"/>
                  <a:gd name="T48" fmla="*/ 5 w 21"/>
                  <a:gd name="T49" fmla="*/ 0 h 16"/>
                  <a:gd name="T50" fmla="*/ 5 w 21"/>
                  <a:gd name="T51" fmla="*/ 1 h 16"/>
                  <a:gd name="T52" fmla="*/ 3 w 21"/>
                  <a:gd name="T53" fmla="*/ 1 h 16"/>
                  <a:gd name="T54" fmla="*/ 3 w 21"/>
                  <a:gd name="T55" fmla="*/ 2 h 16"/>
                  <a:gd name="T56" fmla="*/ 2 w 21"/>
                  <a:gd name="T57" fmla="*/ 3 h 16"/>
                  <a:gd name="T58" fmla="*/ 1 w 21"/>
                  <a:gd name="T59" fmla="*/ 4 h 16"/>
                  <a:gd name="T60" fmla="*/ 0 w 21"/>
                  <a:gd name="T61" fmla="*/ 5 h 16"/>
                  <a:gd name="T62" fmla="*/ 0 w 21"/>
                  <a:gd name="T63" fmla="*/ 6 h 16"/>
                  <a:gd name="T64" fmla="*/ 0 w 21"/>
                  <a:gd name="T65" fmla="*/ 7 h 16"/>
                  <a:gd name="T66" fmla="*/ 0 w 21"/>
                  <a:gd name="T67" fmla="*/ 8 h 16"/>
                  <a:gd name="T68" fmla="*/ 0 w 21"/>
                  <a:gd name="T69" fmla="*/ 9 h 16"/>
                  <a:gd name="T70" fmla="*/ 1 w 21"/>
                  <a:gd name="T71" fmla="*/ 11 h 16"/>
                  <a:gd name="T72" fmla="*/ 2 w 21"/>
                  <a:gd name="T73" fmla="*/ 11 h 16"/>
                  <a:gd name="T74" fmla="*/ 3 w 21"/>
                  <a:gd name="T75" fmla="*/ 12 h 16"/>
                  <a:gd name="T76" fmla="*/ 3 w 21"/>
                  <a:gd name="T77" fmla="*/ 13 h 16"/>
                  <a:gd name="T78" fmla="*/ 5 w 21"/>
                  <a:gd name="T79" fmla="*/ 13 h 16"/>
                  <a:gd name="T80" fmla="*/ 5 w 21"/>
                  <a:gd name="T81" fmla="*/ 14 h 16"/>
                  <a:gd name="T82" fmla="*/ 7 w 21"/>
                  <a:gd name="T83" fmla="*/ 14 h 16"/>
                  <a:gd name="T84" fmla="*/ 8 w 21"/>
                  <a:gd name="T85" fmla="*/ 14 h 16"/>
                  <a:gd name="T86" fmla="*/ 10 w 21"/>
                  <a:gd name="T8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16">
                    <a:moveTo>
                      <a:pt x="10" y="15"/>
                    </a:move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982278" y="1882731"/>
              <a:ext cx="1481279" cy="1723957"/>
              <a:chOff x="5286171" y="1456373"/>
              <a:chExt cx="1481279" cy="1723957"/>
            </a:xfrm>
            <a:grpFill/>
          </p:grpSpPr>
          <p:sp>
            <p:nvSpPr>
              <p:cNvPr id="181" name="Freeform 58"/>
              <p:cNvSpPr>
                <a:spLocks/>
              </p:cNvSpPr>
              <p:nvPr/>
            </p:nvSpPr>
            <p:spPr bwMode="auto">
              <a:xfrm>
                <a:off x="6053543" y="1476821"/>
                <a:ext cx="294054" cy="173025"/>
              </a:xfrm>
              <a:custGeom>
                <a:avLst/>
                <a:gdLst>
                  <a:gd name="T0" fmla="*/ 65 w 167"/>
                  <a:gd name="T1" fmla="*/ 3 h 99"/>
                  <a:gd name="T2" fmla="*/ 60 w 167"/>
                  <a:gd name="T3" fmla="*/ 23 h 99"/>
                  <a:gd name="T4" fmla="*/ 42 w 167"/>
                  <a:gd name="T5" fmla="*/ 11 h 99"/>
                  <a:gd name="T6" fmla="*/ 27 w 167"/>
                  <a:gd name="T7" fmla="*/ 20 h 99"/>
                  <a:gd name="T8" fmla="*/ 20 w 167"/>
                  <a:gd name="T9" fmla="*/ 3 h 99"/>
                  <a:gd name="T10" fmla="*/ 0 w 167"/>
                  <a:gd name="T11" fmla="*/ 19 h 99"/>
                  <a:gd name="T12" fmla="*/ 4 w 167"/>
                  <a:gd name="T13" fmla="*/ 28 h 99"/>
                  <a:gd name="T14" fmla="*/ 8 w 167"/>
                  <a:gd name="T15" fmla="*/ 45 h 99"/>
                  <a:gd name="T16" fmla="*/ 30 w 167"/>
                  <a:gd name="T17" fmla="*/ 47 h 99"/>
                  <a:gd name="T18" fmla="*/ 42 w 167"/>
                  <a:gd name="T19" fmla="*/ 35 h 99"/>
                  <a:gd name="T20" fmla="*/ 53 w 167"/>
                  <a:gd name="T21" fmla="*/ 38 h 99"/>
                  <a:gd name="T22" fmla="*/ 48 w 167"/>
                  <a:gd name="T23" fmla="*/ 52 h 99"/>
                  <a:gd name="T24" fmla="*/ 45 w 167"/>
                  <a:gd name="T25" fmla="*/ 65 h 99"/>
                  <a:gd name="T26" fmla="*/ 57 w 167"/>
                  <a:gd name="T27" fmla="*/ 75 h 99"/>
                  <a:gd name="T28" fmla="*/ 68 w 167"/>
                  <a:gd name="T29" fmla="*/ 92 h 99"/>
                  <a:gd name="T30" fmla="*/ 82 w 167"/>
                  <a:gd name="T31" fmla="*/ 98 h 99"/>
                  <a:gd name="T32" fmla="*/ 88 w 167"/>
                  <a:gd name="T33" fmla="*/ 73 h 99"/>
                  <a:gd name="T34" fmla="*/ 109 w 167"/>
                  <a:gd name="T35" fmla="*/ 51 h 99"/>
                  <a:gd name="T36" fmla="*/ 121 w 167"/>
                  <a:gd name="T37" fmla="*/ 58 h 99"/>
                  <a:gd name="T38" fmla="*/ 121 w 167"/>
                  <a:gd name="T39" fmla="*/ 75 h 99"/>
                  <a:gd name="T40" fmla="*/ 145 w 167"/>
                  <a:gd name="T41" fmla="*/ 73 h 99"/>
                  <a:gd name="T42" fmla="*/ 157 w 167"/>
                  <a:gd name="T43" fmla="*/ 78 h 99"/>
                  <a:gd name="T44" fmla="*/ 166 w 167"/>
                  <a:gd name="T45" fmla="*/ 60 h 99"/>
                  <a:gd name="T46" fmla="*/ 109 w 167"/>
                  <a:gd name="T47" fmla="*/ 30 h 99"/>
                  <a:gd name="T48" fmla="*/ 90 w 167"/>
                  <a:gd name="T49" fmla="*/ 0 h 99"/>
                  <a:gd name="T50" fmla="*/ 65 w 167"/>
                  <a:gd name="T51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99">
                    <a:moveTo>
                      <a:pt x="65" y="3"/>
                    </a:moveTo>
                    <a:lnTo>
                      <a:pt x="60" y="23"/>
                    </a:lnTo>
                    <a:lnTo>
                      <a:pt x="42" y="11"/>
                    </a:lnTo>
                    <a:lnTo>
                      <a:pt x="27" y="20"/>
                    </a:lnTo>
                    <a:lnTo>
                      <a:pt x="20" y="3"/>
                    </a:lnTo>
                    <a:lnTo>
                      <a:pt x="0" y="19"/>
                    </a:lnTo>
                    <a:lnTo>
                      <a:pt x="4" y="28"/>
                    </a:lnTo>
                    <a:lnTo>
                      <a:pt x="8" y="45"/>
                    </a:lnTo>
                    <a:lnTo>
                      <a:pt x="30" y="47"/>
                    </a:lnTo>
                    <a:lnTo>
                      <a:pt x="42" y="35"/>
                    </a:lnTo>
                    <a:lnTo>
                      <a:pt x="53" y="38"/>
                    </a:lnTo>
                    <a:lnTo>
                      <a:pt x="48" y="52"/>
                    </a:lnTo>
                    <a:lnTo>
                      <a:pt x="45" y="65"/>
                    </a:lnTo>
                    <a:lnTo>
                      <a:pt x="57" y="75"/>
                    </a:lnTo>
                    <a:lnTo>
                      <a:pt x="68" y="92"/>
                    </a:lnTo>
                    <a:lnTo>
                      <a:pt x="82" y="98"/>
                    </a:lnTo>
                    <a:lnTo>
                      <a:pt x="88" y="73"/>
                    </a:lnTo>
                    <a:lnTo>
                      <a:pt x="109" y="51"/>
                    </a:lnTo>
                    <a:lnTo>
                      <a:pt x="121" y="58"/>
                    </a:lnTo>
                    <a:lnTo>
                      <a:pt x="121" y="75"/>
                    </a:lnTo>
                    <a:lnTo>
                      <a:pt x="145" y="73"/>
                    </a:lnTo>
                    <a:lnTo>
                      <a:pt x="157" y="78"/>
                    </a:lnTo>
                    <a:lnTo>
                      <a:pt x="166" y="60"/>
                    </a:lnTo>
                    <a:lnTo>
                      <a:pt x="109" y="30"/>
                    </a:lnTo>
                    <a:lnTo>
                      <a:pt x="90" y="0"/>
                    </a:lnTo>
                    <a:lnTo>
                      <a:pt x="65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2" name="Freeform 59"/>
              <p:cNvSpPr>
                <a:spLocks/>
              </p:cNvSpPr>
              <p:nvPr/>
            </p:nvSpPr>
            <p:spPr bwMode="auto">
              <a:xfrm>
                <a:off x="6245386" y="1456373"/>
                <a:ext cx="168256" cy="66064"/>
              </a:xfrm>
              <a:custGeom>
                <a:avLst/>
                <a:gdLst>
                  <a:gd name="T0" fmla="*/ 0 w 95"/>
                  <a:gd name="T1" fmla="*/ 3 h 38"/>
                  <a:gd name="T2" fmla="*/ 5 w 95"/>
                  <a:gd name="T3" fmla="*/ 27 h 38"/>
                  <a:gd name="T4" fmla="*/ 43 w 95"/>
                  <a:gd name="T5" fmla="*/ 37 h 38"/>
                  <a:gd name="T6" fmla="*/ 71 w 95"/>
                  <a:gd name="T7" fmla="*/ 27 h 38"/>
                  <a:gd name="T8" fmla="*/ 94 w 95"/>
                  <a:gd name="T9" fmla="*/ 5 h 38"/>
                  <a:gd name="T10" fmla="*/ 54 w 95"/>
                  <a:gd name="T11" fmla="*/ 5 h 38"/>
                  <a:gd name="T12" fmla="*/ 31 w 95"/>
                  <a:gd name="T13" fmla="*/ 0 h 38"/>
                  <a:gd name="T14" fmla="*/ 0 w 95"/>
                  <a:gd name="T15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8">
                    <a:moveTo>
                      <a:pt x="0" y="3"/>
                    </a:moveTo>
                    <a:lnTo>
                      <a:pt x="5" y="27"/>
                    </a:lnTo>
                    <a:lnTo>
                      <a:pt x="43" y="37"/>
                    </a:lnTo>
                    <a:lnTo>
                      <a:pt x="71" y="27"/>
                    </a:lnTo>
                    <a:lnTo>
                      <a:pt x="94" y="5"/>
                    </a:lnTo>
                    <a:lnTo>
                      <a:pt x="54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3" name="Freeform 96"/>
              <p:cNvSpPr>
                <a:spLocks/>
              </p:cNvSpPr>
              <p:nvPr/>
            </p:nvSpPr>
            <p:spPr bwMode="auto">
              <a:xfrm>
                <a:off x="5622682" y="1895227"/>
                <a:ext cx="40885" cy="51907"/>
              </a:xfrm>
              <a:custGeom>
                <a:avLst/>
                <a:gdLst>
                  <a:gd name="T0" fmla="*/ 8 w 24"/>
                  <a:gd name="T1" fmla="*/ 0 h 29"/>
                  <a:gd name="T2" fmla="*/ 0 w 24"/>
                  <a:gd name="T3" fmla="*/ 28 h 29"/>
                  <a:gd name="T4" fmla="*/ 23 w 24"/>
                  <a:gd name="T5" fmla="*/ 10 h 29"/>
                  <a:gd name="T6" fmla="*/ 8 w 24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9">
                    <a:moveTo>
                      <a:pt x="8" y="0"/>
                    </a:moveTo>
                    <a:lnTo>
                      <a:pt x="0" y="28"/>
                    </a:lnTo>
                    <a:lnTo>
                      <a:pt x="23" y="10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4" name="Freeform 103"/>
              <p:cNvSpPr>
                <a:spLocks/>
              </p:cNvSpPr>
              <p:nvPr/>
            </p:nvSpPr>
            <p:spPr bwMode="auto">
              <a:xfrm>
                <a:off x="5286171" y="2091846"/>
                <a:ext cx="232728" cy="143139"/>
              </a:xfrm>
              <a:custGeom>
                <a:avLst/>
                <a:gdLst>
                  <a:gd name="T0" fmla="*/ 40 w 133"/>
                  <a:gd name="T1" fmla="*/ 15 h 81"/>
                  <a:gd name="T2" fmla="*/ 22 w 133"/>
                  <a:gd name="T3" fmla="*/ 0 h 81"/>
                  <a:gd name="T4" fmla="*/ 0 w 133"/>
                  <a:gd name="T5" fmla="*/ 25 h 81"/>
                  <a:gd name="T6" fmla="*/ 2 w 133"/>
                  <a:gd name="T7" fmla="*/ 37 h 81"/>
                  <a:gd name="T8" fmla="*/ 27 w 133"/>
                  <a:gd name="T9" fmla="*/ 32 h 81"/>
                  <a:gd name="T10" fmla="*/ 27 w 133"/>
                  <a:gd name="T11" fmla="*/ 52 h 81"/>
                  <a:gd name="T12" fmla="*/ 19 w 133"/>
                  <a:gd name="T13" fmla="*/ 65 h 81"/>
                  <a:gd name="T14" fmla="*/ 41 w 133"/>
                  <a:gd name="T15" fmla="*/ 60 h 81"/>
                  <a:gd name="T16" fmla="*/ 64 w 133"/>
                  <a:gd name="T17" fmla="*/ 71 h 81"/>
                  <a:gd name="T18" fmla="*/ 72 w 133"/>
                  <a:gd name="T19" fmla="*/ 80 h 81"/>
                  <a:gd name="T20" fmla="*/ 91 w 133"/>
                  <a:gd name="T21" fmla="*/ 60 h 81"/>
                  <a:gd name="T22" fmla="*/ 109 w 133"/>
                  <a:gd name="T23" fmla="*/ 60 h 81"/>
                  <a:gd name="T24" fmla="*/ 127 w 133"/>
                  <a:gd name="T25" fmla="*/ 48 h 81"/>
                  <a:gd name="T26" fmla="*/ 132 w 133"/>
                  <a:gd name="T27" fmla="*/ 27 h 81"/>
                  <a:gd name="T28" fmla="*/ 127 w 133"/>
                  <a:gd name="T29" fmla="*/ 4 h 81"/>
                  <a:gd name="T30" fmla="*/ 102 w 133"/>
                  <a:gd name="T31" fmla="*/ 4 h 81"/>
                  <a:gd name="T32" fmla="*/ 77 w 133"/>
                  <a:gd name="T33" fmla="*/ 12 h 81"/>
                  <a:gd name="T34" fmla="*/ 49 w 133"/>
                  <a:gd name="T35" fmla="*/ 3 h 81"/>
                  <a:gd name="T36" fmla="*/ 40 w 133"/>
                  <a:gd name="T37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81">
                    <a:moveTo>
                      <a:pt x="40" y="15"/>
                    </a:moveTo>
                    <a:lnTo>
                      <a:pt x="22" y="0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27" y="32"/>
                    </a:lnTo>
                    <a:lnTo>
                      <a:pt x="27" y="52"/>
                    </a:lnTo>
                    <a:lnTo>
                      <a:pt x="19" y="65"/>
                    </a:lnTo>
                    <a:lnTo>
                      <a:pt x="41" y="60"/>
                    </a:lnTo>
                    <a:lnTo>
                      <a:pt x="64" y="71"/>
                    </a:lnTo>
                    <a:lnTo>
                      <a:pt x="72" y="80"/>
                    </a:lnTo>
                    <a:lnTo>
                      <a:pt x="91" y="60"/>
                    </a:lnTo>
                    <a:lnTo>
                      <a:pt x="109" y="60"/>
                    </a:lnTo>
                    <a:lnTo>
                      <a:pt x="127" y="48"/>
                    </a:lnTo>
                    <a:lnTo>
                      <a:pt x="132" y="27"/>
                    </a:lnTo>
                    <a:lnTo>
                      <a:pt x="127" y="4"/>
                    </a:lnTo>
                    <a:lnTo>
                      <a:pt x="102" y="4"/>
                    </a:lnTo>
                    <a:lnTo>
                      <a:pt x="77" y="12"/>
                    </a:lnTo>
                    <a:lnTo>
                      <a:pt x="49" y="3"/>
                    </a:lnTo>
                    <a:lnTo>
                      <a:pt x="4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5" name="Freeform 104"/>
              <p:cNvSpPr>
                <a:spLocks/>
              </p:cNvSpPr>
              <p:nvPr/>
            </p:nvSpPr>
            <p:spPr bwMode="auto">
              <a:xfrm>
                <a:off x="6039391" y="2420594"/>
                <a:ext cx="36167" cy="25167"/>
              </a:xfrm>
              <a:custGeom>
                <a:avLst/>
                <a:gdLst>
                  <a:gd name="T0" fmla="*/ 0 w 20"/>
                  <a:gd name="T1" fmla="*/ 14 h 15"/>
                  <a:gd name="T2" fmla="*/ 4 w 20"/>
                  <a:gd name="T3" fmla="*/ 0 h 15"/>
                  <a:gd name="T4" fmla="*/ 13 w 20"/>
                  <a:gd name="T5" fmla="*/ 0 h 15"/>
                  <a:gd name="T6" fmla="*/ 19 w 20"/>
                  <a:gd name="T7" fmla="*/ 0 h 15"/>
                  <a:gd name="T8" fmla="*/ 0 w 20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14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0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6" name="Freeform 108"/>
              <p:cNvSpPr>
                <a:spLocks/>
              </p:cNvSpPr>
              <p:nvPr/>
            </p:nvSpPr>
            <p:spPr bwMode="auto">
              <a:xfrm>
                <a:off x="6143175" y="1967583"/>
                <a:ext cx="31450" cy="28313"/>
              </a:xfrm>
              <a:custGeom>
                <a:avLst/>
                <a:gdLst>
                  <a:gd name="T0" fmla="*/ 6 w 18"/>
                  <a:gd name="T1" fmla="*/ 0 h 16"/>
                  <a:gd name="T2" fmla="*/ 0 w 18"/>
                  <a:gd name="T3" fmla="*/ 11 h 16"/>
                  <a:gd name="T4" fmla="*/ 12 w 18"/>
                  <a:gd name="T5" fmla="*/ 15 h 16"/>
                  <a:gd name="T6" fmla="*/ 17 w 18"/>
                  <a:gd name="T7" fmla="*/ 0 h 16"/>
                  <a:gd name="T8" fmla="*/ 6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6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17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7" name="Freeform 109"/>
              <p:cNvSpPr>
                <a:spLocks/>
              </p:cNvSpPr>
              <p:nvPr/>
            </p:nvSpPr>
            <p:spPr bwMode="auto">
              <a:xfrm>
                <a:off x="6193494" y="1943989"/>
                <a:ext cx="28305" cy="58199"/>
              </a:xfrm>
              <a:custGeom>
                <a:avLst/>
                <a:gdLst>
                  <a:gd name="T0" fmla="*/ 0 w 16"/>
                  <a:gd name="T1" fmla="*/ 0 h 33"/>
                  <a:gd name="T2" fmla="*/ 2 w 16"/>
                  <a:gd name="T3" fmla="*/ 13 h 33"/>
                  <a:gd name="T4" fmla="*/ 9 w 16"/>
                  <a:gd name="T5" fmla="*/ 16 h 33"/>
                  <a:gd name="T6" fmla="*/ 12 w 16"/>
                  <a:gd name="T7" fmla="*/ 32 h 33"/>
                  <a:gd name="T8" fmla="*/ 15 w 16"/>
                  <a:gd name="T9" fmla="*/ 20 h 33"/>
                  <a:gd name="T10" fmla="*/ 15 w 16"/>
                  <a:gd name="T11" fmla="*/ 11 h 33"/>
                  <a:gd name="T12" fmla="*/ 14 w 16"/>
                  <a:gd name="T13" fmla="*/ 0 h 33"/>
                  <a:gd name="T14" fmla="*/ 0 w 16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3">
                    <a:moveTo>
                      <a:pt x="0" y="0"/>
                    </a:moveTo>
                    <a:lnTo>
                      <a:pt x="2" y="13"/>
                    </a:lnTo>
                    <a:lnTo>
                      <a:pt x="9" y="16"/>
                    </a:lnTo>
                    <a:lnTo>
                      <a:pt x="12" y="32"/>
                    </a:lnTo>
                    <a:lnTo>
                      <a:pt x="15" y="20"/>
                    </a:lnTo>
                    <a:lnTo>
                      <a:pt x="15" y="1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8" name="Freeform 110"/>
              <p:cNvSpPr>
                <a:spLocks/>
              </p:cNvSpPr>
              <p:nvPr/>
            </p:nvSpPr>
            <p:spPr bwMode="auto">
              <a:xfrm>
                <a:off x="6237524" y="1947135"/>
                <a:ext cx="28305" cy="23594"/>
              </a:xfrm>
              <a:custGeom>
                <a:avLst/>
                <a:gdLst>
                  <a:gd name="T0" fmla="*/ 0 w 15"/>
                  <a:gd name="T1" fmla="*/ 4 h 14"/>
                  <a:gd name="T2" fmla="*/ 7 w 15"/>
                  <a:gd name="T3" fmla="*/ 13 h 14"/>
                  <a:gd name="T4" fmla="*/ 14 w 15"/>
                  <a:gd name="T5" fmla="*/ 0 h 14"/>
                  <a:gd name="T6" fmla="*/ 0 w 15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4"/>
                    </a:moveTo>
                    <a:lnTo>
                      <a:pt x="7" y="13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9" name="Freeform 113"/>
              <p:cNvSpPr>
                <a:spLocks/>
              </p:cNvSpPr>
              <p:nvPr/>
            </p:nvSpPr>
            <p:spPr bwMode="auto">
              <a:xfrm>
                <a:off x="5762633" y="2382843"/>
                <a:ext cx="23587" cy="23594"/>
              </a:xfrm>
              <a:custGeom>
                <a:avLst/>
                <a:gdLst>
                  <a:gd name="T0" fmla="*/ 0 w 14"/>
                  <a:gd name="T1" fmla="*/ 0 h 14"/>
                  <a:gd name="T2" fmla="*/ 2 w 14"/>
                  <a:gd name="T3" fmla="*/ 13 h 14"/>
                  <a:gd name="T4" fmla="*/ 13 w 14"/>
                  <a:gd name="T5" fmla="*/ 0 h 14"/>
                  <a:gd name="T6" fmla="*/ 0 w 1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2" y="13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0" name="Freeform 114"/>
              <p:cNvSpPr>
                <a:spLocks/>
              </p:cNvSpPr>
              <p:nvPr/>
            </p:nvSpPr>
            <p:spPr bwMode="auto">
              <a:xfrm>
                <a:off x="5654132" y="2411156"/>
                <a:ext cx="26732" cy="39324"/>
              </a:xfrm>
              <a:custGeom>
                <a:avLst/>
                <a:gdLst>
                  <a:gd name="T0" fmla="*/ 11 w 15"/>
                  <a:gd name="T1" fmla="*/ 0 h 23"/>
                  <a:gd name="T2" fmla="*/ 2 w 15"/>
                  <a:gd name="T3" fmla="*/ 6 h 23"/>
                  <a:gd name="T4" fmla="*/ 0 w 15"/>
                  <a:gd name="T5" fmla="*/ 17 h 23"/>
                  <a:gd name="T6" fmla="*/ 5 w 15"/>
                  <a:gd name="T7" fmla="*/ 22 h 23"/>
                  <a:gd name="T8" fmla="*/ 14 w 15"/>
                  <a:gd name="T9" fmla="*/ 11 h 23"/>
                  <a:gd name="T10" fmla="*/ 11 w 1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1" y="0"/>
                    </a:moveTo>
                    <a:lnTo>
                      <a:pt x="2" y="6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4" y="11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1" name="Freeform 115"/>
              <p:cNvSpPr>
                <a:spLocks/>
              </p:cNvSpPr>
              <p:nvPr/>
            </p:nvSpPr>
            <p:spPr bwMode="auto">
              <a:xfrm>
                <a:off x="6440374" y="2996295"/>
                <a:ext cx="53464" cy="34605"/>
              </a:xfrm>
              <a:custGeom>
                <a:avLst/>
                <a:gdLst>
                  <a:gd name="T0" fmla="*/ 6 w 30"/>
                  <a:gd name="T1" fmla="*/ 19 h 20"/>
                  <a:gd name="T2" fmla="*/ 18 w 30"/>
                  <a:gd name="T3" fmla="*/ 19 h 20"/>
                  <a:gd name="T4" fmla="*/ 29 w 30"/>
                  <a:gd name="T5" fmla="*/ 10 h 20"/>
                  <a:gd name="T6" fmla="*/ 13 w 30"/>
                  <a:gd name="T7" fmla="*/ 0 h 20"/>
                  <a:gd name="T8" fmla="*/ 0 w 30"/>
                  <a:gd name="T9" fmla="*/ 2 h 20"/>
                  <a:gd name="T10" fmla="*/ 0 w 30"/>
                  <a:gd name="T11" fmla="*/ 14 h 20"/>
                  <a:gd name="T12" fmla="*/ 6 w 30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6" y="19"/>
                    </a:moveTo>
                    <a:lnTo>
                      <a:pt x="18" y="19"/>
                    </a:lnTo>
                    <a:lnTo>
                      <a:pt x="29" y="1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2" name="Freeform 156"/>
              <p:cNvSpPr>
                <a:spLocks/>
              </p:cNvSpPr>
              <p:nvPr/>
            </p:nvSpPr>
            <p:spPr bwMode="auto">
              <a:xfrm>
                <a:off x="6369612" y="2351384"/>
                <a:ext cx="122654" cy="55053"/>
              </a:xfrm>
              <a:custGeom>
                <a:avLst/>
                <a:gdLst>
                  <a:gd name="T0" fmla="*/ 69 w 70"/>
                  <a:gd name="T1" fmla="*/ 30 h 31"/>
                  <a:gd name="T2" fmla="*/ 41 w 70"/>
                  <a:gd name="T3" fmla="*/ 29 h 31"/>
                  <a:gd name="T4" fmla="*/ 27 w 70"/>
                  <a:gd name="T5" fmla="*/ 18 h 31"/>
                  <a:gd name="T6" fmla="*/ 0 w 70"/>
                  <a:gd name="T7" fmla="*/ 19 h 31"/>
                  <a:gd name="T8" fmla="*/ 11 w 70"/>
                  <a:gd name="T9" fmla="*/ 10 h 31"/>
                  <a:gd name="T10" fmla="*/ 30 w 70"/>
                  <a:gd name="T11" fmla="*/ 0 h 31"/>
                  <a:gd name="T12" fmla="*/ 53 w 70"/>
                  <a:gd name="T13" fmla="*/ 8 h 31"/>
                  <a:gd name="T14" fmla="*/ 69 w 7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31">
                    <a:moveTo>
                      <a:pt x="69" y="30"/>
                    </a:moveTo>
                    <a:lnTo>
                      <a:pt x="41" y="29"/>
                    </a:lnTo>
                    <a:lnTo>
                      <a:pt x="27" y="18"/>
                    </a:lnTo>
                    <a:lnTo>
                      <a:pt x="0" y="19"/>
                    </a:lnTo>
                    <a:lnTo>
                      <a:pt x="11" y="10"/>
                    </a:lnTo>
                    <a:lnTo>
                      <a:pt x="30" y="0"/>
                    </a:lnTo>
                    <a:lnTo>
                      <a:pt x="53" y="8"/>
                    </a:lnTo>
                    <a:lnTo>
                      <a:pt x="69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3" name="Freeform 158"/>
              <p:cNvSpPr>
                <a:spLocks/>
              </p:cNvSpPr>
              <p:nvPr/>
            </p:nvSpPr>
            <p:spPr bwMode="auto">
              <a:xfrm>
                <a:off x="6325583" y="2382843"/>
                <a:ext cx="209140" cy="99096"/>
              </a:xfrm>
              <a:custGeom>
                <a:avLst/>
                <a:gdLst>
                  <a:gd name="T0" fmla="*/ 86 w 119"/>
                  <a:gd name="T1" fmla="*/ 55 h 56"/>
                  <a:gd name="T2" fmla="*/ 85 w 119"/>
                  <a:gd name="T3" fmla="*/ 45 h 56"/>
                  <a:gd name="T4" fmla="*/ 56 w 119"/>
                  <a:gd name="T5" fmla="*/ 33 h 56"/>
                  <a:gd name="T6" fmla="*/ 26 w 119"/>
                  <a:gd name="T7" fmla="*/ 51 h 56"/>
                  <a:gd name="T8" fmla="*/ 2 w 119"/>
                  <a:gd name="T9" fmla="*/ 52 h 56"/>
                  <a:gd name="T10" fmla="*/ 0 w 119"/>
                  <a:gd name="T11" fmla="*/ 27 h 56"/>
                  <a:gd name="T12" fmla="*/ 10 w 119"/>
                  <a:gd name="T13" fmla="*/ 17 h 56"/>
                  <a:gd name="T14" fmla="*/ 21 w 119"/>
                  <a:gd name="T15" fmla="*/ 33 h 56"/>
                  <a:gd name="T16" fmla="*/ 37 w 119"/>
                  <a:gd name="T17" fmla="*/ 33 h 56"/>
                  <a:gd name="T18" fmla="*/ 40 w 119"/>
                  <a:gd name="T19" fmla="*/ 19 h 56"/>
                  <a:gd name="T20" fmla="*/ 29 w 119"/>
                  <a:gd name="T21" fmla="*/ 14 h 56"/>
                  <a:gd name="T22" fmla="*/ 25 w 119"/>
                  <a:gd name="T23" fmla="*/ 2 h 56"/>
                  <a:gd name="T24" fmla="*/ 52 w 119"/>
                  <a:gd name="T25" fmla="*/ 0 h 56"/>
                  <a:gd name="T26" fmla="*/ 67 w 119"/>
                  <a:gd name="T27" fmla="*/ 12 h 56"/>
                  <a:gd name="T28" fmla="*/ 95 w 119"/>
                  <a:gd name="T29" fmla="*/ 13 h 56"/>
                  <a:gd name="T30" fmla="*/ 118 w 119"/>
                  <a:gd name="T31" fmla="*/ 33 h 56"/>
                  <a:gd name="T32" fmla="*/ 107 w 119"/>
                  <a:gd name="T33" fmla="*/ 41 h 56"/>
                  <a:gd name="T34" fmla="*/ 92 w 119"/>
                  <a:gd name="T35" fmla="*/ 36 h 56"/>
                  <a:gd name="T36" fmla="*/ 86 w 119"/>
                  <a:gd name="T37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6">
                    <a:moveTo>
                      <a:pt x="86" y="55"/>
                    </a:moveTo>
                    <a:lnTo>
                      <a:pt x="85" y="45"/>
                    </a:lnTo>
                    <a:lnTo>
                      <a:pt x="56" y="33"/>
                    </a:lnTo>
                    <a:lnTo>
                      <a:pt x="26" y="51"/>
                    </a:lnTo>
                    <a:lnTo>
                      <a:pt x="2" y="52"/>
                    </a:lnTo>
                    <a:lnTo>
                      <a:pt x="0" y="27"/>
                    </a:lnTo>
                    <a:lnTo>
                      <a:pt x="10" y="17"/>
                    </a:lnTo>
                    <a:lnTo>
                      <a:pt x="21" y="33"/>
                    </a:lnTo>
                    <a:lnTo>
                      <a:pt x="37" y="33"/>
                    </a:lnTo>
                    <a:lnTo>
                      <a:pt x="40" y="19"/>
                    </a:lnTo>
                    <a:lnTo>
                      <a:pt x="29" y="14"/>
                    </a:lnTo>
                    <a:lnTo>
                      <a:pt x="25" y="2"/>
                    </a:lnTo>
                    <a:lnTo>
                      <a:pt x="52" y="0"/>
                    </a:lnTo>
                    <a:lnTo>
                      <a:pt x="67" y="12"/>
                    </a:lnTo>
                    <a:lnTo>
                      <a:pt x="95" y="13"/>
                    </a:lnTo>
                    <a:lnTo>
                      <a:pt x="118" y="33"/>
                    </a:lnTo>
                    <a:lnTo>
                      <a:pt x="107" y="41"/>
                    </a:lnTo>
                    <a:lnTo>
                      <a:pt x="92" y="36"/>
                    </a:lnTo>
                    <a:lnTo>
                      <a:pt x="86" y="5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4" name="Freeform 165"/>
              <p:cNvSpPr>
                <a:spLocks/>
              </p:cNvSpPr>
              <p:nvPr/>
            </p:nvSpPr>
            <p:spPr bwMode="auto">
              <a:xfrm>
                <a:off x="5981209" y="2793384"/>
                <a:ext cx="83342" cy="53480"/>
              </a:xfrm>
              <a:custGeom>
                <a:avLst/>
                <a:gdLst>
                  <a:gd name="T0" fmla="*/ 8 w 49"/>
                  <a:gd name="T1" fmla="*/ 28 h 30"/>
                  <a:gd name="T2" fmla="*/ 0 w 49"/>
                  <a:gd name="T3" fmla="*/ 22 h 30"/>
                  <a:gd name="T4" fmla="*/ 3 w 49"/>
                  <a:gd name="T5" fmla="*/ 13 h 30"/>
                  <a:gd name="T6" fmla="*/ 9 w 49"/>
                  <a:gd name="T7" fmla="*/ 3 h 30"/>
                  <a:gd name="T8" fmla="*/ 19 w 49"/>
                  <a:gd name="T9" fmla="*/ 2 h 30"/>
                  <a:gd name="T10" fmla="*/ 27 w 49"/>
                  <a:gd name="T11" fmla="*/ 3 h 30"/>
                  <a:gd name="T12" fmla="*/ 37 w 49"/>
                  <a:gd name="T13" fmla="*/ 0 h 30"/>
                  <a:gd name="T14" fmla="*/ 45 w 49"/>
                  <a:gd name="T15" fmla="*/ 5 h 30"/>
                  <a:gd name="T16" fmla="*/ 48 w 49"/>
                  <a:gd name="T17" fmla="*/ 15 h 30"/>
                  <a:gd name="T18" fmla="*/ 43 w 49"/>
                  <a:gd name="T19" fmla="*/ 26 h 30"/>
                  <a:gd name="T20" fmla="*/ 37 w 49"/>
                  <a:gd name="T21" fmla="*/ 24 h 30"/>
                  <a:gd name="T22" fmla="*/ 33 w 49"/>
                  <a:gd name="T23" fmla="*/ 29 h 30"/>
                  <a:gd name="T24" fmla="*/ 27 w 49"/>
                  <a:gd name="T25" fmla="*/ 22 h 30"/>
                  <a:gd name="T26" fmla="*/ 22 w 49"/>
                  <a:gd name="T27" fmla="*/ 28 h 30"/>
                  <a:gd name="T28" fmla="*/ 8 w 49"/>
                  <a:gd name="T2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0">
                    <a:moveTo>
                      <a:pt x="8" y="28"/>
                    </a:moveTo>
                    <a:lnTo>
                      <a:pt x="0" y="22"/>
                    </a:lnTo>
                    <a:lnTo>
                      <a:pt x="3" y="13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5" y="5"/>
                    </a:lnTo>
                    <a:lnTo>
                      <a:pt x="48" y="15"/>
                    </a:lnTo>
                    <a:lnTo>
                      <a:pt x="43" y="26"/>
                    </a:lnTo>
                    <a:lnTo>
                      <a:pt x="37" y="24"/>
                    </a:lnTo>
                    <a:lnTo>
                      <a:pt x="33" y="29"/>
                    </a:lnTo>
                    <a:lnTo>
                      <a:pt x="27" y="22"/>
                    </a:lnTo>
                    <a:lnTo>
                      <a:pt x="22" y="28"/>
                    </a:lnTo>
                    <a:lnTo>
                      <a:pt x="8" y="2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5" name="Freeform 166"/>
              <p:cNvSpPr>
                <a:spLocks/>
              </p:cNvSpPr>
              <p:nvPr/>
            </p:nvSpPr>
            <p:spPr bwMode="auto">
              <a:xfrm>
                <a:off x="5930889" y="2592046"/>
                <a:ext cx="70762" cy="97523"/>
              </a:xfrm>
              <a:custGeom>
                <a:avLst/>
                <a:gdLst>
                  <a:gd name="T0" fmla="*/ 0 w 41"/>
                  <a:gd name="T1" fmla="*/ 42 h 54"/>
                  <a:gd name="T2" fmla="*/ 8 w 41"/>
                  <a:gd name="T3" fmla="*/ 38 h 54"/>
                  <a:gd name="T4" fmla="*/ 17 w 41"/>
                  <a:gd name="T5" fmla="*/ 40 h 54"/>
                  <a:gd name="T6" fmla="*/ 19 w 41"/>
                  <a:gd name="T7" fmla="*/ 53 h 54"/>
                  <a:gd name="T8" fmla="*/ 22 w 41"/>
                  <a:gd name="T9" fmla="*/ 36 h 54"/>
                  <a:gd name="T10" fmla="*/ 32 w 41"/>
                  <a:gd name="T11" fmla="*/ 29 h 54"/>
                  <a:gd name="T12" fmla="*/ 40 w 41"/>
                  <a:gd name="T13" fmla="*/ 15 h 54"/>
                  <a:gd name="T14" fmla="*/ 40 w 41"/>
                  <a:gd name="T15" fmla="*/ 0 h 54"/>
                  <a:gd name="T16" fmla="*/ 22 w 41"/>
                  <a:gd name="T17" fmla="*/ 3 h 54"/>
                  <a:gd name="T18" fmla="*/ 18 w 41"/>
                  <a:gd name="T19" fmla="*/ 8 h 54"/>
                  <a:gd name="T20" fmla="*/ 18 w 41"/>
                  <a:gd name="T21" fmla="*/ 10 h 54"/>
                  <a:gd name="T22" fmla="*/ 16 w 41"/>
                  <a:gd name="T23" fmla="*/ 16 h 54"/>
                  <a:gd name="T24" fmla="*/ 8 w 41"/>
                  <a:gd name="T25" fmla="*/ 11 h 54"/>
                  <a:gd name="T26" fmla="*/ 2 w 41"/>
                  <a:gd name="T27" fmla="*/ 27 h 54"/>
                  <a:gd name="T28" fmla="*/ 4 w 41"/>
                  <a:gd name="T29" fmla="*/ 30 h 54"/>
                  <a:gd name="T30" fmla="*/ 0 w 41"/>
                  <a:gd name="T3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4">
                    <a:moveTo>
                      <a:pt x="0" y="42"/>
                    </a:moveTo>
                    <a:lnTo>
                      <a:pt x="8" y="38"/>
                    </a:lnTo>
                    <a:lnTo>
                      <a:pt x="17" y="40"/>
                    </a:lnTo>
                    <a:lnTo>
                      <a:pt x="19" y="53"/>
                    </a:lnTo>
                    <a:lnTo>
                      <a:pt x="22" y="36"/>
                    </a:lnTo>
                    <a:lnTo>
                      <a:pt x="32" y="29"/>
                    </a:lnTo>
                    <a:lnTo>
                      <a:pt x="40" y="15"/>
                    </a:lnTo>
                    <a:lnTo>
                      <a:pt x="40" y="0"/>
                    </a:lnTo>
                    <a:lnTo>
                      <a:pt x="22" y="3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6"/>
                    </a:lnTo>
                    <a:lnTo>
                      <a:pt x="8" y="11"/>
                    </a:lnTo>
                    <a:lnTo>
                      <a:pt x="2" y="27"/>
                    </a:lnTo>
                    <a:lnTo>
                      <a:pt x="4" y="30"/>
                    </a:lnTo>
                    <a:lnTo>
                      <a:pt x="0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6" name="Freeform 240"/>
              <p:cNvSpPr>
                <a:spLocks/>
              </p:cNvSpPr>
              <p:nvPr/>
            </p:nvSpPr>
            <p:spPr bwMode="auto">
              <a:xfrm>
                <a:off x="6204501" y="2768216"/>
                <a:ext cx="158821" cy="88085"/>
              </a:xfrm>
              <a:custGeom>
                <a:avLst/>
                <a:gdLst>
                  <a:gd name="T0" fmla="*/ 88 w 89"/>
                  <a:gd name="T1" fmla="*/ 13 h 50"/>
                  <a:gd name="T2" fmla="*/ 76 w 89"/>
                  <a:gd name="T3" fmla="*/ 3 h 50"/>
                  <a:gd name="T4" fmla="*/ 69 w 89"/>
                  <a:gd name="T5" fmla="*/ 0 h 50"/>
                  <a:gd name="T6" fmla="*/ 46 w 89"/>
                  <a:gd name="T7" fmla="*/ 5 h 50"/>
                  <a:gd name="T8" fmla="*/ 30 w 89"/>
                  <a:gd name="T9" fmla="*/ 5 h 50"/>
                  <a:gd name="T10" fmla="*/ 9 w 89"/>
                  <a:gd name="T11" fmla="*/ 2 h 50"/>
                  <a:gd name="T12" fmla="*/ 11 w 89"/>
                  <a:gd name="T13" fmla="*/ 16 h 50"/>
                  <a:gd name="T14" fmla="*/ 5 w 89"/>
                  <a:gd name="T15" fmla="*/ 25 h 50"/>
                  <a:gd name="T16" fmla="*/ 5 w 89"/>
                  <a:gd name="T17" fmla="*/ 29 h 50"/>
                  <a:gd name="T18" fmla="*/ 0 w 89"/>
                  <a:gd name="T19" fmla="*/ 35 h 50"/>
                  <a:gd name="T20" fmla="*/ 6 w 89"/>
                  <a:gd name="T21" fmla="*/ 37 h 50"/>
                  <a:gd name="T22" fmla="*/ 21 w 89"/>
                  <a:gd name="T23" fmla="*/ 46 h 50"/>
                  <a:gd name="T24" fmla="*/ 38 w 89"/>
                  <a:gd name="T25" fmla="*/ 49 h 50"/>
                  <a:gd name="T26" fmla="*/ 47 w 89"/>
                  <a:gd name="T27" fmla="*/ 41 h 50"/>
                  <a:gd name="T28" fmla="*/ 58 w 89"/>
                  <a:gd name="T29" fmla="*/ 42 h 50"/>
                  <a:gd name="T30" fmla="*/ 71 w 89"/>
                  <a:gd name="T31" fmla="*/ 38 h 50"/>
                  <a:gd name="T32" fmla="*/ 82 w 89"/>
                  <a:gd name="T33" fmla="*/ 22 h 50"/>
                  <a:gd name="T34" fmla="*/ 88 w 89"/>
                  <a:gd name="T35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50">
                    <a:moveTo>
                      <a:pt x="88" y="13"/>
                    </a:moveTo>
                    <a:lnTo>
                      <a:pt x="76" y="3"/>
                    </a:lnTo>
                    <a:lnTo>
                      <a:pt x="69" y="0"/>
                    </a:lnTo>
                    <a:lnTo>
                      <a:pt x="46" y="5"/>
                    </a:lnTo>
                    <a:lnTo>
                      <a:pt x="30" y="5"/>
                    </a:lnTo>
                    <a:lnTo>
                      <a:pt x="9" y="2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5" y="29"/>
                    </a:lnTo>
                    <a:lnTo>
                      <a:pt x="0" y="35"/>
                    </a:lnTo>
                    <a:lnTo>
                      <a:pt x="6" y="37"/>
                    </a:lnTo>
                    <a:lnTo>
                      <a:pt x="21" y="46"/>
                    </a:lnTo>
                    <a:lnTo>
                      <a:pt x="38" y="49"/>
                    </a:lnTo>
                    <a:lnTo>
                      <a:pt x="47" y="41"/>
                    </a:lnTo>
                    <a:lnTo>
                      <a:pt x="58" y="42"/>
                    </a:lnTo>
                    <a:lnTo>
                      <a:pt x="71" y="38"/>
                    </a:lnTo>
                    <a:lnTo>
                      <a:pt x="82" y="22"/>
                    </a:lnTo>
                    <a:lnTo>
                      <a:pt x="88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7" name="Freeform 241"/>
              <p:cNvSpPr>
                <a:spLocks/>
              </p:cNvSpPr>
              <p:nvPr/>
            </p:nvSpPr>
            <p:spPr bwMode="auto">
              <a:xfrm>
                <a:off x="5897867" y="2661255"/>
                <a:ext cx="83342" cy="67637"/>
              </a:xfrm>
              <a:custGeom>
                <a:avLst/>
                <a:gdLst>
                  <a:gd name="T0" fmla="*/ 2 w 47"/>
                  <a:gd name="T1" fmla="*/ 3 h 38"/>
                  <a:gd name="T2" fmla="*/ 0 w 47"/>
                  <a:gd name="T3" fmla="*/ 11 h 38"/>
                  <a:gd name="T4" fmla="*/ 12 w 47"/>
                  <a:gd name="T5" fmla="*/ 18 h 38"/>
                  <a:gd name="T6" fmla="*/ 18 w 47"/>
                  <a:gd name="T7" fmla="*/ 31 h 38"/>
                  <a:gd name="T8" fmla="*/ 35 w 47"/>
                  <a:gd name="T9" fmla="*/ 37 h 38"/>
                  <a:gd name="T10" fmla="*/ 37 w 47"/>
                  <a:gd name="T11" fmla="*/ 29 h 38"/>
                  <a:gd name="T12" fmla="*/ 46 w 47"/>
                  <a:gd name="T13" fmla="*/ 19 h 38"/>
                  <a:gd name="T14" fmla="*/ 37 w 47"/>
                  <a:gd name="T15" fmla="*/ 15 h 38"/>
                  <a:gd name="T16" fmla="*/ 34 w 47"/>
                  <a:gd name="T17" fmla="*/ 2 h 38"/>
                  <a:gd name="T18" fmla="*/ 25 w 47"/>
                  <a:gd name="T19" fmla="*/ 0 h 38"/>
                  <a:gd name="T20" fmla="*/ 17 w 47"/>
                  <a:gd name="T21" fmla="*/ 3 h 38"/>
                  <a:gd name="T22" fmla="*/ 2 w 47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38">
                    <a:moveTo>
                      <a:pt x="2" y="3"/>
                    </a:moveTo>
                    <a:lnTo>
                      <a:pt x="0" y="11"/>
                    </a:lnTo>
                    <a:lnTo>
                      <a:pt x="12" y="18"/>
                    </a:lnTo>
                    <a:lnTo>
                      <a:pt x="18" y="31"/>
                    </a:lnTo>
                    <a:lnTo>
                      <a:pt x="35" y="37"/>
                    </a:lnTo>
                    <a:lnTo>
                      <a:pt x="37" y="29"/>
                    </a:lnTo>
                    <a:lnTo>
                      <a:pt x="46" y="19"/>
                    </a:lnTo>
                    <a:lnTo>
                      <a:pt x="37" y="15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8" name="Freeform 242"/>
              <p:cNvSpPr>
                <a:spLocks/>
              </p:cNvSpPr>
              <p:nvPr/>
            </p:nvSpPr>
            <p:spPr bwMode="auto">
              <a:xfrm>
                <a:off x="6017376" y="2439469"/>
                <a:ext cx="69189" cy="110107"/>
              </a:xfrm>
              <a:custGeom>
                <a:avLst/>
                <a:gdLst>
                  <a:gd name="T0" fmla="*/ 30 w 39"/>
                  <a:gd name="T1" fmla="*/ 58 h 63"/>
                  <a:gd name="T2" fmla="*/ 14 w 39"/>
                  <a:gd name="T3" fmla="*/ 62 h 63"/>
                  <a:gd name="T4" fmla="*/ 8 w 39"/>
                  <a:gd name="T5" fmla="*/ 48 h 63"/>
                  <a:gd name="T6" fmla="*/ 0 w 39"/>
                  <a:gd name="T7" fmla="*/ 43 h 63"/>
                  <a:gd name="T8" fmla="*/ 0 w 39"/>
                  <a:gd name="T9" fmla="*/ 19 h 63"/>
                  <a:gd name="T10" fmla="*/ 18 w 39"/>
                  <a:gd name="T11" fmla="*/ 17 h 63"/>
                  <a:gd name="T12" fmla="*/ 27 w 39"/>
                  <a:gd name="T13" fmla="*/ 0 h 63"/>
                  <a:gd name="T14" fmla="*/ 38 w 39"/>
                  <a:gd name="T15" fmla="*/ 17 h 63"/>
                  <a:gd name="T16" fmla="*/ 28 w 39"/>
                  <a:gd name="T17" fmla="*/ 42 h 63"/>
                  <a:gd name="T18" fmla="*/ 30 w 39"/>
                  <a:gd name="T1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3">
                    <a:moveTo>
                      <a:pt x="30" y="58"/>
                    </a:moveTo>
                    <a:lnTo>
                      <a:pt x="14" y="62"/>
                    </a:lnTo>
                    <a:lnTo>
                      <a:pt x="8" y="48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18" y="17"/>
                    </a:lnTo>
                    <a:lnTo>
                      <a:pt x="27" y="0"/>
                    </a:lnTo>
                    <a:lnTo>
                      <a:pt x="38" y="17"/>
                    </a:lnTo>
                    <a:lnTo>
                      <a:pt x="28" y="42"/>
                    </a:lnTo>
                    <a:lnTo>
                      <a:pt x="30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9" name="Freeform 243"/>
              <p:cNvSpPr>
                <a:spLocks/>
              </p:cNvSpPr>
              <p:nvPr/>
            </p:nvSpPr>
            <p:spPr bwMode="auto">
              <a:xfrm>
                <a:off x="6355460" y="2903490"/>
                <a:ext cx="144669" cy="108534"/>
              </a:xfrm>
              <a:custGeom>
                <a:avLst/>
                <a:gdLst>
                  <a:gd name="T0" fmla="*/ 61 w 82"/>
                  <a:gd name="T1" fmla="*/ 53 h 62"/>
                  <a:gd name="T2" fmla="*/ 48 w 82"/>
                  <a:gd name="T3" fmla="*/ 54 h 62"/>
                  <a:gd name="T4" fmla="*/ 40 w 82"/>
                  <a:gd name="T5" fmla="*/ 54 h 62"/>
                  <a:gd name="T6" fmla="*/ 31 w 82"/>
                  <a:gd name="T7" fmla="*/ 61 h 62"/>
                  <a:gd name="T8" fmla="*/ 18 w 82"/>
                  <a:gd name="T9" fmla="*/ 57 h 62"/>
                  <a:gd name="T10" fmla="*/ 11 w 82"/>
                  <a:gd name="T11" fmla="*/ 57 h 62"/>
                  <a:gd name="T12" fmla="*/ 9 w 82"/>
                  <a:gd name="T13" fmla="*/ 36 h 62"/>
                  <a:gd name="T14" fmla="*/ 1 w 82"/>
                  <a:gd name="T15" fmla="*/ 21 h 62"/>
                  <a:gd name="T16" fmla="*/ 0 w 82"/>
                  <a:gd name="T17" fmla="*/ 13 h 62"/>
                  <a:gd name="T18" fmla="*/ 13 w 82"/>
                  <a:gd name="T19" fmla="*/ 3 h 62"/>
                  <a:gd name="T20" fmla="*/ 17 w 82"/>
                  <a:gd name="T21" fmla="*/ 6 h 62"/>
                  <a:gd name="T22" fmla="*/ 21 w 82"/>
                  <a:gd name="T23" fmla="*/ 0 h 62"/>
                  <a:gd name="T24" fmla="*/ 38 w 82"/>
                  <a:gd name="T25" fmla="*/ 6 h 62"/>
                  <a:gd name="T26" fmla="*/ 42 w 82"/>
                  <a:gd name="T27" fmla="*/ 19 h 62"/>
                  <a:gd name="T28" fmla="*/ 62 w 82"/>
                  <a:gd name="T29" fmla="*/ 16 h 62"/>
                  <a:gd name="T30" fmla="*/ 76 w 82"/>
                  <a:gd name="T31" fmla="*/ 14 h 62"/>
                  <a:gd name="T32" fmla="*/ 81 w 82"/>
                  <a:gd name="T33" fmla="*/ 26 h 62"/>
                  <a:gd name="T34" fmla="*/ 76 w 82"/>
                  <a:gd name="T35" fmla="*/ 36 h 62"/>
                  <a:gd name="T36" fmla="*/ 70 w 82"/>
                  <a:gd name="T37" fmla="*/ 43 h 62"/>
                  <a:gd name="T38" fmla="*/ 75 w 82"/>
                  <a:gd name="T39" fmla="*/ 50 h 62"/>
                  <a:gd name="T40" fmla="*/ 61 w 82"/>
                  <a:gd name="T41" fmla="*/ 5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2">
                    <a:moveTo>
                      <a:pt x="61" y="53"/>
                    </a:moveTo>
                    <a:lnTo>
                      <a:pt x="48" y="54"/>
                    </a:lnTo>
                    <a:lnTo>
                      <a:pt x="40" y="54"/>
                    </a:lnTo>
                    <a:lnTo>
                      <a:pt x="31" y="61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9" y="36"/>
                    </a:lnTo>
                    <a:lnTo>
                      <a:pt x="1" y="21"/>
                    </a:lnTo>
                    <a:lnTo>
                      <a:pt x="0" y="13"/>
                    </a:lnTo>
                    <a:lnTo>
                      <a:pt x="13" y="3"/>
                    </a:lnTo>
                    <a:lnTo>
                      <a:pt x="17" y="6"/>
                    </a:lnTo>
                    <a:lnTo>
                      <a:pt x="21" y="0"/>
                    </a:lnTo>
                    <a:lnTo>
                      <a:pt x="38" y="6"/>
                    </a:lnTo>
                    <a:lnTo>
                      <a:pt x="42" y="19"/>
                    </a:lnTo>
                    <a:lnTo>
                      <a:pt x="62" y="16"/>
                    </a:lnTo>
                    <a:lnTo>
                      <a:pt x="76" y="14"/>
                    </a:lnTo>
                    <a:lnTo>
                      <a:pt x="81" y="26"/>
                    </a:lnTo>
                    <a:lnTo>
                      <a:pt x="76" y="36"/>
                    </a:lnTo>
                    <a:lnTo>
                      <a:pt x="70" y="43"/>
                    </a:lnTo>
                    <a:lnTo>
                      <a:pt x="75" y="50"/>
                    </a:lnTo>
                    <a:lnTo>
                      <a:pt x="61" y="5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0" name="Freeform 244"/>
              <p:cNvSpPr>
                <a:spLocks/>
              </p:cNvSpPr>
              <p:nvPr/>
            </p:nvSpPr>
            <p:spPr bwMode="auto">
              <a:xfrm>
                <a:off x="6311430" y="1932978"/>
                <a:ext cx="245307" cy="426270"/>
              </a:xfrm>
              <a:custGeom>
                <a:avLst/>
                <a:gdLst>
                  <a:gd name="T0" fmla="*/ 19 w 139"/>
                  <a:gd name="T1" fmla="*/ 101 h 242"/>
                  <a:gd name="T2" fmla="*/ 29 w 139"/>
                  <a:gd name="T3" fmla="*/ 94 h 242"/>
                  <a:gd name="T4" fmla="*/ 27 w 139"/>
                  <a:gd name="T5" fmla="*/ 63 h 242"/>
                  <a:gd name="T6" fmla="*/ 26 w 139"/>
                  <a:gd name="T7" fmla="*/ 53 h 242"/>
                  <a:gd name="T8" fmla="*/ 15 w 139"/>
                  <a:gd name="T9" fmla="*/ 43 h 242"/>
                  <a:gd name="T10" fmla="*/ 3 w 139"/>
                  <a:gd name="T11" fmla="*/ 30 h 242"/>
                  <a:gd name="T12" fmla="*/ 14 w 139"/>
                  <a:gd name="T13" fmla="*/ 33 h 242"/>
                  <a:gd name="T14" fmla="*/ 27 w 139"/>
                  <a:gd name="T15" fmla="*/ 36 h 242"/>
                  <a:gd name="T16" fmla="*/ 47 w 139"/>
                  <a:gd name="T17" fmla="*/ 33 h 242"/>
                  <a:gd name="T18" fmla="*/ 53 w 139"/>
                  <a:gd name="T19" fmla="*/ 18 h 242"/>
                  <a:gd name="T20" fmla="*/ 63 w 139"/>
                  <a:gd name="T21" fmla="*/ 7 h 242"/>
                  <a:gd name="T22" fmla="*/ 70 w 139"/>
                  <a:gd name="T23" fmla="*/ 0 h 242"/>
                  <a:gd name="T24" fmla="*/ 82 w 139"/>
                  <a:gd name="T25" fmla="*/ 2 h 242"/>
                  <a:gd name="T26" fmla="*/ 93 w 139"/>
                  <a:gd name="T27" fmla="*/ 12 h 242"/>
                  <a:gd name="T28" fmla="*/ 85 w 139"/>
                  <a:gd name="T29" fmla="*/ 36 h 242"/>
                  <a:gd name="T30" fmla="*/ 100 w 139"/>
                  <a:gd name="T31" fmla="*/ 50 h 242"/>
                  <a:gd name="T32" fmla="*/ 100 w 139"/>
                  <a:gd name="T33" fmla="*/ 65 h 242"/>
                  <a:gd name="T34" fmla="*/ 105 w 139"/>
                  <a:gd name="T35" fmla="*/ 85 h 242"/>
                  <a:gd name="T36" fmla="*/ 107 w 139"/>
                  <a:gd name="T37" fmla="*/ 109 h 242"/>
                  <a:gd name="T38" fmla="*/ 113 w 139"/>
                  <a:gd name="T39" fmla="*/ 129 h 242"/>
                  <a:gd name="T40" fmla="*/ 120 w 139"/>
                  <a:gd name="T41" fmla="*/ 151 h 242"/>
                  <a:gd name="T42" fmla="*/ 128 w 139"/>
                  <a:gd name="T43" fmla="*/ 161 h 242"/>
                  <a:gd name="T44" fmla="*/ 138 w 139"/>
                  <a:gd name="T45" fmla="*/ 169 h 242"/>
                  <a:gd name="T46" fmla="*/ 127 w 139"/>
                  <a:gd name="T47" fmla="*/ 178 h 242"/>
                  <a:gd name="T48" fmla="*/ 112 w 139"/>
                  <a:gd name="T49" fmla="*/ 194 h 242"/>
                  <a:gd name="T50" fmla="*/ 98 w 139"/>
                  <a:gd name="T51" fmla="*/ 211 h 242"/>
                  <a:gd name="T52" fmla="*/ 94 w 139"/>
                  <a:gd name="T53" fmla="*/ 225 h 242"/>
                  <a:gd name="T54" fmla="*/ 96 w 139"/>
                  <a:gd name="T55" fmla="*/ 241 h 242"/>
                  <a:gd name="T56" fmla="*/ 81 w 139"/>
                  <a:gd name="T57" fmla="*/ 219 h 242"/>
                  <a:gd name="T58" fmla="*/ 63 w 139"/>
                  <a:gd name="T59" fmla="*/ 222 h 242"/>
                  <a:gd name="T60" fmla="*/ 53 w 139"/>
                  <a:gd name="T61" fmla="*/ 231 h 242"/>
                  <a:gd name="T62" fmla="*/ 29 w 139"/>
                  <a:gd name="T63" fmla="*/ 229 h 242"/>
                  <a:gd name="T64" fmla="*/ 11 w 139"/>
                  <a:gd name="T65" fmla="*/ 217 h 242"/>
                  <a:gd name="T66" fmla="*/ 4 w 139"/>
                  <a:gd name="T67" fmla="*/ 200 h 242"/>
                  <a:gd name="T68" fmla="*/ 0 w 139"/>
                  <a:gd name="T69" fmla="*/ 185 h 242"/>
                  <a:gd name="T70" fmla="*/ 3 w 139"/>
                  <a:gd name="T71" fmla="*/ 157 h 242"/>
                  <a:gd name="T72" fmla="*/ 21 w 139"/>
                  <a:gd name="T73" fmla="*/ 150 h 242"/>
                  <a:gd name="T74" fmla="*/ 33 w 139"/>
                  <a:gd name="T75" fmla="*/ 138 h 242"/>
                  <a:gd name="T76" fmla="*/ 37 w 139"/>
                  <a:gd name="T77" fmla="*/ 121 h 242"/>
                  <a:gd name="T78" fmla="*/ 58 w 139"/>
                  <a:gd name="T79" fmla="*/ 123 h 242"/>
                  <a:gd name="T80" fmla="*/ 46 w 139"/>
                  <a:gd name="T81" fmla="*/ 102 h 242"/>
                  <a:gd name="T82" fmla="*/ 19 w 139"/>
                  <a:gd name="T83" fmla="*/ 10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" h="242">
                    <a:moveTo>
                      <a:pt x="19" y="101"/>
                    </a:moveTo>
                    <a:lnTo>
                      <a:pt x="29" y="94"/>
                    </a:lnTo>
                    <a:lnTo>
                      <a:pt x="27" y="63"/>
                    </a:lnTo>
                    <a:lnTo>
                      <a:pt x="26" y="53"/>
                    </a:lnTo>
                    <a:lnTo>
                      <a:pt x="15" y="43"/>
                    </a:lnTo>
                    <a:lnTo>
                      <a:pt x="3" y="30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47" y="33"/>
                    </a:lnTo>
                    <a:lnTo>
                      <a:pt x="53" y="18"/>
                    </a:lnTo>
                    <a:lnTo>
                      <a:pt x="63" y="7"/>
                    </a:lnTo>
                    <a:lnTo>
                      <a:pt x="70" y="0"/>
                    </a:lnTo>
                    <a:lnTo>
                      <a:pt x="82" y="2"/>
                    </a:lnTo>
                    <a:lnTo>
                      <a:pt x="93" y="12"/>
                    </a:lnTo>
                    <a:lnTo>
                      <a:pt x="85" y="36"/>
                    </a:lnTo>
                    <a:lnTo>
                      <a:pt x="100" y="50"/>
                    </a:lnTo>
                    <a:lnTo>
                      <a:pt x="100" y="65"/>
                    </a:lnTo>
                    <a:lnTo>
                      <a:pt x="105" y="85"/>
                    </a:lnTo>
                    <a:lnTo>
                      <a:pt x="107" y="109"/>
                    </a:lnTo>
                    <a:lnTo>
                      <a:pt x="113" y="129"/>
                    </a:lnTo>
                    <a:lnTo>
                      <a:pt x="120" y="151"/>
                    </a:lnTo>
                    <a:lnTo>
                      <a:pt x="128" y="161"/>
                    </a:lnTo>
                    <a:lnTo>
                      <a:pt x="138" y="169"/>
                    </a:lnTo>
                    <a:lnTo>
                      <a:pt x="127" y="178"/>
                    </a:lnTo>
                    <a:lnTo>
                      <a:pt x="112" y="194"/>
                    </a:lnTo>
                    <a:lnTo>
                      <a:pt x="98" y="211"/>
                    </a:lnTo>
                    <a:lnTo>
                      <a:pt x="94" y="225"/>
                    </a:lnTo>
                    <a:lnTo>
                      <a:pt x="96" y="241"/>
                    </a:lnTo>
                    <a:lnTo>
                      <a:pt x="81" y="219"/>
                    </a:lnTo>
                    <a:lnTo>
                      <a:pt x="63" y="222"/>
                    </a:lnTo>
                    <a:lnTo>
                      <a:pt x="53" y="231"/>
                    </a:lnTo>
                    <a:lnTo>
                      <a:pt x="29" y="229"/>
                    </a:lnTo>
                    <a:lnTo>
                      <a:pt x="11" y="217"/>
                    </a:lnTo>
                    <a:lnTo>
                      <a:pt x="4" y="200"/>
                    </a:lnTo>
                    <a:lnTo>
                      <a:pt x="0" y="185"/>
                    </a:lnTo>
                    <a:lnTo>
                      <a:pt x="3" y="157"/>
                    </a:lnTo>
                    <a:lnTo>
                      <a:pt x="21" y="150"/>
                    </a:lnTo>
                    <a:lnTo>
                      <a:pt x="33" y="138"/>
                    </a:lnTo>
                    <a:lnTo>
                      <a:pt x="37" y="121"/>
                    </a:lnTo>
                    <a:lnTo>
                      <a:pt x="58" y="123"/>
                    </a:lnTo>
                    <a:lnTo>
                      <a:pt x="46" y="102"/>
                    </a:lnTo>
                    <a:lnTo>
                      <a:pt x="19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1" name="Freeform 245"/>
              <p:cNvSpPr>
                <a:spLocks/>
              </p:cNvSpPr>
              <p:nvPr/>
            </p:nvSpPr>
            <p:spPr bwMode="auto">
              <a:xfrm>
                <a:off x="6058260" y="2741476"/>
                <a:ext cx="166683" cy="102242"/>
              </a:xfrm>
              <a:custGeom>
                <a:avLst/>
                <a:gdLst>
                  <a:gd name="T0" fmla="*/ 3 w 94"/>
                  <a:gd name="T1" fmla="*/ 43 h 57"/>
                  <a:gd name="T2" fmla="*/ 0 w 94"/>
                  <a:gd name="T3" fmla="*/ 34 h 57"/>
                  <a:gd name="T4" fmla="*/ 7 w 94"/>
                  <a:gd name="T5" fmla="*/ 35 h 57"/>
                  <a:gd name="T6" fmla="*/ 11 w 94"/>
                  <a:gd name="T7" fmla="*/ 36 h 57"/>
                  <a:gd name="T8" fmla="*/ 29 w 94"/>
                  <a:gd name="T9" fmla="*/ 28 h 57"/>
                  <a:gd name="T10" fmla="*/ 43 w 94"/>
                  <a:gd name="T11" fmla="*/ 20 h 57"/>
                  <a:gd name="T12" fmla="*/ 47 w 94"/>
                  <a:gd name="T13" fmla="*/ 15 h 57"/>
                  <a:gd name="T14" fmla="*/ 48 w 94"/>
                  <a:gd name="T15" fmla="*/ 0 h 57"/>
                  <a:gd name="T16" fmla="*/ 59 w 94"/>
                  <a:gd name="T17" fmla="*/ 10 h 57"/>
                  <a:gd name="T18" fmla="*/ 69 w 94"/>
                  <a:gd name="T19" fmla="*/ 9 h 57"/>
                  <a:gd name="T20" fmla="*/ 71 w 94"/>
                  <a:gd name="T21" fmla="*/ 1 h 57"/>
                  <a:gd name="T22" fmla="*/ 84 w 94"/>
                  <a:gd name="T23" fmla="*/ 2 h 57"/>
                  <a:gd name="T24" fmla="*/ 83 w 94"/>
                  <a:gd name="T25" fmla="*/ 12 h 57"/>
                  <a:gd name="T26" fmla="*/ 91 w 94"/>
                  <a:gd name="T27" fmla="*/ 16 h 57"/>
                  <a:gd name="T28" fmla="*/ 93 w 94"/>
                  <a:gd name="T29" fmla="*/ 31 h 57"/>
                  <a:gd name="T30" fmla="*/ 87 w 94"/>
                  <a:gd name="T31" fmla="*/ 39 h 57"/>
                  <a:gd name="T32" fmla="*/ 87 w 94"/>
                  <a:gd name="T33" fmla="*/ 43 h 57"/>
                  <a:gd name="T34" fmla="*/ 82 w 94"/>
                  <a:gd name="T35" fmla="*/ 50 h 57"/>
                  <a:gd name="T36" fmla="*/ 69 w 94"/>
                  <a:gd name="T37" fmla="*/ 56 h 57"/>
                  <a:gd name="T38" fmla="*/ 45 w 94"/>
                  <a:gd name="T39" fmla="*/ 50 h 57"/>
                  <a:gd name="T40" fmla="*/ 37 w 94"/>
                  <a:gd name="T41" fmla="*/ 41 h 57"/>
                  <a:gd name="T42" fmla="*/ 24 w 94"/>
                  <a:gd name="T43" fmla="*/ 47 h 57"/>
                  <a:gd name="T44" fmla="*/ 10 w 94"/>
                  <a:gd name="T45" fmla="*/ 47 h 57"/>
                  <a:gd name="T46" fmla="*/ 3 w 94"/>
                  <a:gd name="T47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57">
                    <a:moveTo>
                      <a:pt x="3" y="43"/>
                    </a:moveTo>
                    <a:lnTo>
                      <a:pt x="0" y="34"/>
                    </a:lnTo>
                    <a:lnTo>
                      <a:pt x="7" y="35"/>
                    </a:lnTo>
                    <a:lnTo>
                      <a:pt x="11" y="36"/>
                    </a:lnTo>
                    <a:lnTo>
                      <a:pt x="29" y="28"/>
                    </a:lnTo>
                    <a:lnTo>
                      <a:pt x="43" y="20"/>
                    </a:lnTo>
                    <a:lnTo>
                      <a:pt x="47" y="15"/>
                    </a:lnTo>
                    <a:lnTo>
                      <a:pt x="48" y="0"/>
                    </a:lnTo>
                    <a:lnTo>
                      <a:pt x="59" y="10"/>
                    </a:lnTo>
                    <a:lnTo>
                      <a:pt x="69" y="9"/>
                    </a:lnTo>
                    <a:lnTo>
                      <a:pt x="71" y="1"/>
                    </a:lnTo>
                    <a:lnTo>
                      <a:pt x="84" y="2"/>
                    </a:lnTo>
                    <a:lnTo>
                      <a:pt x="83" y="12"/>
                    </a:lnTo>
                    <a:lnTo>
                      <a:pt x="91" y="16"/>
                    </a:lnTo>
                    <a:lnTo>
                      <a:pt x="93" y="31"/>
                    </a:lnTo>
                    <a:lnTo>
                      <a:pt x="87" y="39"/>
                    </a:lnTo>
                    <a:lnTo>
                      <a:pt x="87" y="43"/>
                    </a:lnTo>
                    <a:lnTo>
                      <a:pt x="82" y="50"/>
                    </a:lnTo>
                    <a:lnTo>
                      <a:pt x="69" y="56"/>
                    </a:lnTo>
                    <a:lnTo>
                      <a:pt x="45" y="50"/>
                    </a:lnTo>
                    <a:lnTo>
                      <a:pt x="37" y="41"/>
                    </a:lnTo>
                    <a:lnTo>
                      <a:pt x="24" y="47"/>
                    </a:lnTo>
                    <a:lnTo>
                      <a:pt x="10" y="47"/>
                    </a:lnTo>
                    <a:lnTo>
                      <a:pt x="3" y="4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2" name="Freeform 246"/>
              <p:cNvSpPr>
                <a:spLocks/>
              </p:cNvSpPr>
              <p:nvPr/>
            </p:nvSpPr>
            <p:spPr bwMode="auto">
              <a:xfrm>
                <a:off x="6157327" y="3114266"/>
                <a:ext cx="56609" cy="39324"/>
              </a:xfrm>
              <a:custGeom>
                <a:avLst/>
                <a:gdLst>
                  <a:gd name="T0" fmla="*/ 28 w 32"/>
                  <a:gd name="T1" fmla="*/ 0 h 22"/>
                  <a:gd name="T2" fmla="*/ 16 w 32"/>
                  <a:gd name="T3" fmla="*/ 3 h 22"/>
                  <a:gd name="T4" fmla="*/ 0 w 32"/>
                  <a:gd name="T5" fmla="*/ 2 h 22"/>
                  <a:gd name="T6" fmla="*/ 3 w 32"/>
                  <a:gd name="T7" fmla="*/ 6 h 22"/>
                  <a:gd name="T8" fmla="*/ 6 w 32"/>
                  <a:gd name="T9" fmla="*/ 14 h 22"/>
                  <a:gd name="T10" fmla="*/ 14 w 32"/>
                  <a:gd name="T11" fmla="*/ 15 h 22"/>
                  <a:gd name="T12" fmla="*/ 31 w 32"/>
                  <a:gd name="T13" fmla="*/ 21 h 22"/>
                  <a:gd name="T14" fmla="*/ 30 w 32"/>
                  <a:gd name="T15" fmla="*/ 11 h 22"/>
                  <a:gd name="T16" fmla="*/ 28 w 32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2">
                    <a:moveTo>
                      <a:pt x="28" y="0"/>
                    </a:moveTo>
                    <a:lnTo>
                      <a:pt x="16" y="3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6" y="14"/>
                    </a:lnTo>
                    <a:lnTo>
                      <a:pt x="14" y="15"/>
                    </a:lnTo>
                    <a:lnTo>
                      <a:pt x="31" y="21"/>
                    </a:lnTo>
                    <a:lnTo>
                      <a:pt x="30" y="11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3" name="Freeform 247"/>
              <p:cNvSpPr>
                <a:spLocks/>
              </p:cNvSpPr>
              <p:nvPr/>
            </p:nvSpPr>
            <p:spPr bwMode="auto">
              <a:xfrm>
                <a:off x="5584943" y="2532273"/>
                <a:ext cx="103784" cy="132128"/>
              </a:xfrm>
              <a:custGeom>
                <a:avLst/>
                <a:gdLst>
                  <a:gd name="T0" fmla="*/ 31 w 60"/>
                  <a:gd name="T1" fmla="*/ 0 h 75"/>
                  <a:gd name="T2" fmla="*/ 27 w 60"/>
                  <a:gd name="T3" fmla="*/ 6 h 75"/>
                  <a:gd name="T4" fmla="*/ 27 w 60"/>
                  <a:gd name="T5" fmla="*/ 16 h 75"/>
                  <a:gd name="T6" fmla="*/ 3 w 60"/>
                  <a:gd name="T7" fmla="*/ 19 h 75"/>
                  <a:gd name="T8" fmla="*/ 0 w 60"/>
                  <a:gd name="T9" fmla="*/ 26 h 75"/>
                  <a:gd name="T10" fmla="*/ 0 w 60"/>
                  <a:gd name="T11" fmla="*/ 38 h 75"/>
                  <a:gd name="T12" fmla="*/ 8 w 60"/>
                  <a:gd name="T13" fmla="*/ 40 h 75"/>
                  <a:gd name="T14" fmla="*/ 8 w 60"/>
                  <a:gd name="T15" fmla="*/ 48 h 75"/>
                  <a:gd name="T16" fmla="*/ 0 w 60"/>
                  <a:gd name="T17" fmla="*/ 53 h 75"/>
                  <a:gd name="T18" fmla="*/ 1 w 60"/>
                  <a:gd name="T19" fmla="*/ 66 h 75"/>
                  <a:gd name="T20" fmla="*/ 1 w 60"/>
                  <a:gd name="T21" fmla="*/ 74 h 75"/>
                  <a:gd name="T22" fmla="*/ 17 w 60"/>
                  <a:gd name="T23" fmla="*/ 73 h 75"/>
                  <a:gd name="T24" fmla="*/ 32 w 60"/>
                  <a:gd name="T25" fmla="*/ 63 h 75"/>
                  <a:gd name="T26" fmla="*/ 45 w 60"/>
                  <a:gd name="T27" fmla="*/ 63 h 75"/>
                  <a:gd name="T28" fmla="*/ 56 w 60"/>
                  <a:gd name="T29" fmla="*/ 61 h 75"/>
                  <a:gd name="T30" fmla="*/ 59 w 60"/>
                  <a:gd name="T31" fmla="*/ 40 h 75"/>
                  <a:gd name="T32" fmla="*/ 53 w 60"/>
                  <a:gd name="T33" fmla="*/ 24 h 75"/>
                  <a:gd name="T34" fmla="*/ 38 w 60"/>
                  <a:gd name="T35" fmla="*/ 24 h 75"/>
                  <a:gd name="T36" fmla="*/ 34 w 60"/>
                  <a:gd name="T37" fmla="*/ 15 h 75"/>
                  <a:gd name="T38" fmla="*/ 38 w 60"/>
                  <a:gd name="T39" fmla="*/ 4 h 75"/>
                  <a:gd name="T40" fmla="*/ 31 w 60"/>
                  <a:gd name="T4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75">
                    <a:moveTo>
                      <a:pt x="31" y="0"/>
                    </a:moveTo>
                    <a:lnTo>
                      <a:pt x="27" y="6"/>
                    </a:lnTo>
                    <a:lnTo>
                      <a:pt x="27" y="16"/>
                    </a:lnTo>
                    <a:lnTo>
                      <a:pt x="3" y="19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0" y="53"/>
                    </a:lnTo>
                    <a:lnTo>
                      <a:pt x="1" y="66"/>
                    </a:lnTo>
                    <a:lnTo>
                      <a:pt x="1" y="74"/>
                    </a:lnTo>
                    <a:lnTo>
                      <a:pt x="17" y="73"/>
                    </a:lnTo>
                    <a:lnTo>
                      <a:pt x="32" y="63"/>
                    </a:lnTo>
                    <a:lnTo>
                      <a:pt x="45" y="63"/>
                    </a:lnTo>
                    <a:lnTo>
                      <a:pt x="56" y="61"/>
                    </a:lnTo>
                    <a:lnTo>
                      <a:pt x="59" y="40"/>
                    </a:lnTo>
                    <a:lnTo>
                      <a:pt x="53" y="24"/>
                    </a:lnTo>
                    <a:lnTo>
                      <a:pt x="38" y="24"/>
                    </a:lnTo>
                    <a:lnTo>
                      <a:pt x="34" y="15"/>
                    </a:lnTo>
                    <a:lnTo>
                      <a:pt x="38" y="4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4" name="Freeform 248"/>
              <p:cNvSpPr>
                <a:spLocks/>
              </p:cNvSpPr>
              <p:nvPr/>
            </p:nvSpPr>
            <p:spPr bwMode="auto">
              <a:xfrm>
                <a:off x="5641552" y="2527554"/>
                <a:ext cx="58182" cy="47189"/>
              </a:xfrm>
              <a:custGeom>
                <a:avLst/>
                <a:gdLst>
                  <a:gd name="T0" fmla="*/ 19 w 32"/>
                  <a:gd name="T1" fmla="*/ 26 h 27"/>
                  <a:gd name="T2" fmla="*/ 4 w 32"/>
                  <a:gd name="T3" fmla="*/ 26 h 27"/>
                  <a:gd name="T4" fmla="*/ 0 w 32"/>
                  <a:gd name="T5" fmla="*/ 17 h 27"/>
                  <a:gd name="T6" fmla="*/ 4 w 32"/>
                  <a:gd name="T7" fmla="*/ 6 h 27"/>
                  <a:gd name="T8" fmla="*/ 12 w 32"/>
                  <a:gd name="T9" fmla="*/ 0 h 27"/>
                  <a:gd name="T10" fmla="*/ 22 w 32"/>
                  <a:gd name="T11" fmla="*/ 3 h 27"/>
                  <a:gd name="T12" fmla="*/ 28 w 32"/>
                  <a:gd name="T13" fmla="*/ 10 h 27"/>
                  <a:gd name="T14" fmla="*/ 31 w 32"/>
                  <a:gd name="T15" fmla="*/ 19 h 27"/>
                  <a:gd name="T16" fmla="*/ 19 w 32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7">
                    <a:moveTo>
                      <a:pt x="19" y="26"/>
                    </a:moveTo>
                    <a:lnTo>
                      <a:pt x="4" y="26"/>
                    </a:lnTo>
                    <a:lnTo>
                      <a:pt x="0" y="17"/>
                    </a:lnTo>
                    <a:lnTo>
                      <a:pt x="4" y="6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28" y="10"/>
                    </a:lnTo>
                    <a:lnTo>
                      <a:pt x="31" y="19"/>
                    </a:lnTo>
                    <a:lnTo>
                      <a:pt x="19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5" name="Freeform 249"/>
              <p:cNvSpPr>
                <a:spLocks/>
              </p:cNvSpPr>
              <p:nvPr/>
            </p:nvSpPr>
            <p:spPr bwMode="auto">
              <a:xfrm>
                <a:off x="5682437" y="2403291"/>
                <a:ext cx="183981" cy="316164"/>
              </a:xfrm>
              <a:custGeom>
                <a:avLst/>
                <a:gdLst>
                  <a:gd name="T0" fmla="*/ 16 w 104"/>
                  <a:gd name="T1" fmla="*/ 2 h 180"/>
                  <a:gd name="T2" fmla="*/ 10 w 104"/>
                  <a:gd name="T3" fmla="*/ 14 h 180"/>
                  <a:gd name="T4" fmla="*/ 0 w 104"/>
                  <a:gd name="T5" fmla="*/ 25 h 180"/>
                  <a:gd name="T6" fmla="*/ 8 w 104"/>
                  <a:gd name="T7" fmla="*/ 29 h 180"/>
                  <a:gd name="T8" fmla="*/ 10 w 104"/>
                  <a:gd name="T9" fmla="*/ 36 h 180"/>
                  <a:gd name="T10" fmla="*/ 10 w 104"/>
                  <a:gd name="T11" fmla="*/ 46 h 180"/>
                  <a:gd name="T12" fmla="*/ 2 w 104"/>
                  <a:gd name="T13" fmla="*/ 51 h 180"/>
                  <a:gd name="T14" fmla="*/ 5 w 104"/>
                  <a:gd name="T15" fmla="*/ 59 h 180"/>
                  <a:gd name="T16" fmla="*/ 14 w 104"/>
                  <a:gd name="T17" fmla="*/ 61 h 180"/>
                  <a:gd name="T18" fmla="*/ 16 w 104"/>
                  <a:gd name="T19" fmla="*/ 69 h 180"/>
                  <a:gd name="T20" fmla="*/ 13 w 104"/>
                  <a:gd name="T21" fmla="*/ 76 h 180"/>
                  <a:gd name="T22" fmla="*/ 36 w 104"/>
                  <a:gd name="T23" fmla="*/ 81 h 180"/>
                  <a:gd name="T24" fmla="*/ 41 w 104"/>
                  <a:gd name="T25" fmla="*/ 89 h 180"/>
                  <a:gd name="T26" fmla="*/ 48 w 104"/>
                  <a:gd name="T27" fmla="*/ 92 h 180"/>
                  <a:gd name="T28" fmla="*/ 46 w 104"/>
                  <a:gd name="T29" fmla="*/ 99 h 180"/>
                  <a:gd name="T30" fmla="*/ 34 w 104"/>
                  <a:gd name="T31" fmla="*/ 107 h 180"/>
                  <a:gd name="T32" fmla="*/ 24 w 104"/>
                  <a:gd name="T33" fmla="*/ 107 h 180"/>
                  <a:gd name="T34" fmla="*/ 22 w 104"/>
                  <a:gd name="T35" fmla="*/ 118 h 180"/>
                  <a:gd name="T36" fmla="*/ 26 w 104"/>
                  <a:gd name="T37" fmla="*/ 124 h 180"/>
                  <a:gd name="T38" fmla="*/ 24 w 104"/>
                  <a:gd name="T39" fmla="*/ 135 h 180"/>
                  <a:gd name="T40" fmla="*/ 16 w 104"/>
                  <a:gd name="T41" fmla="*/ 139 h 180"/>
                  <a:gd name="T42" fmla="*/ 39 w 104"/>
                  <a:gd name="T43" fmla="*/ 144 h 180"/>
                  <a:gd name="T44" fmla="*/ 37 w 104"/>
                  <a:gd name="T45" fmla="*/ 148 h 180"/>
                  <a:gd name="T46" fmla="*/ 29 w 104"/>
                  <a:gd name="T47" fmla="*/ 149 h 180"/>
                  <a:gd name="T48" fmla="*/ 19 w 104"/>
                  <a:gd name="T49" fmla="*/ 159 h 180"/>
                  <a:gd name="T50" fmla="*/ 11 w 104"/>
                  <a:gd name="T51" fmla="*/ 170 h 180"/>
                  <a:gd name="T52" fmla="*/ 10 w 104"/>
                  <a:gd name="T53" fmla="*/ 179 h 180"/>
                  <a:gd name="T54" fmla="*/ 31 w 104"/>
                  <a:gd name="T55" fmla="*/ 171 h 180"/>
                  <a:gd name="T56" fmla="*/ 45 w 104"/>
                  <a:gd name="T57" fmla="*/ 164 h 180"/>
                  <a:gd name="T58" fmla="*/ 63 w 104"/>
                  <a:gd name="T59" fmla="*/ 168 h 180"/>
                  <a:gd name="T60" fmla="*/ 79 w 104"/>
                  <a:gd name="T61" fmla="*/ 158 h 180"/>
                  <a:gd name="T62" fmla="*/ 97 w 104"/>
                  <a:gd name="T63" fmla="*/ 154 h 180"/>
                  <a:gd name="T64" fmla="*/ 86 w 104"/>
                  <a:gd name="T65" fmla="*/ 144 h 180"/>
                  <a:gd name="T66" fmla="*/ 92 w 104"/>
                  <a:gd name="T67" fmla="*/ 139 h 180"/>
                  <a:gd name="T68" fmla="*/ 102 w 104"/>
                  <a:gd name="T69" fmla="*/ 141 h 180"/>
                  <a:gd name="T70" fmla="*/ 103 w 104"/>
                  <a:gd name="T71" fmla="*/ 118 h 180"/>
                  <a:gd name="T72" fmla="*/ 84 w 104"/>
                  <a:gd name="T73" fmla="*/ 112 h 180"/>
                  <a:gd name="T74" fmla="*/ 84 w 104"/>
                  <a:gd name="T75" fmla="*/ 97 h 180"/>
                  <a:gd name="T76" fmla="*/ 81 w 104"/>
                  <a:gd name="T77" fmla="*/ 88 h 180"/>
                  <a:gd name="T78" fmla="*/ 71 w 104"/>
                  <a:gd name="T79" fmla="*/ 84 h 180"/>
                  <a:gd name="T80" fmla="*/ 73 w 104"/>
                  <a:gd name="T81" fmla="*/ 72 h 180"/>
                  <a:gd name="T82" fmla="*/ 63 w 104"/>
                  <a:gd name="T83" fmla="*/ 69 h 180"/>
                  <a:gd name="T84" fmla="*/ 66 w 104"/>
                  <a:gd name="T85" fmla="*/ 52 h 180"/>
                  <a:gd name="T86" fmla="*/ 42 w 104"/>
                  <a:gd name="T87" fmla="*/ 35 h 180"/>
                  <a:gd name="T88" fmla="*/ 55 w 104"/>
                  <a:gd name="T89" fmla="*/ 31 h 180"/>
                  <a:gd name="T90" fmla="*/ 56 w 104"/>
                  <a:gd name="T91" fmla="*/ 15 h 180"/>
                  <a:gd name="T92" fmla="*/ 34 w 104"/>
                  <a:gd name="T93" fmla="*/ 15 h 180"/>
                  <a:gd name="T94" fmla="*/ 34 w 104"/>
                  <a:gd name="T95" fmla="*/ 0 h 180"/>
                  <a:gd name="T96" fmla="*/ 16 w 104"/>
                  <a:gd name="T97" fmla="*/ 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" h="180">
                    <a:moveTo>
                      <a:pt x="16" y="2"/>
                    </a:moveTo>
                    <a:lnTo>
                      <a:pt x="10" y="14"/>
                    </a:lnTo>
                    <a:lnTo>
                      <a:pt x="0" y="25"/>
                    </a:lnTo>
                    <a:lnTo>
                      <a:pt x="8" y="29"/>
                    </a:lnTo>
                    <a:lnTo>
                      <a:pt x="10" y="36"/>
                    </a:lnTo>
                    <a:lnTo>
                      <a:pt x="10" y="46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4" y="61"/>
                    </a:lnTo>
                    <a:lnTo>
                      <a:pt x="16" y="69"/>
                    </a:lnTo>
                    <a:lnTo>
                      <a:pt x="13" y="76"/>
                    </a:lnTo>
                    <a:lnTo>
                      <a:pt x="36" y="81"/>
                    </a:lnTo>
                    <a:lnTo>
                      <a:pt x="41" y="89"/>
                    </a:lnTo>
                    <a:lnTo>
                      <a:pt x="48" y="92"/>
                    </a:lnTo>
                    <a:lnTo>
                      <a:pt x="46" y="99"/>
                    </a:lnTo>
                    <a:lnTo>
                      <a:pt x="34" y="107"/>
                    </a:lnTo>
                    <a:lnTo>
                      <a:pt x="24" y="107"/>
                    </a:lnTo>
                    <a:lnTo>
                      <a:pt x="22" y="118"/>
                    </a:lnTo>
                    <a:lnTo>
                      <a:pt x="26" y="124"/>
                    </a:lnTo>
                    <a:lnTo>
                      <a:pt x="24" y="135"/>
                    </a:lnTo>
                    <a:lnTo>
                      <a:pt x="16" y="139"/>
                    </a:lnTo>
                    <a:lnTo>
                      <a:pt x="39" y="144"/>
                    </a:lnTo>
                    <a:lnTo>
                      <a:pt x="37" y="148"/>
                    </a:lnTo>
                    <a:lnTo>
                      <a:pt x="29" y="149"/>
                    </a:lnTo>
                    <a:lnTo>
                      <a:pt x="19" y="159"/>
                    </a:lnTo>
                    <a:lnTo>
                      <a:pt x="11" y="170"/>
                    </a:lnTo>
                    <a:lnTo>
                      <a:pt x="10" y="179"/>
                    </a:lnTo>
                    <a:lnTo>
                      <a:pt x="31" y="171"/>
                    </a:lnTo>
                    <a:lnTo>
                      <a:pt x="45" y="164"/>
                    </a:lnTo>
                    <a:lnTo>
                      <a:pt x="63" y="168"/>
                    </a:lnTo>
                    <a:lnTo>
                      <a:pt x="79" y="158"/>
                    </a:lnTo>
                    <a:lnTo>
                      <a:pt x="97" y="154"/>
                    </a:lnTo>
                    <a:lnTo>
                      <a:pt x="86" y="144"/>
                    </a:lnTo>
                    <a:lnTo>
                      <a:pt x="92" y="139"/>
                    </a:lnTo>
                    <a:lnTo>
                      <a:pt x="102" y="141"/>
                    </a:lnTo>
                    <a:lnTo>
                      <a:pt x="103" y="118"/>
                    </a:lnTo>
                    <a:lnTo>
                      <a:pt x="84" y="112"/>
                    </a:lnTo>
                    <a:lnTo>
                      <a:pt x="84" y="97"/>
                    </a:lnTo>
                    <a:lnTo>
                      <a:pt x="81" y="88"/>
                    </a:lnTo>
                    <a:lnTo>
                      <a:pt x="71" y="84"/>
                    </a:lnTo>
                    <a:lnTo>
                      <a:pt x="73" y="72"/>
                    </a:lnTo>
                    <a:lnTo>
                      <a:pt x="63" y="69"/>
                    </a:lnTo>
                    <a:lnTo>
                      <a:pt x="66" y="52"/>
                    </a:lnTo>
                    <a:lnTo>
                      <a:pt x="42" y="35"/>
                    </a:lnTo>
                    <a:lnTo>
                      <a:pt x="55" y="31"/>
                    </a:lnTo>
                    <a:lnTo>
                      <a:pt x="56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1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6" name="Freeform 250"/>
              <p:cNvSpPr>
                <a:spLocks/>
              </p:cNvSpPr>
              <p:nvPr/>
            </p:nvSpPr>
            <p:spPr bwMode="auto">
              <a:xfrm>
                <a:off x="5786221" y="2321498"/>
                <a:ext cx="26732" cy="31459"/>
              </a:xfrm>
              <a:custGeom>
                <a:avLst/>
                <a:gdLst>
                  <a:gd name="T0" fmla="*/ 11 w 15"/>
                  <a:gd name="T1" fmla="*/ 0 h 19"/>
                  <a:gd name="T2" fmla="*/ 0 w 15"/>
                  <a:gd name="T3" fmla="*/ 9 h 19"/>
                  <a:gd name="T4" fmla="*/ 4 w 15"/>
                  <a:gd name="T5" fmla="*/ 18 h 19"/>
                  <a:gd name="T6" fmla="*/ 14 w 15"/>
                  <a:gd name="T7" fmla="*/ 18 h 19"/>
                  <a:gd name="T8" fmla="*/ 11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1" y="0"/>
                    </a:moveTo>
                    <a:lnTo>
                      <a:pt x="0" y="9"/>
                    </a:lnTo>
                    <a:lnTo>
                      <a:pt x="4" y="18"/>
                    </a:lnTo>
                    <a:lnTo>
                      <a:pt x="14" y="18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7" name="Freeform 251"/>
              <p:cNvSpPr>
                <a:spLocks/>
              </p:cNvSpPr>
              <p:nvPr/>
            </p:nvSpPr>
            <p:spPr bwMode="auto">
              <a:xfrm>
                <a:off x="5938752" y="1881071"/>
                <a:ext cx="622704" cy="539523"/>
              </a:xfrm>
              <a:custGeom>
                <a:avLst/>
                <a:gdLst>
                  <a:gd name="T0" fmla="*/ 303 w 352"/>
                  <a:gd name="T1" fmla="*/ 42 h 306"/>
                  <a:gd name="T2" fmla="*/ 280 w 352"/>
                  <a:gd name="T3" fmla="*/ 30 h 306"/>
                  <a:gd name="T4" fmla="*/ 263 w 352"/>
                  <a:gd name="T5" fmla="*/ 48 h 306"/>
                  <a:gd name="T6" fmla="*/ 237 w 352"/>
                  <a:gd name="T7" fmla="*/ 66 h 306"/>
                  <a:gd name="T8" fmla="*/ 213 w 352"/>
                  <a:gd name="T9" fmla="*/ 61 h 306"/>
                  <a:gd name="T10" fmla="*/ 197 w 352"/>
                  <a:gd name="T11" fmla="*/ 78 h 306"/>
                  <a:gd name="T12" fmla="*/ 173 w 352"/>
                  <a:gd name="T13" fmla="*/ 78 h 306"/>
                  <a:gd name="T14" fmla="*/ 158 w 352"/>
                  <a:gd name="T15" fmla="*/ 90 h 306"/>
                  <a:gd name="T16" fmla="*/ 148 w 352"/>
                  <a:gd name="T17" fmla="*/ 100 h 306"/>
                  <a:gd name="T18" fmla="*/ 138 w 352"/>
                  <a:gd name="T19" fmla="*/ 117 h 306"/>
                  <a:gd name="T20" fmla="*/ 124 w 352"/>
                  <a:gd name="T21" fmla="*/ 129 h 306"/>
                  <a:gd name="T22" fmla="*/ 115 w 352"/>
                  <a:gd name="T23" fmla="*/ 151 h 306"/>
                  <a:gd name="T24" fmla="*/ 117 w 352"/>
                  <a:gd name="T25" fmla="*/ 172 h 306"/>
                  <a:gd name="T26" fmla="*/ 96 w 352"/>
                  <a:gd name="T27" fmla="*/ 174 h 306"/>
                  <a:gd name="T28" fmla="*/ 96 w 352"/>
                  <a:gd name="T29" fmla="*/ 210 h 306"/>
                  <a:gd name="T30" fmla="*/ 107 w 352"/>
                  <a:gd name="T31" fmla="*/ 242 h 306"/>
                  <a:gd name="T32" fmla="*/ 96 w 352"/>
                  <a:gd name="T33" fmla="*/ 267 h 306"/>
                  <a:gd name="T34" fmla="*/ 87 w 352"/>
                  <a:gd name="T35" fmla="*/ 295 h 306"/>
                  <a:gd name="T36" fmla="*/ 55 w 352"/>
                  <a:gd name="T37" fmla="*/ 292 h 306"/>
                  <a:gd name="T38" fmla="*/ 33 w 352"/>
                  <a:gd name="T39" fmla="*/ 303 h 306"/>
                  <a:gd name="T40" fmla="*/ 15 w 352"/>
                  <a:gd name="T41" fmla="*/ 287 h 306"/>
                  <a:gd name="T42" fmla="*/ 11 w 352"/>
                  <a:gd name="T43" fmla="*/ 256 h 306"/>
                  <a:gd name="T44" fmla="*/ 0 w 352"/>
                  <a:gd name="T45" fmla="*/ 218 h 306"/>
                  <a:gd name="T46" fmla="*/ 14 w 352"/>
                  <a:gd name="T47" fmla="*/ 205 h 306"/>
                  <a:gd name="T48" fmla="*/ 40 w 352"/>
                  <a:gd name="T49" fmla="*/ 199 h 306"/>
                  <a:gd name="T50" fmla="*/ 60 w 352"/>
                  <a:gd name="T51" fmla="*/ 189 h 306"/>
                  <a:gd name="T52" fmla="*/ 82 w 352"/>
                  <a:gd name="T53" fmla="*/ 165 h 306"/>
                  <a:gd name="T54" fmla="*/ 94 w 352"/>
                  <a:gd name="T55" fmla="*/ 144 h 306"/>
                  <a:gd name="T56" fmla="*/ 102 w 352"/>
                  <a:gd name="T57" fmla="*/ 117 h 306"/>
                  <a:gd name="T58" fmla="*/ 129 w 352"/>
                  <a:gd name="T59" fmla="*/ 87 h 306"/>
                  <a:gd name="T60" fmla="*/ 163 w 352"/>
                  <a:gd name="T61" fmla="*/ 74 h 306"/>
                  <a:gd name="T62" fmla="*/ 195 w 352"/>
                  <a:gd name="T63" fmla="*/ 64 h 306"/>
                  <a:gd name="T64" fmla="*/ 212 w 352"/>
                  <a:gd name="T65" fmla="*/ 46 h 306"/>
                  <a:gd name="T66" fmla="*/ 198 w 352"/>
                  <a:gd name="T67" fmla="*/ 23 h 306"/>
                  <a:gd name="T68" fmla="*/ 218 w 352"/>
                  <a:gd name="T69" fmla="*/ 8 h 306"/>
                  <a:gd name="T70" fmla="*/ 229 w 352"/>
                  <a:gd name="T71" fmla="*/ 25 h 306"/>
                  <a:gd name="T72" fmla="*/ 236 w 352"/>
                  <a:gd name="T73" fmla="*/ 17 h 306"/>
                  <a:gd name="T74" fmla="*/ 248 w 352"/>
                  <a:gd name="T75" fmla="*/ 26 h 306"/>
                  <a:gd name="T76" fmla="*/ 246 w 352"/>
                  <a:gd name="T77" fmla="*/ 10 h 306"/>
                  <a:gd name="T78" fmla="*/ 271 w 352"/>
                  <a:gd name="T79" fmla="*/ 12 h 306"/>
                  <a:gd name="T80" fmla="*/ 282 w 352"/>
                  <a:gd name="T81" fmla="*/ 14 h 306"/>
                  <a:gd name="T82" fmla="*/ 309 w 352"/>
                  <a:gd name="T83" fmla="*/ 5 h 306"/>
                  <a:gd name="T84" fmla="*/ 322 w 352"/>
                  <a:gd name="T85" fmla="*/ 26 h 306"/>
                  <a:gd name="T86" fmla="*/ 333 w 352"/>
                  <a:gd name="T87" fmla="*/ 48 h 306"/>
                  <a:gd name="T88" fmla="*/ 310 w 352"/>
                  <a:gd name="T89" fmla="*/ 80 h 306"/>
                  <a:gd name="T90" fmla="*/ 303 w 352"/>
                  <a:gd name="T91" fmla="*/ 4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2" h="306">
                    <a:moveTo>
                      <a:pt x="295" y="66"/>
                    </a:moveTo>
                    <a:lnTo>
                      <a:pt x="303" y="42"/>
                    </a:lnTo>
                    <a:lnTo>
                      <a:pt x="292" y="32"/>
                    </a:lnTo>
                    <a:lnTo>
                      <a:pt x="280" y="30"/>
                    </a:lnTo>
                    <a:lnTo>
                      <a:pt x="273" y="37"/>
                    </a:lnTo>
                    <a:lnTo>
                      <a:pt x="263" y="48"/>
                    </a:lnTo>
                    <a:lnTo>
                      <a:pt x="258" y="63"/>
                    </a:lnTo>
                    <a:lnTo>
                      <a:pt x="237" y="66"/>
                    </a:lnTo>
                    <a:lnTo>
                      <a:pt x="224" y="63"/>
                    </a:lnTo>
                    <a:lnTo>
                      <a:pt x="213" y="61"/>
                    </a:lnTo>
                    <a:lnTo>
                      <a:pt x="205" y="68"/>
                    </a:lnTo>
                    <a:lnTo>
                      <a:pt x="197" y="78"/>
                    </a:lnTo>
                    <a:lnTo>
                      <a:pt x="184" y="78"/>
                    </a:lnTo>
                    <a:lnTo>
                      <a:pt x="173" y="78"/>
                    </a:lnTo>
                    <a:lnTo>
                      <a:pt x="166" y="85"/>
                    </a:lnTo>
                    <a:lnTo>
                      <a:pt x="158" y="90"/>
                    </a:lnTo>
                    <a:lnTo>
                      <a:pt x="150" y="87"/>
                    </a:lnTo>
                    <a:lnTo>
                      <a:pt x="148" y="100"/>
                    </a:lnTo>
                    <a:lnTo>
                      <a:pt x="140" y="104"/>
                    </a:lnTo>
                    <a:lnTo>
                      <a:pt x="138" y="117"/>
                    </a:lnTo>
                    <a:lnTo>
                      <a:pt x="128" y="117"/>
                    </a:lnTo>
                    <a:lnTo>
                      <a:pt x="124" y="129"/>
                    </a:lnTo>
                    <a:lnTo>
                      <a:pt x="117" y="133"/>
                    </a:lnTo>
                    <a:lnTo>
                      <a:pt x="115" y="151"/>
                    </a:lnTo>
                    <a:lnTo>
                      <a:pt x="108" y="165"/>
                    </a:lnTo>
                    <a:lnTo>
                      <a:pt x="117" y="172"/>
                    </a:lnTo>
                    <a:lnTo>
                      <a:pt x="110" y="177"/>
                    </a:lnTo>
                    <a:lnTo>
                      <a:pt x="96" y="174"/>
                    </a:lnTo>
                    <a:lnTo>
                      <a:pt x="93" y="184"/>
                    </a:lnTo>
                    <a:lnTo>
                      <a:pt x="96" y="210"/>
                    </a:lnTo>
                    <a:lnTo>
                      <a:pt x="99" y="226"/>
                    </a:lnTo>
                    <a:lnTo>
                      <a:pt x="107" y="242"/>
                    </a:lnTo>
                    <a:lnTo>
                      <a:pt x="110" y="259"/>
                    </a:lnTo>
                    <a:lnTo>
                      <a:pt x="96" y="267"/>
                    </a:lnTo>
                    <a:lnTo>
                      <a:pt x="92" y="286"/>
                    </a:lnTo>
                    <a:lnTo>
                      <a:pt x="87" y="295"/>
                    </a:lnTo>
                    <a:lnTo>
                      <a:pt x="76" y="289"/>
                    </a:lnTo>
                    <a:lnTo>
                      <a:pt x="55" y="292"/>
                    </a:lnTo>
                    <a:lnTo>
                      <a:pt x="44" y="300"/>
                    </a:lnTo>
                    <a:lnTo>
                      <a:pt x="33" y="303"/>
                    </a:lnTo>
                    <a:lnTo>
                      <a:pt x="16" y="305"/>
                    </a:lnTo>
                    <a:lnTo>
                      <a:pt x="15" y="287"/>
                    </a:lnTo>
                    <a:lnTo>
                      <a:pt x="8" y="282"/>
                    </a:lnTo>
                    <a:lnTo>
                      <a:pt x="11" y="256"/>
                    </a:lnTo>
                    <a:lnTo>
                      <a:pt x="1" y="255"/>
                    </a:lnTo>
                    <a:lnTo>
                      <a:pt x="0" y="218"/>
                    </a:lnTo>
                    <a:lnTo>
                      <a:pt x="11" y="214"/>
                    </a:lnTo>
                    <a:lnTo>
                      <a:pt x="14" y="205"/>
                    </a:lnTo>
                    <a:lnTo>
                      <a:pt x="27" y="200"/>
                    </a:lnTo>
                    <a:lnTo>
                      <a:pt x="40" y="199"/>
                    </a:lnTo>
                    <a:lnTo>
                      <a:pt x="45" y="191"/>
                    </a:lnTo>
                    <a:lnTo>
                      <a:pt x="60" y="189"/>
                    </a:lnTo>
                    <a:lnTo>
                      <a:pt x="62" y="172"/>
                    </a:lnTo>
                    <a:lnTo>
                      <a:pt x="82" y="165"/>
                    </a:lnTo>
                    <a:lnTo>
                      <a:pt x="84" y="151"/>
                    </a:lnTo>
                    <a:lnTo>
                      <a:pt x="94" y="144"/>
                    </a:lnTo>
                    <a:lnTo>
                      <a:pt x="98" y="131"/>
                    </a:lnTo>
                    <a:lnTo>
                      <a:pt x="102" y="117"/>
                    </a:lnTo>
                    <a:lnTo>
                      <a:pt x="117" y="102"/>
                    </a:lnTo>
                    <a:lnTo>
                      <a:pt x="129" y="87"/>
                    </a:lnTo>
                    <a:lnTo>
                      <a:pt x="144" y="78"/>
                    </a:lnTo>
                    <a:lnTo>
                      <a:pt x="163" y="74"/>
                    </a:lnTo>
                    <a:lnTo>
                      <a:pt x="174" y="68"/>
                    </a:lnTo>
                    <a:lnTo>
                      <a:pt x="195" y="64"/>
                    </a:lnTo>
                    <a:lnTo>
                      <a:pt x="199" y="52"/>
                    </a:lnTo>
                    <a:lnTo>
                      <a:pt x="212" y="46"/>
                    </a:lnTo>
                    <a:lnTo>
                      <a:pt x="208" y="30"/>
                    </a:lnTo>
                    <a:lnTo>
                      <a:pt x="198" y="23"/>
                    </a:lnTo>
                    <a:lnTo>
                      <a:pt x="213" y="19"/>
                    </a:lnTo>
                    <a:lnTo>
                      <a:pt x="218" y="8"/>
                    </a:lnTo>
                    <a:lnTo>
                      <a:pt x="221" y="23"/>
                    </a:lnTo>
                    <a:lnTo>
                      <a:pt x="229" y="25"/>
                    </a:lnTo>
                    <a:lnTo>
                      <a:pt x="229" y="17"/>
                    </a:lnTo>
                    <a:lnTo>
                      <a:pt x="236" y="17"/>
                    </a:lnTo>
                    <a:lnTo>
                      <a:pt x="239" y="23"/>
                    </a:lnTo>
                    <a:lnTo>
                      <a:pt x="248" y="26"/>
                    </a:lnTo>
                    <a:lnTo>
                      <a:pt x="253" y="15"/>
                    </a:lnTo>
                    <a:lnTo>
                      <a:pt x="246" y="10"/>
                    </a:lnTo>
                    <a:lnTo>
                      <a:pt x="258" y="3"/>
                    </a:lnTo>
                    <a:lnTo>
                      <a:pt x="271" y="12"/>
                    </a:lnTo>
                    <a:lnTo>
                      <a:pt x="279" y="0"/>
                    </a:lnTo>
                    <a:lnTo>
                      <a:pt x="282" y="14"/>
                    </a:lnTo>
                    <a:lnTo>
                      <a:pt x="295" y="15"/>
                    </a:lnTo>
                    <a:lnTo>
                      <a:pt x="309" y="5"/>
                    </a:lnTo>
                    <a:lnTo>
                      <a:pt x="325" y="15"/>
                    </a:lnTo>
                    <a:lnTo>
                      <a:pt x="322" y="26"/>
                    </a:lnTo>
                    <a:lnTo>
                      <a:pt x="351" y="36"/>
                    </a:lnTo>
                    <a:lnTo>
                      <a:pt x="333" y="48"/>
                    </a:lnTo>
                    <a:lnTo>
                      <a:pt x="317" y="65"/>
                    </a:lnTo>
                    <a:lnTo>
                      <a:pt x="310" y="80"/>
                    </a:lnTo>
                    <a:lnTo>
                      <a:pt x="295" y="66"/>
                    </a:lnTo>
                    <a:lnTo>
                      <a:pt x="30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8" name="Freeform 252"/>
              <p:cNvSpPr>
                <a:spLocks/>
              </p:cNvSpPr>
              <p:nvPr/>
            </p:nvSpPr>
            <p:spPr bwMode="auto">
              <a:xfrm>
                <a:off x="5721749" y="2667546"/>
                <a:ext cx="300344" cy="311445"/>
              </a:xfrm>
              <a:custGeom>
                <a:avLst/>
                <a:gdLst>
                  <a:gd name="T0" fmla="*/ 89 w 170"/>
                  <a:gd name="T1" fmla="*/ 3 h 176"/>
                  <a:gd name="T2" fmla="*/ 85 w 170"/>
                  <a:gd name="T3" fmla="*/ 15 h 176"/>
                  <a:gd name="T4" fmla="*/ 78 w 170"/>
                  <a:gd name="T5" fmla="*/ 21 h 176"/>
                  <a:gd name="T6" fmla="*/ 74 w 170"/>
                  <a:gd name="T7" fmla="*/ 29 h 176"/>
                  <a:gd name="T8" fmla="*/ 63 w 170"/>
                  <a:gd name="T9" fmla="*/ 27 h 176"/>
                  <a:gd name="T10" fmla="*/ 61 w 170"/>
                  <a:gd name="T11" fmla="*/ 36 h 176"/>
                  <a:gd name="T12" fmla="*/ 50 w 170"/>
                  <a:gd name="T13" fmla="*/ 37 h 176"/>
                  <a:gd name="T14" fmla="*/ 42 w 170"/>
                  <a:gd name="T15" fmla="*/ 29 h 176"/>
                  <a:gd name="T16" fmla="*/ 34 w 170"/>
                  <a:gd name="T17" fmla="*/ 31 h 176"/>
                  <a:gd name="T18" fmla="*/ 38 w 170"/>
                  <a:gd name="T19" fmla="*/ 39 h 176"/>
                  <a:gd name="T20" fmla="*/ 36 w 170"/>
                  <a:gd name="T21" fmla="*/ 47 h 176"/>
                  <a:gd name="T22" fmla="*/ 23 w 170"/>
                  <a:gd name="T23" fmla="*/ 48 h 176"/>
                  <a:gd name="T24" fmla="*/ 17 w 170"/>
                  <a:gd name="T25" fmla="*/ 52 h 176"/>
                  <a:gd name="T26" fmla="*/ 15 w 170"/>
                  <a:gd name="T27" fmla="*/ 54 h 176"/>
                  <a:gd name="T28" fmla="*/ 0 w 170"/>
                  <a:gd name="T29" fmla="*/ 56 h 176"/>
                  <a:gd name="T30" fmla="*/ 0 w 170"/>
                  <a:gd name="T31" fmla="*/ 60 h 176"/>
                  <a:gd name="T32" fmla="*/ 0 w 170"/>
                  <a:gd name="T33" fmla="*/ 66 h 176"/>
                  <a:gd name="T34" fmla="*/ 18 w 170"/>
                  <a:gd name="T35" fmla="*/ 75 h 176"/>
                  <a:gd name="T36" fmla="*/ 26 w 170"/>
                  <a:gd name="T37" fmla="*/ 79 h 176"/>
                  <a:gd name="T38" fmla="*/ 34 w 170"/>
                  <a:gd name="T39" fmla="*/ 88 h 176"/>
                  <a:gd name="T40" fmla="*/ 40 w 170"/>
                  <a:gd name="T41" fmla="*/ 102 h 176"/>
                  <a:gd name="T42" fmla="*/ 48 w 170"/>
                  <a:gd name="T43" fmla="*/ 111 h 176"/>
                  <a:gd name="T44" fmla="*/ 40 w 170"/>
                  <a:gd name="T45" fmla="*/ 115 h 176"/>
                  <a:gd name="T46" fmla="*/ 36 w 170"/>
                  <a:gd name="T47" fmla="*/ 150 h 176"/>
                  <a:gd name="T48" fmla="*/ 31 w 170"/>
                  <a:gd name="T49" fmla="*/ 160 h 176"/>
                  <a:gd name="T50" fmla="*/ 50 w 170"/>
                  <a:gd name="T51" fmla="*/ 166 h 176"/>
                  <a:gd name="T52" fmla="*/ 70 w 170"/>
                  <a:gd name="T53" fmla="*/ 167 h 176"/>
                  <a:gd name="T54" fmla="*/ 80 w 170"/>
                  <a:gd name="T55" fmla="*/ 175 h 176"/>
                  <a:gd name="T56" fmla="*/ 108 w 170"/>
                  <a:gd name="T57" fmla="*/ 175 h 176"/>
                  <a:gd name="T58" fmla="*/ 105 w 170"/>
                  <a:gd name="T59" fmla="*/ 164 h 176"/>
                  <a:gd name="T60" fmla="*/ 110 w 170"/>
                  <a:gd name="T61" fmla="*/ 153 h 176"/>
                  <a:gd name="T62" fmla="*/ 122 w 170"/>
                  <a:gd name="T63" fmla="*/ 152 h 176"/>
                  <a:gd name="T64" fmla="*/ 134 w 170"/>
                  <a:gd name="T65" fmla="*/ 152 h 176"/>
                  <a:gd name="T66" fmla="*/ 143 w 170"/>
                  <a:gd name="T67" fmla="*/ 158 h 176"/>
                  <a:gd name="T68" fmla="*/ 154 w 170"/>
                  <a:gd name="T69" fmla="*/ 161 h 176"/>
                  <a:gd name="T70" fmla="*/ 162 w 170"/>
                  <a:gd name="T71" fmla="*/ 148 h 176"/>
                  <a:gd name="T72" fmla="*/ 162 w 170"/>
                  <a:gd name="T73" fmla="*/ 138 h 176"/>
                  <a:gd name="T74" fmla="*/ 151 w 170"/>
                  <a:gd name="T75" fmla="*/ 133 h 176"/>
                  <a:gd name="T76" fmla="*/ 149 w 170"/>
                  <a:gd name="T77" fmla="*/ 119 h 176"/>
                  <a:gd name="T78" fmla="*/ 155 w 170"/>
                  <a:gd name="T79" fmla="*/ 110 h 176"/>
                  <a:gd name="T80" fmla="*/ 155 w 170"/>
                  <a:gd name="T81" fmla="*/ 99 h 176"/>
                  <a:gd name="T82" fmla="*/ 148 w 170"/>
                  <a:gd name="T83" fmla="*/ 93 h 176"/>
                  <a:gd name="T84" fmla="*/ 151 w 170"/>
                  <a:gd name="T85" fmla="*/ 84 h 176"/>
                  <a:gd name="T86" fmla="*/ 157 w 170"/>
                  <a:gd name="T87" fmla="*/ 74 h 176"/>
                  <a:gd name="T88" fmla="*/ 166 w 170"/>
                  <a:gd name="T89" fmla="*/ 73 h 176"/>
                  <a:gd name="T90" fmla="*/ 163 w 170"/>
                  <a:gd name="T91" fmla="*/ 51 h 176"/>
                  <a:gd name="T92" fmla="*/ 169 w 170"/>
                  <a:gd name="T93" fmla="*/ 43 h 176"/>
                  <a:gd name="T94" fmla="*/ 156 w 170"/>
                  <a:gd name="T95" fmla="*/ 32 h 176"/>
                  <a:gd name="T96" fmla="*/ 137 w 170"/>
                  <a:gd name="T97" fmla="*/ 33 h 176"/>
                  <a:gd name="T98" fmla="*/ 119 w 170"/>
                  <a:gd name="T99" fmla="*/ 27 h 176"/>
                  <a:gd name="T100" fmla="*/ 114 w 170"/>
                  <a:gd name="T101" fmla="*/ 14 h 176"/>
                  <a:gd name="T102" fmla="*/ 102 w 170"/>
                  <a:gd name="T103" fmla="*/ 8 h 176"/>
                  <a:gd name="T104" fmla="*/ 103 w 170"/>
                  <a:gd name="T105" fmla="*/ 0 h 176"/>
                  <a:gd name="T106" fmla="*/ 89 w 170"/>
                  <a:gd name="T107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176">
                    <a:moveTo>
                      <a:pt x="89" y="3"/>
                    </a:moveTo>
                    <a:lnTo>
                      <a:pt x="85" y="15"/>
                    </a:lnTo>
                    <a:lnTo>
                      <a:pt x="78" y="21"/>
                    </a:lnTo>
                    <a:lnTo>
                      <a:pt x="74" y="29"/>
                    </a:lnTo>
                    <a:lnTo>
                      <a:pt x="63" y="27"/>
                    </a:lnTo>
                    <a:lnTo>
                      <a:pt x="61" y="36"/>
                    </a:lnTo>
                    <a:lnTo>
                      <a:pt x="50" y="37"/>
                    </a:lnTo>
                    <a:lnTo>
                      <a:pt x="42" y="29"/>
                    </a:lnTo>
                    <a:lnTo>
                      <a:pt x="34" y="31"/>
                    </a:lnTo>
                    <a:lnTo>
                      <a:pt x="38" y="39"/>
                    </a:lnTo>
                    <a:lnTo>
                      <a:pt x="36" y="47"/>
                    </a:lnTo>
                    <a:lnTo>
                      <a:pt x="23" y="48"/>
                    </a:lnTo>
                    <a:lnTo>
                      <a:pt x="17" y="52"/>
                    </a:lnTo>
                    <a:lnTo>
                      <a:pt x="15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8" y="75"/>
                    </a:lnTo>
                    <a:lnTo>
                      <a:pt x="26" y="79"/>
                    </a:lnTo>
                    <a:lnTo>
                      <a:pt x="34" y="88"/>
                    </a:lnTo>
                    <a:lnTo>
                      <a:pt x="40" y="102"/>
                    </a:lnTo>
                    <a:lnTo>
                      <a:pt x="48" y="111"/>
                    </a:lnTo>
                    <a:lnTo>
                      <a:pt x="40" y="115"/>
                    </a:lnTo>
                    <a:lnTo>
                      <a:pt x="36" y="150"/>
                    </a:lnTo>
                    <a:lnTo>
                      <a:pt x="31" y="160"/>
                    </a:lnTo>
                    <a:lnTo>
                      <a:pt x="50" y="166"/>
                    </a:lnTo>
                    <a:lnTo>
                      <a:pt x="70" y="167"/>
                    </a:lnTo>
                    <a:lnTo>
                      <a:pt x="80" y="175"/>
                    </a:lnTo>
                    <a:lnTo>
                      <a:pt x="108" y="175"/>
                    </a:lnTo>
                    <a:lnTo>
                      <a:pt x="105" y="164"/>
                    </a:lnTo>
                    <a:lnTo>
                      <a:pt x="110" y="153"/>
                    </a:lnTo>
                    <a:lnTo>
                      <a:pt x="122" y="152"/>
                    </a:lnTo>
                    <a:lnTo>
                      <a:pt x="134" y="152"/>
                    </a:lnTo>
                    <a:lnTo>
                      <a:pt x="143" y="158"/>
                    </a:lnTo>
                    <a:lnTo>
                      <a:pt x="154" y="161"/>
                    </a:lnTo>
                    <a:lnTo>
                      <a:pt x="162" y="148"/>
                    </a:lnTo>
                    <a:lnTo>
                      <a:pt x="162" y="138"/>
                    </a:lnTo>
                    <a:lnTo>
                      <a:pt x="151" y="133"/>
                    </a:lnTo>
                    <a:lnTo>
                      <a:pt x="149" y="119"/>
                    </a:lnTo>
                    <a:lnTo>
                      <a:pt x="155" y="110"/>
                    </a:lnTo>
                    <a:lnTo>
                      <a:pt x="155" y="99"/>
                    </a:lnTo>
                    <a:lnTo>
                      <a:pt x="148" y="93"/>
                    </a:lnTo>
                    <a:lnTo>
                      <a:pt x="151" y="84"/>
                    </a:lnTo>
                    <a:lnTo>
                      <a:pt x="157" y="74"/>
                    </a:lnTo>
                    <a:lnTo>
                      <a:pt x="166" y="73"/>
                    </a:lnTo>
                    <a:lnTo>
                      <a:pt x="163" y="51"/>
                    </a:lnTo>
                    <a:lnTo>
                      <a:pt x="169" y="43"/>
                    </a:lnTo>
                    <a:lnTo>
                      <a:pt x="156" y="32"/>
                    </a:lnTo>
                    <a:lnTo>
                      <a:pt x="137" y="33"/>
                    </a:lnTo>
                    <a:lnTo>
                      <a:pt x="119" y="27"/>
                    </a:lnTo>
                    <a:lnTo>
                      <a:pt x="114" y="14"/>
                    </a:lnTo>
                    <a:lnTo>
                      <a:pt x="102" y="8"/>
                    </a:lnTo>
                    <a:lnTo>
                      <a:pt x="103" y="0"/>
                    </a:lnTo>
                    <a:lnTo>
                      <a:pt x="89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9" name="Freeform 253"/>
              <p:cNvSpPr>
                <a:spLocks/>
              </p:cNvSpPr>
              <p:nvPr/>
            </p:nvSpPr>
            <p:spPr bwMode="auto">
              <a:xfrm>
                <a:off x="5982781" y="2815405"/>
                <a:ext cx="301917" cy="298861"/>
              </a:xfrm>
              <a:custGeom>
                <a:avLst/>
                <a:gdLst>
                  <a:gd name="T0" fmla="*/ 13 w 172"/>
                  <a:gd name="T1" fmla="*/ 65 h 170"/>
                  <a:gd name="T2" fmla="*/ 13 w 172"/>
                  <a:gd name="T3" fmla="*/ 55 h 170"/>
                  <a:gd name="T4" fmla="*/ 2 w 172"/>
                  <a:gd name="T5" fmla="*/ 50 h 170"/>
                  <a:gd name="T6" fmla="*/ 0 w 172"/>
                  <a:gd name="T7" fmla="*/ 36 h 170"/>
                  <a:gd name="T8" fmla="*/ 6 w 172"/>
                  <a:gd name="T9" fmla="*/ 27 h 170"/>
                  <a:gd name="T10" fmla="*/ 6 w 172"/>
                  <a:gd name="T11" fmla="*/ 16 h 170"/>
                  <a:gd name="T12" fmla="*/ 20 w 172"/>
                  <a:gd name="T13" fmla="*/ 16 h 170"/>
                  <a:gd name="T14" fmla="*/ 25 w 172"/>
                  <a:gd name="T15" fmla="*/ 10 h 170"/>
                  <a:gd name="T16" fmla="*/ 30 w 172"/>
                  <a:gd name="T17" fmla="*/ 17 h 170"/>
                  <a:gd name="T18" fmla="*/ 35 w 172"/>
                  <a:gd name="T19" fmla="*/ 12 h 170"/>
                  <a:gd name="T20" fmla="*/ 41 w 172"/>
                  <a:gd name="T21" fmla="*/ 14 h 170"/>
                  <a:gd name="T22" fmla="*/ 46 w 172"/>
                  <a:gd name="T23" fmla="*/ 3 h 170"/>
                  <a:gd name="T24" fmla="*/ 52 w 172"/>
                  <a:gd name="T25" fmla="*/ 6 h 170"/>
                  <a:gd name="T26" fmla="*/ 67 w 172"/>
                  <a:gd name="T27" fmla="*/ 6 h 170"/>
                  <a:gd name="T28" fmla="*/ 80 w 172"/>
                  <a:gd name="T29" fmla="*/ 0 h 170"/>
                  <a:gd name="T30" fmla="*/ 88 w 172"/>
                  <a:gd name="T31" fmla="*/ 9 h 170"/>
                  <a:gd name="T32" fmla="*/ 91 w 172"/>
                  <a:gd name="T33" fmla="*/ 21 h 170"/>
                  <a:gd name="T34" fmla="*/ 84 w 172"/>
                  <a:gd name="T35" fmla="*/ 27 h 170"/>
                  <a:gd name="T36" fmla="*/ 80 w 172"/>
                  <a:gd name="T37" fmla="*/ 41 h 170"/>
                  <a:gd name="T38" fmla="*/ 80 w 172"/>
                  <a:gd name="T39" fmla="*/ 51 h 170"/>
                  <a:gd name="T40" fmla="*/ 86 w 172"/>
                  <a:gd name="T41" fmla="*/ 54 h 170"/>
                  <a:gd name="T42" fmla="*/ 95 w 172"/>
                  <a:gd name="T43" fmla="*/ 69 h 170"/>
                  <a:gd name="T44" fmla="*/ 106 w 172"/>
                  <a:gd name="T45" fmla="*/ 85 h 170"/>
                  <a:gd name="T46" fmla="*/ 124 w 172"/>
                  <a:gd name="T47" fmla="*/ 101 h 170"/>
                  <a:gd name="T48" fmla="*/ 133 w 172"/>
                  <a:gd name="T49" fmla="*/ 101 h 170"/>
                  <a:gd name="T50" fmla="*/ 140 w 172"/>
                  <a:gd name="T51" fmla="*/ 99 h 170"/>
                  <a:gd name="T52" fmla="*/ 141 w 172"/>
                  <a:gd name="T53" fmla="*/ 106 h 170"/>
                  <a:gd name="T54" fmla="*/ 146 w 172"/>
                  <a:gd name="T55" fmla="*/ 111 h 170"/>
                  <a:gd name="T56" fmla="*/ 149 w 172"/>
                  <a:gd name="T57" fmla="*/ 117 h 170"/>
                  <a:gd name="T58" fmla="*/ 157 w 172"/>
                  <a:gd name="T59" fmla="*/ 123 h 170"/>
                  <a:gd name="T60" fmla="*/ 163 w 172"/>
                  <a:gd name="T61" fmla="*/ 129 h 170"/>
                  <a:gd name="T62" fmla="*/ 171 w 172"/>
                  <a:gd name="T63" fmla="*/ 139 h 170"/>
                  <a:gd name="T64" fmla="*/ 166 w 172"/>
                  <a:gd name="T65" fmla="*/ 143 h 170"/>
                  <a:gd name="T66" fmla="*/ 154 w 172"/>
                  <a:gd name="T67" fmla="*/ 134 h 170"/>
                  <a:gd name="T68" fmla="*/ 145 w 172"/>
                  <a:gd name="T69" fmla="*/ 138 h 170"/>
                  <a:gd name="T70" fmla="*/ 142 w 172"/>
                  <a:gd name="T71" fmla="*/ 144 h 170"/>
                  <a:gd name="T72" fmla="*/ 148 w 172"/>
                  <a:gd name="T73" fmla="*/ 155 h 170"/>
                  <a:gd name="T74" fmla="*/ 142 w 172"/>
                  <a:gd name="T75" fmla="*/ 161 h 170"/>
                  <a:gd name="T76" fmla="*/ 138 w 172"/>
                  <a:gd name="T77" fmla="*/ 169 h 170"/>
                  <a:gd name="T78" fmla="*/ 130 w 172"/>
                  <a:gd name="T79" fmla="*/ 169 h 170"/>
                  <a:gd name="T80" fmla="*/ 131 w 172"/>
                  <a:gd name="T81" fmla="*/ 152 h 170"/>
                  <a:gd name="T82" fmla="*/ 131 w 172"/>
                  <a:gd name="T83" fmla="*/ 144 h 170"/>
                  <a:gd name="T84" fmla="*/ 121 w 172"/>
                  <a:gd name="T85" fmla="*/ 137 h 170"/>
                  <a:gd name="T86" fmla="*/ 116 w 172"/>
                  <a:gd name="T87" fmla="*/ 128 h 170"/>
                  <a:gd name="T88" fmla="*/ 108 w 172"/>
                  <a:gd name="T89" fmla="*/ 126 h 170"/>
                  <a:gd name="T90" fmla="*/ 108 w 172"/>
                  <a:gd name="T91" fmla="*/ 117 h 170"/>
                  <a:gd name="T92" fmla="*/ 87 w 172"/>
                  <a:gd name="T93" fmla="*/ 111 h 170"/>
                  <a:gd name="T94" fmla="*/ 74 w 172"/>
                  <a:gd name="T95" fmla="*/ 99 h 170"/>
                  <a:gd name="T96" fmla="*/ 66 w 172"/>
                  <a:gd name="T97" fmla="*/ 93 h 170"/>
                  <a:gd name="T98" fmla="*/ 58 w 172"/>
                  <a:gd name="T99" fmla="*/ 86 h 170"/>
                  <a:gd name="T100" fmla="*/ 53 w 172"/>
                  <a:gd name="T101" fmla="*/ 69 h 170"/>
                  <a:gd name="T102" fmla="*/ 49 w 172"/>
                  <a:gd name="T103" fmla="*/ 59 h 170"/>
                  <a:gd name="T104" fmla="*/ 32 w 172"/>
                  <a:gd name="T105" fmla="*/ 56 h 170"/>
                  <a:gd name="T106" fmla="*/ 29 w 172"/>
                  <a:gd name="T107" fmla="*/ 64 h 170"/>
                  <a:gd name="T108" fmla="*/ 13 w 172"/>
                  <a:gd name="T109" fmla="*/ 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170">
                    <a:moveTo>
                      <a:pt x="13" y="65"/>
                    </a:moveTo>
                    <a:lnTo>
                      <a:pt x="13" y="55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6" y="27"/>
                    </a:lnTo>
                    <a:lnTo>
                      <a:pt x="6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41" y="14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67" y="6"/>
                    </a:lnTo>
                    <a:lnTo>
                      <a:pt x="80" y="0"/>
                    </a:lnTo>
                    <a:lnTo>
                      <a:pt x="88" y="9"/>
                    </a:lnTo>
                    <a:lnTo>
                      <a:pt x="91" y="21"/>
                    </a:lnTo>
                    <a:lnTo>
                      <a:pt x="84" y="27"/>
                    </a:lnTo>
                    <a:lnTo>
                      <a:pt x="80" y="41"/>
                    </a:lnTo>
                    <a:lnTo>
                      <a:pt x="80" y="51"/>
                    </a:lnTo>
                    <a:lnTo>
                      <a:pt x="86" y="54"/>
                    </a:lnTo>
                    <a:lnTo>
                      <a:pt x="95" y="69"/>
                    </a:lnTo>
                    <a:lnTo>
                      <a:pt x="106" y="85"/>
                    </a:lnTo>
                    <a:lnTo>
                      <a:pt x="124" y="101"/>
                    </a:lnTo>
                    <a:lnTo>
                      <a:pt x="133" y="101"/>
                    </a:lnTo>
                    <a:lnTo>
                      <a:pt x="140" y="99"/>
                    </a:lnTo>
                    <a:lnTo>
                      <a:pt x="141" y="106"/>
                    </a:lnTo>
                    <a:lnTo>
                      <a:pt x="146" y="111"/>
                    </a:lnTo>
                    <a:lnTo>
                      <a:pt x="149" y="117"/>
                    </a:lnTo>
                    <a:lnTo>
                      <a:pt x="157" y="123"/>
                    </a:lnTo>
                    <a:lnTo>
                      <a:pt x="163" y="129"/>
                    </a:lnTo>
                    <a:lnTo>
                      <a:pt x="171" y="139"/>
                    </a:lnTo>
                    <a:lnTo>
                      <a:pt x="166" y="143"/>
                    </a:lnTo>
                    <a:lnTo>
                      <a:pt x="154" y="134"/>
                    </a:lnTo>
                    <a:lnTo>
                      <a:pt x="145" y="138"/>
                    </a:lnTo>
                    <a:lnTo>
                      <a:pt x="142" y="144"/>
                    </a:lnTo>
                    <a:lnTo>
                      <a:pt x="148" y="155"/>
                    </a:lnTo>
                    <a:lnTo>
                      <a:pt x="142" y="161"/>
                    </a:lnTo>
                    <a:lnTo>
                      <a:pt x="138" y="169"/>
                    </a:lnTo>
                    <a:lnTo>
                      <a:pt x="130" y="169"/>
                    </a:lnTo>
                    <a:lnTo>
                      <a:pt x="131" y="152"/>
                    </a:lnTo>
                    <a:lnTo>
                      <a:pt x="131" y="144"/>
                    </a:lnTo>
                    <a:lnTo>
                      <a:pt x="121" y="137"/>
                    </a:lnTo>
                    <a:lnTo>
                      <a:pt x="116" y="128"/>
                    </a:lnTo>
                    <a:lnTo>
                      <a:pt x="108" y="126"/>
                    </a:lnTo>
                    <a:lnTo>
                      <a:pt x="108" y="117"/>
                    </a:lnTo>
                    <a:lnTo>
                      <a:pt x="87" y="111"/>
                    </a:lnTo>
                    <a:lnTo>
                      <a:pt x="74" y="99"/>
                    </a:lnTo>
                    <a:lnTo>
                      <a:pt x="66" y="93"/>
                    </a:lnTo>
                    <a:lnTo>
                      <a:pt x="58" y="86"/>
                    </a:lnTo>
                    <a:lnTo>
                      <a:pt x="53" y="69"/>
                    </a:lnTo>
                    <a:lnTo>
                      <a:pt x="49" y="59"/>
                    </a:lnTo>
                    <a:lnTo>
                      <a:pt x="32" y="56"/>
                    </a:lnTo>
                    <a:lnTo>
                      <a:pt x="29" y="64"/>
                    </a:lnTo>
                    <a:lnTo>
                      <a:pt x="13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0" name="Freeform 254"/>
              <p:cNvSpPr>
                <a:spLocks/>
              </p:cNvSpPr>
              <p:nvPr/>
            </p:nvSpPr>
            <p:spPr bwMode="auto">
              <a:xfrm>
                <a:off x="5602240" y="2933376"/>
                <a:ext cx="309779" cy="246954"/>
              </a:xfrm>
              <a:custGeom>
                <a:avLst/>
                <a:gdLst>
                  <a:gd name="T0" fmla="*/ 174 w 175"/>
                  <a:gd name="T1" fmla="*/ 25 h 140"/>
                  <a:gd name="T2" fmla="*/ 147 w 175"/>
                  <a:gd name="T3" fmla="*/ 25 h 140"/>
                  <a:gd name="T4" fmla="*/ 137 w 175"/>
                  <a:gd name="T5" fmla="*/ 18 h 140"/>
                  <a:gd name="T6" fmla="*/ 116 w 175"/>
                  <a:gd name="T7" fmla="*/ 16 h 140"/>
                  <a:gd name="T8" fmla="*/ 98 w 175"/>
                  <a:gd name="T9" fmla="*/ 10 h 140"/>
                  <a:gd name="T10" fmla="*/ 76 w 175"/>
                  <a:gd name="T11" fmla="*/ 3 h 140"/>
                  <a:gd name="T12" fmla="*/ 64 w 175"/>
                  <a:gd name="T13" fmla="*/ 6 h 140"/>
                  <a:gd name="T14" fmla="*/ 53 w 175"/>
                  <a:gd name="T15" fmla="*/ 0 h 140"/>
                  <a:gd name="T16" fmla="*/ 5 w 175"/>
                  <a:gd name="T17" fmla="*/ 1 h 140"/>
                  <a:gd name="T18" fmla="*/ 8 w 175"/>
                  <a:gd name="T19" fmla="*/ 8 h 140"/>
                  <a:gd name="T20" fmla="*/ 0 w 175"/>
                  <a:gd name="T21" fmla="*/ 11 h 140"/>
                  <a:gd name="T22" fmla="*/ 1 w 175"/>
                  <a:gd name="T23" fmla="*/ 22 h 140"/>
                  <a:gd name="T24" fmla="*/ 8 w 175"/>
                  <a:gd name="T25" fmla="*/ 30 h 140"/>
                  <a:gd name="T26" fmla="*/ 12 w 175"/>
                  <a:gd name="T27" fmla="*/ 40 h 140"/>
                  <a:gd name="T28" fmla="*/ 25 w 175"/>
                  <a:gd name="T29" fmla="*/ 39 h 140"/>
                  <a:gd name="T30" fmla="*/ 35 w 175"/>
                  <a:gd name="T31" fmla="*/ 35 h 140"/>
                  <a:gd name="T32" fmla="*/ 39 w 175"/>
                  <a:gd name="T33" fmla="*/ 40 h 140"/>
                  <a:gd name="T34" fmla="*/ 36 w 175"/>
                  <a:gd name="T35" fmla="*/ 45 h 140"/>
                  <a:gd name="T36" fmla="*/ 33 w 175"/>
                  <a:gd name="T37" fmla="*/ 50 h 140"/>
                  <a:gd name="T38" fmla="*/ 27 w 175"/>
                  <a:gd name="T39" fmla="*/ 77 h 140"/>
                  <a:gd name="T40" fmla="*/ 21 w 175"/>
                  <a:gd name="T41" fmla="*/ 84 h 140"/>
                  <a:gd name="T42" fmla="*/ 29 w 175"/>
                  <a:gd name="T43" fmla="*/ 90 h 140"/>
                  <a:gd name="T44" fmla="*/ 30 w 175"/>
                  <a:gd name="T45" fmla="*/ 111 h 140"/>
                  <a:gd name="T46" fmla="*/ 31 w 175"/>
                  <a:gd name="T47" fmla="*/ 120 h 140"/>
                  <a:gd name="T48" fmla="*/ 40 w 175"/>
                  <a:gd name="T49" fmla="*/ 122 h 140"/>
                  <a:gd name="T50" fmla="*/ 40 w 175"/>
                  <a:gd name="T51" fmla="*/ 132 h 140"/>
                  <a:gd name="T52" fmla="*/ 50 w 175"/>
                  <a:gd name="T53" fmla="*/ 139 h 140"/>
                  <a:gd name="T54" fmla="*/ 59 w 175"/>
                  <a:gd name="T55" fmla="*/ 136 h 140"/>
                  <a:gd name="T56" fmla="*/ 67 w 175"/>
                  <a:gd name="T57" fmla="*/ 131 h 140"/>
                  <a:gd name="T58" fmla="*/ 101 w 175"/>
                  <a:gd name="T59" fmla="*/ 132 h 140"/>
                  <a:gd name="T60" fmla="*/ 109 w 175"/>
                  <a:gd name="T61" fmla="*/ 126 h 140"/>
                  <a:gd name="T62" fmla="*/ 109 w 175"/>
                  <a:gd name="T63" fmla="*/ 117 h 140"/>
                  <a:gd name="T64" fmla="*/ 119 w 175"/>
                  <a:gd name="T65" fmla="*/ 111 h 140"/>
                  <a:gd name="T66" fmla="*/ 126 w 175"/>
                  <a:gd name="T67" fmla="*/ 103 h 140"/>
                  <a:gd name="T68" fmla="*/ 129 w 175"/>
                  <a:gd name="T69" fmla="*/ 92 h 140"/>
                  <a:gd name="T70" fmla="*/ 119 w 175"/>
                  <a:gd name="T71" fmla="*/ 80 h 140"/>
                  <a:gd name="T72" fmla="*/ 126 w 175"/>
                  <a:gd name="T73" fmla="*/ 71 h 140"/>
                  <a:gd name="T74" fmla="*/ 133 w 175"/>
                  <a:gd name="T75" fmla="*/ 61 h 140"/>
                  <a:gd name="T76" fmla="*/ 144 w 175"/>
                  <a:gd name="T77" fmla="*/ 58 h 140"/>
                  <a:gd name="T78" fmla="*/ 155 w 175"/>
                  <a:gd name="T79" fmla="*/ 44 h 140"/>
                  <a:gd name="T80" fmla="*/ 163 w 175"/>
                  <a:gd name="T81" fmla="*/ 36 h 140"/>
                  <a:gd name="T82" fmla="*/ 174 w 175"/>
                  <a:gd name="T83" fmla="*/ 2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40">
                    <a:moveTo>
                      <a:pt x="174" y="25"/>
                    </a:moveTo>
                    <a:lnTo>
                      <a:pt x="147" y="25"/>
                    </a:lnTo>
                    <a:lnTo>
                      <a:pt x="137" y="18"/>
                    </a:lnTo>
                    <a:lnTo>
                      <a:pt x="116" y="16"/>
                    </a:lnTo>
                    <a:lnTo>
                      <a:pt x="98" y="10"/>
                    </a:lnTo>
                    <a:lnTo>
                      <a:pt x="76" y="3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5" y="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1" y="22"/>
                    </a:lnTo>
                    <a:lnTo>
                      <a:pt x="8" y="30"/>
                    </a:lnTo>
                    <a:lnTo>
                      <a:pt x="12" y="40"/>
                    </a:lnTo>
                    <a:lnTo>
                      <a:pt x="25" y="39"/>
                    </a:lnTo>
                    <a:lnTo>
                      <a:pt x="35" y="35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3" y="50"/>
                    </a:lnTo>
                    <a:lnTo>
                      <a:pt x="27" y="77"/>
                    </a:lnTo>
                    <a:lnTo>
                      <a:pt x="21" y="84"/>
                    </a:lnTo>
                    <a:lnTo>
                      <a:pt x="29" y="90"/>
                    </a:lnTo>
                    <a:lnTo>
                      <a:pt x="30" y="111"/>
                    </a:lnTo>
                    <a:lnTo>
                      <a:pt x="31" y="120"/>
                    </a:lnTo>
                    <a:lnTo>
                      <a:pt x="40" y="122"/>
                    </a:lnTo>
                    <a:lnTo>
                      <a:pt x="40" y="132"/>
                    </a:lnTo>
                    <a:lnTo>
                      <a:pt x="50" y="139"/>
                    </a:lnTo>
                    <a:lnTo>
                      <a:pt x="59" y="136"/>
                    </a:lnTo>
                    <a:lnTo>
                      <a:pt x="67" y="131"/>
                    </a:lnTo>
                    <a:lnTo>
                      <a:pt x="101" y="132"/>
                    </a:lnTo>
                    <a:lnTo>
                      <a:pt x="109" y="126"/>
                    </a:lnTo>
                    <a:lnTo>
                      <a:pt x="109" y="117"/>
                    </a:lnTo>
                    <a:lnTo>
                      <a:pt x="119" y="111"/>
                    </a:lnTo>
                    <a:lnTo>
                      <a:pt x="126" y="103"/>
                    </a:lnTo>
                    <a:lnTo>
                      <a:pt x="129" y="92"/>
                    </a:lnTo>
                    <a:lnTo>
                      <a:pt x="119" y="80"/>
                    </a:lnTo>
                    <a:lnTo>
                      <a:pt x="126" y="71"/>
                    </a:lnTo>
                    <a:lnTo>
                      <a:pt x="133" y="61"/>
                    </a:lnTo>
                    <a:lnTo>
                      <a:pt x="144" y="58"/>
                    </a:lnTo>
                    <a:lnTo>
                      <a:pt x="155" y="44"/>
                    </a:lnTo>
                    <a:lnTo>
                      <a:pt x="163" y="36"/>
                    </a:lnTo>
                    <a:lnTo>
                      <a:pt x="174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1" name="Freeform 255"/>
              <p:cNvSpPr>
                <a:spLocks/>
              </p:cNvSpPr>
              <p:nvPr/>
            </p:nvSpPr>
            <p:spPr bwMode="auto">
              <a:xfrm>
                <a:off x="5584943" y="2983711"/>
                <a:ext cx="89632" cy="169879"/>
              </a:xfrm>
              <a:custGeom>
                <a:avLst/>
                <a:gdLst>
                  <a:gd name="T0" fmla="*/ 41 w 51"/>
                  <a:gd name="T1" fmla="*/ 82 h 96"/>
                  <a:gd name="T2" fmla="*/ 40 w 51"/>
                  <a:gd name="T3" fmla="*/ 61 h 96"/>
                  <a:gd name="T4" fmla="*/ 32 w 51"/>
                  <a:gd name="T5" fmla="*/ 55 h 96"/>
                  <a:gd name="T6" fmla="*/ 38 w 51"/>
                  <a:gd name="T7" fmla="*/ 48 h 96"/>
                  <a:gd name="T8" fmla="*/ 44 w 51"/>
                  <a:gd name="T9" fmla="*/ 21 h 96"/>
                  <a:gd name="T10" fmla="*/ 47 w 51"/>
                  <a:gd name="T11" fmla="*/ 15 h 96"/>
                  <a:gd name="T12" fmla="*/ 50 w 51"/>
                  <a:gd name="T13" fmla="*/ 10 h 96"/>
                  <a:gd name="T14" fmla="*/ 46 w 51"/>
                  <a:gd name="T15" fmla="*/ 5 h 96"/>
                  <a:gd name="T16" fmla="*/ 36 w 51"/>
                  <a:gd name="T17" fmla="*/ 9 h 96"/>
                  <a:gd name="T18" fmla="*/ 23 w 51"/>
                  <a:gd name="T19" fmla="*/ 10 h 96"/>
                  <a:gd name="T20" fmla="*/ 19 w 51"/>
                  <a:gd name="T21" fmla="*/ 0 h 96"/>
                  <a:gd name="T22" fmla="*/ 14 w 51"/>
                  <a:gd name="T23" fmla="*/ 13 h 96"/>
                  <a:gd name="T24" fmla="*/ 14 w 51"/>
                  <a:gd name="T25" fmla="*/ 28 h 96"/>
                  <a:gd name="T26" fmla="*/ 16 w 51"/>
                  <a:gd name="T27" fmla="*/ 34 h 96"/>
                  <a:gd name="T28" fmla="*/ 10 w 51"/>
                  <a:gd name="T29" fmla="*/ 44 h 96"/>
                  <a:gd name="T30" fmla="*/ 1 w 51"/>
                  <a:gd name="T31" fmla="*/ 50 h 96"/>
                  <a:gd name="T32" fmla="*/ 0 w 51"/>
                  <a:gd name="T33" fmla="*/ 66 h 96"/>
                  <a:gd name="T34" fmla="*/ 10 w 51"/>
                  <a:gd name="T35" fmla="*/ 70 h 96"/>
                  <a:gd name="T36" fmla="*/ 11 w 51"/>
                  <a:gd name="T37" fmla="*/ 80 h 96"/>
                  <a:gd name="T38" fmla="*/ 12 w 51"/>
                  <a:gd name="T39" fmla="*/ 91 h 96"/>
                  <a:gd name="T40" fmla="*/ 23 w 51"/>
                  <a:gd name="T41" fmla="*/ 95 h 96"/>
                  <a:gd name="T42" fmla="*/ 34 w 51"/>
                  <a:gd name="T43" fmla="*/ 95 h 96"/>
                  <a:gd name="T44" fmla="*/ 41 w 51"/>
                  <a:gd name="T45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96">
                    <a:moveTo>
                      <a:pt x="41" y="82"/>
                    </a:moveTo>
                    <a:lnTo>
                      <a:pt x="40" y="61"/>
                    </a:lnTo>
                    <a:lnTo>
                      <a:pt x="32" y="55"/>
                    </a:lnTo>
                    <a:lnTo>
                      <a:pt x="38" y="48"/>
                    </a:lnTo>
                    <a:lnTo>
                      <a:pt x="44" y="21"/>
                    </a:lnTo>
                    <a:lnTo>
                      <a:pt x="47" y="15"/>
                    </a:lnTo>
                    <a:lnTo>
                      <a:pt x="50" y="10"/>
                    </a:lnTo>
                    <a:lnTo>
                      <a:pt x="46" y="5"/>
                    </a:lnTo>
                    <a:lnTo>
                      <a:pt x="36" y="9"/>
                    </a:lnTo>
                    <a:lnTo>
                      <a:pt x="23" y="10"/>
                    </a:lnTo>
                    <a:lnTo>
                      <a:pt x="19" y="0"/>
                    </a:lnTo>
                    <a:lnTo>
                      <a:pt x="14" y="13"/>
                    </a:lnTo>
                    <a:lnTo>
                      <a:pt x="14" y="28"/>
                    </a:lnTo>
                    <a:lnTo>
                      <a:pt x="16" y="34"/>
                    </a:lnTo>
                    <a:lnTo>
                      <a:pt x="10" y="44"/>
                    </a:lnTo>
                    <a:lnTo>
                      <a:pt x="1" y="50"/>
                    </a:lnTo>
                    <a:lnTo>
                      <a:pt x="0" y="66"/>
                    </a:lnTo>
                    <a:lnTo>
                      <a:pt x="10" y="70"/>
                    </a:lnTo>
                    <a:lnTo>
                      <a:pt x="11" y="80"/>
                    </a:lnTo>
                    <a:lnTo>
                      <a:pt x="12" y="91"/>
                    </a:lnTo>
                    <a:lnTo>
                      <a:pt x="23" y="95"/>
                    </a:lnTo>
                    <a:lnTo>
                      <a:pt x="34" y="95"/>
                    </a:lnTo>
                    <a:lnTo>
                      <a:pt x="4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2" name="Freeform 256"/>
              <p:cNvSpPr>
                <a:spLocks/>
              </p:cNvSpPr>
              <p:nvPr/>
            </p:nvSpPr>
            <p:spPr bwMode="auto">
              <a:xfrm>
                <a:off x="6040963" y="2963263"/>
                <a:ext cx="28305" cy="48762"/>
              </a:xfrm>
              <a:custGeom>
                <a:avLst/>
                <a:gdLst>
                  <a:gd name="T0" fmla="*/ 14 w 15"/>
                  <a:gd name="T1" fmla="*/ 0 h 27"/>
                  <a:gd name="T2" fmla="*/ 9 w 15"/>
                  <a:gd name="T3" fmla="*/ 4 h 27"/>
                  <a:gd name="T4" fmla="*/ 0 w 15"/>
                  <a:gd name="T5" fmla="*/ 10 h 27"/>
                  <a:gd name="T6" fmla="*/ 3 w 15"/>
                  <a:gd name="T7" fmla="*/ 20 h 27"/>
                  <a:gd name="T8" fmla="*/ 10 w 15"/>
                  <a:gd name="T9" fmla="*/ 26 h 27"/>
                  <a:gd name="T10" fmla="*/ 14 w 15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7">
                    <a:moveTo>
                      <a:pt x="14" y="0"/>
                    </a:moveTo>
                    <a:lnTo>
                      <a:pt x="9" y="4"/>
                    </a:lnTo>
                    <a:lnTo>
                      <a:pt x="0" y="10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3" name="Freeform 257"/>
              <p:cNvSpPr>
                <a:spLocks/>
              </p:cNvSpPr>
              <p:nvPr/>
            </p:nvSpPr>
            <p:spPr bwMode="auto">
              <a:xfrm>
                <a:off x="6033101" y="3026181"/>
                <a:ext cx="36167" cy="61345"/>
              </a:xfrm>
              <a:custGeom>
                <a:avLst/>
                <a:gdLst>
                  <a:gd name="T0" fmla="*/ 2 w 20"/>
                  <a:gd name="T1" fmla="*/ 3 h 35"/>
                  <a:gd name="T2" fmla="*/ 5 w 20"/>
                  <a:gd name="T3" fmla="*/ 3 h 35"/>
                  <a:gd name="T4" fmla="*/ 12 w 20"/>
                  <a:gd name="T5" fmla="*/ 1 h 35"/>
                  <a:gd name="T6" fmla="*/ 16 w 20"/>
                  <a:gd name="T7" fmla="*/ 0 h 35"/>
                  <a:gd name="T8" fmla="*/ 18 w 20"/>
                  <a:gd name="T9" fmla="*/ 5 h 35"/>
                  <a:gd name="T10" fmla="*/ 19 w 20"/>
                  <a:gd name="T11" fmla="*/ 13 h 35"/>
                  <a:gd name="T12" fmla="*/ 18 w 20"/>
                  <a:gd name="T13" fmla="*/ 20 h 35"/>
                  <a:gd name="T14" fmla="*/ 16 w 20"/>
                  <a:gd name="T15" fmla="*/ 31 h 35"/>
                  <a:gd name="T16" fmla="*/ 9 w 20"/>
                  <a:gd name="T17" fmla="*/ 34 h 35"/>
                  <a:gd name="T18" fmla="*/ 3 w 20"/>
                  <a:gd name="T19" fmla="*/ 31 h 35"/>
                  <a:gd name="T20" fmla="*/ 3 w 20"/>
                  <a:gd name="T21" fmla="*/ 23 h 35"/>
                  <a:gd name="T22" fmla="*/ 3 w 20"/>
                  <a:gd name="T23" fmla="*/ 14 h 35"/>
                  <a:gd name="T24" fmla="*/ 0 w 20"/>
                  <a:gd name="T25" fmla="*/ 8 h 35"/>
                  <a:gd name="T26" fmla="*/ 2 w 20"/>
                  <a:gd name="T2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35">
                    <a:moveTo>
                      <a:pt x="2" y="3"/>
                    </a:moveTo>
                    <a:lnTo>
                      <a:pt x="5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8" y="5"/>
                    </a:lnTo>
                    <a:lnTo>
                      <a:pt x="19" y="13"/>
                    </a:lnTo>
                    <a:lnTo>
                      <a:pt x="18" y="20"/>
                    </a:lnTo>
                    <a:lnTo>
                      <a:pt x="16" y="31"/>
                    </a:lnTo>
                    <a:lnTo>
                      <a:pt x="9" y="34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4" name="Freeform 258"/>
              <p:cNvSpPr>
                <a:spLocks/>
              </p:cNvSpPr>
              <p:nvPr/>
            </p:nvSpPr>
            <p:spPr bwMode="auto">
              <a:xfrm>
                <a:off x="6308285" y="2997868"/>
                <a:ext cx="136806" cy="139993"/>
              </a:xfrm>
              <a:custGeom>
                <a:avLst/>
                <a:gdLst>
                  <a:gd name="T0" fmla="*/ 34 w 76"/>
                  <a:gd name="T1" fmla="*/ 58 h 80"/>
                  <a:gd name="T2" fmla="*/ 16 w 76"/>
                  <a:gd name="T3" fmla="*/ 54 h 80"/>
                  <a:gd name="T4" fmla="*/ 14 w 76"/>
                  <a:gd name="T5" fmla="*/ 45 h 80"/>
                  <a:gd name="T6" fmla="*/ 1 w 76"/>
                  <a:gd name="T7" fmla="*/ 32 h 80"/>
                  <a:gd name="T8" fmla="*/ 0 w 76"/>
                  <a:gd name="T9" fmla="*/ 21 h 80"/>
                  <a:gd name="T10" fmla="*/ 13 w 76"/>
                  <a:gd name="T11" fmla="*/ 10 h 80"/>
                  <a:gd name="T12" fmla="*/ 24 w 76"/>
                  <a:gd name="T13" fmla="*/ 14 h 80"/>
                  <a:gd name="T14" fmla="*/ 38 w 76"/>
                  <a:gd name="T15" fmla="*/ 3 h 80"/>
                  <a:gd name="T16" fmla="*/ 45 w 76"/>
                  <a:gd name="T17" fmla="*/ 3 h 80"/>
                  <a:gd name="T18" fmla="*/ 58 w 76"/>
                  <a:gd name="T19" fmla="*/ 7 h 80"/>
                  <a:gd name="T20" fmla="*/ 67 w 76"/>
                  <a:gd name="T21" fmla="*/ 0 h 80"/>
                  <a:gd name="T22" fmla="*/ 75 w 76"/>
                  <a:gd name="T23" fmla="*/ 0 h 80"/>
                  <a:gd name="T24" fmla="*/ 75 w 76"/>
                  <a:gd name="T25" fmla="*/ 13 h 80"/>
                  <a:gd name="T26" fmla="*/ 66 w 76"/>
                  <a:gd name="T27" fmla="*/ 14 h 80"/>
                  <a:gd name="T28" fmla="*/ 61 w 76"/>
                  <a:gd name="T29" fmla="*/ 19 h 80"/>
                  <a:gd name="T30" fmla="*/ 56 w 76"/>
                  <a:gd name="T31" fmla="*/ 24 h 80"/>
                  <a:gd name="T32" fmla="*/ 60 w 76"/>
                  <a:gd name="T33" fmla="*/ 31 h 80"/>
                  <a:gd name="T34" fmla="*/ 49 w 76"/>
                  <a:gd name="T35" fmla="*/ 33 h 80"/>
                  <a:gd name="T36" fmla="*/ 45 w 76"/>
                  <a:gd name="T37" fmla="*/ 30 h 80"/>
                  <a:gd name="T38" fmla="*/ 40 w 76"/>
                  <a:gd name="T39" fmla="*/ 31 h 80"/>
                  <a:gd name="T40" fmla="*/ 45 w 76"/>
                  <a:gd name="T41" fmla="*/ 37 h 80"/>
                  <a:gd name="T42" fmla="*/ 38 w 76"/>
                  <a:gd name="T43" fmla="*/ 45 h 80"/>
                  <a:gd name="T44" fmla="*/ 48 w 76"/>
                  <a:gd name="T45" fmla="*/ 49 h 80"/>
                  <a:gd name="T46" fmla="*/ 61 w 76"/>
                  <a:gd name="T47" fmla="*/ 58 h 80"/>
                  <a:gd name="T48" fmla="*/ 64 w 76"/>
                  <a:gd name="T49" fmla="*/ 65 h 80"/>
                  <a:gd name="T50" fmla="*/ 59 w 76"/>
                  <a:gd name="T51" fmla="*/ 64 h 80"/>
                  <a:gd name="T52" fmla="*/ 45 w 76"/>
                  <a:gd name="T53" fmla="*/ 69 h 80"/>
                  <a:gd name="T54" fmla="*/ 50 w 76"/>
                  <a:gd name="T55" fmla="*/ 77 h 80"/>
                  <a:gd name="T56" fmla="*/ 26 w 76"/>
                  <a:gd name="T57" fmla="*/ 79 h 80"/>
                  <a:gd name="T58" fmla="*/ 26 w 76"/>
                  <a:gd name="T59" fmla="*/ 69 h 80"/>
                  <a:gd name="T60" fmla="*/ 16 w 76"/>
                  <a:gd name="T61" fmla="*/ 65 h 80"/>
                  <a:gd name="T62" fmla="*/ 26 w 76"/>
                  <a:gd name="T63" fmla="*/ 61 h 80"/>
                  <a:gd name="T64" fmla="*/ 32 w 76"/>
                  <a:gd name="T65" fmla="*/ 60 h 80"/>
                  <a:gd name="T66" fmla="*/ 34 w 76"/>
                  <a:gd name="T67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80">
                    <a:moveTo>
                      <a:pt x="34" y="58"/>
                    </a:moveTo>
                    <a:lnTo>
                      <a:pt x="16" y="54"/>
                    </a:lnTo>
                    <a:lnTo>
                      <a:pt x="14" y="45"/>
                    </a:lnTo>
                    <a:lnTo>
                      <a:pt x="1" y="32"/>
                    </a:lnTo>
                    <a:lnTo>
                      <a:pt x="0" y="21"/>
                    </a:lnTo>
                    <a:lnTo>
                      <a:pt x="13" y="10"/>
                    </a:lnTo>
                    <a:lnTo>
                      <a:pt x="24" y="14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58" y="7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13"/>
                    </a:lnTo>
                    <a:lnTo>
                      <a:pt x="66" y="14"/>
                    </a:lnTo>
                    <a:lnTo>
                      <a:pt x="61" y="19"/>
                    </a:lnTo>
                    <a:lnTo>
                      <a:pt x="56" y="24"/>
                    </a:lnTo>
                    <a:lnTo>
                      <a:pt x="60" y="31"/>
                    </a:lnTo>
                    <a:lnTo>
                      <a:pt x="49" y="33"/>
                    </a:lnTo>
                    <a:lnTo>
                      <a:pt x="45" y="30"/>
                    </a:lnTo>
                    <a:lnTo>
                      <a:pt x="40" y="31"/>
                    </a:lnTo>
                    <a:lnTo>
                      <a:pt x="45" y="37"/>
                    </a:lnTo>
                    <a:lnTo>
                      <a:pt x="38" y="45"/>
                    </a:lnTo>
                    <a:lnTo>
                      <a:pt x="48" y="49"/>
                    </a:lnTo>
                    <a:lnTo>
                      <a:pt x="61" y="58"/>
                    </a:lnTo>
                    <a:lnTo>
                      <a:pt x="64" y="65"/>
                    </a:lnTo>
                    <a:lnTo>
                      <a:pt x="59" y="64"/>
                    </a:lnTo>
                    <a:lnTo>
                      <a:pt x="45" y="69"/>
                    </a:lnTo>
                    <a:lnTo>
                      <a:pt x="50" y="77"/>
                    </a:lnTo>
                    <a:lnTo>
                      <a:pt x="26" y="79"/>
                    </a:lnTo>
                    <a:lnTo>
                      <a:pt x="26" y="69"/>
                    </a:lnTo>
                    <a:lnTo>
                      <a:pt x="16" y="65"/>
                    </a:lnTo>
                    <a:lnTo>
                      <a:pt x="26" y="61"/>
                    </a:lnTo>
                    <a:lnTo>
                      <a:pt x="32" y="60"/>
                    </a:lnTo>
                    <a:lnTo>
                      <a:pt x="34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5" name="Freeform 259"/>
              <p:cNvSpPr>
                <a:spLocks/>
              </p:cNvSpPr>
              <p:nvPr/>
            </p:nvSpPr>
            <p:spPr bwMode="auto">
              <a:xfrm>
                <a:off x="5963911" y="2538566"/>
                <a:ext cx="210713" cy="270548"/>
              </a:xfrm>
              <a:custGeom>
                <a:avLst/>
                <a:gdLst>
                  <a:gd name="T0" fmla="*/ 119 w 120"/>
                  <a:gd name="T1" fmla="*/ 73 h 152"/>
                  <a:gd name="T2" fmla="*/ 79 w 120"/>
                  <a:gd name="T3" fmla="*/ 90 h 152"/>
                  <a:gd name="T4" fmla="*/ 119 w 120"/>
                  <a:gd name="T5" fmla="*/ 73 h 152"/>
                  <a:gd name="T6" fmla="*/ 110 w 120"/>
                  <a:gd name="T7" fmla="*/ 47 h 152"/>
                  <a:gd name="T8" fmla="*/ 113 w 120"/>
                  <a:gd name="T9" fmla="*/ 18 h 152"/>
                  <a:gd name="T10" fmla="*/ 108 w 120"/>
                  <a:gd name="T11" fmla="*/ 14 h 152"/>
                  <a:gd name="T12" fmla="*/ 73 w 120"/>
                  <a:gd name="T13" fmla="*/ 20 h 152"/>
                  <a:gd name="T14" fmla="*/ 66 w 120"/>
                  <a:gd name="T15" fmla="*/ 12 h 152"/>
                  <a:gd name="T16" fmla="*/ 60 w 120"/>
                  <a:gd name="T17" fmla="*/ 0 h 152"/>
                  <a:gd name="T18" fmla="*/ 43 w 120"/>
                  <a:gd name="T19" fmla="*/ 4 h 152"/>
                  <a:gd name="T20" fmla="*/ 43 w 120"/>
                  <a:gd name="T21" fmla="*/ 19 h 152"/>
                  <a:gd name="T22" fmla="*/ 43 w 120"/>
                  <a:gd name="T23" fmla="*/ 25 h 152"/>
                  <a:gd name="T24" fmla="*/ 38 w 120"/>
                  <a:gd name="T25" fmla="*/ 25 h 152"/>
                  <a:gd name="T26" fmla="*/ 21 w 120"/>
                  <a:gd name="T27" fmla="*/ 31 h 152"/>
                  <a:gd name="T28" fmla="*/ 21 w 120"/>
                  <a:gd name="T29" fmla="*/ 46 h 152"/>
                  <a:gd name="T30" fmla="*/ 13 w 120"/>
                  <a:gd name="T31" fmla="*/ 60 h 152"/>
                  <a:gd name="T32" fmla="*/ 3 w 120"/>
                  <a:gd name="T33" fmla="*/ 67 h 152"/>
                  <a:gd name="T34" fmla="*/ 0 w 120"/>
                  <a:gd name="T35" fmla="*/ 84 h 152"/>
                  <a:gd name="T36" fmla="*/ 9 w 120"/>
                  <a:gd name="T37" fmla="*/ 88 h 152"/>
                  <a:gd name="T38" fmla="*/ 8 w 120"/>
                  <a:gd name="T39" fmla="*/ 98 h 152"/>
                  <a:gd name="T40" fmla="*/ 18 w 120"/>
                  <a:gd name="T41" fmla="*/ 105 h 152"/>
                  <a:gd name="T42" fmla="*/ 31 w 120"/>
                  <a:gd name="T43" fmla="*/ 116 h 152"/>
                  <a:gd name="T44" fmla="*/ 25 w 120"/>
                  <a:gd name="T45" fmla="*/ 124 h 152"/>
                  <a:gd name="T46" fmla="*/ 28 w 120"/>
                  <a:gd name="T47" fmla="*/ 146 h 152"/>
                  <a:gd name="T48" fmla="*/ 36 w 120"/>
                  <a:gd name="T49" fmla="*/ 147 h 152"/>
                  <a:gd name="T50" fmla="*/ 46 w 120"/>
                  <a:gd name="T51" fmla="*/ 144 h 152"/>
                  <a:gd name="T52" fmla="*/ 54 w 120"/>
                  <a:gd name="T53" fmla="*/ 149 h 152"/>
                  <a:gd name="T54" fmla="*/ 60 w 120"/>
                  <a:gd name="T55" fmla="*/ 150 h 152"/>
                  <a:gd name="T56" fmla="*/ 65 w 120"/>
                  <a:gd name="T57" fmla="*/ 151 h 152"/>
                  <a:gd name="T58" fmla="*/ 83 w 120"/>
                  <a:gd name="T59" fmla="*/ 143 h 152"/>
                  <a:gd name="T60" fmla="*/ 97 w 120"/>
                  <a:gd name="T61" fmla="*/ 136 h 152"/>
                  <a:gd name="T62" fmla="*/ 101 w 120"/>
                  <a:gd name="T63" fmla="*/ 131 h 152"/>
                  <a:gd name="T64" fmla="*/ 102 w 120"/>
                  <a:gd name="T65" fmla="*/ 115 h 152"/>
                  <a:gd name="T66" fmla="*/ 79 w 120"/>
                  <a:gd name="T67" fmla="*/ 90 h 152"/>
                  <a:gd name="T68" fmla="*/ 119 w 120"/>
                  <a:gd name="T69" fmla="*/ 7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152">
                    <a:moveTo>
                      <a:pt x="119" y="73"/>
                    </a:moveTo>
                    <a:lnTo>
                      <a:pt x="79" y="90"/>
                    </a:lnTo>
                    <a:lnTo>
                      <a:pt x="119" y="73"/>
                    </a:lnTo>
                    <a:lnTo>
                      <a:pt x="110" y="47"/>
                    </a:lnTo>
                    <a:lnTo>
                      <a:pt x="113" y="18"/>
                    </a:lnTo>
                    <a:lnTo>
                      <a:pt x="108" y="14"/>
                    </a:lnTo>
                    <a:lnTo>
                      <a:pt x="73" y="20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3" y="4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38" y="25"/>
                    </a:lnTo>
                    <a:lnTo>
                      <a:pt x="21" y="31"/>
                    </a:lnTo>
                    <a:lnTo>
                      <a:pt x="21" y="46"/>
                    </a:lnTo>
                    <a:lnTo>
                      <a:pt x="13" y="60"/>
                    </a:lnTo>
                    <a:lnTo>
                      <a:pt x="3" y="67"/>
                    </a:lnTo>
                    <a:lnTo>
                      <a:pt x="0" y="84"/>
                    </a:lnTo>
                    <a:lnTo>
                      <a:pt x="9" y="88"/>
                    </a:lnTo>
                    <a:lnTo>
                      <a:pt x="8" y="98"/>
                    </a:lnTo>
                    <a:lnTo>
                      <a:pt x="18" y="105"/>
                    </a:lnTo>
                    <a:lnTo>
                      <a:pt x="31" y="116"/>
                    </a:lnTo>
                    <a:lnTo>
                      <a:pt x="25" y="124"/>
                    </a:lnTo>
                    <a:lnTo>
                      <a:pt x="28" y="146"/>
                    </a:lnTo>
                    <a:lnTo>
                      <a:pt x="36" y="147"/>
                    </a:lnTo>
                    <a:lnTo>
                      <a:pt x="46" y="144"/>
                    </a:lnTo>
                    <a:lnTo>
                      <a:pt x="54" y="149"/>
                    </a:lnTo>
                    <a:lnTo>
                      <a:pt x="60" y="150"/>
                    </a:lnTo>
                    <a:lnTo>
                      <a:pt x="65" y="151"/>
                    </a:lnTo>
                    <a:lnTo>
                      <a:pt x="83" y="143"/>
                    </a:lnTo>
                    <a:lnTo>
                      <a:pt x="97" y="136"/>
                    </a:lnTo>
                    <a:lnTo>
                      <a:pt x="101" y="131"/>
                    </a:lnTo>
                    <a:lnTo>
                      <a:pt x="102" y="115"/>
                    </a:lnTo>
                    <a:lnTo>
                      <a:pt x="79" y="90"/>
                    </a:lnTo>
                    <a:lnTo>
                      <a:pt x="119" y="7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6" name="Freeform 260"/>
              <p:cNvSpPr>
                <a:spLocks/>
              </p:cNvSpPr>
              <p:nvPr/>
            </p:nvSpPr>
            <p:spPr bwMode="auto">
              <a:xfrm>
                <a:off x="6157327" y="2536992"/>
                <a:ext cx="232728" cy="185609"/>
              </a:xfrm>
              <a:custGeom>
                <a:avLst/>
                <a:gdLst>
                  <a:gd name="T0" fmla="*/ 9 w 132"/>
                  <a:gd name="T1" fmla="*/ 74 h 105"/>
                  <a:gd name="T2" fmla="*/ 0 w 132"/>
                  <a:gd name="T3" fmla="*/ 48 h 105"/>
                  <a:gd name="T4" fmla="*/ 3 w 132"/>
                  <a:gd name="T5" fmla="*/ 19 h 105"/>
                  <a:gd name="T6" fmla="*/ 43 w 132"/>
                  <a:gd name="T7" fmla="*/ 0 h 105"/>
                  <a:gd name="T8" fmla="*/ 57 w 132"/>
                  <a:gd name="T9" fmla="*/ 7 h 105"/>
                  <a:gd name="T10" fmla="*/ 77 w 132"/>
                  <a:gd name="T11" fmla="*/ 3 h 105"/>
                  <a:gd name="T12" fmla="*/ 101 w 132"/>
                  <a:gd name="T13" fmla="*/ 13 h 105"/>
                  <a:gd name="T14" fmla="*/ 120 w 132"/>
                  <a:gd name="T15" fmla="*/ 30 h 105"/>
                  <a:gd name="T16" fmla="*/ 120 w 132"/>
                  <a:gd name="T17" fmla="*/ 50 h 105"/>
                  <a:gd name="T18" fmla="*/ 129 w 132"/>
                  <a:gd name="T19" fmla="*/ 50 h 105"/>
                  <a:gd name="T20" fmla="*/ 130 w 132"/>
                  <a:gd name="T21" fmla="*/ 66 h 105"/>
                  <a:gd name="T22" fmla="*/ 131 w 132"/>
                  <a:gd name="T23" fmla="*/ 93 h 105"/>
                  <a:gd name="T24" fmla="*/ 120 w 132"/>
                  <a:gd name="T25" fmla="*/ 101 h 105"/>
                  <a:gd name="T26" fmla="*/ 96 w 132"/>
                  <a:gd name="T27" fmla="*/ 103 h 105"/>
                  <a:gd name="T28" fmla="*/ 73 w 132"/>
                  <a:gd name="T29" fmla="*/ 104 h 105"/>
                  <a:gd name="T30" fmla="*/ 57 w 132"/>
                  <a:gd name="T31" fmla="*/ 95 h 105"/>
                  <a:gd name="T32" fmla="*/ 23 w 132"/>
                  <a:gd name="T33" fmla="*/ 84 h 105"/>
                  <a:gd name="T34" fmla="*/ 9 w 132"/>
                  <a:gd name="T35" fmla="*/ 7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05">
                    <a:moveTo>
                      <a:pt x="9" y="74"/>
                    </a:moveTo>
                    <a:lnTo>
                      <a:pt x="0" y="48"/>
                    </a:lnTo>
                    <a:lnTo>
                      <a:pt x="3" y="19"/>
                    </a:lnTo>
                    <a:lnTo>
                      <a:pt x="43" y="0"/>
                    </a:lnTo>
                    <a:lnTo>
                      <a:pt x="57" y="7"/>
                    </a:lnTo>
                    <a:lnTo>
                      <a:pt x="77" y="3"/>
                    </a:lnTo>
                    <a:lnTo>
                      <a:pt x="101" y="13"/>
                    </a:lnTo>
                    <a:lnTo>
                      <a:pt x="120" y="30"/>
                    </a:lnTo>
                    <a:lnTo>
                      <a:pt x="120" y="50"/>
                    </a:lnTo>
                    <a:lnTo>
                      <a:pt x="129" y="50"/>
                    </a:lnTo>
                    <a:lnTo>
                      <a:pt x="130" y="66"/>
                    </a:lnTo>
                    <a:lnTo>
                      <a:pt x="131" y="93"/>
                    </a:lnTo>
                    <a:lnTo>
                      <a:pt x="120" y="101"/>
                    </a:lnTo>
                    <a:lnTo>
                      <a:pt x="96" y="103"/>
                    </a:lnTo>
                    <a:lnTo>
                      <a:pt x="73" y="104"/>
                    </a:lnTo>
                    <a:lnTo>
                      <a:pt x="57" y="95"/>
                    </a:lnTo>
                    <a:lnTo>
                      <a:pt x="23" y="84"/>
                    </a:lnTo>
                    <a:lnTo>
                      <a:pt x="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7" name="Freeform 261"/>
              <p:cNvSpPr>
                <a:spLocks/>
              </p:cNvSpPr>
              <p:nvPr/>
            </p:nvSpPr>
            <p:spPr bwMode="auto">
              <a:xfrm>
                <a:off x="6094428" y="1988031"/>
                <a:ext cx="268895" cy="531658"/>
              </a:xfrm>
              <a:custGeom>
                <a:avLst/>
                <a:gdLst>
                  <a:gd name="T0" fmla="*/ 0 w 153"/>
                  <a:gd name="T1" fmla="*/ 234 h 301"/>
                  <a:gd name="T2" fmla="*/ 5 w 153"/>
                  <a:gd name="T3" fmla="*/ 225 h 301"/>
                  <a:gd name="T4" fmla="*/ 9 w 153"/>
                  <a:gd name="T5" fmla="*/ 206 h 301"/>
                  <a:gd name="T6" fmla="*/ 24 w 153"/>
                  <a:gd name="T7" fmla="*/ 199 h 301"/>
                  <a:gd name="T8" fmla="*/ 20 w 153"/>
                  <a:gd name="T9" fmla="*/ 182 h 301"/>
                  <a:gd name="T10" fmla="*/ 13 w 153"/>
                  <a:gd name="T11" fmla="*/ 166 h 301"/>
                  <a:gd name="T12" fmla="*/ 9 w 153"/>
                  <a:gd name="T13" fmla="*/ 150 h 301"/>
                  <a:gd name="T14" fmla="*/ 6 w 153"/>
                  <a:gd name="T15" fmla="*/ 123 h 301"/>
                  <a:gd name="T16" fmla="*/ 9 w 153"/>
                  <a:gd name="T17" fmla="*/ 113 h 301"/>
                  <a:gd name="T18" fmla="*/ 24 w 153"/>
                  <a:gd name="T19" fmla="*/ 116 h 301"/>
                  <a:gd name="T20" fmla="*/ 31 w 153"/>
                  <a:gd name="T21" fmla="*/ 111 h 301"/>
                  <a:gd name="T22" fmla="*/ 21 w 153"/>
                  <a:gd name="T23" fmla="*/ 104 h 301"/>
                  <a:gd name="T24" fmla="*/ 28 w 153"/>
                  <a:gd name="T25" fmla="*/ 90 h 301"/>
                  <a:gd name="T26" fmla="*/ 31 w 153"/>
                  <a:gd name="T27" fmla="*/ 72 h 301"/>
                  <a:gd name="T28" fmla="*/ 37 w 153"/>
                  <a:gd name="T29" fmla="*/ 68 h 301"/>
                  <a:gd name="T30" fmla="*/ 42 w 153"/>
                  <a:gd name="T31" fmla="*/ 57 h 301"/>
                  <a:gd name="T32" fmla="*/ 51 w 153"/>
                  <a:gd name="T33" fmla="*/ 57 h 301"/>
                  <a:gd name="T34" fmla="*/ 53 w 153"/>
                  <a:gd name="T35" fmla="*/ 43 h 301"/>
                  <a:gd name="T36" fmla="*/ 61 w 153"/>
                  <a:gd name="T37" fmla="*/ 39 h 301"/>
                  <a:gd name="T38" fmla="*/ 63 w 153"/>
                  <a:gd name="T39" fmla="*/ 26 h 301"/>
                  <a:gd name="T40" fmla="*/ 71 w 153"/>
                  <a:gd name="T41" fmla="*/ 29 h 301"/>
                  <a:gd name="T42" fmla="*/ 79 w 153"/>
                  <a:gd name="T43" fmla="*/ 25 h 301"/>
                  <a:gd name="T44" fmla="*/ 87 w 153"/>
                  <a:gd name="T45" fmla="*/ 17 h 301"/>
                  <a:gd name="T46" fmla="*/ 97 w 153"/>
                  <a:gd name="T47" fmla="*/ 17 h 301"/>
                  <a:gd name="T48" fmla="*/ 110 w 153"/>
                  <a:gd name="T49" fmla="*/ 17 h 301"/>
                  <a:gd name="T50" fmla="*/ 118 w 153"/>
                  <a:gd name="T51" fmla="*/ 8 h 301"/>
                  <a:gd name="T52" fmla="*/ 127 w 153"/>
                  <a:gd name="T53" fmla="*/ 0 h 301"/>
                  <a:gd name="T54" fmla="*/ 138 w 153"/>
                  <a:gd name="T55" fmla="*/ 13 h 301"/>
                  <a:gd name="T56" fmla="*/ 149 w 153"/>
                  <a:gd name="T57" fmla="*/ 23 h 301"/>
                  <a:gd name="T58" fmla="*/ 150 w 153"/>
                  <a:gd name="T59" fmla="*/ 32 h 301"/>
                  <a:gd name="T60" fmla="*/ 152 w 153"/>
                  <a:gd name="T61" fmla="*/ 63 h 301"/>
                  <a:gd name="T62" fmla="*/ 142 w 153"/>
                  <a:gd name="T63" fmla="*/ 70 h 301"/>
                  <a:gd name="T64" fmla="*/ 131 w 153"/>
                  <a:gd name="T65" fmla="*/ 79 h 301"/>
                  <a:gd name="T66" fmla="*/ 127 w 153"/>
                  <a:gd name="T67" fmla="*/ 96 h 301"/>
                  <a:gd name="T68" fmla="*/ 127 w 153"/>
                  <a:gd name="T69" fmla="*/ 107 h 301"/>
                  <a:gd name="T70" fmla="*/ 112 w 153"/>
                  <a:gd name="T71" fmla="*/ 117 h 301"/>
                  <a:gd name="T72" fmla="*/ 104 w 153"/>
                  <a:gd name="T73" fmla="*/ 128 h 301"/>
                  <a:gd name="T74" fmla="*/ 84 w 153"/>
                  <a:gd name="T75" fmla="*/ 132 h 301"/>
                  <a:gd name="T76" fmla="*/ 76 w 153"/>
                  <a:gd name="T77" fmla="*/ 148 h 301"/>
                  <a:gd name="T78" fmla="*/ 76 w 153"/>
                  <a:gd name="T79" fmla="*/ 176 h 301"/>
                  <a:gd name="T80" fmla="*/ 87 w 153"/>
                  <a:gd name="T81" fmla="*/ 189 h 301"/>
                  <a:gd name="T82" fmla="*/ 93 w 153"/>
                  <a:gd name="T83" fmla="*/ 200 h 301"/>
                  <a:gd name="T84" fmla="*/ 69 w 153"/>
                  <a:gd name="T85" fmla="*/ 211 h 301"/>
                  <a:gd name="T86" fmla="*/ 80 w 153"/>
                  <a:gd name="T87" fmla="*/ 211 h 301"/>
                  <a:gd name="T88" fmla="*/ 87 w 153"/>
                  <a:gd name="T89" fmla="*/ 217 h 301"/>
                  <a:gd name="T90" fmla="*/ 90 w 153"/>
                  <a:gd name="T91" fmla="*/ 228 h 301"/>
                  <a:gd name="T92" fmla="*/ 82 w 153"/>
                  <a:gd name="T93" fmla="*/ 234 h 301"/>
                  <a:gd name="T94" fmla="*/ 71 w 153"/>
                  <a:gd name="T95" fmla="*/ 245 h 301"/>
                  <a:gd name="T96" fmla="*/ 71 w 153"/>
                  <a:gd name="T97" fmla="*/ 265 h 301"/>
                  <a:gd name="T98" fmla="*/ 60 w 153"/>
                  <a:gd name="T99" fmla="*/ 272 h 301"/>
                  <a:gd name="T100" fmla="*/ 57 w 153"/>
                  <a:gd name="T101" fmla="*/ 283 h 301"/>
                  <a:gd name="T102" fmla="*/ 45 w 153"/>
                  <a:gd name="T103" fmla="*/ 290 h 301"/>
                  <a:gd name="T104" fmla="*/ 39 w 153"/>
                  <a:gd name="T105" fmla="*/ 300 h 301"/>
                  <a:gd name="T106" fmla="*/ 23 w 153"/>
                  <a:gd name="T107" fmla="*/ 294 h 301"/>
                  <a:gd name="T108" fmla="*/ 24 w 153"/>
                  <a:gd name="T109" fmla="*/ 275 h 301"/>
                  <a:gd name="T110" fmla="*/ 15 w 153"/>
                  <a:gd name="T111" fmla="*/ 272 h 301"/>
                  <a:gd name="T112" fmla="*/ 13 w 153"/>
                  <a:gd name="T113" fmla="*/ 261 h 301"/>
                  <a:gd name="T114" fmla="*/ 6 w 153"/>
                  <a:gd name="T115" fmla="*/ 247 h 301"/>
                  <a:gd name="T116" fmla="*/ 0 w 153"/>
                  <a:gd name="T117" fmla="*/ 23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" h="301">
                    <a:moveTo>
                      <a:pt x="0" y="234"/>
                    </a:moveTo>
                    <a:lnTo>
                      <a:pt x="5" y="225"/>
                    </a:lnTo>
                    <a:lnTo>
                      <a:pt x="9" y="206"/>
                    </a:lnTo>
                    <a:lnTo>
                      <a:pt x="24" y="199"/>
                    </a:lnTo>
                    <a:lnTo>
                      <a:pt x="20" y="182"/>
                    </a:lnTo>
                    <a:lnTo>
                      <a:pt x="13" y="166"/>
                    </a:lnTo>
                    <a:lnTo>
                      <a:pt x="9" y="150"/>
                    </a:lnTo>
                    <a:lnTo>
                      <a:pt x="6" y="123"/>
                    </a:lnTo>
                    <a:lnTo>
                      <a:pt x="9" y="113"/>
                    </a:lnTo>
                    <a:lnTo>
                      <a:pt x="24" y="116"/>
                    </a:lnTo>
                    <a:lnTo>
                      <a:pt x="31" y="111"/>
                    </a:lnTo>
                    <a:lnTo>
                      <a:pt x="21" y="104"/>
                    </a:lnTo>
                    <a:lnTo>
                      <a:pt x="28" y="90"/>
                    </a:lnTo>
                    <a:lnTo>
                      <a:pt x="31" y="72"/>
                    </a:lnTo>
                    <a:lnTo>
                      <a:pt x="37" y="68"/>
                    </a:lnTo>
                    <a:lnTo>
                      <a:pt x="42" y="57"/>
                    </a:lnTo>
                    <a:lnTo>
                      <a:pt x="51" y="57"/>
                    </a:lnTo>
                    <a:lnTo>
                      <a:pt x="53" y="43"/>
                    </a:lnTo>
                    <a:lnTo>
                      <a:pt x="61" y="39"/>
                    </a:lnTo>
                    <a:lnTo>
                      <a:pt x="63" y="26"/>
                    </a:lnTo>
                    <a:lnTo>
                      <a:pt x="71" y="29"/>
                    </a:lnTo>
                    <a:lnTo>
                      <a:pt x="79" y="25"/>
                    </a:lnTo>
                    <a:lnTo>
                      <a:pt x="87" y="17"/>
                    </a:lnTo>
                    <a:lnTo>
                      <a:pt x="97" y="17"/>
                    </a:lnTo>
                    <a:lnTo>
                      <a:pt x="110" y="17"/>
                    </a:lnTo>
                    <a:lnTo>
                      <a:pt x="118" y="8"/>
                    </a:lnTo>
                    <a:lnTo>
                      <a:pt x="127" y="0"/>
                    </a:lnTo>
                    <a:lnTo>
                      <a:pt x="138" y="13"/>
                    </a:lnTo>
                    <a:lnTo>
                      <a:pt x="149" y="23"/>
                    </a:lnTo>
                    <a:lnTo>
                      <a:pt x="150" y="32"/>
                    </a:lnTo>
                    <a:lnTo>
                      <a:pt x="152" y="63"/>
                    </a:lnTo>
                    <a:lnTo>
                      <a:pt x="142" y="70"/>
                    </a:lnTo>
                    <a:lnTo>
                      <a:pt x="131" y="79"/>
                    </a:lnTo>
                    <a:lnTo>
                      <a:pt x="127" y="96"/>
                    </a:lnTo>
                    <a:lnTo>
                      <a:pt x="127" y="107"/>
                    </a:lnTo>
                    <a:lnTo>
                      <a:pt x="112" y="117"/>
                    </a:lnTo>
                    <a:lnTo>
                      <a:pt x="104" y="128"/>
                    </a:lnTo>
                    <a:lnTo>
                      <a:pt x="84" y="132"/>
                    </a:lnTo>
                    <a:lnTo>
                      <a:pt x="76" y="148"/>
                    </a:lnTo>
                    <a:lnTo>
                      <a:pt x="76" y="176"/>
                    </a:lnTo>
                    <a:lnTo>
                      <a:pt x="87" y="189"/>
                    </a:lnTo>
                    <a:lnTo>
                      <a:pt x="93" y="200"/>
                    </a:lnTo>
                    <a:lnTo>
                      <a:pt x="69" y="211"/>
                    </a:lnTo>
                    <a:lnTo>
                      <a:pt x="80" y="211"/>
                    </a:lnTo>
                    <a:lnTo>
                      <a:pt x="87" y="217"/>
                    </a:lnTo>
                    <a:lnTo>
                      <a:pt x="90" y="228"/>
                    </a:lnTo>
                    <a:lnTo>
                      <a:pt x="82" y="234"/>
                    </a:lnTo>
                    <a:lnTo>
                      <a:pt x="71" y="245"/>
                    </a:lnTo>
                    <a:lnTo>
                      <a:pt x="71" y="265"/>
                    </a:lnTo>
                    <a:lnTo>
                      <a:pt x="60" y="272"/>
                    </a:lnTo>
                    <a:lnTo>
                      <a:pt x="57" y="283"/>
                    </a:lnTo>
                    <a:lnTo>
                      <a:pt x="45" y="290"/>
                    </a:lnTo>
                    <a:lnTo>
                      <a:pt x="39" y="300"/>
                    </a:lnTo>
                    <a:lnTo>
                      <a:pt x="23" y="294"/>
                    </a:lnTo>
                    <a:lnTo>
                      <a:pt x="24" y="275"/>
                    </a:lnTo>
                    <a:lnTo>
                      <a:pt x="15" y="272"/>
                    </a:lnTo>
                    <a:lnTo>
                      <a:pt x="13" y="261"/>
                    </a:lnTo>
                    <a:lnTo>
                      <a:pt x="6" y="247"/>
                    </a:lnTo>
                    <a:lnTo>
                      <a:pt x="0" y="2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8" name="Freeform 262"/>
              <p:cNvSpPr>
                <a:spLocks/>
              </p:cNvSpPr>
              <p:nvPr/>
            </p:nvSpPr>
            <p:spPr bwMode="auto">
              <a:xfrm>
                <a:off x="6306713" y="2787092"/>
                <a:ext cx="207568" cy="151004"/>
              </a:xfrm>
              <a:custGeom>
                <a:avLst/>
                <a:gdLst>
                  <a:gd name="T0" fmla="*/ 42 w 118"/>
                  <a:gd name="T1" fmla="*/ 68 h 85"/>
                  <a:gd name="T2" fmla="*/ 33 w 118"/>
                  <a:gd name="T3" fmla="*/ 61 h 85"/>
                  <a:gd name="T4" fmla="*/ 20 w 118"/>
                  <a:gd name="T5" fmla="*/ 53 h 85"/>
                  <a:gd name="T6" fmla="*/ 4 w 118"/>
                  <a:gd name="T7" fmla="*/ 45 h 85"/>
                  <a:gd name="T8" fmla="*/ 0 w 118"/>
                  <a:gd name="T9" fmla="*/ 31 h 85"/>
                  <a:gd name="T10" fmla="*/ 14 w 118"/>
                  <a:gd name="T11" fmla="*/ 27 h 85"/>
                  <a:gd name="T12" fmla="*/ 25 w 118"/>
                  <a:gd name="T13" fmla="*/ 10 h 85"/>
                  <a:gd name="T14" fmla="*/ 31 w 118"/>
                  <a:gd name="T15" fmla="*/ 1 h 85"/>
                  <a:gd name="T16" fmla="*/ 51 w 118"/>
                  <a:gd name="T17" fmla="*/ 0 h 85"/>
                  <a:gd name="T18" fmla="*/ 59 w 118"/>
                  <a:gd name="T19" fmla="*/ 6 h 85"/>
                  <a:gd name="T20" fmla="*/ 80 w 118"/>
                  <a:gd name="T21" fmla="*/ 8 h 85"/>
                  <a:gd name="T22" fmla="*/ 88 w 118"/>
                  <a:gd name="T23" fmla="*/ 4 h 85"/>
                  <a:gd name="T24" fmla="*/ 108 w 118"/>
                  <a:gd name="T25" fmla="*/ 24 h 85"/>
                  <a:gd name="T26" fmla="*/ 109 w 118"/>
                  <a:gd name="T27" fmla="*/ 41 h 85"/>
                  <a:gd name="T28" fmla="*/ 117 w 118"/>
                  <a:gd name="T29" fmla="*/ 59 h 85"/>
                  <a:gd name="T30" fmla="*/ 115 w 118"/>
                  <a:gd name="T31" fmla="*/ 69 h 85"/>
                  <a:gd name="T32" fmla="*/ 104 w 118"/>
                  <a:gd name="T33" fmla="*/ 79 h 85"/>
                  <a:gd name="T34" fmla="*/ 91 w 118"/>
                  <a:gd name="T35" fmla="*/ 81 h 85"/>
                  <a:gd name="T36" fmla="*/ 70 w 118"/>
                  <a:gd name="T37" fmla="*/ 84 h 85"/>
                  <a:gd name="T38" fmla="*/ 66 w 118"/>
                  <a:gd name="T39" fmla="*/ 71 h 85"/>
                  <a:gd name="T40" fmla="*/ 50 w 118"/>
                  <a:gd name="T41" fmla="*/ 65 h 85"/>
                  <a:gd name="T42" fmla="*/ 46 w 118"/>
                  <a:gd name="T43" fmla="*/ 71 h 85"/>
                  <a:gd name="T44" fmla="*/ 42 w 118"/>
                  <a:gd name="T45" fmla="*/ 6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8" h="85">
                    <a:moveTo>
                      <a:pt x="42" y="68"/>
                    </a:moveTo>
                    <a:lnTo>
                      <a:pt x="33" y="61"/>
                    </a:lnTo>
                    <a:lnTo>
                      <a:pt x="20" y="53"/>
                    </a:lnTo>
                    <a:lnTo>
                      <a:pt x="4" y="45"/>
                    </a:lnTo>
                    <a:lnTo>
                      <a:pt x="0" y="31"/>
                    </a:lnTo>
                    <a:lnTo>
                      <a:pt x="14" y="27"/>
                    </a:lnTo>
                    <a:lnTo>
                      <a:pt x="25" y="10"/>
                    </a:lnTo>
                    <a:lnTo>
                      <a:pt x="31" y="1"/>
                    </a:lnTo>
                    <a:lnTo>
                      <a:pt x="51" y="0"/>
                    </a:lnTo>
                    <a:lnTo>
                      <a:pt x="59" y="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108" y="24"/>
                    </a:lnTo>
                    <a:lnTo>
                      <a:pt x="109" y="41"/>
                    </a:lnTo>
                    <a:lnTo>
                      <a:pt x="117" y="59"/>
                    </a:lnTo>
                    <a:lnTo>
                      <a:pt x="115" y="69"/>
                    </a:lnTo>
                    <a:lnTo>
                      <a:pt x="104" y="79"/>
                    </a:lnTo>
                    <a:lnTo>
                      <a:pt x="91" y="81"/>
                    </a:lnTo>
                    <a:lnTo>
                      <a:pt x="70" y="84"/>
                    </a:lnTo>
                    <a:lnTo>
                      <a:pt x="66" y="71"/>
                    </a:lnTo>
                    <a:lnTo>
                      <a:pt x="50" y="65"/>
                    </a:lnTo>
                    <a:lnTo>
                      <a:pt x="46" y="71"/>
                    </a:lnTo>
                    <a:lnTo>
                      <a:pt x="42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9" name="Freeform 264"/>
              <p:cNvSpPr>
                <a:spLocks/>
              </p:cNvSpPr>
              <p:nvPr/>
            </p:nvSpPr>
            <p:spPr bwMode="auto">
              <a:xfrm>
                <a:off x="6140030" y="2832707"/>
                <a:ext cx="242163" cy="191900"/>
              </a:xfrm>
              <a:custGeom>
                <a:avLst/>
                <a:gdLst>
                  <a:gd name="T0" fmla="*/ 12 w 137"/>
                  <a:gd name="T1" fmla="*/ 18 h 109"/>
                  <a:gd name="T2" fmla="*/ 3 w 137"/>
                  <a:gd name="T3" fmla="*/ 12 h 109"/>
                  <a:gd name="T4" fmla="*/ 0 w 137"/>
                  <a:gd name="T5" fmla="*/ 0 h 109"/>
                  <a:gd name="T6" fmla="*/ 24 w 137"/>
                  <a:gd name="T7" fmla="*/ 6 h 109"/>
                  <a:gd name="T8" fmla="*/ 37 w 137"/>
                  <a:gd name="T9" fmla="*/ 0 h 109"/>
                  <a:gd name="T10" fmla="*/ 43 w 137"/>
                  <a:gd name="T11" fmla="*/ 2 h 109"/>
                  <a:gd name="T12" fmla="*/ 58 w 137"/>
                  <a:gd name="T13" fmla="*/ 10 h 109"/>
                  <a:gd name="T14" fmla="*/ 75 w 137"/>
                  <a:gd name="T15" fmla="*/ 14 h 109"/>
                  <a:gd name="T16" fmla="*/ 84 w 137"/>
                  <a:gd name="T17" fmla="*/ 6 h 109"/>
                  <a:gd name="T18" fmla="*/ 95 w 137"/>
                  <a:gd name="T19" fmla="*/ 7 h 109"/>
                  <a:gd name="T20" fmla="*/ 99 w 137"/>
                  <a:gd name="T21" fmla="*/ 20 h 109"/>
                  <a:gd name="T22" fmla="*/ 114 w 137"/>
                  <a:gd name="T23" fmla="*/ 29 h 109"/>
                  <a:gd name="T24" fmla="*/ 128 w 137"/>
                  <a:gd name="T25" fmla="*/ 36 h 109"/>
                  <a:gd name="T26" fmla="*/ 136 w 137"/>
                  <a:gd name="T27" fmla="*/ 43 h 109"/>
                  <a:gd name="T28" fmla="*/ 123 w 137"/>
                  <a:gd name="T29" fmla="*/ 53 h 109"/>
                  <a:gd name="T30" fmla="*/ 124 w 137"/>
                  <a:gd name="T31" fmla="*/ 62 h 109"/>
                  <a:gd name="T32" fmla="*/ 132 w 137"/>
                  <a:gd name="T33" fmla="*/ 76 h 109"/>
                  <a:gd name="T34" fmla="*/ 134 w 137"/>
                  <a:gd name="T35" fmla="*/ 97 h 109"/>
                  <a:gd name="T36" fmla="*/ 120 w 137"/>
                  <a:gd name="T37" fmla="*/ 108 h 109"/>
                  <a:gd name="T38" fmla="*/ 109 w 137"/>
                  <a:gd name="T39" fmla="*/ 105 h 109"/>
                  <a:gd name="T40" fmla="*/ 106 w 137"/>
                  <a:gd name="T41" fmla="*/ 90 h 109"/>
                  <a:gd name="T42" fmla="*/ 98 w 137"/>
                  <a:gd name="T43" fmla="*/ 77 h 109"/>
                  <a:gd name="T44" fmla="*/ 90 w 137"/>
                  <a:gd name="T45" fmla="*/ 80 h 109"/>
                  <a:gd name="T46" fmla="*/ 92 w 137"/>
                  <a:gd name="T47" fmla="*/ 91 h 109"/>
                  <a:gd name="T48" fmla="*/ 79 w 137"/>
                  <a:gd name="T49" fmla="*/ 88 h 109"/>
                  <a:gd name="T50" fmla="*/ 68 w 137"/>
                  <a:gd name="T51" fmla="*/ 80 h 109"/>
                  <a:gd name="T52" fmla="*/ 58 w 137"/>
                  <a:gd name="T53" fmla="*/ 68 h 109"/>
                  <a:gd name="T54" fmla="*/ 49 w 137"/>
                  <a:gd name="T55" fmla="*/ 62 h 109"/>
                  <a:gd name="T56" fmla="*/ 34 w 137"/>
                  <a:gd name="T57" fmla="*/ 56 h 109"/>
                  <a:gd name="T58" fmla="*/ 34 w 137"/>
                  <a:gd name="T59" fmla="*/ 46 h 109"/>
                  <a:gd name="T60" fmla="*/ 21 w 137"/>
                  <a:gd name="T61" fmla="*/ 38 h 109"/>
                  <a:gd name="T62" fmla="*/ 17 w 137"/>
                  <a:gd name="T63" fmla="*/ 21 h 109"/>
                  <a:gd name="T64" fmla="*/ 12 w 137"/>
                  <a:gd name="T65" fmla="*/ 1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7" h="109">
                    <a:moveTo>
                      <a:pt x="12" y="18"/>
                    </a:moveTo>
                    <a:lnTo>
                      <a:pt x="3" y="12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58" y="10"/>
                    </a:lnTo>
                    <a:lnTo>
                      <a:pt x="75" y="14"/>
                    </a:lnTo>
                    <a:lnTo>
                      <a:pt x="84" y="6"/>
                    </a:lnTo>
                    <a:lnTo>
                      <a:pt x="95" y="7"/>
                    </a:lnTo>
                    <a:lnTo>
                      <a:pt x="99" y="20"/>
                    </a:lnTo>
                    <a:lnTo>
                      <a:pt x="114" y="29"/>
                    </a:lnTo>
                    <a:lnTo>
                      <a:pt x="128" y="36"/>
                    </a:lnTo>
                    <a:lnTo>
                      <a:pt x="136" y="43"/>
                    </a:lnTo>
                    <a:lnTo>
                      <a:pt x="123" y="53"/>
                    </a:lnTo>
                    <a:lnTo>
                      <a:pt x="124" y="62"/>
                    </a:lnTo>
                    <a:lnTo>
                      <a:pt x="132" y="76"/>
                    </a:lnTo>
                    <a:lnTo>
                      <a:pt x="134" y="97"/>
                    </a:lnTo>
                    <a:lnTo>
                      <a:pt x="120" y="108"/>
                    </a:lnTo>
                    <a:lnTo>
                      <a:pt x="109" y="105"/>
                    </a:lnTo>
                    <a:lnTo>
                      <a:pt x="106" y="90"/>
                    </a:lnTo>
                    <a:lnTo>
                      <a:pt x="98" y="77"/>
                    </a:lnTo>
                    <a:lnTo>
                      <a:pt x="90" y="80"/>
                    </a:lnTo>
                    <a:lnTo>
                      <a:pt x="92" y="91"/>
                    </a:lnTo>
                    <a:lnTo>
                      <a:pt x="79" y="88"/>
                    </a:lnTo>
                    <a:lnTo>
                      <a:pt x="68" y="80"/>
                    </a:lnTo>
                    <a:lnTo>
                      <a:pt x="58" y="68"/>
                    </a:lnTo>
                    <a:lnTo>
                      <a:pt x="49" y="62"/>
                    </a:lnTo>
                    <a:lnTo>
                      <a:pt x="34" y="56"/>
                    </a:lnTo>
                    <a:lnTo>
                      <a:pt x="34" y="46"/>
                    </a:lnTo>
                    <a:lnTo>
                      <a:pt x="21" y="38"/>
                    </a:lnTo>
                    <a:lnTo>
                      <a:pt x="17" y="21"/>
                    </a:lnTo>
                    <a:lnTo>
                      <a:pt x="12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0" name="Freeform 265"/>
              <p:cNvSpPr>
                <a:spLocks/>
              </p:cNvSpPr>
              <p:nvPr/>
            </p:nvSpPr>
            <p:spPr bwMode="auto">
              <a:xfrm>
                <a:off x="6360177" y="2603056"/>
                <a:ext cx="407273" cy="294142"/>
              </a:xfrm>
              <a:custGeom>
                <a:avLst/>
                <a:gdLst>
                  <a:gd name="T0" fmla="*/ 65 w 259"/>
                  <a:gd name="T1" fmla="*/ 123 h 187"/>
                  <a:gd name="T2" fmla="*/ 86 w 259"/>
                  <a:gd name="T3" fmla="*/ 121 h 187"/>
                  <a:gd name="T4" fmla="*/ 99 w 259"/>
                  <a:gd name="T5" fmla="*/ 130 h 187"/>
                  <a:gd name="T6" fmla="*/ 119 w 259"/>
                  <a:gd name="T7" fmla="*/ 160 h 187"/>
                  <a:gd name="T8" fmla="*/ 116 w 259"/>
                  <a:gd name="T9" fmla="*/ 172 h 187"/>
                  <a:gd name="T10" fmla="*/ 110 w 259"/>
                  <a:gd name="T11" fmla="*/ 187 h 187"/>
                  <a:gd name="T12" fmla="*/ 123 w 259"/>
                  <a:gd name="T13" fmla="*/ 173 h 187"/>
                  <a:gd name="T14" fmla="*/ 132 w 259"/>
                  <a:gd name="T15" fmla="*/ 138 h 187"/>
                  <a:gd name="T16" fmla="*/ 149 w 259"/>
                  <a:gd name="T17" fmla="*/ 134 h 187"/>
                  <a:gd name="T18" fmla="*/ 154 w 259"/>
                  <a:gd name="T19" fmla="*/ 157 h 187"/>
                  <a:gd name="T20" fmla="*/ 175 w 259"/>
                  <a:gd name="T21" fmla="*/ 154 h 187"/>
                  <a:gd name="T22" fmla="*/ 169 w 259"/>
                  <a:gd name="T23" fmla="*/ 174 h 187"/>
                  <a:gd name="T24" fmla="*/ 184 w 259"/>
                  <a:gd name="T25" fmla="*/ 183 h 187"/>
                  <a:gd name="T26" fmla="*/ 211 w 259"/>
                  <a:gd name="T27" fmla="*/ 178 h 187"/>
                  <a:gd name="T28" fmla="*/ 187 w 259"/>
                  <a:gd name="T29" fmla="*/ 156 h 187"/>
                  <a:gd name="T30" fmla="*/ 197 w 259"/>
                  <a:gd name="T31" fmla="*/ 152 h 187"/>
                  <a:gd name="T32" fmla="*/ 205 w 259"/>
                  <a:gd name="T33" fmla="*/ 140 h 187"/>
                  <a:gd name="T34" fmla="*/ 218 w 259"/>
                  <a:gd name="T35" fmla="*/ 142 h 187"/>
                  <a:gd name="T36" fmla="*/ 250 w 259"/>
                  <a:gd name="T37" fmla="*/ 128 h 187"/>
                  <a:gd name="T38" fmla="*/ 259 w 259"/>
                  <a:gd name="T39" fmla="*/ 78 h 187"/>
                  <a:gd name="T40" fmla="*/ 195 w 259"/>
                  <a:gd name="T41" fmla="*/ 25 h 187"/>
                  <a:gd name="T42" fmla="*/ 186 w 259"/>
                  <a:gd name="T43" fmla="*/ 0 h 187"/>
                  <a:gd name="T44" fmla="*/ 143 w 259"/>
                  <a:gd name="T45" fmla="*/ 3 h 187"/>
                  <a:gd name="T46" fmla="*/ 132 w 259"/>
                  <a:gd name="T47" fmla="*/ 21 h 187"/>
                  <a:gd name="T48" fmla="*/ 17 w 259"/>
                  <a:gd name="T49" fmla="*/ 34 h 187"/>
                  <a:gd name="T50" fmla="*/ 18 w 259"/>
                  <a:gd name="T51" fmla="*/ 63 h 187"/>
                  <a:gd name="T52" fmla="*/ 6 w 259"/>
                  <a:gd name="T53" fmla="*/ 73 h 187"/>
                  <a:gd name="T54" fmla="*/ 0 w 259"/>
                  <a:gd name="T55" fmla="*/ 120 h 187"/>
                  <a:gd name="T56" fmla="*/ 23 w 259"/>
                  <a:gd name="T57" fmla="*/ 119 h 187"/>
                  <a:gd name="T58" fmla="*/ 32 w 259"/>
                  <a:gd name="T59" fmla="*/ 125 h 187"/>
                  <a:gd name="T60" fmla="*/ 55 w 259"/>
                  <a:gd name="T61" fmla="*/ 126 h 187"/>
                  <a:gd name="T62" fmla="*/ 65 w 259"/>
                  <a:gd name="T63" fmla="*/ 12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9" h="187">
                    <a:moveTo>
                      <a:pt x="65" y="123"/>
                    </a:moveTo>
                    <a:lnTo>
                      <a:pt x="86" y="121"/>
                    </a:lnTo>
                    <a:lnTo>
                      <a:pt x="99" y="130"/>
                    </a:lnTo>
                    <a:lnTo>
                      <a:pt x="119" y="160"/>
                    </a:lnTo>
                    <a:lnTo>
                      <a:pt x="116" y="172"/>
                    </a:lnTo>
                    <a:lnTo>
                      <a:pt x="110" y="187"/>
                    </a:lnTo>
                    <a:lnTo>
                      <a:pt x="123" y="173"/>
                    </a:lnTo>
                    <a:lnTo>
                      <a:pt x="132" y="138"/>
                    </a:lnTo>
                    <a:lnTo>
                      <a:pt x="149" y="134"/>
                    </a:lnTo>
                    <a:lnTo>
                      <a:pt x="154" y="157"/>
                    </a:lnTo>
                    <a:lnTo>
                      <a:pt x="175" y="154"/>
                    </a:lnTo>
                    <a:lnTo>
                      <a:pt x="169" y="174"/>
                    </a:lnTo>
                    <a:lnTo>
                      <a:pt x="184" y="183"/>
                    </a:lnTo>
                    <a:lnTo>
                      <a:pt x="211" y="178"/>
                    </a:lnTo>
                    <a:lnTo>
                      <a:pt x="187" y="156"/>
                    </a:lnTo>
                    <a:lnTo>
                      <a:pt x="197" y="152"/>
                    </a:lnTo>
                    <a:lnTo>
                      <a:pt x="205" y="140"/>
                    </a:lnTo>
                    <a:lnTo>
                      <a:pt x="218" y="142"/>
                    </a:lnTo>
                    <a:lnTo>
                      <a:pt x="250" y="128"/>
                    </a:lnTo>
                    <a:lnTo>
                      <a:pt x="259" y="78"/>
                    </a:lnTo>
                    <a:lnTo>
                      <a:pt x="195" y="25"/>
                    </a:lnTo>
                    <a:lnTo>
                      <a:pt x="186" y="0"/>
                    </a:lnTo>
                    <a:lnTo>
                      <a:pt x="143" y="3"/>
                    </a:lnTo>
                    <a:lnTo>
                      <a:pt x="132" y="21"/>
                    </a:lnTo>
                    <a:lnTo>
                      <a:pt x="17" y="34"/>
                    </a:lnTo>
                    <a:lnTo>
                      <a:pt x="18" y="63"/>
                    </a:lnTo>
                    <a:lnTo>
                      <a:pt x="6" y="73"/>
                    </a:lnTo>
                    <a:lnTo>
                      <a:pt x="0" y="120"/>
                    </a:lnTo>
                    <a:lnTo>
                      <a:pt x="23" y="119"/>
                    </a:lnTo>
                    <a:lnTo>
                      <a:pt x="32" y="125"/>
                    </a:lnTo>
                    <a:lnTo>
                      <a:pt x="55" y="126"/>
                    </a:lnTo>
                    <a:lnTo>
                      <a:pt x="65" y="1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1" name="Freeform 266"/>
              <p:cNvSpPr>
                <a:spLocks/>
              </p:cNvSpPr>
              <p:nvPr/>
            </p:nvSpPr>
            <p:spPr bwMode="auto">
              <a:xfrm>
                <a:off x="6369612" y="2441042"/>
                <a:ext cx="237445" cy="217068"/>
              </a:xfrm>
              <a:custGeom>
                <a:avLst/>
                <a:gdLst>
                  <a:gd name="T0" fmla="*/ 11 w 136"/>
                  <a:gd name="T1" fmla="*/ 121 h 122"/>
                  <a:gd name="T2" fmla="*/ 112 w 136"/>
                  <a:gd name="T3" fmla="*/ 110 h 122"/>
                  <a:gd name="T4" fmla="*/ 122 w 136"/>
                  <a:gd name="T5" fmla="*/ 94 h 122"/>
                  <a:gd name="T6" fmla="*/ 129 w 136"/>
                  <a:gd name="T7" fmla="*/ 74 h 122"/>
                  <a:gd name="T8" fmla="*/ 135 w 136"/>
                  <a:gd name="T9" fmla="*/ 67 h 122"/>
                  <a:gd name="T10" fmla="*/ 132 w 136"/>
                  <a:gd name="T11" fmla="*/ 15 h 122"/>
                  <a:gd name="T12" fmla="*/ 93 w 136"/>
                  <a:gd name="T13" fmla="*/ 0 h 122"/>
                  <a:gd name="T14" fmla="*/ 82 w 136"/>
                  <a:gd name="T15" fmla="*/ 8 h 122"/>
                  <a:gd name="T16" fmla="*/ 68 w 136"/>
                  <a:gd name="T17" fmla="*/ 3 h 122"/>
                  <a:gd name="T18" fmla="*/ 62 w 136"/>
                  <a:gd name="T19" fmla="*/ 22 h 122"/>
                  <a:gd name="T20" fmla="*/ 58 w 136"/>
                  <a:gd name="T21" fmla="*/ 19 h 122"/>
                  <a:gd name="T22" fmla="*/ 49 w 136"/>
                  <a:gd name="T23" fmla="*/ 38 h 122"/>
                  <a:gd name="T24" fmla="*/ 56 w 136"/>
                  <a:gd name="T25" fmla="*/ 49 h 122"/>
                  <a:gd name="T26" fmla="*/ 36 w 136"/>
                  <a:gd name="T27" fmla="*/ 56 h 122"/>
                  <a:gd name="T28" fmla="*/ 33 w 136"/>
                  <a:gd name="T29" fmla="*/ 68 h 122"/>
                  <a:gd name="T30" fmla="*/ 15 w 136"/>
                  <a:gd name="T31" fmla="*/ 66 h 122"/>
                  <a:gd name="T32" fmla="*/ 0 w 136"/>
                  <a:gd name="T33" fmla="*/ 72 h 122"/>
                  <a:gd name="T34" fmla="*/ 1 w 136"/>
                  <a:gd name="T35" fmla="*/ 85 h 122"/>
                  <a:gd name="T36" fmla="*/ 1 w 136"/>
                  <a:gd name="T37" fmla="*/ 105 h 122"/>
                  <a:gd name="T38" fmla="*/ 10 w 136"/>
                  <a:gd name="T39" fmla="*/ 105 h 122"/>
                  <a:gd name="T40" fmla="*/ 11 w 136"/>
                  <a:gd name="T41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122">
                    <a:moveTo>
                      <a:pt x="11" y="121"/>
                    </a:moveTo>
                    <a:lnTo>
                      <a:pt x="112" y="110"/>
                    </a:lnTo>
                    <a:lnTo>
                      <a:pt x="122" y="94"/>
                    </a:lnTo>
                    <a:lnTo>
                      <a:pt x="129" y="74"/>
                    </a:lnTo>
                    <a:lnTo>
                      <a:pt x="135" y="67"/>
                    </a:lnTo>
                    <a:lnTo>
                      <a:pt x="132" y="15"/>
                    </a:lnTo>
                    <a:lnTo>
                      <a:pt x="93" y="0"/>
                    </a:lnTo>
                    <a:lnTo>
                      <a:pt x="82" y="8"/>
                    </a:lnTo>
                    <a:lnTo>
                      <a:pt x="68" y="3"/>
                    </a:lnTo>
                    <a:lnTo>
                      <a:pt x="62" y="22"/>
                    </a:lnTo>
                    <a:lnTo>
                      <a:pt x="58" y="19"/>
                    </a:lnTo>
                    <a:lnTo>
                      <a:pt x="49" y="38"/>
                    </a:lnTo>
                    <a:lnTo>
                      <a:pt x="56" y="49"/>
                    </a:lnTo>
                    <a:lnTo>
                      <a:pt x="36" y="56"/>
                    </a:lnTo>
                    <a:lnTo>
                      <a:pt x="33" y="68"/>
                    </a:lnTo>
                    <a:lnTo>
                      <a:pt x="15" y="66"/>
                    </a:lnTo>
                    <a:lnTo>
                      <a:pt x="0" y="72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0" y="105"/>
                    </a:lnTo>
                    <a:lnTo>
                      <a:pt x="11" y="1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2" name="Freeform 267"/>
              <p:cNvSpPr>
                <a:spLocks/>
              </p:cNvSpPr>
              <p:nvPr/>
            </p:nvSpPr>
            <p:spPr bwMode="auto">
              <a:xfrm>
                <a:off x="6404207" y="3145725"/>
                <a:ext cx="61327" cy="23594"/>
              </a:xfrm>
              <a:custGeom>
                <a:avLst/>
                <a:gdLst>
                  <a:gd name="T0" fmla="*/ 17 w 36"/>
                  <a:gd name="T1" fmla="*/ 13 h 14"/>
                  <a:gd name="T2" fmla="*/ 15 w 36"/>
                  <a:gd name="T3" fmla="*/ 13 h 14"/>
                  <a:gd name="T4" fmla="*/ 13 w 36"/>
                  <a:gd name="T5" fmla="*/ 13 h 14"/>
                  <a:gd name="T6" fmla="*/ 12 w 36"/>
                  <a:gd name="T7" fmla="*/ 13 h 14"/>
                  <a:gd name="T8" fmla="*/ 10 w 36"/>
                  <a:gd name="T9" fmla="*/ 11 h 14"/>
                  <a:gd name="T10" fmla="*/ 8 w 36"/>
                  <a:gd name="T11" fmla="*/ 11 h 14"/>
                  <a:gd name="T12" fmla="*/ 6 w 36"/>
                  <a:gd name="T13" fmla="*/ 10 h 14"/>
                  <a:gd name="T14" fmla="*/ 4 w 36"/>
                  <a:gd name="T15" fmla="*/ 9 h 14"/>
                  <a:gd name="T16" fmla="*/ 3 w 36"/>
                  <a:gd name="T17" fmla="*/ 9 h 14"/>
                  <a:gd name="T18" fmla="*/ 2 w 36"/>
                  <a:gd name="T19" fmla="*/ 9 h 14"/>
                  <a:gd name="T20" fmla="*/ 2 w 36"/>
                  <a:gd name="T21" fmla="*/ 7 h 14"/>
                  <a:gd name="T22" fmla="*/ 1 w 36"/>
                  <a:gd name="T23" fmla="*/ 7 h 14"/>
                  <a:gd name="T24" fmla="*/ 0 w 36"/>
                  <a:gd name="T25" fmla="*/ 7 h 14"/>
                  <a:gd name="T26" fmla="*/ 1 w 36"/>
                  <a:gd name="T27" fmla="*/ 7 h 14"/>
                  <a:gd name="T28" fmla="*/ 2 w 36"/>
                  <a:gd name="T29" fmla="*/ 7 h 14"/>
                  <a:gd name="T30" fmla="*/ 2 w 36"/>
                  <a:gd name="T31" fmla="*/ 6 h 14"/>
                  <a:gd name="T32" fmla="*/ 3 w 36"/>
                  <a:gd name="T33" fmla="*/ 6 h 14"/>
                  <a:gd name="T34" fmla="*/ 3 w 36"/>
                  <a:gd name="T35" fmla="*/ 5 h 14"/>
                  <a:gd name="T36" fmla="*/ 4 w 36"/>
                  <a:gd name="T37" fmla="*/ 5 h 14"/>
                  <a:gd name="T38" fmla="*/ 6 w 36"/>
                  <a:gd name="T39" fmla="*/ 5 h 14"/>
                  <a:gd name="T40" fmla="*/ 8 w 36"/>
                  <a:gd name="T41" fmla="*/ 5 h 14"/>
                  <a:gd name="T42" fmla="*/ 11 w 36"/>
                  <a:gd name="T43" fmla="*/ 5 h 14"/>
                  <a:gd name="T44" fmla="*/ 13 w 36"/>
                  <a:gd name="T45" fmla="*/ 5 h 14"/>
                  <a:gd name="T46" fmla="*/ 15 w 36"/>
                  <a:gd name="T47" fmla="*/ 5 h 14"/>
                  <a:gd name="T48" fmla="*/ 17 w 36"/>
                  <a:gd name="T49" fmla="*/ 5 h 14"/>
                  <a:gd name="T50" fmla="*/ 18 w 36"/>
                  <a:gd name="T51" fmla="*/ 5 h 14"/>
                  <a:gd name="T52" fmla="*/ 19 w 36"/>
                  <a:gd name="T53" fmla="*/ 3 h 14"/>
                  <a:gd name="T54" fmla="*/ 21 w 36"/>
                  <a:gd name="T55" fmla="*/ 3 h 14"/>
                  <a:gd name="T56" fmla="*/ 23 w 36"/>
                  <a:gd name="T57" fmla="*/ 2 h 14"/>
                  <a:gd name="T58" fmla="*/ 24 w 36"/>
                  <a:gd name="T59" fmla="*/ 2 h 14"/>
                  <a:gd name="T60" fmla="*/ 26 w 36"/>
                  <a:gd name="T61" fmla="*/ 2 h 14"/>
                  <a:gd name="T62" fmla="*/ 27 w 36"/>
                  <a:gd name="T63" fmla="*/ 1 h 14"/>
                  <a:gd name="T64" fmla="*/ 28 w 36"/>
                  <a:gd name="T65" fmla="*/ 1 h 14"/>
                  <a:gd name="T66" fmla="*/ 29 w 36"/>
                  <a:gd name="T67" fmla="*/ 1 h 14"/>
                  <a:gd name="T68" fmla="*/ 30 w 36"/>
                  <a:gd name="T69" fmla="*/ 0 h 14"/>
                  <a:gd name="T70" fmla="*/ 30 w 36"/>
                  <a:gd name="T71" fmla="*/ 1 h 14"/>
                  <a:gd name="T72" fmla="*/ 31 w 36"/>
                  <a:gd name="T73" fmla="*/ 1 h 14"/>
                  <a:gd name="T74" fmla="*/ 32 w 36"/>
                  <a:gd name="T75" fmla="*/ 2 h 14"/>
                  <a:gd name="T76" fmla="*/ 33 w 36"/>
                  <a:gd name="T77" fmla="*/ 2 h 14"/>
                  <a:gd name="T78" fmla="*/ 33 w 36"/>
                  <a:gd name="T79" fmla="*/ 3 h 14"/>
                  <a:gd name="T80" fmla="*/ 33 w 36"/>
                  <a:gd name="T81" fmla="*/ 5 h 14"/>
                  <a:gd name="T82" fmla="*/ 34 w 36"/>
                  <a:gd name="T83" fmla="*/ 6 h 14"/>
                  <a:gd name="T84" fmla="*/ 34 w 36"/>
                  <a:gd name="T85" fmla="*/ 7 h 14"/>
                  <a:gd name="T86" fmla="*/ 34 w 36"/>
                  <a:gd name="T87" fmla="*/ 9 h 14"/>
                  <a:gd name="T88" fmla="*/ 35 w 36"/>
                  <a:gd name="T89" fmla="*/ 9 h 14"/>
                  <a:gd name="T90" fmla="*/ 34 w 36"/>
                  <a:gd name="T91" fmla="*/ 9 h 14"/>
                  <a:gd name="T92" fmla="*/ 33 w 36"/>
                  <a:gd name="T93" fmla="*/ 10 h 14"/>
                  <a:gd name="T94" fmla="*/ 33 w 36"/>
                  <a:gd name="T95" fmla="*/ 11 h 14"/>
                  <a:gd name="T96" fmla="*/ 32 w 36"/>
                  <a:gd name="T97" fmla="*/ 11 h 14"/>
                  <a:gd name="T98" fmla="*/ 30 w 36"/>
                  <a:gd name="T99" fmla="*/ 11 h 14"/>
                  <a:gd name="T100" fmla="*/ 28 w 36"/>
                  <a:gd name="T101" fmla="*/ 13 h 14"/>
                  <a:gd name="T102" fmla="*/ 27 w 36"/>
                  <a:gd name="T103" fmla="*/ 13 h 14"/>
                  <a:gd name="T104" fmla="*/ 25 w 36"/>
                  <a:gd name="T105" fmla="*/ 13 h 14"/>
                  <a:gd name="T106" fmla="*/ 23 w 36"/>
                  <a:gd name="T107" fmla="*/ 13 h 14"/>
                  <a:gd name="T108" fmla="*/ 21 w 36"/>
                  <a:gd name="T109" fmla="*/ 13 h 14"/>
                  <a:gd name="T110" fmla="*/ 19 w 36"/>
                  <a:gd name="T111" fmla="*/ 13 h 14"/>
                  <a:gd name="T112" fmla="*/ 17 w 36"/>
                  <a:gd name="T1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14">
                    <a:moveTo>
                      <a:pt x="17" y="13"/>
                    </a:moveTo>
                    <a:lnTo>
                      <a:pt x="15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7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3" name="Freeform 268"/>
              <p:cNvSpPr>
                <a:spLocks/>
              </p:cNvSpPr>
              <p:nvPr/>
            </p:nvSpPr>
            <p:spPr bwMode="auto">
              <a:xfrm>
                <a:off x="6294133" y="2439469"/>
                <a:ext cx="180836" cy="152576"/>
              </a:xfrm>
              <a:custGeom>
                <a:avLst/>
                <a:gdLst>
                  <a:gd name="T0" fmla="*/ 22 w 115"/>
                  <a:gd name="T1" fmla="*/ 23 h 97"/>
                  <a:gd name="T2" fmla="*/ 15 w 115"/>
                  <a:gd name="T3" fmla="*/ 42 h 97"/>
                  <a:gd name="T4" fmla="*/ 0 w 115"/>
                  <a:gd name="T5" fmla="*/ 67 h 97"/>
                  <a:gd name="T6" fmla="*/ 27 w 115"/>
                  <a:gd name="T7" fmla="*/ 78 h 97"/>
                  <a:gd name="T8" fmla="*/ 48 w 115"/>
                  <a:gd name="T9" fmla="*/ 97 h 97"/>
                  <a:gd name="T10" fmla="*/ 47 w 115"/>
                  <a:gd name="T11" fmla="*/ 81 h 97"/>
                  <a:gd name="T12" fmla="*/ 68 w 115"/>
                  <a:gd name="T13" fmla="*/ 75 h 97"/>
                  <a:gd name="T14" fmla="*/ 88 w 115"/>
                  <a:gd name="T15" fmla="*/ 75 h 97"/>
                  <a:gd name="T16" fmla="*/ 89 w 115"/>
                  <a:gd name="T17" fmla="*/ 60 h 97"/>
                  <a:gd name="T18" fmla="*/ 113 w 115"/>
                  <a:gd name="T19" fmla="*/ 57 h 97"/>
                  <a:gd name="T20" fmla="*/ 104 w 115"/>
                  <a:gd name="T21" fmla="*/ 44 h 97"/>
                  <a:gd name="T22" fmla="*/ 113 w 115"/>
                  <a:gd name="T23" fmla="*/ 21 h 97"/>
                  <a:gd name="T24" fmla="*/ 115 w 115"/>
                  <a:gd name="T25" fmla="*/ 12 h 97"/>
                  <a:gd name="T26" fmla="*/ 83 w 115"/>
                  <a:gd name="T27" fmla="*/ 0 h 97"/>
                  <a:gd name="T28" fmla="*/ 50 w 115"/>
                  <a:gd name="T29" fmla="*/ 20 h 97"/>
                  <a:gd name="T30" fmla="*/ 31 w 115"/>
                  <a:gd name="T31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97">
                    <a:moveTo>
                      <a:pt x="22" y="23"/>
                    </a:moveTo>
                    <a:lnTo>
                      <a:pt x="15" y="42"/>
                    </a:lnTo>
                    <a:lnTo>
                      <a:pt x="0" y="67"/>
                    </a:lnTo>
                    <a:lnTo>
                      <a:pt x="27" y="78"/>
                    </a:lnTo>
                    <a:lnTo>
                      <a:pt x="48" y="97"/>
                    </a:lnTo>
                    <a:lnTo>
                      <a:pt x="47" y="81"/>
                    </a:lnTo>
                    <a:lnTo>
                      <a:pt x="68" y="75"/>
                    </a:lnTo>
                    <a:lnTo>
                      <a:pt x="88" y="75"/>
                    </a:lnTo>
                    <a:lnTo>
                      <a:pt x="89" y="60"/>
                    </a:lnTo>
                    <a:lnTo>
                      <a:pt x="113" y="57"/>
                    </a:lnTo>
                    <a:lnTo>
                      <a:pt x="104" y="44"/>
                    </a:lnTo>
                    <a:lnTo>
                      <a:pt x="113" y="21"/>
                    </a:lnTo>
                    <a:lnTo>
                      <a:pt x="115" y="12"/>
                    </a:lnTo>
                    <a:lnTo>
                      <a:pt x="83" y="0"/>
                    </a:lnTo>
                    <a:lnTo>
                      <a:pt x="50" y="20"/>
                    </a:lnTo>
                    <a:lnTo>
                      <a:pt x="31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4" name="Freeform 270"/>
              <p:cNvSpPr>
                <a:spLocks/>
              </p:cNvSpPr>
              <p:nvPr/>
            </p:nvSpPr>
            <p:spPr bwMode="auto">
              <a:xfrm>
                <a:off x="6103862" y="2670693"/>
                <a:ext cx="180836" cy="103815"/>
              </a:xfrm>
              <a:custGeom>
                <a:avLst/>
                <a:gdLst>
                  <a:gd name="T0" fmla="*/ 0 w 104"/>
                  <a:gd name="T1" fmla="*/ 16 h 59"/>
                  <a:gd name="T2" fmla="*/ 40 w 104"/>
                  <a:gd name="T3" fmla="*/ 0 h 59"/>
                  <a:gd name="T4" fmla="*/ 53 w 104"/>
                  <a:gd name="T5" fmla="*/ 9 h 59"/>
                  <a:gd name="T6" fmla="*/ 88 w 104"/>
                  <a:gd name="T7" fmla="*/ 21 h 59"/>
                  <a:gd name="T8" fmla="*/ 103 w 104"/>
                  <a:gd name="T9" fmla="*/ 30 h 59"/>
                  <a:gd name="T10" fmla="*/ 76 w 104"/>
                  <a:gd name="T11" fmla="*/ 48 h 59"/>
                  <a:gd name="T12" fmla="*/ 67 w 104"/>
                  <a:gd name="T13" fmla="*/ 58 h 59"/>
                  <a:gd name="T14" fmla="*/ 58 w 104"/>
                  <a:gd name="T15" fmla="*/ 54 h 59"/>
                  <a:gd name="T16" fmla="*/ 59 w 104"/>
                  <a:gd name="T17" fmla="*/ 44 h 59"/>
                  <a:gd name="T18" fmla="*/ 46 w 104"/>
                  <a:gd name="T19" fmla="*/ 43 h 59"/>
                  <a:gd name="T20" fmla="*/ 44 w 104"/>
                  <a:gd name="T21" fmla="*/ 51 h 59"/>
                  <a:gd name="T22" fmla="*/ 34 w 104"/>
                  <a:gd name="T23" fmla="*/ 52 h 59"/>
                  <a:gd name="T24" fmla="*/ 23 w 104"/>
                  <a:gd name="T25" fmla="*/ 42 h 59"/>
                  <a:gd name="T26" fmla="*/ 0 w 104"/>
                  <a:gd name="T27" fmla="*/ 1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59">
                    <a:moveTo>
                      <a:pt x="0" y="16"/>
                    </a:moveTo>
                    <a:lnTo>
                      <a:pt x="40" y="0"/>
                    </a:lnTo>
                    <a:lnTo>
                      <a:pt x="53" y="9"/>
                    </a:lnTo>
                    <a:lnTo>
                      <a:pt x="88" y="21"/>
                    </a:lnTo>
                    <a:lnTo>
                      <a:pt x="103" y="30"/>
                    </a:lnTo>
                    <a:lnTo>
                      <a:pt x="76" y="48"/>
                    </a:lnTo>
                    <a:lnTo>
                      <a:pt x="67" y="58"/>
                    </a:lnTo>
                    <a:lnTo>
                      <a:pt x="58" y="54"/>
                    </a:lnTo>
                    <a:lnTo>
                      <a:pt x="59" y="44"/>
                    </a:lnTo>
                    <a:lnTo>
                      <a:pt x="46" y="43"/>
                    </a:lnTo>
                    <a:lnTo>
                      <a:pt x="44" y="51"/>
                    </a:lnTo>
                    <a:lnTo>
                      <a:pt x="34" y="52"/>
                    </a:lnTo>
                    <a:lnTo>
                      <a:pt x="23" y="42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5" name="Freeform 271"/>
              <p:cNvSpPr>
                <a:spLocks/>
              </p:cNvSpPr>
              <p:nvPr/>
            </p:nvSpPr>
            <p:spPr bwMode="auto">
              <a:xfrm>
                <a:off x="6220226" y="2717882"/>
                <a:ext cx="150958" cy="73929"/>
              </a:xfrm>
              <a:custGeom>
                <a:avLst/>
                <a:gdLst>
                  <a:gd name="T0" fmla="*/ 36 w 85"/>
                  <a:gd name="T1" fmla="*/ 2 h 41"/>
                  <a:gd name="T2" fmla="*/ 84 w 85"/>
                  <a:gd name="T3" fmla="*/ 0 h 41"/>
                  <a:gd name="T4" fmla="*/ 79 w 85"/>
                  <a:gd name="T5" fmla="*/ 40 h 41"/>
                  <a:gd name="T6" fmla="*/ 67 w 85"/>
                  <a:gd name="T7" fmla="*/ 30 h 41"/>
                  <a:gd name="T8" fmla="*/ 60 w 85"/>
                  <a:gd name="T9" fmla="*/ 28 h 41"/>
                  <a:gd name="T10" fmla="*/ 36 w 85"/>
                  <a:gd name="T11" fmla="*/ 33 h 41"/>
                  <a:gd name="T12" fmla="*/ 20 w 85"/>
                  <a:gd name="T13" fmla="*/ 33 h 41"/>
                  <a:gd name="T14" fmla="*/ 0 w 85"/>
                  <a:gd name="T15" fmla="*/ 29 h 41"/>
                  <a:gd name="T16" fmla="*/ 9 w 85"/>
                  <a:gd name="T17" fmla="*/ 20 h 41"/>
                  <a:gd name="T18" fmla="*/ 36 w 85"/>
                  <a:gd name="T1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41">
                    <a:moveTo>
                      <a:pt x="36" y="2"/>
                    </a:moveTo>
                    <a:lnTo>
                      <a:pt x="84" y="0"/>
                    </a:lnTo>
                    <a:lnTo>
                      <a:pt x="79" y="40"/>
                    </a:lnTo>
                    <a:lnTo>
                      <a:pt x="67" y="30"/>
                    </a:lnTo>
                    <a:lnTo>
                      <a:pt x="60" y="28"/>
                    </a:lnTo>
                    <a:lnTo>
                      <a:pt x="36" y="33"/>
                    </a:lnTo>
                    <a:lnTo>
                      <a:pt x="20" y="33"/>
                    </a:lnTo>
                    <a:lnTo>
                      <a:pt x="0" y="29"/>
                    </a:lnTo>
                    <a:lnTo>
                      <a:pt x="9" y="20"/>
                    </a:lnTo>
                    <a:lnTo>
                      <a:pt x="3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6" name="Freeform 274"/>
              <p:cNvSpPr>
                <a:spLocks/>
              </p:cNvSpPr>
              <p:nvPr/>
            </p:nvSpPr>
            <p:spPr bwMode="auto">
              <a:xfrm>
                <a:off x="6457671" y="2788665"/>
                <a:ext cx="89632" cy="116399"/>
              </a:xfrm>
              <a:custGeom>
                <a:avLst/>
                <a:gdLst>
                  <a:gd name="T0" fmla="*/ 39 w 57"/>
                  <a:gd name="T1" fmla="*/ 74 h 74"/>
                  <a:gd name="T2" fmla="*/ 47 w 57"/>
                  <a:gd name="T3" fmla="*/ 68 h 74"/>
                  <a:gd name="T4" fmla="*/ 54 w 57"/>
                  <a:gd name="T5" fmla="*/ 53 h 74"/>
                  <a:gd name="T6" fmla="*/ 57 w 57"/>
                  <a:gd name="T7" fmla="*/ 42 h 74"/>
                  <a:gd name="T8" fmla="*/ 36 w 57"/>
                  <a:gd name="T9" fmla="*/ 12 h 74"/>
                  <a:gd name="T10" fmla="*/ 23 w 57"/>
                  <a:gd name="T11" fmla="*/ 0 h 74"/>
                  <a:gd name="T12" fmla="*/ 0 w 57"/>
                  <a:gd name="T13" fmla="*/ 5 h 74"/>
                  <a:gd name="T14" fmla="*/ 24 w 57"/>
                  <a:gd name="T15" fmla="*/ 27 h 74"/>
                  <a:gd name="T16" fmla="*/ 24 w 57"/>
                  <a:gd name="T17" fmla="*/ 42 h 74"/>
                  <a:gd name="T18" fmla="*/ 39 w 57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74">
                    <a:moveTo>
                      <a:pt x="39" y="74"/>
                    </a:moveTo>
                    <a:lnTo>
                      <a:pt x="47" y="68"/>
                    </a:lnTo>
                    <a:lnTo>
                      <a:pt x="54" y="53"/>
                    </a:lnTo>
                    <a:lnTo>
                      <a:pt x="57" y="42"/>
                    </a:lnTo>
                    <a:lnTo>
                      <a:pt x="36" y="12"/>
                    </a:lnTo>
                    <a:lnTo>
                      <a:pt x="23" y="0"/>
                    </a:lnTo>
                    <a:lnTo>
                      <a:pt x="0" y="5"/>
                    </a:lnTo>
                    <a:lnTo>
                      <a:pt x="24" y="27"/>
                    </a:lnTo>
                    <a:lnTo>
                      <a:pt x="24" y="42"/>
                    </a:lnTo>
                    <a:lnTo>
                      <a:pt x="39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7" name="Freeform 276"/>
              <p:cNvSpPr>
                <a:spLocks/>
              </p:cNvSpPr>
              <p:nvPr/>
            </p:nvSpPr>
            <p:spPr bwMode="auto">
              <a:xfrm>
                <a:off x="5960766" y="2702152"/>
                <a:ext cx="33022" cy="23594"/>
              </a:xfrm>
              <a:custGeom>
                <a:avLst/>
                <a:gdLst>
                  <a:gd name="T0" fmla="*/ 0 w 21"/>
                  <a:gd name="T1" fmla="*/ 15 h 15"/>
                  <a:gd name="T2" fmla="*/ 21 w 21"/>
                  <a:gd name="T3" fmla="*/ 15 h 15"/>
                  <a:gd name="T4" fmla="*/ 10 w 21"/>
                  <a:gd name="T5" fmla="*/ 10 h 15"/>
                  <a:gd name="T6" fmla="*/ 7 w 21"/>
                  <a:gd name="T7" fmla="*/ 0 h 15"/>
                  <a:gd name="T8" fmla="*/ 0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21" y="15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160068" y="1816667"/>
              <a:ext cx="3678040" cy="3169501"/>
              <a:chOff x="6463961" y="1390309"/>
              <a:chExt cx="3678040" cy="3169501"/>
            </a:xfrm>
            <a:grpFill/>
          </p:grpSpPr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6891677" y="1951853"/>
                <a:ext cx="40885" cy="44043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5 w 23"/>
                  <a:gd name="T5" fmla="*/ 24 h 25"/>
                  <a:gd name="T6" fmla="*/ 14 w 23"/>
                  <a:gd name="T7" fmla="*/ 22 h 25"/>
                  <a:gd name="T8" fmla="*/ 22 w 23"/>
                  <a:gd name="T9" fmla="*/ 9 h 25"/>
                  <a:gd name="T10" fmla="*/ 11 w 2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5" y="24"/>
                    </a:lnTo>
                    <a:lnTo>
                      <a:pt x="14" y="22"/>
                    </a:lnTo>
                    <a:lnTo>
                      <a:pt x="22" y="9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7089810" y="1912530"/>
                <a:ext cx="58182" cy="31459"/>
              </a:xfrm>
              <a:custGeom>
                <a:avLst/>
                <a:gdLst>
                  <a:gd name="T0" fmla="*/ 27 w 33"/>
                  <a:gd name="T1" fmla="*/ 4 h 17"/>
                  <a:gd name="T2" fmla="*/ 13 w 33"/>
                  <a:gd name="T3" fmla="*/ 0 h 17"/>
                  <a:gd name="T4" fmla="*/ 0 w 33"/>
                  <a:gd name="T5" fmla="*/ 12 h 17"/>
                  <a:gd name="T6" fmla="*/ 9 w 33"/>
                  <a:gd name="T7" fmla="*/ 14 h 17"/>
                  <a:gd name="T8" fmla="*/ 32 w 33"/>
                  <a:gd name="T9" fmla="*/ 16 h 17"/>
                  <a:gd name="T10" fmla="*/ 27 w 33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7">
                    <a:moveTo>
                      <a:pt x="27" y="4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9" y="14"/>
                    </a:lnTo>
                    <a:lnTo>
                      <a:pt x="32" y="16"/>
                    </a:lnTo>
                    <a:lnTo>
                      <a:pt x="27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7350842" y="1726921"/>
                <a:ext cx="23587" cy="28313"/>
              </a:xfrm>
              <a:custGeom>
                <a:avLst/>
                <a:gdLst>
                  <a:gd name="T0" fmla="*/ 6 w 14"/>
                  <a:gd name="T1" fmla="*/ 15 h 16"/>
                  <a:gd name="T2" fmla="*/ 7 w 14"/>
                  <a:gd name="T3" fmla="*/ 15 h 16"/>
                  <a:gd name="T4" fmla="*/ 8 w 14"/>
                  <a:gd name="T5" fmla="*/ 15 h 16"/>
                  <a:gd name="T6" fmla="*/ 9 w 14"/>
                  <a:gd name="T7" fmla="*/ 14 h 16"/>
                  <a:gd name="T8" fmla="*/ 11 w 14"/>
                  <a:gd name="T9" fmla="*/ 14 h 16"/>
                  <a:gd name="T10" fmla="*/ 11 w 14"/>
                  <a:gd name="T11" fmla="*/ 13 h 16"/>
                  <a:gd name="T12" fmla="*/ 11 w 14"/>
                  <a:gd name="T13" fmla="*/ 12 h 16"/>
                  <a:gd name="T14" fmla="*/ 11 w 14"/>
                  <a:gd name="T15" fmla="*/ 11 h 16"/>
                  <a:gd name="T16" fmla="*/ 11 w 14"/>
                  <a:gd name="T17" fmla="*/ 10 h 16"/>
                  <a:gd name="T18" fmla="*/ 11 w 14"/>
                  <a:gd name="T19" fmla="*/ 9 h 16"/>
                  <a:gd name="T20" fmla="*/ 13 w 14"/>
                  <a:gd name="T21" fmla="*/ 8 h 16"/>
                  <a:gd name="T22" fmla="*/ 11 w 14"/>
                  <a:gd name="T23" fmla="*/ 8 h 16"/>
                  <a:gd name="T24" fmla="*/ 11 w 14"/>
                  <a:gd name="T25" fmla="*/ 7 h 16"/>
                  <a:gd name="T26" fmla="*/ 11 w 14"/>
                  <a:gd name="T27" fmla="*/ 5 h 16"/>
                  <a:gd name="T28" fmla="*/ 11 w 14"/>
                  <a:gd name="T29" fmla="*/ 4 h 16"/>
                  <a:gd name="T30" fmla="*/ 11 w 14"/>
                  <a:gd name="T31" fmla="*/ 3 h 16"/>
                  <a:gd name="T32" fmla="*/ 11 w 14"/>
                  <a:gd name="T33" fmla="*/ 2 h 16"/>
                  <a:gd name="T34" fmla="*/ 9 w 14"/>
                  <a:gd name="T35" fmla="*/ 1 h 16"/>
                  <a:gd name="T36" fmla="*/ 8 w 14"/>
                  <a:gd name="T37" fmla="*/ 1 h 16"/>
                  <a:gd name="T38" fmla="*/ 7 w 14"/>
                  <a:gd name="T39" fmla="*/ 0 h 16"/>
                  <a:gd name="T40" fmla="*/ 6 w 14"/>
                  <a:gd name="T41" fmla="*/ 0 h 16"/>
                  <a:gd name="T42" fmla="*/ 4 w 14"/>
                  <a:gd name="T43" fmla="*/ 0 h 16"/>
                  <a:gd name="T44" fmla="*/ 3 w 14"/>
                  <a:gd name="T45" fmla="*/ 1 h 16"/>
                  <a:gd name="T46" fmla="*/ 2 w 14"/>
                  <a:gd name="T47" fmla="*/ 2 h 16"/>
                  <a:gd name="T48" fmla="*/ 1 w 14"/>
                  <a:gd name="T49" fmla="*/ 3 h 16"/>
                  <a:gd name="T50" fmla="*/ 0 w 14"/>
                  <a:gd name="T51" fmla="*/ 4 h 16"/>
                  <a:gd name="T52" fmla="*/ 0 w 14"/>
                  <a:gd name="T53" fmla="*/ 5 h 16"/>
                  <a:gd name="T54" fmla="*/ 0 w 14"/>
                  <a:gd name="T55" fmla="*/ 7 h 16"/>
                  <a:gd name="T56" fmla="*/ 0 w 14"/>
                  <a:gd name="T57" fmla="*/ 8 h 16"/>
                  <a:gd name="T58" fmla="*/ 0 w 14"/>
                  <a:gd name="T59" fmla="*/ 9 h 16"/>
                  <a:gd name="T60" fmla="*/ 0 w 14"/>
                  <a:gd name="T61" fmla="*/ 10 h 16"/>
                  <a:gd name="T62" fmla="*/ 0 w 14"/>
                  <a:gd name="T63" fmla="*/ 11 h 16"/>
                  <a:gd name="T64" fmla="*/ 0 w 14"/>
                  <a:gd name="T65" fmla="*/ 12 h 16"/>
                  <a:gd name="T66" fmla="*/ 1 w 14"/>
                  <a:gd name="T67" fmla="*/ 13 h 16"/>
                  <a:gd name="T68" fmla="*/ 2 w 14"/>
                  <a:gd name="T69" fmla="*/ 14 h 16"/>
                  <a:gd name="T70" fmla="*/ 3 w 14"/>
                  <a:gd name="T71" fmla="*/ 14 h 16"/>
                  <a:gd name="T72" fmla="*/ 3 w 14"/>
                  <a:gd name="T73" fmla="*/ 15 h 16"/>
                  <a:gd name="T74" fmla="*/ 4 w 14"/>
                  <a:gd name="T75" fmla="*/ 15 h 16"/>
                  <a:gd name="T76" fmla="*/ 6 w 14"/>
                  <a:gd name="T7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16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5" name="Freeform 111"/>
              <p:cNvSpPr>
                <a:spLocks/>
              </p:cNvSpPr>
              <p:nvPr/>
            </p:nvSpPr>
            <p:spPr bwMode="auto">
              <a:xfrm>
                <a:off x="9116741" y="3263697"/>
                <a:ext cx="31450" cy="29886"/>
              </a:xfrm>
              <a:custGeom>
                <a:avLst/>
                <a:gdLst>
                  <a:gd name="T0" fmla="*/ 1 w 18"/>
                  <a:gd name="T1" fmla="*/ 6 h 17"/>
                  <a:gd name="T2" fmla="*/ 0 w 18"/>
                  <a:gd name="T3" fmla="*/ 16 h 17"/>
                  <a:gd name="T4" fmla="*/ 9 w 18"/>
                  <a:gd name="T5" fmla="*/ 16 h 17"/>
                  <a:gd name="T6" fmla="*/ 17 w 18"/>
                  <a:gd name="T7" fmla="*/ 6 h 17"/>
                  <a:gd name="T8" fmla="*/ 7 w 18"/>
                  <a:gd name="T9" fmla="*/ 0 h 17"/>
                  <a:gd name="T10" fmla="*/ 1 w 18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" y="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1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6" name="Freeform 112"/>
              <p:cNvSpPr>
                <a:spLocks/>
              </p:cNvSpPr>
              <p:nvPr/>
            </p:nvSpPr>
            <p:spPr bwMode="auto">
              <a:xfrm>
                <a:off x="6608630" y="3196060"/>
                <a:ext cx="58182" cy="28313"/>
              </a:xfrm>
              <a:custGeom>
                <a:avLst/>
                <a:gdLst>
                  <a:gd name="T0" fmla="*/ 16 w 32"/>
                  <a:gd name="T1" fmla="*/ 11 h 16"/>
                  <a:gd name="T2" fmla="*/ 15 w 32"/>
                  <a:gd name="T3" fmla="*/ 11 h 16"/>
                  <a:gd name="T4" fmla="*/ 14 w 32"/>
                  <a:gd name="T5" fmla="*/ 11 h 16"/>
                  <a:gd name="T6" fmla="*/ 12 w 32"/>
                  <a:gd name="T7" fmla="*/ 11 h 16"/>
                  <a:gd name="T8" fmla="*/ 12 w 32"/>
                  <a:gd name="T9" fmla="*/ 12 h 16"/>
                  <a:gd name="T10" fmla="*/ 11 w 32"/>
                  <a:gd name="T11" fmla="*/ 12 h 16"/>
                  <a:gd name="T12" fmla="*/ 9 w 32"/>
                  <a:gd name="T13" fmla="*/ 13 h 16"/>
                  <a:gd name="T14" fmla="*/ 8 w 32"/>
                  <a:gd name="T15" fmla="*/ 13 h 16"/>
                  <a:gd name="T16" fmla="*/ 6 w 32"/>
                  <a:gd name="T17" fmla="*/ 14 h 16"/>
                  <a:gd name="T18" fmla="*/ 5 w 32"/>
                  <a:gd name="T19" fmla="*/ 14 h 16"/>
                  <a:gd name="T20" fmla="*/ 4 w 32"/>
                  <a:gd name="T21" fmla="*/ 15 h 16"/>
                  <a:gd name="T22" fmla="*/ 3 w 32"/>
                  <a:gd name="T23" fmla="*/ 14 h 16"/>
                  <a:gd name="T24" fmla="*/ 1 w 32"/>
                  <a:gd name="T25" fmla="*/ 14 h 16"/>
                  <a:gd name="T26" fmla="*/ 0 w 32"/>
                  <a:gd name="T27" fmla="*/ 13 h 16"/>
                  <a:gd name="T28" fmla="*/ 0 w 32"/>
                  <a:gd name="T29" fmla="*/ 12 h 16"/>
                  <a:gd name="T30" fmla="*/ 0 w 32"/>
                  <a:gd name="T31" fmla="*/ 11 h 16"/>
                  <a:gd name="T32" fmla="*/ 0 w 32"/>
                  <a:gd name="T33" fmla="*/ 10 h 16"/>
                  <a:gd name="T34" fmla="*/ 0 w 32"/>
                  <a:gd name="T35" fmla="*/ 9 h 16"/>
                  <a:gd name="T36" fmla="*/ 0 w 32"/>
                  <a:gd name="T37" fmla="*/ 8 h 16"/>
                  <a:gd name="T38" fmla="*/ 0 w 32"/>
                  <a:gd name="T39" fmla="*/ 7 h 16"/>
                  <a:gd name="T40" fmla="*/ 0 w 32"/>
                  <a:gd name="T41" fmla="*/ 6 h 16"/>
                  <a:gd name="T42" fmla="*/ 0 w 32"/>
                  <a:gd name="T43" fmla="*/ 5 h 16"/>
                  <a:gd name="T44" fmla="*/ 1 w 32"/>
                  <a:gd name="T45" fmla="*/ 4 h 16"/>
                  <a:gd name="T46" fmla="*/ 2 w 32"/>
                  <a:gd name="T47" fmla="*/ 4 h 16"/>
                  <a:gd name="T48" fmla="*/ 3 w 32"/>
                  <a:gd name="T49" fmla="*/ 4 h 16"/>
                  <a:gd name="T50" fmla="*/ 4 w 32"/>
                  <a:gd name="T51" fmla="*/ 4 h 16"/>
                  <a:gd name="T52" fmla="*/ 5 w 32"/>
                  <a:gd name="T53" fmla="*/ 4 h 16"/>
                  <a:gd name="T54" fmla="*/ 7 w 32"/>
                  <a:gd name="T55" fmla="*/ 4 h 16"/>
                  <a:gd name="T56" fmla="*/ 8 w 32"/>
                  <a:gd name="T57" fmla="*/ 4 h 16"/>
                  <a:gd name="T58" fmla="*/ 10 w 32"/>
                  <a:gd name="T59" fmla="*/ 4 h 16"/>
                  <a:gd name="T60" fmla="*/ 12 w 32"/>
                  <a:gd name="T61" fmla="*/ 4 h 16"/>
                  <a:gd name="T62" fmla="*/ 14 w 32"/>
                  <a:gd name="T63" fmla="*/ 4 h 16"/>
                  <a:gd name="T64" fmla="*/ 15 w 32"/>
                  <a:gd name="T65" fmla="*/ 4 h 16"/>
                  <a:gd name="T66" fmla="*/ 16 w 32"/>
                  <a:gd name="T67" fmla="*/ 4 h 16"/>
                  <a:gd name="T68" fmla="*/ 18 w 32"/>
                  <a:gd name="T69" fmla="*/ 4 h 16"/>
                  <a:gd name="T70" fmla="*/ 19 w 32"/>
                  <a:gd name="T71" fmla="*/ 3 h 16"/>
                  <a:gd name="T72" fmla="*/ 20 w 32"/>
                  <a:gd name="T73" fmla="*/ 2 h 16"/>
                  <a:gd name="T74" fmla="*/ 23 w 32"/>
                  <a:gd name="T75" fmla="*/ 2 h 16"/>
                  <a:gd name="T76" fmla="*/ 24 w 32"/>
                  <a:gd name="T77" fmla="*/ 1 h 16"/>
                  <a:gd name="T78" fmla="*/ 26 w 32"/>
                  <a:gd name="T79" fmla="*/ 0 h 16"/>
                  <a:gd name="T80" fmla="*/ 27 w 32"/>
                  <a:gd name="T81" fmla="*/ 0 h 16"/>
                  <a:gd name="T82" fmla="*/ 28 w 32"/>
                  <a:gd name="T83" fmla="*/ 0 h 16"/>
                  <a:gd name="T84" fmla="*/ 29 w 32"/>
                  <a:gd name="T85" fmla="*/ 0 h 16"/>
                  <a:gd name="T86" fmla="*/ 31 w 32"/>
                  <a:gd name="T87" fmla="*/ 0 h 16"/>
                  <a:gd name="T88" fmla="*/ 31 w 32"/>
                  <a:gd name="T89" fmla="*/ 1 h 16"/>
                  <a:gd name="T90" fmla="*/ 31 w 32"/>
                  <a:gd name="T91" fmla="*/ 2 h 16"/>
                  <a:gd name="T92" fmla="*/ 31 w 32"/>
                  <a:gd name="T93" fmla="*/ 3 h 16"/>
                  <a:gd name="T94" fmla="*/ 30 w 32"/>
                  <a:gd name="T95" fmla="*/ 4 h 16"/>
                  <a:gd name="T96" fmla="*/ 29 w 32"/>
                  <a:gd name="T97" fmla="*/ 4 h 16"/>
                  <a:gd name="T98" fmla="*/ 28 w 32"/>
                  <a:gd name="T99" fmla="*/ 4 h 16"/>
                  <a:gd name="T100" fmla="*/ 27 w 32"/>
                  <a:gd name="T101" fmla="*/ 6 h 16"/>
                  <a:gd name="T102" fmla="*/ 27 w 32"/>
                  <a:gd name="T103" fmla="*/ 7 h 16"/>
                  <a:gd name="T104" fmla="*/ 27 w 32"/>
                  <a:gd name="T105" fmla="*/ 8 h 16"/>
                  <a:gd name="T106" fmla="*/ 27 w 32"/>
                  <a:gd name="T107" fmla="*/ 9 h 16"/>
                  <a:gd name="T108" fmla="*/ 26 w 32"/>
                  <a:gd name="T109" fmla="*/ 9 h 16"/>
                  <a:gd name="T110" fmla="*/ 26 w 32"/>
                  <a:gd name="T111" fmla="*/ 10 h 16"/>
                  <a:gd name="T112" fmla="*/ 24 w 32"/>
                  <a:gd name="T113" fmla="*/ 11 h 16"/>
                  <a:gd name="T114" fmla="*/ 23 w 32"/>
                  <a:gd name="T115" fmla="*/ 11 h 16"/>
                  <a:gd name="T116" fmla="*/ 21 w 32"/>
                  <a:gd name="T117" fmla="*/ 11 h 16"/>
                  <a:gd name="T118" fmla="*/ 19 w 32"/>
                  <a:gd name="T119" fmla="*/ 11 h 16"/>
                  <a:gd name="T120" fmla="*/ 18 w 32"/>
                  <a:gd name="T121" fmla="*/ 11 h 16"/>
                  <a:gd name="T122" fmla="*/ 16 w 32"/>
                  <a:gd name="T12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" h="16">
                    <a:moveTo>
                      <a:pt x="16" y="11"/>
                    </a:move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7" name="Freeform 116"/>
              <p:cNvSpPr>
                <a:spLocks/>
              </p:cNvSpPr>
              <p:nvPr/>
            </p:nvSpPr>
            <p:spPr bwMode="auto">
              <a:xfrm>
                <a:off x="8762933" y="4495319"/>
                <a:ext cx="23587" cy="23594"/>
              </a:xfrm>
              <a:custGeom>
                <a:avLst/>
                <a:gdLst>
                  <a:gd name="T0" fmla="*/ 7 w 14"/>
                  <a:gd name="T1" fmla="*/ 12 h 13"/>
                  <a:gd name="T2" fmla="*/ 7 w 14"/>
                  <a:gd name="T3" fmla="*/ 11 h 13"/>
                  <a:gd name="T4" fmla="*/ 8 w 14"/>
                  <a:gd name="T5" fmla="*/ 11 h 13"/>
                  <a:gd name="T6" fmla="*/ 9 w 14"/>
                  <a:gd name="T7" fmla="*/ 11 h 13"/>
                  <a:gd name="T8" fmla="*/ 10 w 14"/>
                  <a:gd name="T9" fmla="*/ 10 h 13"/>
                  <a:gd name="T10" fmla="*/ 11 w 14"/>
                  <a:gd name="T11" fmla="*/ 8 h 13"/>
                  <a:gd name="T12" fmla="*/ 13 w 14"/>
                  <a:gd name="T13" fmla="*/ 8 h 13"/>
                  <a:gd name="T14" fmla="*/ 13 w 14"/>
                  <a:gd name="T15" fmla="*/ 6 h 13"/>
                  <a:gd name="T16" fmla="*/ 13 w 14"/>
                  <a:gd name="T17" fmla="*/ 5 h 13"/>
                  <a:gd name="T18" fmla="*/ 13 w 14"/>
                  <a:gd name="T19" fmla="*/ 4 h 13"/>
                  <a:gd name="T20" fmla="*/ 13 w 14"/>
                  <a:gd name="T21" fmla="*/ 3 h 13"/>
                  <a:gd name="T22" fmla="*/ 11 w 14"/>
                  <a:gd name="T23" fmla="*/ 3 h 13"/>
                  <a:gd name="T24" fmla="*/ 11 w 14"/>
                  <a:gd name="T25" fmla="*/ 2 h 13"/>
                  <a:gd name="T26" fmla="*/ 11 w 14"/>
                  <a:gd name="T27" fmla="*/ 1 h 13"/>
                  <a:gd name="T28" fmla="*/ 10 w 14"/>
                  <a:gd name="T29" fmla="*/ 1 h 13"/>
                  <a:gd name="T30" fmla="*/ 9 w 14"/>
                  <a:gd name="T31" fmla="*/ 0 h 13"/>
                  <a:gd name="T32" fmla="*/ 8 w 14"/>
                  <a:gd name="T33" fmla="*/ 0 h 13"/>
                  <a:gd name="T34" fmla="*/ 7 w 14"/>
                  <a:gd name="T35" fmla="*/ 0 h 13"/>
                  <a:gd name="T36" fmla="*/ 4 w 14"/>
                  <a:gd name="T37" fmla="*/ 0 h 13"/>
                  <a:gd name="T38" fmla="*/ 3 w 14"/>
                  <a:gd name="T39" fmla="*/ 0 h 13"/>
                  <a:gd name="T40" fmla="*/ 2 w 14"/>
                  <a:gd name="T41" fmla="*/ 0 h 13"/>
                  <a:gd name="T42" fmla="*/ 2 w 14"/>
                  <a:gd name="T43" fmla="*/ 1 h 13"/>
                  <a:gd name="T44" fmla="*/ 1 w 14"/>
                  <a:gd name="T45" fmla="*/ 1 h 13"/>
                  <a:gd name="T46" fmla="*/ 1 w 14"/>
                  <a:gd name="T47" fmla="*/ 2 h 13"/>
                  <a:gd name="T48" fmla="*/ 1 w 14"/>
                  <a:gd name="T49" fmla="*/ 3 h 13"/>
                  <a:gd name="T50" fmla="*/ 0 w 14"/>
                  <a:gd name="T51" fmla="*/ 3 h 13"/>
                  <a:gd name="T52" fmla="*/ 0 w 14"/>
                  <a:gd name="T53" fmla="*/ 4 h 13"/>
                  <a:gd name="T54" fmla="*/ 0 w 14"/>
                  <a:gd name="T55" fmla="*/ 5 h 13"/>
                  <a:gd name="T56" fmla="*/ 0 w 14"/>
                  <a:gd name="T57" fmla="*/ 6 h 13"/>
                  <a:gd name="T58" fmla="*/ 0 w 14"/>
                  <a:gd name="T59" fmla="*/ 8 h 13"/>
                  <a:gd name="T60" fmla="*/ 1 w 14"/>
                  <a:gd name="T61" fmla="*/ 8 h 13"/>
                  <a:gd name="T62" fmla="*/ 2 w 14"/>
                  <a:gd name="T63" fmla="*/ 10 h 13"/>
                  <a:gd name="T64" fmla="*/ 2 w 14"/>
                  <a:gd name="T65" fmla="*/ 11 h 13"/>
                  <a:gd name="T66" fmla="*/ 3 w 14"/>
                  <a:gd name="T67" fmla="*/ 11 h 13"/>
                  <a:gd name="T68" fmla="*/ 4 w 14"/>
                  <a:gd name="T69" fmla="*/ 11 h 13"/>
                  <a:gd name="T70" fmla="*/ 7 w 14"/>
                  <a:gd name="T7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3">
                    <a:moveTo>
                      <a:pt x="7" y="12"/>
                    </a:moveTo>
                    <a:lnTo>
                      <a:pt x="7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8" name="Freeform 117"/>
              <p:cNvSpPr>
                <a:spLocks/>
              </p:cNvSpPr>
              <p:nvPr/>
            </p:nvSpPr>
            <p:spPr bwMode="auto">
              <a:xfrm>
                <a:off x="8822687" y="4487455"/>
                <a:ext cx="26732" cy="28313"/>
              </a:xfrm>
              <a:custGeom>
                <a:avLst/>
                <a:gdLst>
                  <a:gd name="T0" fmla="*/ 2 w 15"/>
                  <a:gd name="T1" fmla="*/ 5 h 16"/>
                  <a:gd name="T2" fmla="*/ 9 w 15"/>
                  <a:gd name="T3" fmla="*/ 0 h 16"/>
                  <a:gd name="T4" fmla="*/ 14 w 15"/>
                  <a:gd name="T5" fmla="*/ 5 h 16"/>
                  <a:gd name="T6" fmla="*/ 13 w 15"/>
                  <a:gd name="T7" fmla="*/ 15 h 16"/>
                  <a:gd name="T8" fmla="*/ 0 w 15"/>
                  <a:gd name="T9" fmla="*/ 11 h 16"/>
                  <a:gd name="T10" fmla="*/ 2 w 15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2" y="5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3" y="15"/>
                    </a:lnTo>
                    <a:lnTo>
                      <a:pt x="0" y="11"/>
                    </a:lnTo>
                    <a:lnTo>
                      <a:pt x="2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9" name="Freeform 118"/>
              <p:cNvSpPr>
                <a:spLocks/>
              </p:cNvSpPr>
              <p:nvPr/>
            </p:nvSpPr>
            <p:spPr bwMode="auto">
              <a:xfrm>
                <a:off x="8838412" y="3518515"/>
                <a:ext cx="45602" cy="89658"/>
              </a:xfrm>
              <a:custGeom>
                <a:avLst/>
                <a:gdLst>
                  <a:gd name="T0" fmla="*/ 12 w 25"/>
                  <a:gd name="T1" fmla="*/ 0 h 51"/>
                  <a:gd name="T2" fmla="*/ 2 w 25"/>
                  <a:gd name="T3" fmla="*/ 15 h 51"/>
                  <a:gd name="T4" fmla="*/ 0 w 25"/>
                  <a:gd name="T5" fmla="*/ 34 h 51"/>
                  <a:gd name="T6" fmla="*/ 16 w 25"/>
                  <a:gd name="T7" fmla="*/ 50 h 51"/>
                  <a:gd name="T8" fmla="*/ 24 w 25"/>
                  <a:gd name="T9" fmla="*/ 26 h 51"/>
                  <a:gd name="T10" fmla="*/ 12 w 2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1">
                    <a:moveTo>
                      <a:pt x="12" y="0"/>
                    </a:moveTo>
                    <a:lnTo>
                      <a:pt x="2" y="15"/>
                    </a:lnTo>
                    <a:lnTo>
                      <a:pt x="0" y="34"/>
                    </a:lnTo>
                    <a:lnTo>
                      <a:pt x="16" y="50"/>
                    </a:lnTo>
                    <a:lnTo>
                      <a:pt x="24" y="26"/>
                    </a:lnTo>
                    <a:lnTo>
                      <a:pt x="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0" name="Freeform 121"/>
              <p:cNvSpPr>
                <a:spLocks/>
              </p:cNvSpPr>
              <p:nvPr/>
            </p:nvSpPr>
            <p:spPr bwMode="auto">
              <a:xfrm>
                <a:off x="8505045" y="4295554"/>
                <a:ext cx="45602" cy="42470"/>
              </a:xfrm>
              <a:custGeom>
                <a:avLst/>
                <a:gdLst>
                  <a:gd name="T0" fmla="*/ 2 w 26"/>
                  <a:gd name="T1" fmla="*/ 0 h 24"/>
                  <a:gd name="T2" fmla="*/ 13 w 26"/>
                  <a:gd name="T3" fmla="*/ 2 h 24"/>
                  <a:gd name="T4" fmla="*/ 21 w 26"/>
                  <a:gd name="T5" fmla="*/ 10 h 24"/>
                  <a:gd name="T6" fmla="*/ 25 w 26"/>
                  <a:gd name="T7" fmla="*/ 21 h 24"/>
                  <a:gd name="T8" fmla="*/ 15 w 26"/>
                  <a:gd name="T9" fmla="*/ 23 h 24"/>
                  <a:gd name="T10" fmla="*/ 0 w 26"/>
                  <a:gd name="T11" fmla="*/ 9 h 24"/>
                  <a:gd name="T12" fmla="*/ 2 w 2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2" y="0"/>
                    </a:moveTo>
                    <a:lnTo>
                      <a:pt x="13" y="2"/>
                    </a:lnTo>
                    <a:lnTo>
                      <a:pt x="21" y="10"/>
                    </a:lnTo>
                    <a:lnTo>
                      <a:pt x="25" y="21"/>
                    </a:lnTo>
                    <a:lnTo>
                      <a:pt x="15" y="23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1" name="Freeform 122"/>
              <p:cNvSpPr>
                <a:spLocks/>
              </p:cNvSpPr>
              <p:nvPr/>
            </p:nvSpPr>
            <p:spPr bwMode="auto">
              <a:xfrm>
                <a:off x="8855709" y="4531497"/>
                <a:ext cx="39312" cy="28313"/>
              </a:xfrm>
              <a:custGeom>
                <a:avLst/>
                <a:gdLst>
                  <a:gd name="T0" fmla="*/ 3 w 21"/>
                  <a:gd name="T1" fmla="*/ 2 h 15"/>
                  <a:gd name="T2" fmla="*/ 0 w 21"/>
                  <a:gd name="T3" fmla="*/ 14 h 15"/>
                  <a:gd name="T4" fmla="*/ 16 w 21"/>
                  <a:gd name="T5" fmla="*/ 8 h 15"/>
                  <a:gd name="T6" fmla="*/ 20 w 21"/>
                  <a:gd name="T7" fmla="*/ 0 h 15"/>
                  <a:gd name="T8" fmla="*/ 3 w 21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3" y="2"/>
                    </a:moveTo>
                    <a:lnTo>
                      <a:pt x="0" y="14"/>
                    </a:lnTo>
                    <a:lnTo>
                      <a:pt x="16" y="8"/>
                    </a:lnTo>
                    <a:lnTo>
                      <a:pt x="20" y="0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2" name="Freeform 123"/>
              <p:cNvSpPr>
                <a:spLocks/>
              </p:cNvSpPr>
              <p:nvPr/>
            </p:nvSpPr>
            <p:spPr bwMode="auto">
              <a:xfrm>
                <a:off x="8997233" y="4304992"/>
                <a:ext cx="50319" cy="26740"/>
              </a:xfrm>
              <a:custGeom>
                <a:avLst/>
                <a:gdLst>
                  <a:gd name="T0" fmla="*/ 14 w 28"/>
                  <a:gd name="T1" fmla="*/ 13 h 14"/>
                  <a:gd name="T2" fmla="*/ 11 w 28"/>
                  <a:gd name="T3" fmla="*/ 13 h 14"/>
                  <a:gd name="T4" fmla="*/ 10 w 28"/>
                  <a:gd name="T5" fmla="*/ 13 h 14"/>
                  <a:gd name="T6" fmla="*/ 8 w 28"/>
                  <a:gd name="T7" fmla="*/ 13 h 14"/>
                  <a:gd name="T8" fmla="*/ 6 w 28"/>
                  <a:gd name="T9" fmla="*/ 13 h 14"/>
                  <a:gd name="T10" fmla="*/ 5 w 28"/>
                  <a:gd name="T11" fmla="*/ 13 h 14"/>
                  <a:gd name="T12" fmla="*/ 3 w 28"/>
                  <a:gd name="T13" fmla="*/ 13 h 14"/>
                  <a:gd name="T14" fmla="*/ 2 w 28"/>
                  <a:gd name="T15" fmla="*/ 13 h 14"/>
                  <a:gd name="T16" fmla="*/ 1 w 28"/>
                  <a:gd name="T17" fmla="*/ 13 h 14"/>
                  <a:gd name="T18" fmla="*/ 0 w 28"/>
                  <a:gd name="T19" fmla="*/ 10 h 14"/>
                  <a:gd name="T20" fmla="*/ 0 w 28"/>
                  <a:gd name="T21" fmla="*/ 7 h 14"/>
                  <a:gd name="T22" fmla="*/ 0 w 28"/>
                  <a:gd name="T23" fmla="*/ 5 h 14"/>
                  <a:gd name="T24" fmla="*/ 1 w 28"/>
                  <a:gd name="T25" fmla="*/ 5 h 14"/>
                  <a:gd name="T26" fmla="*/ 2 w 28"/>
                  <a:gd name="T27" fmla="*/ 2 h 14"/>
                  <a:gd name="T28" fmla="*/ 3 w 28"/>
                  <a:gd name="T29" fmla="*/ 2 h 14"/>
                  <a:gd name="T30" fmla="*/ 3 w 28"/>
                  <a:gd name="T31" fmla="*/ 0 h 14"/>
                  <a:gd name="T32" fmla="*/ 5 w 28"/>
                  <a:gd name="T33" fmla="*/ 0 h 14"/>
                  <a:gd name="T34" fmla="*/ 6 w 28"/>
                  <a:gd name="T35" fmla="*/ 0 h 14"/>
                  <a:gd name="T36" fmla="*/ 8 w 28"/>
                  <a:gd name="T37" fmla="*/ 0 h 14"/>
                  <a:gd name="T38" fmla="*/ 10 w 28"/>
                  <a:gd name="T39" fmla="*/ 0 h 14"/>
                  <a:gd name="T40" fmla="*/ 11 w 28"/>
                  <a:gd name="T41" fmla="*/ 0 h 14"/>
                  <a:gd name="T42" fmla="*/ 14 w 28"/>
                  <a:gd name="T43" fmla="*/ 0 h 14"/>
                  <a:gd name="T44" fmla="*/ 17 w 28"/>
                  <a:gd name="T45" fmla="*/ 0 h 14"/>
                  <a:gd name="T46" fmla="*/ 18 w 28"/>
                  <a:gd name="T47" fmla="*/ 0 h 14"/>
                  <a:gd name="T48" fmla="*/ 20 w 28"/>
                  <a:gd name="T49" fmla="*/ 0 h 14"/>
                  <a:gd name="T50" fmla="*/ 21 w 28"/>
                  <a:gd name="T51" fmla="*/ 0 h 14"/>
                  <a:gd name="T52" fmla="*/ 23 w 28"/>
                  <a:gd name="T53" fmla="*/ 0 h 14"/>
                  <a:gd name="T54" fmla="*/ 24 w 28"/>
                  <a:gd name="T55" fmla="*/ 2 h 14"/>
                  <a:gd name="T56" fmla="*/ 25 w 28"/>
                  <a:gd name="T57" fmla="*/ 5 h 14"/>
                  <a:gd name="T58" fmla="*/ 26 w 28"/>
                  <a:gd name="T59" fmla="*/ 5 h 14"/>
                  <a:gd name="T60" fmla="*/ 26 w 28"/>
                  <a:gd name="T61" fmla="*/ 7 h 14"/>
                  <a:gd name="T62" fmla="*/ 27 w 28"/>
                  <a:gd name="T63" fmla="*/ 7 h 14"/>
                  <a:gd name="T64" fmla="*/ 26 w 28"/>
                  <a:gd name="T65" fmla="*/ 10 h 14"/>
                  <a:gd name="T66" fmla="*/ 25 w 28"/>
                  <a:gd name="T67" fmla="*/ 13 h 14"/>
                  <a:gd name="T68" fmla="*/ 24 w 28"/>
                  <a:gd name="T69" fmla="*/ 13 h 14"/>
                  <a:gd name="T70" fmla="*/ 23 w 28"/>
                  <a:gd name="T71" fmla="*/ 13 h 14"/>
                  <a:gd name="T72" fmla="*/ 21 w 28"/>
                  <a:gd name="T73" fmla="*/ 13 h 14"/>
                  <a:gd name="T74" fmla="*/ 20 w 28"/>
                  <a:gd name="T75" fmla="*/ 13 h 14"/>
                  <a:gd name="T76" fmla="*/ 18 w 28"/>
                  <a:gd name="T77" fmla="*/ 13 h 14"/>
                  <a:gd name="T78" fmla="*/ 17 w 28"/>
                  <a:gd name="T79" fmla="*/ 13 h 14"/>
                  <a:gd name="T80" fmla="*/ 14 w 28"/>
                  <a:gd name="T8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14">
                    <a:moveTo>
                      <a:pt x="14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10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4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3" name="Freeform 124"/>
              <p:cNvSpPr>
                <a:spLocks/>
              </p:cNvSpPr>
              <p:nvPr/>
            </p:nvSpPr>
            <p:spPr bwMode="auto">
              <a:xfrm>
                <a:off x="8561655" y="3671092"/>
                <a:ext cx="51892" cy="75502"/>
              </a:xfrm>
              <a:custGeom>
                <a:avLst/>
                <a:gdLst>
                  <a:gd name="T0" fmla="*/ 9 w 29"/>
                  <a:gd name="T1" fmla="*/ 9 h 43"/>
                  <a:gd name="T2" fmla="*/ 0 w 29"/>
                  <a:gd name="T3" fmla="*/ 23 h 43"/>
                  <a:gd name="T4" fmla="*/ 2 w 29"/>
                  <a:gd name="T5" fmla="*/ 42 h 43"/>
                  <a:gd name="T6" fmla="*/ 14 w 29"/>
                  <a:gd name="T7" fmla="*/ 42 h 43"/>
                  <a:gd name="T8" fmla="*/ 28 w 29"/>
                  <a:gd name="T9" fmla="*/ 25 h 43"/>
                  <a:gd name="T10" fmla="*/ 19 w 29"/>
                  <a:gd name="T11" fmla="*/ 0 h 43"/>
                  <a:gd name="T12" fmla="*/ 9 w 29"/>
                  <a:gd name="T1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3">
                    <a:moveTo>
                      <a:pt x="9" y="9"/>
                    </a:moveTo>
                    <a:lnTo>
                      <a:pt x="0" y="23"/>
                    </a:lnTo>
                    <a:lnTo>
                      <a:pt x="2" y="42"/>
                    </a:lnTo>
                    <a:lnTo>
                      <a:pt x="14" y="42"/>
                    </a:lnTo>
                    <a:lnTo>
                      <a:pt x="28" y="25"/>
                    </a:lnTo>
                    <a:lnTo>
                      <a:pt x="19" y="0"/>
                    </a:lnTo>
                    <a:lnTo>
                      <a:pt x="9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4" name="Freeform 125"/>
              <p:cNvSpPr>
                <a:spLocks/>
              </p:cNvSpPr>
              <p:nvPr/>
            </p:nvSpPr>
            <p:spPr bwMode="auto">
              <a:xfrm>
                <a:off x="8863572" y="3867711"/>
                <a:ext cx="50319" cy="47189"/>
              </a:xfrm>
              <a:custGeom>
                <a:avLst/>
                <a:gdLst>
                  <a:gd name="T0" fmla="*/ 16 w 28"/>
                  <a:gd name="T1" fmla="*/ 5 h 26"/>
                  <a:gd name="T2" fmla="*/ 2 w 28"/>
                  <a:gd name="T3" fmla="*/ 0 h 26"/>
                  <a:gd name="T4" fmla="*/ 0 w 28"/>
                  <a:gd name="T5" fmla="*/ 12 h 26"/>
                  <a:gd name="T6" fmla="*/ 9 w 28"/>
                  <a:gd name="T7" fmla="*/ 22 h 26"/>
                  <a:gd name="T8" fmla="*/ 17 w 28"/>
                  <a:gd name="T9" fmla="*/ 25 h 26"/>
                  <a:gd name="T10" fmla="*/ 18 w 28"/>
                  <a:gd name="T11" fmla="*/ 25 h 26"/>
                  <a:gd name="T12" fmla="*/ 19 w 28"/>
                  <a:gd name="T13" fmla="*/ 25 h 26"/>
                  <a:gd name="T14" fmla="*/ 20 w 28"/>
                  <a:gd name="T15" fmla="*/ 25 h 26"/>
                  <a:gd name="T16" fmla="*/ 21 w 28"/>
                  <a:gd name="T17" fmla="*/ 24 h 26"/>
                  <a:gd name="T18" fmla="*/ 23 w 28"/>
                  <a:gd name="T19" fmla="*/ 23 h 26"/>
                  <a:gd name="T20" fmla="*/ 24 w 28"/>
                  <a:gd name="T21" fmla="*/ 22 h 26"/>
                  <a:gd name="T22" fmla="*/ 25 w 28"/>
                  <a:gd name="T23" fmla="*/ 22 h 26"/>
                  <a:gd name="T24" fmla="*/ 26 w 28"/>
                  <a:gd name="T25" fmla="*/ 21 h 26"/>
                  <a:gd name="T26" fmla="*/ 27 w 28"/>
                  <a:gd name="T27" fmla="*/ 19 h 26"/>
                  <a:gd name="T28" fmla="*/ 27 w 28"/>
                  <a:gd name="T29" fmla="*/ 18 h 26"/>
                  <a:gd name="T30" fmla="*/ 27 w 28"/>
                  <a:gd name="T31" fmla="*/ 16 h 26"/>
                  <a:gd name="T32" fmla="*/ 26 w 28"/>
                  <a:gd name="T33" fmla="*/ 15 h 26"/>
                  <a:gd name="T34" fmla="*/ 25 w 28"/>
                  <a:gd name="T35" fmla="*/ 13 h 26"/>
                  <a:gd name="T36" fmla="*/ 24 w 28"/>
                  <a:gd name="T37" fmla="*/ 11 h 26"/>
                  <a:gd name="T38" fmla="*/ 23 w 28"/>
                  <a:gd name="T39" fmla="*/ 10 h 26"/>
                  <a:gd name="T40" fmla="*/ 21 w 28"/>
                  <a:gd name="T41" fmla="*/ 9 h 26"/>
                  <a:gd name="T42" fmla="*/ 20 w 28"/>
                  <a:gd name="T43" fmla="*/ 8 h 26"/>
                  <a:gd name="T44" fmla="*/ 19 w 28"/>
                  <a:gd name="T45" fmla="*/ 8 h 26"/>
                  <a:gd name="T46" fmla="*/ 18 w 28"/>
                  <a:gd name="T47" fmla="*/ 7 h 26"/>
                  <a:gd name="T48" fmla="*/ 17 w 28"/>
                  <a:gd name="T49" fmla="*/ 6 h 26"/>
                  <a:gd name="T50" fmla="*/ 16 w 28"/>
                  <a:gd name="T51" fmla="*/ 6 h 26"/>
                  <a:gd name="T52" fmla="*/ 16 w 28"/>
                  <a:gd name="T5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26">
                    <a:moveTo>
                      <a:pt x="16" y="5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5" name="Freeform 126"/>
              <p:cNvSpPr>
                <a:spLocks/>
              </p:cNvSpPr>
              <p:nvPr/>
            </p:nvSpPr>
            <p:spPr bwMode="auto">
              <a:xfrm>
                <a:off x="8931188" y="3850408"/>
                <a:ext cx="56609" cy="40897"/>
              </a:xfrm>
              <a:custGeom>
                <a:avLst/>
                <a:gdLst>
                  <a:gd name="T0" fmla="*/ 2 w 32"/>
                  <a:gd name="T1" fmla="*/ 3 h 24"/>
                  <a:gd name="T2" fmla="*/ 0 w 32"/>
                  <a:gd name="T3" fmla="*/ 15 h 24"/>
                  <a:gd name="T4" fmla="*/ 11 w 32"/>
                  <a:gd name="T5" fmla="*/ 21 h 24"/>
                  <a:gd name="T6" fmla="*/ 31 w 32"/>
                  <a:gd name="T7" fmla="*/ 23 h 24"/>
                  <a:gd name="T8" fmla="*/ 31 w 32"/>
                  <a:gd name="T9" fmla="*/ 9 h 24"/>
                  <a:gd name="T10" fmla="*/ 16 w 32"/>
                  <a:gd name="T11" fmla="*/ 0 h 24"/>
                  <a:gd name="T12" fmla="*/ 2 w 32"/>
                  <a:gd name="T1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2" y="3"/>
                    </a:moveTo>
                    <a:lnTo>
                      <a:pt x="0" y="15"/>
                    </a:lnTo>
                    <a:lnTo>
                      <a:pt x="11" y="21"/>
                    </a:lnTo>
                    <a:lnTo>
                      <a:pt x="31" y="23"/>
                    </a:lnTo>
                    <a:lnTo>
                      <a:pt x="31" y="9"/>
                    </a:lnTo>
                    <a:lnTo>
                      <a:pt x="16" y="0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6" name="Freeform 127"/>
              <p:cNvSpPr>
                <a:spLocks/>
              </p:cNvSpPr>
              <p:nvPr/>
            </p:nvSpPr>
            <p:spPr bwMode="auto">
              <a:xfrm>
                <a:off x="8921753" y="3918045"/>
                <a:ext cx="39312" cy="36178"/>
              </a:xfrm>
              <a:custGeom>
                <a:avLst/>
                <a:gdLst>
                  <a:gd name="T0" fmla="*/ 4 w 21"/>
                  <a:gd name="T1" fmla="*/ 0 h 20"/>
                  <a:gd name="T2" fmla="*/ 0 w 21"/>
                  <a:gd name="T3" fmla="*/ 12 h 20"/>
                  <a:gd name="T4" fmla="*/ 4 w 21"/>
                  <a:gd name="T5" fmla="*/ 19 h 20"/>
                  <a:gd name="T6" fmla="*/ 20 w 21"/>
                  <a:gd name="T7" fmla="*/ 15 h 20"/>
                  <a:gd name="T8" fmla="*/ 16 w 21"/>
                  <a:gd name="T9" fmla="*/ 4 h 20"/>
                  <a:gd name="T10" fmla="*/ 4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4" y="0"/>
                    </a:moveTo>
                    <a:lnTo>
                      <a:pt x="0" y="12"/>
                    </a:lnTo>
                    <a:lnTo>
                      <a:pt x="4" y="19"/>
                    </a:lnTo>
                    <a:lnTo>
                      <a:pt x="20" y="15"/>
                    </a:lnTo>
                    <a:lnTo>
                      <a:pt x="16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7" name="Freeform 128"/>
              <p:cNvSpPr>
                <a:spLocks/>
              </p:cNvSpPr>
              <p:nvPr/>
            </p:nvSpPr>
            <p:spPr bwMode="auto">
              <a:xfrm>
                <a:off x="8989370" y="3910181"/>
                <a:ext cx="31450" cy="26740"/>
              </a:xfrm>
              <a:custGeom>
                <a:avLst/>
                <a:gdLst>
                  <a:gd name="T0" fmla="*/ 0 w 19"/>
                  <a:gd name="T1" fmla="*/ 3 h 14"/>
                  <a:gd name="T2" fmla="*/ 3 w 19"/>
                  <a:gd name="T3" fmla="*/ 13 h 14"/>
                  <a:gd name="T4" fmla="*/ 10 w 19"/>
                  <a:gd name="T5" fmla="*/ 13 h 14"/>
                  <a:gd name="T6" fmla="*/ 16 w 19"/>
                  <a:gd name="T7" fmla="*/ 9 h 14"/>
                  <a:gd name="T8" fmla="*/ 18 w 19"/>
                  <a:gd name="T9" fmla="*/ 0 h 14"/>
                  <a:gd name="T10" fmla="*/ 8 w 19"/>
                  <a:gd name="T11" fmla="*/ 0 h 14"/>
                  <a:gd name="T12" fmla="*/ 0 w 19"/>
                  <a:gd name="T1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0" y="3"/>
                    </a:moveTo>
                    <a:lnTo>
                      <a:pt x="3" y="13"/>
                    </a:lnTo>
                    <a:lnTo>
                      <a:pt x="10" y="13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8" name="Freeform 129"/>
              <p:cNvSpPr>
                <a:spLocks/>
              </p:cNvSpPr>
              <p:nvPr/>
            </p:nvSpPr>
            <p:spPr bwMode="auto">
              <a:xfrm>
                <a:off x="8913891" y="3985682"/>
                <a:ext cx="47175" cy="66064"/>
              </a:xfrm>
              <a:custGeom>
                <a:avLst/>
                <a:gdLst>
                  <a:gd name="T0" fmla="*/ 18 w 27"/>
                  <a:gd name="T1" fmla="*/ 0 h 37"/>
                  <a:gd name="T2" fmla="*/ 8 w 27"/>
                  <a:gd name="T3" fmla="*/ 11 h 37"/>
                  <a:gd name="T4" fmla="*/ 3 w 27"/>
                  <a:gd name="T5" fmla="*/ 27 h 37"/>
                  <a:gd name="T6" fmla="*/ 0 w 27"/>
                  <a:gd name="T7" fmla="*/ 36 h 37"/>
                  <a:gd name="T8" fmla="*/ 13 w 27"/>
                  <a:gd name="T9" fmla="*/ 32 h 37"/>
                  <a:gd name="T10" fmla="*/ 20 w 27"/>
                  <a:gd name="T11" fmla="*/ 19 h 37"/>
                  <a:gd name="T12" fmla="*/ 26 w 27"/>
                  <a:gd name="T13" fmla="*/ 5 h 37"/>
                  <a:gd name="T14" fmla="*/ 18 w 27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7">
                    <a:moveTo>
                      <a:pt x="18" y="0"/>
                    </a:moveTo>
                    <a:lnTo>
                      <a:pt x="8" y="11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13" y="32"/>
                    </a:lnTo>
                    <a:lnTo>
                      <a:pt x="20" y="19"/>
                    </a:lnTo>
                    <a:lnTo>
                      <a:pt x="26" y="5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9" name="Freeform 130"/>
              <p:cNvSpPr>
                <a:spLocks/>
              </p:cNvSpPr>
              <p:nvPr/>
            </p:nvSpPr>
            <p:spPr bwMode="auto">
              <a:xfrm>
                <a:off x="8962638" y="3949504"/>
                <a:ext cx="26732" cy="26740"/>
              </a:xfrm>
              <a:custGeom>
                <a:avLst/>
                <a:gdLst>
                  <a:gd name="T0" fmla="*/ 7 w 14"/>
                  <a:gd name="T1" fmla="*/ 14 h 15"/>
                  <a:gd name="T2" fmla="*/ 5 w 14"/>
                  <a:gd name="T3" fmla="*/ 14 h 15"/>
                  <a:gd name="T4" fmla="*/ 3 w 14"/>
                  <a:gd name="T5" fmla="*/ 14 h 15"/>
                  <a:gd name="T6" fmla="*/ 2 w 14"/>
                  <a:gd name="T7" fmla="*/ 14 h 15"/>
                  <a:gd name="T8" fmla="*/ 2 w 14"/>
                  <a:gd name="T9" fmla="*/ 12 h 15"/>
                  <a:gd name="T10" fmla="*/ 1 w 14"/>
                  <a:gd name="T11" fmla="*/ 11 h 15"/>
                  <a:gd name="T12" fmla="*/ 0 w 14"/>
                  <a:gd name="T13" fmla="*/ 11 h 15"/>
                  <a:gd name="T14" fmla="*/ 0 w 14"/>
                  <a:gd name="T15" fmla="*/ 10 h 15"/>
                  <a:gd name="T16" fmla="*/ 0 w 14"/>
                  <a:gd name="T17" fmla="*/ 9 h 15"/>
                  <a:gd name="T18" fmla="*/ 0 w 14"/>
                  <a:gd name="T19" fmla="*/ 7 h 15"/>
                  <a:gd name="T20" fmla="*/ 0 w 14"/>
                  <a:gd name="T21" fmla="*/ 5 h 15"/>
                  <a:gd name="T22" fmla="*/ 0 w 14"/>
                  <a:gd name="T23" fmla="*/ 4 h 15"/>
                  <a:gd name="T24" fmla="*/ 1 w 14"/>
                  <a:gd name="T25" fmla="*/ 3 h 15"/>
                  <a:gd name="T26" fmla="*/ 2 w 14"/>
                  <a:gd name="T27" fmla="*/ 2 h 15"/>
                  <a:gd name="T28" fmla="*/ 2 w 14"/>
                  <a:gd name="T29" fmla="*/ 1 h 15"/>
                  <a:gd name="T30" fmla="*/ 3 w 14"/>
                  <a:gd name="T31" fmla="*/ 1 h 15"/>
                  <a:gd name="T32" fmla="*/ 5 w 14"/>
                  <a:gd name="T33" fmla="*/ 1 h 15"/>
                  <a:gd name="T34" fmla="*/ 7 w 14"/>
                  <a:gd name="T35" fmla="*/ 0 h 15"/>
                  <a:gd name="T36" fmla="*/ 7 w 14"/>
                  <a:gd name="T37" fmla="*/ 1 h 15"/>
                  <a:gd name="T38" fmla="*/ 9 w 14"/>
                  <a:gd name="T39" fmla="*/ 1 h 15"/>
                  <a:gd name="T40" fmla="*/ 10 w 14"/>
                  <a:gd name="T41" fmla="*/ 1 h 15"/>
                  <a:gd name="T42" fmla="*/ 10 w 14"/>
                  <a:gd name="T43" fmla="*/ 2 h 15"/>
                  <a:gd name="T44" fmla="*/ 11 w 14"/>
                  <a:gd name="T45" fmla="*/ 3 h 15"/>
                  <a:gd name="T46" fmla="*/ 11 w 14"/>
                  <a:gd name="T47" fmla="*/ 4 h 15"/>
                  <a:gd name="T48" fmla="*/ 11 w 14"/>
                  <a:gd name="T49" fmla="*/ 5 h 15"/>
                  <a:gd name="T50" fmla="*/ 13 w 14"/>
                  <a:gd name="T51" fmla="*/ 7 h 15"/>
                  <a:gd name="T52" fmla="*/ 11 w 14"/>
                  <a:gd name="T53" fmla="*/ 9 h 15"/>
                  <a:gd name="T54" fmla="*/ 11 w 14"/>
                  <a:gd name="T55" fmla="*/ 10 h 15"/>
                  <a:gd name="T56" fmla="*/ 11 w 14"/>
                  <a:gd name="T57" fmla="*/ 11 h 15"/>
                  <a:gd name="T58" fmla="*/ 10 w 14"/>
                  <a:gd name="T59" fmla="*/ 12 h 15"/>
                  <a:gd name="T60" fmla="*/ 10 w 14"/>
                  <a:gd name="T61" fmla="*/ 14 h 15"/>
                  <a:gd name="T62" fmla="*/ 9 w 14"/>
                  <a:gd name="T63" fmla="*/ 14 h 15"/>
                  <a:gd name="T64" fmla="*/ 7 w 14"/>
                  <a:gd name="T6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5">
                    <a:moveTo>
                      <a:pt x="7" y="14"/>
                    </a:move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0" name="Freeform 142"/>
              <p:cNvSpPr>
                <a:spLocks/>
              </p:cNvSpPr>
              <p:nvPr/>
            </p:nvSpPr>
            <p:spPr bwMode="auto">
              <a:xfrm>
                <a:off x="9066422" y="4298700"/>
                <a:ext cx="33022" cy="28313"/>
              </a:xfrm>
              <a:custGeom>
                <a:avLst/>
                <a:gdLst>
                  <a:gd name="T0" fmla="*/ 9 w 19"/>
                  <a:gd name="T1" fmla="*/ 14 h 15"/>
                  <a:gd name="T2" fmla="*/ 8 w 19"/>
                  <a:gd name="T3" fmla="*/ 14 h 15"/>
                  <a:gd name="T4" fmla="*/ 6 w 19"/>
                  <a:gd name="T5" fmla="*/ 14 h 15"/>
                  <a:gd name="T6" fmla="*/ 5 w 19"/>
                  <a:gd name="T7" fmla="*/ 14 h 15"/>
                  <a:gd name="T8" fmla="*/ 4 w 19"/>
                  <a:gd name="T9" fmla="*/ 14 h 15"/>
                  <a:gd name="T10" fmla="*/ 3 w 19"/>
                  <a:gd name="T11" fmla="*/ 12 h 15"/>
                  <a:gd name="T12" fmla="*/ 2 w 19"/>
                  <a:gd name="T13" fmla="*/ 12 h 15"/>
                  <a:gd name="T14" fmla="*/ 1 w 19"/>
                  <a:gd name="T15" fmla="*/ 12 h 15"/>
                  <a:gd name="T16" fmla="*/ 0 w 19"/>
                  <a:gd name="T17" fmla="*/ 12 h 15"/>
                  <a:gd name="T18" fmla="*/ 0 w 19"/>
                  <a:gd name="T19" fmla="*/ 11 h 15"/>
                  <a:gd name="T20" fmla="*/ 0 w 19"/>
                  <a:gd name="T21" fmla="*/ 9 h 15"/>
                  <a:gd name="T22" fmla="*/ 0 w 19"/>
                  <a:gd name="T23" fmla="*/ 7 h 15"/>
                  <a:gd name="T24" fmla="*/ 0 w 19"/>
                  <a:gd name="T25" fmla="*/ 6 h 15"/>
                  <a:gd name="T26" fmla="*/ 0 w 19"/>
                  <a:gd name="T27" fmla="*/ 4 h 15"/>
                  <a:gd name="T28" fmla="*/ 1 w 19"/>
                  <a:gd name="T29" fmla="*/ 4 h 15"/>
                  <a:gd name="T30" fmla="*/ 2 w 19"/>
                  <a:gd name="T31" fmla="*/ 3 h 15"/>
                  <a:gd name="T32" fmla="*/ 3 w 19"/>
                  <a:gd name="T33" fmla="*/ 3 h 15"/>
                  <a:gd name="T34" fmla="*/ 4 w 19"/>
                  <a:gd name="T35" fmla="*/ 1 h 15"/>
                  <a:gd name="T36" fmla="*/ 5 w 19"/>
                  <a:gd name="T37" fmla="*/ 1 h 15"/>
                  <a:gd name="T38" fmla="*/ 6 w 19"/>
                  <a:gd name="T39" fmla="*/ 1 h 15"/>
                  <a:gd name="T40" fmla="*/ 8 w 19"/>
                  <a:gd name="T41" fmla="*/ 1 h 15"/>
                  <a:gd name="T42" fmla="*/ 9 w 19"/>
                  <a:gd name="T43" fmla="*/ 0 h 15"/>
                  <a:gd name="T44" fmla="*/ 9 w 19"/>
                  <a:gd name="T45" fmla="*/ 1 h 15"/>
                  <a:gd name="T46" fmla="*/ 11 w 19"/>
                  <a:gd name="T47" fmla="*/ 1 h 15"/>
                  <a:gd name="T48" fmla="*/ 13 w 19"/>
                  <a:gd name="T49" fmla="*/ 1 h 15"/>
                  <a:gd name="T50" fmla="*/ 14 w 19"/>
                  <a:gd name="T51" fmla="*/ 3 h 15"/>
                  <a:gd name="T52" fmla="*/ 15 w 19"/>
                  <a:gd name="T53" fmla="*/ 3 h 15"/>
                  <a:gd name="T54" fmla="*/ 15 w 19"/>
                  <a:gd name="T55" fmla="*/ 4 h 15"/>
                  <a:gd name="T56" fmla="*/ 16 w 19"/>
                  <a:gd name="T57" fmla="*/ 4 h 15"/>
                  <a:gd name="T58" fmla="*/ 17 w 19"/>
                  <a:gd name="T59" fmla="*/ 6 h 15"/>
                  <a:gd name="T60" fmla="*/ 17 w 19"/>
                  <a:gd name="T61" fmla="*/ 7 h 15"/>
                  <a:gd name="T62" fmla="*/ 18 w 19"/>
                  <a:gd name="T63" fmla="*/ 7 h 15"/>
                  <a:gd name="T64" fmla="*/ 17 w 19"/>
                  <a:gd name="T65" fmla="*/ 9 h 15"/>
                  <a:gd name="T66" fmla="*/ 17 w 19"/>
                  <a:gd name="T67" fmla="*/ 11 h 15"/>
                  <a:gd name="T68" fmla="*/ 16 w 19"/>
                  <a:gd name="T69" fmla="*/ 11 h 15"/>
                  <a:gd name="T70" fmla="*/ 16 w 19"/>
                  <a:gd name="T71" fmla="*/ 12 h 15"/>
                  <a:gd name="T72" fmla="*/ 15 w 19"/>
                  <a:gd name="T73" fmla="*/ 12 h 15"/>
                  <a:gd name="T74" fmla="*/ 14 w 19"/>
                  <a:gd name="T75" fmla="*/ 12 h 15"/>
                  <a:gd name="T76" fmla="*/ 13 w 19"/>
                  <a:gd name="T77" fmla="*/ 14 h 15"/>
                  <a:gd name="T78" fmla="*/ 11 w 19"/>
                  <a:gd name="T79" fmla="*/ 14 h 15"/>
                  <a:gd name="T80" fmla="*/ 9 w 19"/>
                  <a:gd name="T8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1" name="Freeform 143"/>
              <p:cNvSpPr>
                <a:spLocks/>
              </p:cNvSpPr>
              <p:nvPr/>
            </p:nvSpPr>
            <p:spPr bwMode="auto">
              <a:xfrm>
                <a:off x="8509763" y="4422963"/>
                <a:ext cx="240590" cy="81794"/>
              </a:xfrm>
              <a:custGeom>
                <a:avLst/>
                <a:gdLst>
                  <a:gd name="T0" fmla="*/ 19 w 135"/>
                  <a:gd name="T1" fmla="*/ 2 h 46"/>
                  <a:gd name="T2" fmla="*/ 8 w 135"/>
                  <a:gd name="T3" fmla="*/ 7 h 46"/>
                  <a:gd name="T4" fmla="*/ 0 w 135"/>
                  <a:gd name="T5" fmla="*/ 17 h 46"/>
                  <a:gd name="T6" fmla="*/ 8 w 135"/>
                  <a:gd name="T7" fmla="*/ 31 h 46"/>
                  <a:gd name="T8" fmla="*/ 35 w 135"/>
                  <a:gd name="T9" fmla="*/ 31 h 46"/>
                  <a:gd name="T10" fmla="*/ 45 w 135"/>
                  <a:gd name="T11" fmla="*/ 36 h 46"/>
                  <a:gd name="T12" fmla="*/ 68 w 135"/>
                  <a:gd name="T13" fmla="*/ 36 h 46"/>
                  <a:gd name="T14" fmla="*/ 70 w 135"/>
                  <a:gd name="T15" fmla="*/ 45 h 46"/>
                  <a:gd name="T16" fmla="*/ 112 w 135"/>
                  <a:gd name="T17" fmla="*/ 45 h 46"/>
                  <a:gd name="T18" fmla="*/ 123 w 135"/>
                  <a:gd name="T19" fmla="*/ 45 h 46"/>
                  <a:gd name="T20" fmla="*/ 133 w 135"/>
                  <a:gd name="T21" fmla="*/ 45 h 46"/>
                  <a:gd name="T22" fmla="*/ 134 w 135"/>
                  <a:gd name="T23" fmla="*/ 34 h 46"/>
                  <a:gd name="T24" fmla="*/ 121 w 135"/>
                  <a:gd name="T25" fmla="*/ 28 h 46"/>
                  <a:gd name="T26" fmla="*/ 123 w 135"/>
                  <a:gd name="T27" fmla="*/ 17 h 46"/>
                  <a:gd name="T28" fmla="*/ 110 w 135"/>
                  <a:gd name="T29" fmla="*/ 18 h 46"/>
                  <a:gd name="T30" fmla="*/ 94 w 135"/>
                  <a:gd name="T31" fmla="*/ 17 h 46"/>
                  <a:gd name="T32" fmla="*/ 82 w 135"/>
                  <a:gd name="T33" fmla="*/ 9 h 46"/>
                  <a:gd name="T34" fmla="*/ 61 w 135"/>
                  <a:gd name="T35" fmla="*/ 8 h 46"/>
                  <a:gd name="T36" fmla="*/ 40 w 135"/>
                  <a:gd name="T37" fmla="*/ 0 h 46"/>
                  <a:gd name="T38" fmla="*/ 19 w 135"/>
                  <a:gd name="T3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5" h="46">
                    <a:moveTo>
                      <a:pt x="19" y="2"/>
                    </a:moveTo>
                    <a:lnTo>
                      <a:pt x="8" y="7"/>
                    </a:lnTo>
                    <a:lnTo>
                      <a:pt x="0" y="17"/>
                    </a:lnTo>
                    <a:lnTo>
                      <a:pt x="8" y="31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68" y="36"/>
                    </a:lnTo>
                    <a:lnTo>
                      <a:pt x="70" y="45"/>
                    </a:lnTo>
                    <a:lnTo>
                      <a:pt x="112" y="45"/>
                    </a:lnTo>
                    <a:lnTo>
                      <a:pt x="123" y="45"/>
                    </a:lnTo>
                    <a:lnTo>
                      <a:pt x="133" y="45"/>
                    </a:lnTo>
                    <a:lnTo>
                      <a:pt x="134" y="34"/>
                    </a:lnTo>
                    <a:lnTo>
                      <a:pt x="121" y="28"/>
                    </a:lnTo>
                    <a:lnTo>
                      <a:pt x="123" y="17"/>
                    </a:lnTo>
                    <a:lnTo>
                      <a:pt x="110" y="18"/>
                    </a:lnTo>
                    <a:lnTo>
                      <a:pt x="94" y="17"/>
                    </a:lnTo>
                    <a:lnTo>
                      <a:pt x="82" y="9"/>
                    </a:lnTo>
                    <a:lnTo>
                      <a:pt x="61" y="8"/>
                    </a:lnTo>
                    <a:lnTo>
                      <a:pt x="40" y="0"/>
                    </a:lnTo>
                    <a:lnTo>
                      <a:pt x="1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2" name="Freeform 144"/>
              <p:cNvSpPr>
                <a:spLocks/>
              </p:cNvSpPr>
              <p:nvPr/>
            </p:nvSpPr>
            <p:spPr bwMode="auto">
              <a:xfrm>
                <a:off x="8794382" y="4495319"/>
                <a:ext cx="26732" cy="23594"/>
              </a:xfrm>
              <a:custGeom>
                <a:avLst/>
                <a:gdLst>
                  <a:gd name="T0" fmla="*/ 7 w 15"/>
                  <a:gd name="T1" fmla="*/ 12 h 13"/>
                  <a:gd name="T2" fmla="*/ 4 w 15"/>
                  <a:gd name="T3" fmla="*/ 11 h 13"/>
                  <a:gd name="T4" fmla="*/ 2 w 15"/>
                  <a:gd name="T5" fmla="*/ 11 h 13"/>
                  <a:gd name="T6" fmla="*/ 0 w 15"/>
                  <a:gd name="T7" fmla="*/ 10 h 13"/>
                  <a:gd name="T8" fmla="*/ 0 w 15"/>
                  <a:gd name="T9" fmla="*/ 8 h 13"/>
                  <a:gd name="T10" fmla="*/ 0 w 15"/>
                  <a:gd name="T11" fmla="*/ 6 h 13"/>
                  <a:gd name="T12" fmla="*/ 0 w 15"/>
                  <a:gd name="T13" fmla="*/ 5 h 13"/>
                  <a:gd name="T14" fmla="*/ 0 w 15"/>
                  <a:gd name="T15" fmla="*/ 4 h 13"/>
                  <a:gd name="T16" fmla="*/ 0 w 15"/>
                  <a:gd name="T17" fmla="*/ 3 h 13"/>
                  <a:gd name="T18" fmla="*/ 0 w 15"/>
                  <a:gd name="T19" fmla="*/ 2 h 13"/>
                  <a:gd name="T20" fmla="*/ 0 w 15"/>
                  <a:gd name="T21" fmla="*/ 1 h 13"/>
                  <a:gd name="T22" fmla="*/ 2 w 15"/>
                  <a:gd name="T23" fmla="*/ 0 h 13"/>
                  <a:gd name="T24" fmla="*/ 4 w 15"/>
                  <a:gd name="T25" fmla="*/ 0 h 13"/>
                  <a:gd name="T26" fmla="*/ 7 w 15"/>
                  <a:gd name="T27" fmla="*/ 0 h 13"/>
                  <a:gd name="T28" fmla="*/ 9 w 15"/>
                  <a:gd name="T29" fmla="*/ 0 h 13"/>
                  <a:gd name="T30" fmla="*/ 11 w 15"/>
                  <a:gd name="T31" fmla="*/ 1 h 13"/>
                  <a:gd name="T32" fmla="*/ 11 w 15"/>
                  <a:gd name="T33" fmla="*/ 2 h 13"/>
                  <a:gd name="T34" fmla="*/ 11 w 15"/>
                  <a:gd name="T35" fmla="*/ 3 h 13"/>
                  <a:gd name="T36" fmla="*/ 11 w 15"/>
                  <a:gd name="T37" fmla="*/ 4 h 13"/>
                  <a:gd name="T38" fmla="*/ 14 w 15"/>
                  <a:gd name="T39" fmla="*/ 5 h 13"/>
                  <a:gd name="T40" fmla="*/ 11 w 15"/>
                  <a:gd name="T41" fmla="*/ 5 h 13"/>
                  <a:gd name="T42" fmla="*/ 11 w 15"/>
                  <a:gd name="T43" fmla="*/ 6 h 13"/>
                  <a:gd name="T44" fmla="*/ 11 w 15"/>
                  <a:gd name="T45" fmla="*/ 8 h 13"/>
                  <a:gd name="T46" fmla="*/ 11 w 15"/>
                  <a:gd name="T47" fmla="*/ 10 h 13"/>
                  <a:gd name="T48" fmla="*/ 9 w 15"/>
                  <a:gd name="T49" fmla="*/ 11 h 13"/>
                  <a:gd name="T50" fmla="*/ 7 w 15"/>
                  <a:gd name="T51" fmla="*/ 11 h 13"/>
                  <a:gd name="T52" fmla="*/ 7 w 15"/>
                  <a:gd name="T5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13">
                    <a:moveTo>
                      <a:pt x="7" y="12"/>
                    </a:move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3" name="Freeform 145"/>
              <p:cNvSpPr>
                <a:spLocks/>
              </p:cNvSpPr>
              <p:nvPr/>
            </p:nvSpPr>
            <p:spPr bwMode="auto">
              <a:xfrm>
                <a:off x="8880869" y="4498465"/>
                <a:ext cx="58182" cy="25167"/>
              </a:xfrm>
              <a:custGeom>
                <a:avLst/>
                <a:gdLst>
                  <a:gd name="T0" fmla="*/ 0 w 33"/>
                  <a:gd name="T1" fmla="*/ 2 h 15"/>
                  <a:gd name="T2" fmla="*/ 17 w 33"/>
                  <a:gd name="T3" fmla="*/ 0 h 15"/>
                  <a:gd name="T4" fmla="*/ 32 w 33"/>
                  <a:gd name="T5" fmla="*/ 6 h 15"/>
                  <a:gd name="T6" fmla="*/ 21 w 33"/>
                  <a:gd name="T7" fmla="*/ 14 h 15"/>
                  <a:gd name="T8" fmla="*/ 3 w 33"/>
                  <a:gd name="T9" fmla="*/ 11 h 15"/>
                  <a:gd name="T10" fmla="*/ 0 w 33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5">
                    <a:moveTo>
                      <a:pt x="0" y="2"/>
                    </a:moveTo>
                    <a:lnTo>
                      <a:pt x="17" y="0"/>
                    </a:lnTo>
                    <a:lnTo>
                      <a:pt x="32" y="6"/>
                    </a:lnTo>
                    <a:lnTo>
                      <a:pt x="21" y="14"/>
                    </a:lnTo>
                    <a:lnTo>
                      <a:pt x="3" y="11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4" name="Freeform 146"/>
              <p:cNvSpPr>
                <a:spLocks/>
              </p:cNvSpPr>
              <p:nvPr/>
            </p:nvSpPr>
            <p:spPr bwMode="auto">
              <a:xfrm>
                <a:off x="8956348" y="4531497"/>
                <a:ext cx="31450" cy="28313"/>
              </a:xfrm>
              <a:custGeom>
                <a:avLst/>
                <a:gdLst>
                  <a:gd name="T0" fmla="*/ 16 w 17"/>
                  <a:gd name="T1" fmla="*/ 0 h 15"/>
                  <a:gd name="T2" fmla="*/ 6 w 17"/>
                  <a:gd name="T3" fmla="*/ 2 h 15"/>
                  <a:gd name="T4" fmla="*/ 0 w 17"/>
                  <a:gd name="T5" fmla="*/ 14 h 15"/>
                  <a:gd name="T6" fmla="*/ 8 w 17"/>
                  <a:gd name="T7" fmla="*/ 14 h 15"/>
                  <a:gd name="T8" fmla="*/ 16 w 17"/>
                  <a:gd name="T9" fmla="*/ 5 h 15"/>
                  <a:gd name="T10" fmla="*/ 16 w 1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6" y="0"/>
                    </a:moveTo>
                    <a:lnTo>
                      <a:pt x="6" y="2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16" y="5"/>
                    </a:lnTo>
                    <a:lnTo>
                      <a:pt x="1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5" name="Freeform 147"/>
              <p:cNvSpPr>
                <a:spLocks/>
              </p:cNvSpPr>
              <p:nvPr/>
            </p:nvSpPr>
            <p:spPr bwMode="auto">
              <a:xfrm>
                <a:off x="8838412" y="4202750"/>
                <a:ext cx="169828" cy="220213"/>
              </a:xfrm>
              <a:custGeom>
                <a:avLst/>
                <a:gdLst>
                  <a:gd name="T0" fmla="*/ 24 w 97"/>
                  <a:gd name="T1" fmla="*/ 17 h 124"/>
                  <a:gd name="T2" fmla="*/ 21 w 97"/>
                  <a:gd name="T3" fmla="*/ 36 h 124"/>
                  <a:gd name="T4" fmla="*/ 14 w 97"/>
                  <a:gd name="T5" fmla="*/ 46 h 124"/>
                  <a:gd name="T6" fmla="*/ 11 w 97"/>
                  <a:gd name="T7" fmla="*/ 60 h 124"/>
                  <a:gd name="T8" fmla="*/ 0 w 97"/>
                  <a:gd name="T9" fmla="*/ 68 h 124"/>
                  <a:gd name="T10" fmla="*/ 0 w 97"/>
                  <a:gd name="T11" fmla="*/ 94 h 124"/>
                  <a:gd name="T12" fmla="*/ 13 w 97"/>
                  <a:gd name="T13" fmla="*/ 100 h 124"/>
                  <a:gd name="T14" fmla="*/ 15 w 97"/>
                  <a:gd name="T15" fmla="*/ 118 h 124"/>
                  <a:gd name="T16" fmla="*/ 27 w 97"/>
                  <a:gd name="T17" fmla="*/ 120 h 124"/>
                  <a:gd name="T18" fmla="*/ 32 w 97"/>
                  <a:gd name="T19" fmla="*/ 92 h 124"/>
                  <a:gd name="T20" fmla="*/ 42 w 97"/>
                  <a:gd name="T21" fmla="*/ 89 h 124"/>
                  <a:gd name="T22" fmla="*/ 42 w 97"/>
                  <a:gd name="T23" fmla="*/ 112 h 124"/>
                  <a:gd name="T24" fmla="*/ 53 w 97"/>
                  <a:gd name="T25" fmla="*/ 115 h 124"/>
                  <a:gd name="T26" fmla="*/ 56 w 97"/>
                  <a:gd name="T27" fmla="*/ 123 h 124"/>
                  <a:gd name="T28" fmla="*/ 69 w 97"/>
                  <a:gd name="T29" fmla="*/ 120 h 124"/>
                  <a:gd name="T30" fmla="*/ 68 w 97"/>
                  <a:gd name="T31" fmla="*/ 104 h 124"/>
                  <a:gd name="T32" fmla="*/ 49 w 97"/>
                  <a:gd name="T33" fmla="*/ 72 h 124"/>
                  <a:gd name="T34" fmla="*/ 59 w 97"/>
                  <a:gd name="T35" fmla="*/ 64 h 124"/>
                  <a:gd name="T36" fmla="*/ 68 w 97"/>
                  <a:gd name="T37" fmla="*/ 48 h 124"/>
                  <a:gd name="T38" fmla="*/ 61 w 97"/>
                  <a:gd name="T39" fmla="*/ 42 h 124"/>
                  <a:gd name="T40" fmla="*/ 51 w 97"/>
                  <a:gd name="T41" fmla="*/ 47 h 124"/>
                  <a:gd name="T42" fmla="*/ 42 w 97"/>
                  <a:gd name="T43" fmla="*/ 52 h 124"/>
                  <a:gd name="T44" fmla="*/ 35 w 97"/>
                  <a:gd name="T45" fmla="*/ 33 h 124"/>
                  <a:gd name="T46" fmla="*/ 32 w 97"/>
                  <a:gd name="T47" fmla="*/ 15 h 124"/>
                  <a:gd name="T48" fmla="*/ 40 w 97"/>
                  <a:gd name="T49" fmla="*/ 18 h 124"/>
                  <a:gd name="T50" fmla="*/ 49 w 97"/>
                  <a:gd name="T51" fmla="*/ 25 h 124"/>
                  <a:gd name="T52" fmla="*/ 64 w 97"/>
                  <a:gd name="T53" fmla="*/ 21 h 124"/>
                  <a:gd name="T54" fmla="*/ 71 w 97"/>
                  <a:gd name="T55" fmla="*/ 26 h 124"/>
                  <a:gd name="T56" fmla="*/ 88 w 97"/>
                  <a:gd name="T57" fmla="*/ 21 h 124"/>
                  <a:gd name="T58" fmla="*/ 96 w 97"/>
                  <a:gd name="T59" fmla="*/ 17 h 124"/>
                  <a:gd name="T60" fmla="*/ 93 w 97"/>
                  <a:gd name="T61" fmla="*/ 0 h 124"/>
                  <a:gd name="T62" fmla="*/ 83 w 97"/>
                  <a:gd name="T63" fmla="*/ 0 h 124"/>
                  <a:gd name="T64" fmla="*/ 77 w 97"/>
                  <a:gd name="T65" fmla="*/ 12 h 124"/>
                  <a:gd name="T66" fmla="*/ 45 w 97"/>
                  <a:gd name="T67" fmla="*/ 9 h 124"/>
                  <a:gd name="T68" fmla="*/ 26 w 97"/>
                  <a:gd name="T69" fmla="*/ 10 h 124"/>
                  <a:gd name="T70" fmla="*/ 24 w 97"/>
                  <a:gd name="T7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4">
                    <a:moveTo>
                      <a:pt x="24" y="17"/>
                    </a:moveTo>
                    <a:lnTo>
                      <a:pt x="21" y="36"/>
                    </a:lnTo>
                    <a:lnTo>
                      <a:pt x="14" y="46"/>
                    </a:lnTo>
                    <a:lnTo>
                      <a:pt x="11" y="60"/>
                    </a:lnTo>
                    <a:lnTo>
                      <a:pt x="0" y="68"/>
                    </a:lnTo>
                    <a:lnTo>
                      <a:pt x="0" y="94"/>
                    </a:lnTo>
                    <a:lnTo>
                      <a:pt x="13" y="100"/>
                    </a:lnTo>
                    <a:lnTo>
                      <a:pt x="15" y="118"/>
                    </a:lnTo>
                    <a:lnTo>
                      <a:pt x="27" y="120"/>
                    </a:lnTo>
                    <a:lnTo>
                      <a:pt x="32" y="92"/>
                    </a:lnTo>
                    <a:lnTo>
                      <a:pt x="42" y="89"/>
                    </a:lnTo>
                    <a:lnTo>
                      <a:pt x="42" y="112"/>
                    </a:lnTo>
                    <a:lnTo>
                      <a:pt x="53" y="115"/>
                    </a:lnTo>
                    <a:lnTo>
                      <a:pt x="56" y="123"/>
                    </a:lnTo>
                    <a:lnTo>
                      <a:pt x="69" y="120"/>
                    </a:lnTo>
                    <a:lnTo>
                      <a:pt x="68" y="104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8" y="48"/>
                    </a:lnTo>
                    <a:lnTo>
                      <a:pt x="61" y="42"/>
                    </a:lnTo>
                    <a:lnTo>
                      <a:pt x="51" y="47"/>
                    </a:lnTo>
                    <a:lnTo>
                      <a:pt x="42" y="52"/>
                    </a:lnTo>
                    <a:lnTo>
                      <a:pt x="35" y="33"/>
                    </a:lnTo>
                    <a:lnTo>
                      <a:pt x="32" y="15"/>
                    </a:lnTo>
                    <a:lnTo>
                      <a:pt x="40" y="18"/>
                    </a:lnTo>
                    <a:lnTo>
                      <a:pt x="49" y="25"/>
                    </a:lnTo>
                    <a:lnTo>
                      <a:pt x="64" y="21"/>
                    </a:lnTo>
                    <a:lnTo>
                      <a:pt x="71" y="26"/>
                    </a:lnTo>
                    <a:lnTo>
                      <a:pt x="88" y="21"/>
                    </a:lnTo>
                    <a:lnTo>
                      <a:pt x="96" y="17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7" y="12"/>
                    </a:lnTo>
                    <a:lnTo>
                      <a:pt x="45" y="9"/>
                    </a:lnTo>
                    <a:lnTo>
                      <a:pt x="26" y="10"/>
                    </a:lnTo>
                    <a:lnTo>
                      <a:pt x="24" y="1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6" name="Freeform 148"/>
              <p:cNvSpPr>
                <a:spLocks/>
              </p:cNvSpPr>
              <p:nvPr/>
            </p:nvSpPr>
            <p:spPr bwMode="auto">
              <a:xfrm>
                <a:off x="8404406" y="3833106"/>
                <a:ext cx="144669" cy="125836"/>
              </a:xfrm>
              <a:custGeom>
                <a:avLst/>
                <a:gdLst>
                  <a:gd name="T0" fmla="*/ 34 w 83"/>
                  <a:gd name="T1" fmla="*/ 60 h 71"/>
                  <a:gd name="T2" fmla="*/ 15 w 83"/>
                  <a:gd name="T3" fmla="*/ 64 h 71"/>
                  <a:gd name="T4" fmla="*/ 13 w 83"/>
                  <a:gd name="T5" fmla="*/ 41 h 71"/>
                  <a:gd name="T6" fmla="*/ 0 w 83"/>
                  <a:gd name="T7" fmla="*/ 30 h 71"/>
                  <a:gd name="T8" fmla="*/ 6 w 83"/>
                  <a:gd name="T9" fmla="*/ 13 h 71"/>
                  <a:gd name="T10" fmla="*/ 21 w 83"/>
                  <a:gd name="T11" fmla="*/ 0 h 71"/>
                  <a:gd name="T12" fmla="*/ 34 w 83"/>
                  <a:gd name="T13" fmla="*/ 8 h 71"/>
                  <a:gd name="T14" fmla="*/ 50 w 83"/>
                  <a:gd name="T15" fmla="*/ 6 h 71"/>
                  <a:gd name="T16" fmla="*/ 60 w 83"/>
                  <a:gd name="T17" fmla="*/ 17 h 71"/>
                  <a:gd name="T18" fmla="*/ 74 w 83"/>
                  <a:gd name="T19" fmla="*/ 6 h 71"/>
                  <a:gd name="T20" fmla="*/ 80 w 83"/>
                  <a:gd name="T21" fmla="*/ 11 h 71"/>
                  <a:gd name="T22" fmla="*/ 82 w 83"/>
                  <a:gd name="T23" fmla="*/ 38 h 71"/>
                  <a:gd name="T24" fmla="*/ 73 w 83"/>
                  <a:gd name="T25" fmla="*/ 46 h 71"/>
                  <a:gd name="T26" fmla="*/ 58 w 83"/>
                  <a:gd name="T27" fmla="*/ 60 h 71"/>
                  <a:gd name="T28" fmla="*/ 44 w 83"/>
                  <a:gd name="T29" fmla="*/ 70 h 71"/>
                  <a:gd name="T30" fmla="*/ 34 w 83"/>
                  <a:gd name="T31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71">
                    <a:moveTo>
                      <a:pt x="34" y="60"/>
                    </a:moveTo>
                    <a:lnTo>
                      <a:pt x="15" y="64"/>
                    </a:lnTo>
                    <a:lnTo>
                      <a:pt x="13" y="41"/>
                    </a:lnTo>
                    <a:lnTo>
                      <a:pt x="0" y="30"/>
                    </a:lnTo>
                    <a:lnTo>
                      <a:pt x="6" y="13"/>
                    </a:lnTo>
                    <a:lnTo>
                      <a:pt x="21" y="0"/>
                    </a:lnTo>
                    <a:lnTo>
                      <a:pt x="34" y="8"/>
                    </a:lnTo>
                    <a:lnTo>
                      <a:pt x="50" y="6"/>
                    </a:lnTo>
                    <a:lnTo>
                      <a:pt x="60" y="17"/>
                    </a:lnTo>
                    <a:lnTo>
                      <a:pt x="74" y="6"/>
                    </a:lnTo>
                    <a:lnTo>
                      <a:pt x="80" y="11"/>
                    </a:lnTo>
                    <a:lnTo>
                      <a:pt x="82" y="38"/>
                    </a:lnTo>
                    <a:lnTo>
                      <a:pt x="73" y="46"/>
                    </a:lnTo>
                    <a:lnTo>
                      <a:pt x="58" y="60"/>
                    </a:lnTo>
                    <a:lnTo>
                      <a:pt x="44" y="70"/>
                    </a:lnTo>
                    <a:lnTo>
                      <a:pt x="34" y="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7" name="Freeform 149"/>
              <p:cNvSpPr>
                <a:spLocks/>
              </p:cNvSpPr>
              <p:nvPr/>
            </p:nvSpPr>
            <p:spPr bwMode="auto">
              <a:xfrm>
                <a:off x="8346224" y="3598736"/>
                <a:ext cx="187126" cy="267402"/>
              </a:xfrm>
              <a:custGeom>
                <a:avLst/>
                <a:gdLst>
                  <a:gd name="T0" fmla="*/ 0 w 106"/>
                  <a:gd name="T1" fmla="*/ 23 h 152"/>
                  <a:gd name="T2" fmla="*/ 3 w 106"/>
                  <a:gd name="T3" fmla="*/ 36 h 152"/>
                  <a:gd name="T4" fmla="*/ 6 w 106"/>
                  <a:gd name="T5" fmla="*/ 50 h 152"/>
                  <a:gd name="T6" fmla="*/ 13 w 106"/>
                  <a:gd name="T7" fmla="*/ 57 h 152"/>
                  <a:gd name="T8" fmla="*/ 24 w 106"/>
                  <a:gd name="T9" fmla="*/ 61 h 152"/>
                  <a:gd name="T10" fmla="*/ 38 w 106"/>
                  <a:gd name="T11" fmla="*/ 81 h 152"/>
                  <a:gd name="T12" fmla="*/ 50 w 106"/>
                  <a:gd name="T13" fmla="*/ 71 h 152"/>
                  <a:gd name="T14" fmla="*/ 60 w 106"/>
                  <a:gd name="T15" fmla="*/ 84 h 152"/>
                  <a:gd name="T16" fmla="*/ 68 w 106"/>
                  <a:gd name="T17" fmla="*/ 103 h 152"/>
                  <a:gd name="T18" fmla="*/ 73 w 106"/>
                  <a:gd name="T19" fmla="*/ 114 h 152"/>
                  <a:gd name="T20" fmla="*/ 81 w 106"/>
                  <a:gd name="T21" fmla="*/ 116 h 152"/>
                  <a:gd name="T22" fmla="*/ 81 w 106"/>
                  <a:gd name="T23" fmla="*/ 140 h 152"/>
                  <a:gd name="T24" fmla="*/ 91 w 106"/>
                  <a:gd name="T25" fmla="*/ 151 h 152"/>
                  <a:gd name="T26" fmla="*/ 105 w 106"/>
                  <a:gd name="T27" fmla="*/ 140 h 152"/>
                  <a:gd name="T28" fmla="*/ 105 w 106"/>
                  <a:gd name="T29" fmla="*/ 111 h 152"/>
                  <a:gd name="T30" fmla="*/ 92 w 106"/>
                  <a:gd name="T31" fmla="*/ 102 h 152"/>
                  <a:gd name="T32" fmla="*/ 71 w 106"/>
                  <a:gd name="T33" fmla="*/ 69 h 152"/>
                  <a:gd name="T34" fmla="*/ 60 w 106"/>
                  <a:gd name="T35" fmla="*/ 58 h 152"/>
                  <a:gd name="T36" fmla="*/ 65 w 106"/>
                  <a:gd name="T37" fmla="*/ 42 h 152"/>
                  <a:gd name="T38" fmla="*/ 62 w 106"/>
                  <a:gd name="T39" fmla="*/ 32 h 152"/>
                  <a:gd name="T40" fmla="*/ 37 w 106"/>
                  <a:gd name="T41" fmla="*/ 23 h 152"/>
                  <a:gd name="T42" fmla="*/ 29 w 106"/>
                  <a:gd name="T43" fmla="*/ 0 h 152"/>
                  <a:gd name="T44" fmla="*/ 18 w 106"/>
                  <a:gd name="T45" fmla="*/ 6 h 152"/>
                  <a:gd name="T46" fmla="*/ 19 w 106"/>
                  <a:gd name="T47" fmla="*/ 20 h 152"/>
                  <a:gd name="T48" fmla="*/ 0 w 106"/>
                  <a:gd name="T49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52">
                    <a:moveTo>
                      <a:pt x="0" y="23"/>
                    </a:moveTo>
                    <a:lnTo>
                      <a:pt x="3" y="36"/>
                    </a:lnTo>
                    <a:lnTo>
                      <a:pt x="6" y="50"/>
                    </a:lnTo>
                    <a:lnTo>
                      <a:pt x="13" y="57"/>
                    </a:lnTo>
                    <a:lnTo>
                      <a:pt x="24" y="61"/>
                    </a:lnTo>
                    <a:lnTo>
                      <a:pt x="38" y="81"/>
                    </a:lnTo>
                    <a:lnTo>
                      <a:pt x="50" y="71"/>
                    </a:lnTo>
                    <a:lnTo>
                      <a:pt x="60" y="84"/>
                    </a:lnTo>
                    <a:lnTo>
                      <a:pt x="68" y="103"/>
                    </a:lnTo>
                    <a:lnTo>
                      <a:pt x="73" y="114"/>
                    </a:lnTo>
                    <a:lnTo>
                      <a:pt x="81" y="116"/>
                    </a:lnTo>
                    <a:lnTo>
                      <a:pt x="81" y="140"/>
                    </a:lnTo>
                    <a:lnTo>
                      <a:pt x="91" y="151"/>
                    </a:lnTo>
                    <a:lnTo>
                      <a:pt x="105" y="140"/>
                    </a:lnTo>
                    <a:lnTo>
                      <a:pt x="105" y="111"/>
                    </a:lnTo>
                    <a:lnTo>
                      <a:pt x="92" y="102"/>
                    </a:lnTo>
                    <a:lnTo>
                      <a:pt x="71" y="69"/>
                    </a:lnTo>
                    <a:lnTo>
                      <a:pt x="60" y="58"/>
                    </a:lnTo>
                    <a:lnTo>
                      <a:pt x="65" y="42"/>
                    </a:lnTo>
                    <a:lnTo>
                      <a:pt x="62" y="32"/>
                    </a:lnTo>
                    <a:lnTo>
                      <a:pt x="37" y="23"/>
                    </a:lnTo>
                    <a:lnTo>
                      <a:pt x="29" y="0"/>
                    </a:lnTo>
                    <a:lnTo>
                      <a:pt x="18" y="6"/>
                    </a:lnTo>
                    <a:lnTo>
                      <a:pt x="19" y="20"/>
                    </a:lnTo>
                    <a:lnTo>
                      <a:pt x="0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8" name="Freeform 150"/>
              <p:cNvSpPr>
                <a:spLocks/>
              </p:cNvSpPr>
              <p:nvPr/>
            </p:nvSpPr>
            <p:spPr bwMode="auto">
              <a:xfrm>
                <a:off x="9055415" y="4174437"/>
                <a:ext cx="45602" cy="94377"/>
              </a:xfrm>
              <a:custGeom>
                <a:avLst/>
                <a:gdLst>
                  <a:gd name="T0" fmla="*/ 13 w 26"/>
                  <a:gd name="T1" fmla="*/ 21 h 54"/>
                  <a:gd name="T2" fmla="*/ 0 w 26"/>
                  <a:gd name="T3" fmla="*/ 27 h 54"/>
                  <a:gd name="T4" fmla="*/ 4 w 26"/>
                  <a:gd name="T5" fmla="*/ 43 h 54"/>
                  <a:gd name="T6" fmla="*/ 19 w 26"/>
                  <a:gd name="T7" fmla="*/ 53 h 54"/>
                  <a:gd name="T8" fmla="*/ 24 w 26"/>
                  <a:gd name="T9" fmla="*/ 32 h 54"/>
                  <a:gd name="T10" fmla="*/ 25 w 26"/>
                  <a:gd name="T11" fmla="*/ 14 h 54"/>
                  <a:gd name="T12" fmla="*/ 20 w 26"/>
                  <a:gd name="T13" fmla="*/ 0 h 54"/>
                  <a:gd name="T14" fmla="*/ 13 w 26"/>
                  <a:gd name="T15" fmla="*/ 6 h 54"/>
                  <a:gd name="T16" fmla="*/ 13 w 26"/>
                  <a:gd name="T17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4">
                    <a:moveTo>
                      <a:pt x="13" y="21"/>
                    </a:moveTo>
                    <a:lnTo>
                      <a:pt x="0" y="27"/>
                    </a:lnTo>
                    <a:lnTo>
                      <a:pt x="4" y="43"/>
                    </a:lnTo>
                    <a:lnTo>
                      <a:pt x="19" y="53"/>
                    </a:lnTo>
                    <a:lnTo>
                      <a:pt x="24" y="32"/>
                    </a:lnTo>
                    <a:lnTo>
                      <a:pt x="25" y="14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13" y="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9" name="Freeform 151"/>
              <p:cNvSpPr>
                <a:spLocks/>
              </p:cNvSpPr>
              <p:nvPr/>
            </p:nvSpPr>
            <p:spPr bwMode="auto">
              <a:xfrm>
                <a:off x="9093154" y="4331732"/>
                <a:ext cx="62899" cy="29886"/>
              </a:xfrm>
              <a:custGeom>
                <a:avLst/>
                <a:gdLst>
                  <a:gd name="T0" fmla="*/ 4 w 35"/>
                  <a:gd name="T1" fmla="*/ 3 h 18"/>
                  <a:gd name="T2" fmla="*/ 16 w 35"/>
                  <a:gd name="T3" fmla="*/ 0 h 18"/>
                  <a:gd name="T4" fmla="*/ 27 w 35"/>
                  <a:gd name="T5" fmla="*/ 0 h 18"/>
                  <a:gd name="T6" fmla="*/ 33 w 35"/>
                  <a:gd name="T7" fmla="*/ 9 h 18"/>
                  <a:gd name="T8" fmla="*/ 34 w 35"/>
                  <a:gd name="T9" fmla="*/ 17 h 18"/>
                  <a:gd name="T10" fmla="*/ 23 w 35"/>
                  <a:gd name="T11" fmla="*/ 12 h 18"/>
                  <a:gd name="T12" fmla="*/ 12 w 35"/>
                  <a:gd name="T13" fmla="*/ 9 h 18"/>
                  <a:gd name="T14" fmla="*/ 0 w 35"/>
                  <a:gd name="T15" fmla="*/ 12 h 18"/>
                  <a:gd name="T16" fmla="*/ 4 w 35"/>
                  <a:gd name="T1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8">
                    <a:moveTo>
                      <a:pt x="4" y="3"/>
                    </a:moveTo>
                    <a:lnTo>
                      <a:pt x="16" y="0"/>
                    </a:lnTo>
                    <a:lnTo>
                      <a:pt x="27" y="0"/>
                    </a:lnTo>
                    <a:lnTo>
                      <a:pt x="33" y="9"/>
                    </a:lnTo>
                    <a:lnTo>
                      <a:pt x="34" y="17"/>
                    </a:lnTo>
                    <a:lnTo>
                      <a:pt x="23" y="12"/>
                    </a:lnTo>
                    <a:lnTo>
                      <a:pt x="12" y="9"/>
                    </a:lnTo>
                    <a:lnTo>
                      <a:pt x="0" y="12"/>
                    </a:lnTo>
                    <a:lnTo>
                      <a:pt x="4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0" name="Freeform 157"/>
              <p:cNvSpPr>
                <a:spLocks/>
              </p:cNvSpPr>
              <p:nvPr/>
            </p:nvSpPr>
            <p:spPr bwMode="auto">
              <a:xfrm>
                <a:off x="6869662" y="2952252"/>
                <a:ext cx="99066" cy="138420"/>
              </a:xfrm>
              <a:custGeom>
                <a:avLst/>
                <a:gdLst>
                  <a:gd name="T0" fmla="*/ 55 w 56"/>
                  <a:gd name="T1" fmla="*/ 69 h 78"/>
                  <a:gd name="T2" fmla="*/ 44 w 56"/>
                  <a:gd name="T3" fmla="*/ 77 h 78"/>
                  <a:gd name="T4" fmla="*/ 37 w 56"/>
                  <a:gd name="T5" fmla="*/ 65 h 78"/>
                  <a:gd name="T6" fmla="*/ 24 w 56"/>
                  <a:gd name="T7" fmla="*/ 58 h 78"/>
                  <a:gd name="T8" fmla="*/ 13 w 56"/>
                  <a:gd name="T9" fmla="*/ 46 h 78"/>
                  <a:gd name="T10" fmla="*/ 0 w 56"/>
                  <a:gd name="T11" fmla="*/ 25 h 78"/>
                  <a:gd name="T12" fmla="*/ 16 w 56"/>
                  <a:gd name="T13" fmla="*/ 18 h 78"/>
                  <a:gd name="T14" fmla="*/ 25 w 56"/>
                  <a:gd name="T15" fmla="*/ 0 h 78"/>
                  <a:gd name="T16" fmla="*/ 31 w 56"/>
                  <a:gd name="T17" fmla="*/ 21 h 78"/>
                  <a:gd name="T18" fmla="*/ 42 w 56"/>
                  <a:gd name="T19" fmla="*/ 43 h 78"/>
                  <a:gd name="T20" fmla="*/ 55 w 56"/>
                  <a:gd name="T21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78">
                    <a:moveTo>
                      <a:pt x="55" y="69"/>
                    </a:moveTo>
                    <a:lnTo>
                      <a:pt x="44" y="77"/>
                    </a:lnTo>
                    <a:lnTo>
                      <a:pt x="37" y="65"/>
                    </a:lnTo>
                    <a:lnTo>
                      <a:pt x="24" y="58"/>
                    </a:lnTo>
                    <a:lnTo>
                      <a:pt x="13" y="46"/>
                    </a:lnTo>
                    <a:lnTo>
                      <a:pt x="0" y="25"/>
                    </a:lnTo>
                    <a:lnTo>
                      <a:pt x="16" y="18"/>
                    </a:lnTo>
                    <a:lnTo>
                      <a:pt x="25" y="0"/>
                    </a:lnTo>
                    <a:lnTo>
                      <a:pt x="31" y="21"/>
                    </a:lnTo>
                    <a:lnTo>
                      <a:pt x="42" y="43"/>
                    </a:lnTo>
                    <a:lnTo>
                      <a:pt x="55" y="6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1" name="Freeform 162"/>
              <p:cNvSpPr>
                <a:spLocks/>
              </p:cNvSpPr>
              <p:nvPr/>
            </p:nvSpPr>
            <p:spPr bwMode="auto">
              <a:xfrm>
                <a:off x="7099245" y="3499640"/>
                <a:ext cx="135234" cy="94377"/>
              </a:xfrm>
              <a:custGeom>
                <a:avLst/>
                <a:gdLst>
                  <a:gd name="T0" fmla="*/ 0 w 78"/>
                  <a:gd name="T1" fmla="*/ 16 h 54"/>
                  <a:gd name="T2" fmla="*/ 12 w 78"/>
                  <a:gd name="T3" fmla="*/ 50 h 54"/>
                  <a:gd name="T4" fmla="*/ 56 w 78"/>
                  <a:gd name="T5" fmla="*/ 53 h 54"/>
                  <a:gd name="T6" fmla="*/ 77 w 78"/>
                  <a:gd name="T7" fmla="*/ 19 h 54"/>
                  <a:gd name="T8" fmla="*/ 73 w 78"/>
                  <a:gd name="T9" fmla="*/ 0 h 54"/>
                  <a:gd name="T10" fmla="*/ 61 w 78"/>
                  <a:gd name="T11" fmla="*/ 15 h 54"/>
                  <a:gd name="T12" fmla="*/ 50 w 78"/>
                  <a:gd name="T13" fmla="*/ 27 h 54"/>
                  <a:gd name="T14" fmla="*/ 26 w 78"/>
                  <a:gd name="T15" fmla="*/ 31 h 54"/>
                  <a:gd name="T16" fmla="*/ 14 w 78"/>
                  <a:gd name="T17" fmla="*/ 27 h 54"/>
                  <a:gd name="T18" fmla="*/ 0 w 78"/>
                  <a:gd name="T19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54">
                    <a:moveTo>
                      <a:pt x="0" y="16"/>
                    </a:moveTo>
                    <a:lnTo>
                      <a:pt x="12" y="50"/>
                    </a:lnTo>
                    <a:lnTo>
                      <a:pt x="56" y="53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61" y="15"/>
                    </a:lnTo>
                    <a:lnTo>
                      <a:pt x="50" y="27"/>
                    </a:lnTo>
                    <a:lnTo>
                      <a:pt x="26" y="31"/>
                    </a:lnTo>
                    <a:lnTo>
                      <a:pt x="14" y="27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2" name="Freeform 171"/>
              <p:cNvSpPr>
                <a:spLocks/>
              </p:cNvSpPr>
              <p:nvPr/>
            </p:nvSpPr>
            <p:spPr bwMode="auto">
              <a:xfrm>
                <a:off x="7821015" y="3369085"/>
                <a:ext cx="217003" cy="114826"/>
              </a:xfrm>
              <a:custGeom>
                <a:avLst/>
                <a:gdLst>
                  <a:gd name="T0" fmla="*/ 0 w 122"/>
                  <a:gd name="T1" fmla="*/ 0 h 65"/>
                  <a:gd name="T2" fmla="*/ 16 w 122"/>
                  <a:gd name="T3" fmla="*/ 0 h 65"/>
                  <a:gd name="T4" fmla="*/ 29 w 122"/>
                  <a:gd name="T5" fmla="*/ 12 h 65"/>
                  <a:gd name="T6" fmla="*/ 43 w 122"/>
                  <a:gd name="T7" fmla="*/ 20 h 65"/>
                  <a:gd name="T8" fmla="*/ 49 w 122"/>
                  <a:gd name="T9" fmla="*/ 10 h 65"/>
                  <a:gd name="T10" fmla="*/ 50 w 122"/>
                  <a:gd name="T11" fmla="*/ 26 h 65"/>
                  <a:gd name="T12" fmla="*/ 61 w 122"/>
                  <a:gd name="T13" fmla="*/ 33 h 65"/>
                  <a:gd name="T14" fmla="*/ 76 w 122"/>
                  <a:gd name="T15" fmla="*/ 41 h 65"/>
                  <a:gd name="T16" fmla="*/ 107 w 122"/>
                  <a:gd name="T17" fmla="*/ 42 h 65"/>
                  <a:gd name="T18" fmla="*/ 121 w 122"/>
                  <a:gd name="T19" fmla="*/ 48 h 65"/>
                  <a:gd name="T20" fmla="*/ 113 w 122"/>
                  <a:gd name="T21" fmla="*/ 63 h 65"/>
                  <a:gd name="T22" fmla="*/ 100 w 122"/>
                  <a:gd name="T23" fmla="*/ 63 h 65"/>
                  <a:gd name="T24" fmla="*/ 84 w 122"/>
                  <a:gd name="T25" fmla="*/ 64 h 65"/>
                  <a:gd name="T26" fmla="*/ 72 w 122"/>
                  <a:gd name="T27" fmla="*/ 56 h 65"/>
                  <a:gd name="T28" fmla="*/ 54 w 122"/>
                  <a:gd name="T29" fmla="*/ 53 h 65"/>
                  <a:gd name="T30" fmla="*/ 32 w 122"/>
                  <a:gd name="T31" fmla="*/ 44 h 65"/>
                  <a:gd name="T32" fmla="*/ 14 w 122"/>
                  <a:gd name="T33" fmla="*/ 39 h 65"/>
                  <a:gd name="T34" fmla="*/ 3 w 122"/>
                  <a:gd name="T35" fmla="*/ 25 h 65"/>
                  <a:gd name="T36" fmla="*/ 0 w 122"/>
                  <a:gd name="T3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65">
                    <a:moveTo>
                      <a:pt x="0" y="0"/>
                    </a:moveTo>
                    <a:lnTo>
                      <a:pt x="16" y="0"/>
                    </a:lnTo>
                    <a:lnTo>
                      <a:pt x="29" y="12"/>
                    </a:lnTo>
                    <a:lnTo>
                      <a:pt x="43" y="20"/>
                    </a:lnTo>
                    <a:lnTo>
                      <a:pt x="49" y="10"/>
                    </a:lnTo>
                    <a:lnTo>
                      <a:pt x="50" y="26"/>
                    </a:lnTo>
                    <a:lnTo>
                      <a:pt x="61" y="33"/>
                    </a:lnTo>
                    <a:lnTo>
                      <a:pt x="76" y="41"/>
                    </a:lnTo>
                    <a:lnTo>
                      <a:pt x="107" y="42"/>
                    </a:lnTo>
                    <a:lnTo>
                      <a:pt x="121" y="48"/>
                    </a:lnTo>
                    <a:lnTo>
                      <a:pt x="113" y="63"/>
                    </a:lnTo>
                    <a:lnTo>
                      <a:pt x="100" y="63"/>
                    </a:lnTo>
                    <a:lnTo>
                      <a:pt x="84" y="64"/>
                    </a:lnTo>
                    <a:lnTo>
                      <a:pt x="72" y="56"/>
                    </a:lnTo>
                    <a:lnTo>
                      <a:pt x="54" y="53"/>
                    </a:lnTo>
                    <a:lnTo>
                      <a:pt x="32" y="44"/>
                    </a:lnTo>
                    <a:lnTo>
                      <a:pt x="14" y="39"/>
                    </a:lnTo>
                    <a:lnTo>
                      <a:pt x="3" y="2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3" name="Freeform 172"/>
              <p:cNvSpPr>
                <a:spLocks/>
              </p:cNvSpPr>
              <p:nvPr/>
            </p:nvSpPr>
            <p:spPr bwMode="auto">
              <a:xfrm>
                <a:off x="8289615" y="3639633"/>
                <a:ext cx="202850" cy="349196"/>
              </a:xfrm>
              <a:custGeom>
                <a:avLst/>
                <a:gdLst>
                  <a:gd name="T0" fmla="*/ 14 w 115"/>
                  <a:gd name="T1" fmla="*/ 178 h 199"/>
                  <a:gd name="T2" fmla="*/ 21 w 115"/>
                  <a:gd name="T3" fmla="*/ 167 h 199"/>
                  <a:gd name="T4" fmla="*/ 30 w 115"/>
                  <a:gd name="T5" fmla="*/ 146 h 199"/>
                  <a:gd name="T6" fmla="*/ 18 w 115"/>
                  <a:gd name="T7" fmla="*/ 135 h 199"/>
                  <a:gd name="T8" fmla="*/ 13 w 115"/>
                  <a:gd name="T9" fmla="*/ 116 h 199"/>
                  <a:gd name="T10" fmla="*/ 11 w 115"/>
                  <a:gd name="T11" fmla="*/ 105 h 199"/>
                  <a:gd name="T12" fmla="*/ 15 w 115"/>
                  <a:gd name="T13" fmla="*/ 79 h 199"/>
                  <a:gd name="T14" fmla="*/ 3 w 115"/>
                  <a:gd name="T15" fmla="*/ 65 h 199"/>
                  <a:gd name="T16" fmla="*/ 0 w 115"/>
                  <a:gd name="T17" fmla="*/ 54 h 199"/>
                  <a:gd name="T18" fmla="*/ 2 w 115"/>
                  <a:gd name="T19" fmla="*/ 27 h 199"/>
                  <a:gd name="T20" fmla="*/ 16 w 115"/>
                  <a:gd name="T21" fmla="*/ 21 h 199"/>
                  <a:gd name="T22" fmla="*/ 25 w 115"/>
                  <a:gd name="T23" fmla="*/ 14 h 199"/>
                  <a:gd name="T24" fmla="*/ 32 w 115"/>
                  <a:gd name="T25" fmla="*/ 0 h 199"/>
                  <a:gd name="T26" fmla="*/ 34 w 115"/>
                  <a:gd name="T27" fmla="*/ 13 h 199"/>
                  <a:gd name="T28" fmla="*/ 38 w 115"/>
                  <a:gd name="T29" fmla="*/ 27 h 199"/>
                  <a:gd name="T30" fmla="*/ 45 w 115"/>
                  <a:gd name="T31" fmla="*/ 34 h 199"/>
                  <a:gd name="T32" fmla="*/ 56 w 115"/>
                  <a:gd name="T33" fmla="*/ 38 h 199"/>
                  <a:gd name="T34" fmla="*/ 70 w 115"/>
                  <a:gd name="T35" fmla="*/ 58 h 199"/>
                  <a:gd name="T36" fmla="*/ 82 w 115"/>
                  <a:gd name="T37" fmla="*/ 48 h 199"/>
                  <a:gd name="T38" fmla="*/ 93 w 115"/>
                  <a:gd name="T39" fmla="*/ 60 h 199"/>
                  <a:gd name="T40" fmla="*/ 101 w 115"/>
                  <a:gd name="T41" fmla="*/ 80 h 199"/>
                  <a:gd name="T42" fmla="*/ 106 w 115"/>
                  <a:gd name="T43" fmla="*/ 91 h 199"/>
                  <a:gd name="T44" fmla="*/ 114 w 115"/>
                  <a:gd name="T45" fmla="*/ 93 h 199"/>
                  <a:gd name="T46" fmla="*/ 114 w 115"/>
                  <a:gd name="T47" fmla="*/ 116 h 199"/>
                  <a:gd name="T48" fmla="*/ 99 w 115"/>
                  <a:gd name="T49" fmla="*/ 119 h 199"/>
                  <a:gd name="T50" fmla="*/ 85 w 115"/>
                  <a:gd name="T51" fmla="*/ 110 h 199"/>
                  <a:gd name="T52" fmla="*/ 70 w 115"/>
                  <a:gd name="T53" fmla="*/ 124 h 199"/>
                  <a:gd name="T54" fmla="*/ 64 w 115"/>
                  <a:gd name="T55" fmla="*/ 141 h 199"/>
                  <a:gd name="T56" fmla="*/ 50 w 115"/>
                  <a:gd name="T57" fmla="*/ 139 h 199"/>
                  <a:gd name="T58" fmla="*/ 40 w 115"/>
                  <a:gd name="T59" fmla="*/ 170 h 199"/>
                  <a:gd name="T60" fmla="*/ 49 w 115"/>
                  <a:gd name="T61" fmla="*/ 185 h 199"/>
                  <a:gd name="T62" fmla="*/ 36 w 115"/>
                  <a:gd name="T63" fmla="*/ 198 h 199"/>
                  <a:gd name="T64" fmla="*/ 25 w 115"/>
                  <a:gd name="T65" fmla="*/ 190 h 199"/>
                  <a:gd name="T66" fmla="*/ 14 w 115"/>
                  <a:gd name="T67" fmla="*/ 17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199">
                    <a:moveTo>
                      <a:pt x="14" y="178"/>
                    </a:moveTo>
                    <a:lnTo>
                      <a:pt x="21" y="167"/>
                    </a:lnTo>
                    <a:lnTo>
                      <a:pt x="30" y="146"/>
                    </a:lnTo>
                    <a:lnTo>
                      <a:pt x="18" y="135"/>
                    </a:lnTo>
                    <a:lnTo>
                      <a:pt x="13" y="116"/>
                    </a:lnTo>
                    <a:lnTo>
                      <a:pt x="11" y="105"/>
                    </a:lnTo>
                    <a:lnTo>
                      <a:pt x="15" y="79"/>
                    </a:lnTo>
                    <a:lnTo>
                      <a:pt x="3" y="65"/>
                    </a:lnTo>
                    <a:lnTo>
                      <a:pt x="0" y="54"/>
                    </a:lnTo>
                    <a:lnTo>
                      <a:pt x="2" y="27"/>
                    </a:lnTo>
                    <a:lnTo>
                      <a:pt x="16" y="21"/>
                    </a:lnTo>
                    <a:lnTo>
                      <a:pt x="25" y="14"/>
                    </a:lnTo>
                    <a:lnTo>
                      <a:pt x="32" y="0"/>
                    </a:lnTo>
                    <a:lnTo>
                      <a:pt x="34" y="13"/>
                    </a:lnTo>
                    <a:lnTo>
                      <a:pt x="38" y="27"/>
                    </a:lnTo>
                    <a:lnTo>
                      <a:pt x="45" y="34"/>
                    </a:lnTo>
                    <a:lnTo>
                      <a:pt x="56" y="38"/>
                    </a:lnTo>
                    <a:lnTo>
                      <a:pt x="70" y="58"/>
                    </a:lnTo>
                    <a:lnTo>
                      <a:pt x="82" y="48"/>
                    </a:lnTo>
                    <a:lnTo>
                      <a:pt x="93" y="60"/>
                    </a:lnTo>
                    <a:lnTo>
                      <a:pt x="101" y="80"/>
                    </a:lnTo>
                    <a:lnTo>
                      <a:pt x="106" y="91"/>
                    </a:lnTo>
                    <a:lnTo>
                      <a:pt x="114" y="93"/>
                    </a:lnTo>
                    <a:lnTo>
                      <a:pt x="114" y="116"/>
                    </a:lnTo>
                    <a:lnTo>
                      <a:pt x="99" y="119"/>
                    </a:lnTo>
                    <a:lnTo>
                      <a:pt x="85" y="110"/>
                    </a:lnTo>
                    <a:lnTo>
                      <a:pt x="70" y="124"/>
                    </a:lnTo>
                    <a:lnTo>
                      <a:pt x="64" y="141"/>
                    </a:lnTo>
                    <a:lnTo>
                      <a:pt x="50" y="139"/>
                    </a:lnTo>
                    <a:lnTo>
                      <a:pt x="40" y="170"/>
                    </a:lnTo>
                    <a:lnTo>
                      <a:pt x="49" y="185"/>
                    </a:lnTo>
                    <a:lnTo>
                      <a:pt x="36" y="198"/>
                    </a:lnTo>
                    <a:lnTo>
                      <a:pt x="25" y="190"/>
                    </a:lnTo>
                    <a:lnTo>
                      <a:pt x="14" y="17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4" name="Freeform 173"/>
              <p:cNvSpPr>
                <a:spLocks/>
              </p:cNvSpPr>
              <p:nvPr/>
            </p:nvSpPr>
            <p:spPr bwMode="auto">
              <a:xfrm>
                <a:off x="6964011" y="1621533"/>
                <a:ext cx="341229" cy="290996"/>
              </a:xfrm>
              <a:custGeom>
                <a:avLst/>
                <a:gdLst>
                  <a:gd name="T0" fmla="*/ 47 w 193"/>
                  <a:gd name="T1" fmla="*/ 94 h 166"/>
                  <a:gd name="T2" fmla="*/ 58 w 193"/>
                  <a:gd name="T3" fmla="*/ 84 h 166"/>
                  <a:gd name="T4" fmla="*/ 63 w 193"/>
                  <a:gd name="T5" fmla="*/ 77 h 166"/>
                  <a:gd name="T6" fmla="*/ 80 w 193"/>
                  <a:gd name="T7" fmla="*/ 64 h 166"/>
                  <a:gd name="T8" fmla="*/ 100 w 193"/>
                  <a:gd name="T9" fmla="*/ 53 h 166"/>
                  <a:gd name="T10" fmla="*/ 122 w 193"/>
                  <a:gd name="T11" fmla="*/ 37 h 166"/>
                  <a:gd name="T12" fmla="*/ 135 w 193"/>
                  <a:gd name="T13" fmla="*/ 32 h 166"/>
                  <a:gd name="T14" fmla="*/ 162 w 193"/>
                  <a:gd name="T15" fmla="*/ 23 h 166"/>
                  <a:gd name="T16" fmla="*/ 183 w 193"/>
                  <a:gd name="T17" fmla="*/ 16 h 166"/>
                  <a:gd name="T18" fmla="*/ 192 w 193"/>
                  <a:gd name="T19" fmla="*/ 11 h 166"/>
                  <a:gd name="T20" fmla="*/ 185 w 193"/>
                  <a:gd name="T21" fmla="*/ 2 h 166"/>
                  <a:gd name="T22" fmla="*/ 161 w 193"/>
                  <a:gd name="T23" fmla="*/ 0 h 166"/>
                  <a:gd name="T24" fmla="*/ 145 w 193"/>
                  <a:gd name="T25" fmla="*/ 13 h 166"/>
                  <a:gd name="T26" fmla="*/ 122 w 193"/>
                  <a:gd name="T27" fmla="*/ 19 h 166"/>
                  <a:gd name="T28" fmla="*/ 94 w 193"/>
                  <a:gd name="T29" fmla="*/ 20 h 166"/>
                  <a:gd name="T30" fmla="*/ 80 w 193"/>
                  <a:gd name="T31" fmla="*/ 32 h 166"/>
                  <a:gd name="T32" fmla="*/ 64 w 193"/>
                  <a:gd name="T33" fmla="*/ 32 h 166"/>
                  <a:gd name="T34" fmla="*/ 57 w 193"/>
                  <a:gd name="T35" fmla="*/ 44 h 166"/>
                  <a:gd name="T36" fmla="*/ 32 w 193"/>
                  <a:gd name="T37" fmla="*/ 49 h 166"/>
                  <a:gd name="T38" fmla="*/ 28 w 193"/>
                  <a:gd name="T39" fmla="*/ 67 h 166"/>
                  <a:gd name="T40" fmla="*/ 27 w 193"/>
                  <a:gd name="T41" fmla="*/ 77 h 166"/>
                  <a:gd name="T42" fmla="*/ 16 w 193"/>
                  <a:gd name="T43" fmla="*/ 76 h 166"/>
                  <a:gd name="T44" fmla="*/ 16 w 193"/>
                  <a:gd name="T45" fmla="*/ 79 h 166"/>
                  <a:gd name="T46" fmla="*/ 17 w 193"/>
                  <a:gd name="T47" fmla="*/ 84 h 166"/>
                  <a:gd name="T48" fmla="*/ 13 w 193"/>
                  <a:gd name="T49" fmla="*/ 92 h 166"/>
                  <a:gd name="T50" fmla="*/ 6 w 193"/>
                  <a:gd name="T51" fmla="*/ 97 h 166"/>
                  <a:gd name="T52" fmla="*/ 2 w 193"/>
                  <a:gd name="T53" fmla="*/ 113 h 166"/>
                  <a:gd name="T54" fmla="*/ 0 w 193"/>
                  <a:gd name="T55" fmla="*/ 132 h 166"/>
                  <a:gd name="T56" fmla="*/ 12 w 193"/>
                  <a:gd name="T57" fmla="*/ 139 h 166"/>
                  <a:gd name="T58" fmla="*/ 23 w 193"/>
                  <a:gd name="T59" fmla="*/ 162 h 166"/>
                  <a:gd name="T60" fmla="*/ 41 w 193"/>
                  <a:gd name="T61" fmla="*/ 165 h 166"/>
                  <a:gd name="T62" fmla="*/ 66 w 193"/>
                  <a:gd name="T63" fmla="*/ 162 h 166"/>
                  <a:gd name="T64" fmla="*/ 68 w 193"/>
                  <a:gd name="T65" fmla="*/ 152 h 166"/>
                  <a:gd name="T66" fmla="*/ 53 w 193"/>
                  <a:gd name="T67" fmla="*/ 144 h 166"/>
                  <a:gd name="T68" fmla="*/ 43 w 193"/>
                  <a:gd name="T69" fmla="*/ 134 h 166"/>
                  <a:gd name="T70" fmla="*/ 43 w 193"/>
                  <a:gd name="T71" fmla="*/ 114 h 166"/>
                  <a:gd name="T72" fmla="*/ 47 w 193"/>
                  <a:gd name="T73" fmla="*/ 98 h 166"/>
                  <a:gd name="T74" fmla="*/ 47 w 193"/>
                  <a:gd name="T75" fmla="*/ 9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166">
                    <a:moveTo>
                      <a:pt x="47" y="94"/>
                    </a:moveTo>
                    <a:lnTo>
                      <a:pt x="58" y="84"/>
                    </a:lnTo>
                    <a:lnTo>
                      <a:pt x="63" y="77"/>
                    </a:lnTo>
                    <a:lnTo>
                      <a:pt x="80" y="64"/>
                    </a:lnTo>
                    <a:lnTo>
                      <a:pt x="100" y="53"/>
                    </a:lnTo>
                    <a:lnTo>
                      <a:pt x="122" y="37"/>
                    </a:lnTo>
                    <a:lnTo>
                      <a:pt x="135" y="32"/>
                    </a:lnTo>
                    <a:lnTo>
                      <a:pt x="162" y="23"/>
                    </a:lnTo>
                    <a:lnTo>
                      <a:pt x="183" y="16"/>
                    </a:lnTo>
                    <a:lnTo>
                      <a:pt x="192" y="11"/>
                    </a:lnTo>
                    <a:lnTo>
                      <a:pt x="185" y="2"/>
                    </a:lnTo>
                    <a:lnTo>
                      <a:pt x="161" y="0"/>
                    </a:lnTo>
                    <a:lnTo>
                      <a:pt x="145" y="13"/>
                    </a:lnTo>
                    <a:lnTo>
                      <a:pt x="122" y="19"/>
                    </a:lnTo>
                    <a:lnTo>
                      <a:pt x="94" y="20"/>
                    </a:lnTo>
                    <a:lnTo>
                      <a:pt x="80" y="32"/>
                    </a:lnTo>
                    <a:lnTo>
                      <a:pt x="64" y="32"/>
                    </a:lnTo>
                    <a:lnTo>
                      <a:pt x="57" y="44"/>
                    </a:lnTo>
                    <a:lnTo>
                      <a:pt x="32" y="49"/>
                    </a:lnTo>
                    <a:lnTo>
                      <a:pt x="28" y="67"/>
                    </a:lnTo>
                    <a:lnTo>
                      <a:pt x="27" y="77"/>
                    </a:lnTo>
                    <a:lnTo>
                      <a:pt x="16" y="76"/>
                    </a:lnTo>
                    <a:lnTo>
                      <a:pt x="16" y="79"/>
                    </a:lnTo>
                    <a:lnTo>
                      <a:pt x="17" y="84"/>
                    </a:lnTo>
                    <a:lnTo>
                      <a:pt x="13" y="92"/>
                    </a:lnTo>
                    <a:lnTo>
                      <a:pt x="6" y="97"/>
                    </a:lnTo>
                    <a:lnTo>
                      <a:pt x="2" y="113"/>
                    </a:lnTo>
                    <a:lnTo>
                      <a:pt x="0" y="132"/>
                    </a:lnTo>
                    <a:lnTo>
                      <a:pt x="12" y="139"/>
                    </a:lnTo>
                    <a:lnTo>
                      <a:pt x="23" y="162"/>
                    </a:lnTo>
                    <a:lnTo>
                      <a:pt x="41" y="165"/>
                    </a:lnTo>
                    <a:lnTo>
                      <a:pt x="66" y="162"/>
                    </a:lnTo>
                    <a:lnTo>
                      <a:pt x="68" y="152"/>
                    </a:lnTo>
                    <a:lnTo>
                      <a:pt x="53" y="144"/>
                    </a:lnTo>
                    <a:lnTo>
                      <a:pt x="43" y="134"/>
                    </a:lnTo>
                    <a:lnTo>
                      <a:pt x="43" y="114"/>
                    </a:lnTo>
                    <a:lnTo>
                      <a:pt x="47" y="98"/>
                    </a:lnTo>
                    <a:lnTo>
                      <a:pt x="47" y="9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5" name="Freeform 174"/>
              <p:cNvSpPr>
                <a:spLocks/>
              </p:cNvSpPr>
              <p:nvPr/>
            </p:nvSpPr>
            <p:spPr bwMode="auto">
              <a:xfrm>
                <a:off x="7732956" y="1390309"/>
                <a:ext cx="119509" cy="91231"/>
              </a:xfrm>
              <a:custGeom>
                <a:avLst/>
                <a:gdLst>
                  <a:gd name="T0" fmla="*/ 33 w 67"/>
                  <a:gd name="T1" fmla="*/ 7 h 52"/>
                  <a:gd name="T2" fmla="*/ 22 w 67"/>
                  <a:gd name="T3" fmla="*/ 17 h 52"/>
                  <a:gd name="T4" fmla="*/ 11 w 67"/>
                  <a:gd name="T5" fmla="*/ 19 h 52"/>
                  <a:gd name="T6" fmla="*/ 0 w 67"/>
                  <a:gd name="T7" fmla="*/ 26 h 52"/>
                  <a:gd name="T8" fmla="*/ 8 w 67"/>
                  <a:gd name="T9" fmla="*/ 40 h 52"/>
                  <a:gd name="T10" fmla="*/ 25 w 67"/>
                  <a:gd name="T11" fmla="*/ 51 h 52"/>
                  <a:gd name="T12" fmla="*/ 48 w 67"/>
                  <a:gd name="T13" fmla="*/ 41 h 52"/>
                  <a:gd name="T14" fmla="*/ 66 w 67"/>
                  <a:gd name="T15" fmla="*/ 32 h 52"/>
                  <a:gd name="T16" fmla="*/ 62 w 67"/>
                  <a:gd name="T17" fmla="*/ 11 h 52"/>
                  <a:gd name="T18" fmla="*/ 43 w 67"/>
                  <a:gd name="T19" fmla="*/ 0 h 52"/>
                  <a:gd name="T20" fmla="*/ 33 w 67"/>
                  <a:gd name="T21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2">
                    <a:moveTo>
                      <a:pt x="33" y="7"/>
                    </a:moveTo>
                    <a:lnTo>
                      <a:pt x="22" y="17"/>
                    </a:lnTo>
                    <a:lnTo>
                      <a:pt x="11" y="19"/>
                    </a:lnTo>
                    <a:lnTo>
                      <a:pt x="0" y="26"/>
                    </a:lnTo>
                    <a:lnTo>
                      <a:pt x="8" y="40"/>
                    </a:lnTo>
                    <a:lnTo>
                      <a:pt x="25" y="51"/>
                    </a:lnTo>
                    <a:lnTo>
                      <a:pt x="48" y="41"/>
                    </a:lnTo>
                    <a:lnTo>
                      <a:pt x="66" y="32"/>
                    </a:lnTo>
                    <a:lnTo>
                      <a:pt x="62" y="11"/>
                    </a:lnTo>
                    <a:lnTo>
                      <a:pt x="43" y="0"/>
                    </a:lnTo>
                    <a:lnTo>
                      <a:pt x="3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6" name="Freeform 175"/>
              <p:cNvSpPr>
                <a:spLocks/>
              </p:cNvSpPr>
              <p:nvPr/>
            </p:nvSpPr>
            <p:spPr bwMode="auto">
              <a:xfrm>
                <a:off x="7813152" y="1456373"/>
                <a:ext cx="114791" cy="77075"/>
              </a:xfrm>
              <a:custGeom>
                <a:avLst/>
                <a:gdLst>
                  <a:gd name="T0" fmla="*/ 17 w 64"/>
                  <a:gd name="T1" fmla="*/ 15 h 44"/>
                  <a:gd name="T2" fmla="*/ 24 w 64"/>
                  <a:gd name="T3" fmla="*/ 3 h 44"/>
                  <a:gd name="T4" fmla="*/ 36 w 64"/>
                  <a:gd name="T5" fmla="*/ 0 h 44"/>
                  <a:gd name="T6" fmla="*/ 46 w 64"/>
                  <a:gd name="T7" fmla="*/ 3 h 44"/>
                  <a:gd name="T8" fmla="*/ 56 w 64"/>
                  <a:gd name="T9" fmla="*/ 17 h 44"/>
                  <a:gd name="T10" fmla="*/ 56 w 64"/>
                  <a:gd name="T11" fmla="*/ 28 h 44"/>
                  <a:gd name="T12" fmla="*/ 63 w 64"/>
                  <a:gd name="T13" fmla="*/ 26 h 44"/>
                  <a:gd name="T14" fmla="*/ 63 w 64"/>
                  <a:gd name="T15" fmla="*/ 37 h 44"/>
                  <a:gd name="T16" fmla="*/ 41 w 64"/>
                  <a:gd name="T17" fmla="*/ 43 h 44"/>
                  <a:gd name="T18" fmla="*/ 21 w 64"/>
                  <a:gd name="T19" fmla="*/ 34 h 44"/>
                  <a:gd name="T20" fmla="*/ 0 w 64"/>
                  <a:gd name="T21" fmla="*/ 26 h 44"/>
                  <a:gd name="T22" fmla="*/ 4 w 64"/>
                  <a:gd name="T23" fmla="*/ 16 h 44"/>
                  <a:gd name="T24" fmla="*/ 17 w 64"/>
                  <a:gd name="T25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4">
                    <a:moveTo>
                      <a:pt x="17" y="15"/>
                    </a:moveTo>
                    <a:lnTo>
                      <a:pt x="24" y="3"/>
                    </a:lnTo>
                    <a:lnTo>
                      <a:pt x="36" y="0"/>
                    </a:lnTo>
                    <a:lnTo>
                      <a:pt x="46" y="3"/>
                    </a:lnTo>
                    <a:lnTo>
                      <a:pt x="56" y="17"/>
                    </a:lnTo>
                    <a:lnTo>
                      <a:pt x="56" y="28"/>
                    </a:lnTo>
                    <a:lnTo>
                      <a:pt x="63" y="26"/>
                    </a:lnTo>
                    <a:lnTo>
                      <a:pt x="63" y="37"/>
                    </a:lnTo>
                    <a:lnTo>
                      <a:pt x="41" y="43"/>
                    </a:lnTo>
                    <a:lnTo>
                      <a:pt x="21" y="34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7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7" name="Freeform 176"/>
              <p:cNvSpPr>
                <a:spLocks/>
              </p:cNvSpPr>
              <p:nvPr/>
            </p:nvSpPr>
            <p:spPr bwMode="auto">
              <a:xfrm>
                <a:off x="7940524" y="1487832"/>
                <a:ext cx="94349" cy="75502"/>
              </a:xfrm>
              <a:custGeom>
                <a:avLst/>
                <a:gdLst>
                  <a:gd name="T0" fmla="*/ 7 w 54"/>
                  <a:gd name="T1" fmla="*/ 19 h 43"/>
                  <a:gd name="T2" fmla="*/ 12 w 54"/>
                  <a:gd name="T3" fmla="*/ 8 h 43"/>
                  <a:gd name="T4" fmla="*/ 24 w 54"/>
                  <a:gd name="T5" fmla="*/ 0 h 43"/>
                  <a:gd name="T6" fmla="*/ 27 w 54"/>
                  <a:gd name="T7" fmla="*/ 8 h 43"/>
                  <a:gd name="T8" fmla="*/ 33 w 54"/>
                  <a:gd name="T9" fmla="*/ 11 h 43"/>
                  <a:gd name="T10" fmla="*/ 41 w 54"/>
                  <a:gd name="T11" fmla="*/ 11 h 43"/>
                  <a:gd name="T12" fmla="*/ 51 w 54"/>
                  <a:gd name="T13" fmla="*/ 15 h 43"/>
                  <a:gd name="T14" fmla="*/ 53 w 54"/>
                  <a:gd name="T15" fmla="*/ 27 h 43"/>
                  <a:gd name="T16" fmla="*/ 46 w 54"/>
                  <a:gd name="T17" fmla="*/ 39 h 43"/>
                  <a:gd name="T18" fmla="*/ 29 w 54"/>
                  <a:gd name="T19" fmla="*/ 42 h 43"/>
                  <a:gd name="T20" fmla="*/ 7 w 54"/>
                  <a:gd name="T21" fmla="*/ 39 h 43"/>
                  <a:gd name="T22" fmla="*/ 0 w 54"/>
                  <a:gd name="T23" fmla="*/ 33 h 43"/>
                  <a:gd name="T24" fmla="*/ 7 w 54"/>
                  <a:gd name="T25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3">
                    <a:moveTo>
                      <a:pt x="7" y="19"/>
                    </a:moveTo>
                    <a:lnTo>
                      <a:pt x="12" y="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33" y="11"/>
                    </a:lnTo>
                    <a:lnTo>
                      <a:pt x="41" y="11"/>
                    </a:lnTo>
                    <a:lnTo>
                      <a:pt x="51" y="15"/>
                    </a:lnTo>
                    <a:lnTo>
                      <a:pt x="53" y="27"/>
                    </a:lnTo>
                    <a:lnTo>
                      <a:pt x="46" y="39"/>
                    </a:lnTo>
                    <a:lnTo>
                      <a:pt x="29" y="42"/>
                    </a:lnTo>
                    <a:lnTo>
                      <a:pt x="7" y="39"/>
                    </a:lnTo>
                    <a:lnTo>
                      <a:pt x="0" y="33"/>
                    </a:lnTo>
                    <a:lnTo>
                      <a:pt x="7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8" name="Freeform 177"/>
              <p:cNvSpPr>
                <a:spLocks/>
              </p:cNvSpPr>
              <p:nvPr/>
            </p:nvSpPr>
            <p:spPr bwMode="auto">
              <a:xfrm>
                <a:off x="8770795" y="1648273"/>
                <a:ext cx="166683" cy="77075"/>
              </a:xfrm>
              <a:custGeom>
                <a:avLst/>
                <a:gdLst>
                  <a:gd name="T0" fmla="*/ 51 w 94"/>
                  <a:gd name="T1" fmla="*/ 4 h 44"/>
                  <a:gd name="T2" fmla="*/ 49 w 94"/>
                  <a:gd name="T3" fmla="*/ 15 h 44"/>
                  <a:gd name="T4" fmla="*/ 33 w 94"/>
                  <a:gd name="T5" fmla="*/ 15 h 44"/>
                  <a:gd name="T6" fmla="*/ 28 w 94"/>
                  <a:gd name="T7" fmla="*/ 8 h 44"/>
                  <a:gd name="T8" fmla="*/ 13 w 94"/>
                  <a:gd name="T9" fmla="*/ 0 h 44"/>
                  <a:gd name="T10" fmla="*/ 0 w 94"/>
                  <a:gd name="T11" fmla="*/ 8 h 44"/>
                  <a:gd name="T12" fmla="*/ 0 w 94"/>
                  <a:gd name="T13" fmla="*/ 26 h 44"/>
                  <a:gd name="T14" fmla="*/ 19 w 94"/>
                  <a:gd name="T15" fmla="*/ 40 h 44"/>
                  <a:gd name="T16" fmla="*/ 43 w 94"/>
                  <a:gd name="T17" fmla="*/ 43 h 44"/>
                  <a:gd name="T18" fmla="*/ 53 w 94"/>
                  <a:gd name="T19" fmla="*/ 34 h 44"/>
                  <a:gd name="T20" fmla="*/ 67 w 94"/>
                  <a:gd name="T21" fmla="*/ 40 h 44"/>
                  <a:gd name="T22" fmla="*/ 86 w 94"/>
                  <a:gd name="T23" fmla="*/ 39 h 44"/>
                  <a:gd name="T24" fmla="*/ 93 w 94"/>
                  <a:gd name="T25" fmla="*/ 29 h 44"/>
                  <a:gd name="T26" fmla="*/ 79 w 94"/>
                  <a:gd name="T27" fmla="*/ 23 h 44"/>
                  <a:gd name="T28" fmla="*/ 71 w 94"/>
                  <a:gd name="T29" fmla="*/ 8 h 44"/>
                  <a:gd name="T30" fmla="*/ 57 w 94"/>
                  <a:gd name="T31" fmla="*/ 1 h 44"/>
                  <a:gd name="T32" fmla="*/ 51 w 94"/>
                  <a:gd name="T3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4">
                    <a:moveTo>
                      <a:pt x="51" y="4"/>
                    </a:moveTo>
                    <a:lnTo>
                      <a:pt x="49" y="15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26"/>
                    </a:lnTo>
                    <a:lnTo>
                      <a:pt x="19" y="40"/>
                    </a:lnTo>
                    <a:lnTo>
                      <a:pt x="43" y="43"/>
                    </a:lnTo>
                    <a:lnTo>
                      <a:pt x="53" y="34"/>
                    </a:lnTo>
                    <a:lnTo>
                      <a:pt x="67" y="40"/>
                    </a:lnTo>
                    <a:lnTo>
                      <a:pt x="86" y="39"/>
                    </a:lnTo>
                    <a:lnTo>
                      <a:pt x="93" y="29"/>
                    </a:lnTo>
                    <a:lnTo>
                      <a:pt x="79" y="23"/>
                    </a:lnTo>
                    <a:lnTo>
                      <a:pt x="71" y="8"/>
                    </a:lnTo>
                    <a:lnTo>
                      <a:pt x="57" y="1"/>
                    </a:lnTo>
                    <a:lnTo>
                      <a:pt x="51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9" name="Freeform 178"/>
              <p:cNvSpPr>
                <a:spLocks/>
              </p:cNvSpPr>
              <p:nvPr/>
            </p:nvSpPr>
            <p:spPr bwMode="auto">
              <a:xfrm>
                <a:off x="8976790" y="1673441"/>
                <a:ext cx="100639" cy="40897"/>
              </a:xfrm>
              <a:custGeom>
                <a:avLst/>
                <a:gdLst>
                  <a:gd name="T0" fmla="*/ 1 w 58"/>
                  <a:gd name="T1" fmla="*/ 0 h 23"/>
                  <a:gd name="T2" fmla="*/ 9 w 58"/>
                  <a:gd name="T3" fmla="*/ 6 h 23"/>
                  <a:gd name="T4" fmla="*/ 30 w 58"/>
                  <a:gd name="T5" fmla="*/ 6 h 23"/>
                  <a:gd name="T6" fmla="*/ 54 w 58"/>
                  <a:gd name="T7" fmla="*/ 6 h 23"/>
                  <a:gd name="T8" fmla="*/ 57 w 58"/>
                  <a:gd name="T9" fmla="*/ 19 h 23"/>
                  <a:gd name="T10" fmla="*/ 26 w 58"/>
                  <a:gd name="T11" fmla="*/ 22 h 23"/>
                  <a:gd name="T12" fmla="*/ 9 w 58"/>
                  <a:gd name="T13" fmla="*/ 17 h 23"/>
                  <a:gd name="T14" fmla="*/ 0 w 58"/>
                  <a:gd name="T15" fmla="*/ 7 h 23"/>
                  <a:gd name="T16" fmla="*/ 1 w 58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23">
                    <a:moveTo>
                      <a:pt x="1" y="0"/>
                    </a:moveTo>
                    <a:lnTo>
                      <a:pt x="9" y="6"/>
                    </a:lnTo>
                    <a:lnTo>
                      <a:pt x="30" y="6"/>
                    </a:lnTo>
                    <a:lnTo>
                      <a:pt x="54" y="6"/>
                    </a:lnTo>
                    <a:lnTo>
                      <a:pt x="57" y="19"/>
                    </a:lnTo>
                    <a:lnTo>
                      <a:pt x="26" y="22"/>
                    </a:lnTo>
                    <a:lnTo>
                      <a:pt x="9" y="1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0" name="Freeform 179"/>
              <p:cNvSpPr>
                <a:spLocks/>
              </p:cNvSpPr>
              <p:nvPr/>
            </p:nvSpPr>
            <p:spPr bwMode="auto">
              <a:xfrm>
                <a:off x="9781902" y="1852757"/>
                <a:ext cx="70762" cy="47189"/>
              </a:xfrm>
              <a:custGeom>
                <a:avLst/>
                <a:gdLst>
                  <a:gd name="T0" fmla="*/ 15 w 41"/>
                  <a:gd name="T1" fmla="*/ 2 h 27"/>
                  <a:gd name="T2" fmla="*/ 3 w 41"/>
                  <a:gd name="T3" fmla="*/ 13 h 27"/>
                  <a:gd name="T4" fmla="*/ 0 w 41"/>
                  <a:gd name="T5" fmla="*/ 26 h 27"/>
                  <a:gd name="T6" fmla="*/ 20 w 41"/>
                  <a:gd name="T7" fmla="*/ 24 h 27"/>
                  <a:gd name="T8" fmla="*/ 36 w 41"/>
                  <a:gd name="T9" fmla="*/ 23 h 27"/>
                  <a:gd name="T10" fmla="*/ 40 w 41"/>
                  <a:gd name="T11" fmla="*/ 8 h 27"/>
                  <a:gd name="T12" fmla="*/ 26 w 41"/>
                  <a:gd name="T13" fmla="*/ 0 h 27"/>
                  <a:gd name="T14" fmla="*/ 15 w 41"/>
                  <a:gd name="T1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15" y="2"/>
                    </a:moveTo>
                    <a:lnTo>
                      <a:pt x="3" y="13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36" y="23"/>
                    </a:lnTo>
                    <a:lnTo>
                      <a:pt x="40" y="8"/>
                    </a:lnTo>
                    <a:lnTo>
                      <a:pt x="26" y="0"/>
                    </a:lnTo>
                    <a:lnTo>
                      <a:pt x="15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1" name="Freeform 184"/>
              <p:cNvSpPr>
                <a:spLocks/>
              </p:cNvSpPr>
              <p:nvPr/>
            </p:nvSpPr>
            <p:spPr bwMode="auto">
              <a:xfrm>
                <a:off x="7369712" y="3188195"/>
                <a:ext cx="314497" cy="377509"/>
              </a:xfrm>
              <a:custGeom>
                <a:avLst/>
                <a:gdLst>
                  <a:gd name="T0" fmla="*/ 136 w 177"/>
                  <a:gd name="T1" fmla="*/ 0 h 214"/>
                  <a:gd name="T2" fmla="*/ 123 w 177"/>
                  <a:gd name="T3" fmla="*/ 4 h 214"/>
                  <a:gd name="T4" fmla="*/ 119 w 177"/>
                  <a:gd name="T5" fmla="*/ 20 h 214"/>
                  <a:gd name="T6" fmla="*/ 113 w 177"/>
                  <a:gd name="T7" fmla="*/ 38 h 214"/>
                  <a:gd name="T8" fmla="*/ 107 w 177"/>
                  <a:gd name="T9" fmla="*/ 54 h 214"/>
                  <a:gd name="T10" fmla="*/ 97 w 177"/>
                  <a:gd name="T11" fmla="*/ 60 h 214"/>
                  <a:gd name="T12" fmla="*/ 94 w 177"/>
                  <a:gd name="T13" fmla="*/ 78 h 214"/>
                  <a:gd name="T14" fmla="*/ 81 w 177"/>
                  <a:gd name="T15" fmla="*/ 78 h 214"/>
                  <a:gd name="T16" fmla="*/ 65 w 177"/>
                  <a:gd name="T17" fmla="*/ 89 h 214"/>
                  <a:gd name="T18" fmla="*/ 53 w 177"/>
                  <a:gd name="T19" fmla="*/ 97 h 214"/>
                  <a:gd name="T20" fmla="*/ 47 w 177"/>
                  <a:gd name="T21" fmla="*/ 112 h 214"/>
                  <a:gd name="T22" fmla="*/ 6 w 177"/>
                  <a:gd name="T23" fmla="*/ 117 h 214"/>
                  <a:gd name="T24" fmla="*/ 0 w 177"/>
                  <a:gd name="T25" fmla="*/ 129 h 214"/>
                  <a:gd name="T26" fmla="*/ 4 w 177"/>
                  <a:gd name="T27" fmla="*/ 145 h 214"/>
                  <a:gd name="T28" fmla="*/ 15 w 177"/>
                  <a:gd name="T29" fmla="*/ 147 h 214"/>
                  <a:gd name="T30" fmla="*/ 20 w 177"/>
                  <a:gd name="T31" fmla="*/ 155 h 214"/>
                  <a:gd name="T32" fmla="*/ 12 w 177"/>
                  <a:gd name="T33" fmla="*/ 166 h 214"/>
                  <a:gd name="T34" fmla="*/ 0 w 177"/>
                  <a:gd name="T35" fmla="*/ 170 h 214"/>
                  <a:gd name="T36" fmla="*/ 12 w 177"/>
                  <a:gd name="T37" fmla="*/ 174 h 214"/>
                  <a:gd name="T38" fmla="*/ 18 w 177"/>
                  <a:gd name="T39" fmla="*/ 187 h 214"/>
                  <a:gd name="T40" fmla="*/ 42 w 177"/>
                  <a:gd name="T41" fmla="*/ 187 h 214"/>
                  <a:gd name="T42" fmla="*/ 59 w 177"/>
                  <a:gd name="T43" fmla="*/ 181 h 214"/>
                  <a:gd name="T44" fmla="*/ 61 w 177"/>
                  <a:gd name="T45" fmla="*/ 193 h 214"/>
                  <a:gd name="T46" fmla="*/ 78 w 177"/>
                  <a:gd name="T47" fmla="*/ 204 h 214"/>
                  <a:gd name="T48" fmla="*/ 91 w 177"/>
                  <a:gd name="T49" fmla="*/ 213 h 214"/>
                  <a:gd name="T50" fmla="*/ 99 w 177"/>
                  <a:gd name="T51" fmla="*/ 204 h 214"/>
                  <a:gd name="T52" fmla="*/ 127 w 177"/>
                  <a:gd name="T53" fmla="*/ 204 h 214"/>
                  <a:gd name="T54" fmla="*/ 129 w 177"/>
                  <a:gd name="T55" fmla="*/ 192 h 214"/>
                  <a:gd name="T56" fmla="*/ 113 w 177"/>
                  <a:gd name="T57" fmla="*/ 171 h 214"/>
                  <a:gd name="T58" fmla="*/ 102 w 177"/>
                  <a:gd name="T59" fmla="*/ 158 h 214"/>
                  <a:gd name="T60" fmla="*/ 106 w 177"/>
                  <a:gd name="T61" fmla="*/ 144 h 214"/>
                  <a:gd name="T62" fmla="*/ 115 w 177"/>
                  <a:gd name="T63" fmla="*/ 135 h 214"/>
                  <a:gd name="T64" fmla="*/ 140 w 177"/>
                  <a:gd name="T65" fmla="*/ 144 h 214"/>
                  <a:gd name="T66" fmla="*/ 144 w 177"/>
                  <a:gd name="T67" fmla="*/ 134 h 214"/>
                  <a:gd name="T68" fmla="*/ 146 w 177"/>
                  <a:gd name="T69" fmla="*/ 123 h 214"/>
                  <a:gd name="T70" fmla="*/ 161 w 177"/>
                  <a:gd name="T71" fmla="*/ 109 h 214"/>
                  <a:gd name="T72" fmla="*/ 167 w 177"/>
                  <a:gd name="T73" fmla="*/ 95 h 214"/>
                  <a:gd name="T74" fmla="*/ 176 w 177"/>
                  <a:gd name="T75" fmla="*/ 85 h 214"/>
                  <a:gd name="T76" fmla="*/ 174 w 177"/>
                  <a:gd name="T77" fmla="*/ 63 h 214"/>
                  <a:gd name="T78" fmla="*/ 161 w 177"/>
                  <a:gd name="T79" fmla="*/ 52 h 214"/>
                  <a:gd name="T80" fmla="*/ 162 w 177"/>
                  <a:gd name="T81" fmla="*/ 32 h 214"/>
                  <a:gd name="T82" fmla="*/ 155 w 177"/>
                  <a:gd name="T83" fmla="*/ 22 h 214"/>
                  <a:gd name="T84" fmla="*/ 157 w 177"/>
                  <a:gd name="T85" fmla="*/ 9 h 214"/>
                  <a:gd name="T86" fmla="*/ 146 w 177"/>
                  <a:gd name="T87" fmla="*/ 2 h 214"/>
                  <a:gd name="T88" fmla="*/ 136 w 177"/>
                  <a:gd name="T8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214">
                    <a:moveTo>
                      <a:pt x="136" y="0"/>
                    </a:moveTo>
                    <a:lnTo>
                      <a:pt x="123" y="4"/>
                    </a:lnTo>
                    <a:lnTo>
                      <a:pt x="119" y="20"/>
                    </a:lnTo>
                    <a:lnTo>
                      <a:pt x="113" y="38"/>
                    </a:lnTo>
                    <a:lnTo>
                      <a:pt x="107" y="54"/>
                    </a:lnTo>
                    <a:lnTo>
                      <a:pt x="97" y="60"/>
                    </a:lnTo>
                    <a:lnTo>
                      <a:pt x="94" y="78"/>
                    </a:lnTo>
                    <a:lnTo>
                      <a:pt x="81" y="78"/>
                    </a:lnTo>
                    <a:lnTo>
                      <a:pt x="65" y="89"/>
                    </a:lnTo>
                    <a:lnTo>
                      <a:pt x="53" y="97"/>
                    </a:lnTo>
                    <a:lnTo>
                      <a:pt x="47" y="112"/>
                    </a:lnTo>
                    <a:lnTo>
                      <a:pt x="6" y="117"/>
                    </a:lnTo>
                    <a:lnTo>
                      <a:pt x="0" y="129"/>
                    </a:lnTo>
                    <a:lnTo>
                      <a:pt x="4" y="145"/>
                    </a:lnTo>
                    <a:lnTo>
                      <a:pt x="15" y="147"/>
                    </a:lnTo>
                    <a:lnTo>
                      <a:pt x="20" y="155"/>
                    </a:lnTo>
                    <a:lnTo>
                      <a:pt x="12" y="166"/>
                    </a:lnTo>
                    <a:lnTo>
                      <a:pt x="0" y="170"/>
                    </a:lnTo>
                    <a:lnTo>
                      <a:pt x="12" y="174"/>
                    </a:lnTo>
                    <a:lnTo>
                      <a:pt x="18" y="187"/>
                    </a:lnTo>
                    <a:lnTo>
                      <a:pt x="42" y="187"/>
                    </a:lnTo>
                    <a:lnTo>
                      <a:pt x="59" y="181"/>
                    </a:lnTo>
                    <a:lnTo>
                      <a:pt x="61" y="193"/>
                    </a:lnTo>
                    <a:lnTo>
                      <a:pt x="78" y="204"/>
                    </a:lnTo>
                    <a:lnTo>
                      <a:pt x="91" y="213"/>
                    </a:lnTo>
                    <a:lnTo>
                      <a:pt x="99" y="204"/>
                    </a:lnTo>
                    <a:lnTo>
                      <a:pt x="127" y="204"/>
                    </a:lnTo>
                    <a:lnTo>
                      <a:pt x="129" y="192"/>
                    </a:lnTo>
                    <a:lnTo>
                      <a:pt x="113" y="171"/>
                    </a:lnTo>
                    <a:lnTo>
                      <a:pt x="102" y="158"/>
                    </a:lnTo>
                    <a:lnTo>
                      <a:pt x="106" y="144"/>
                    </a:lnTo>
                    <a:lnTo>
                      <a:pt x="115" y="135"/>
                    </a:lnTo>
                    <a:lnTo>
                      <a:pt x="140" y="144"/>
                    </a:lnTo>
                    <a:lnTo>
                      <a:pt x="144" y="134"/>
                    </a:lnTo>
                    <a:lnTo>
                      <a:pt x="146" y="123"/>
                    </a:lnTo>
                    <a:lnTo>
                      <a:pt x="161" y="109"/>
                    </a:lnTo>
                    <a:lnTo>
                      <a:pt x="167" y="95"/>
                    </a:lnTo>
                    <a:lnTo>
                      <a:pt x="176" y="85"/>
                    </a:lnTo>
                    <a:lnTo>
                      <a:pt x="174" y="63"/>
                    </a:lnTo>
                    <a:lnTo>
                      <a:pt x="161" y="52"/>
                    </a:lnTo>
                    <a:lnTo>
                      <a:pt x="162" y="32"/>
                    </a:lnTo>
                    <a:lnTo>
                      <a:pt x="155" y="22"/>
                    </a:lnTo>
                    <a:lnTo>
                      <a:pt x="157" y="9"/>
                    </a:lnTo>
                    <a:lnTo>
                      <a:pt x="146" y="2"/>
                    </a:lnTo>
                    <a:lnTo>
                      <a:pt x="13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2" name="Freeform 185"/>
              <p:cNvSpPr>
                <a:spLocks/>
              </p:cNvSpPr>
              <p:nvPr/>
            </p:nvSpPr>
            <p:spPr bwMode="auto">
              <a:xfrm>
                <a:off x="8924898" y="3089099"/>
                <a:ext cx="95922" cy="155722"/>
              </a:xfrm>
              <a:custGeom>
                <a:avLst/>
                <a:gdLst>
                  <a:gd name="T0" fmla="*/ 25 w 55"/>
                  <a:gd name="T1" fmla="*/ 0 h 87"/>
                  <a:gd name="T2" fmla="*/ 20 w 55"/>
                  <a:gd name="T3" fmla="*/ 15 h 87"/>
                  <a:gd name="T4" fmla="*/ 0 w 55"/>
                  <a:gd name="T5" fmla="*/ 23 h 87"/>
                  <a:gd name="T6" fmla="*/ 8 w 55"/>
                  <a:gd name="T7" fmla="*/ 35 h 87"/>
                  <a:gd name="T8" fmla="*/ 7 w 55"/>
                  <a:gd name="T9" fmla="*/ 46 h 87"/>
                  <a:gd name="T10" fmla="*/ 19 w 55"/>
                  <a:gd name="T11" fmla="*/ 51 h 87"/>
                  <a:gd name="T12" fmla="*/ 17 w 55"/>
                  <a:gd name="T13" fmla="*/ 79 h 87"/>
                  <a:gd name="T14" fmla="*/ 32 w 55"/>
                  <a:gd name="T15" fmla="*/ 86 h 87"/>
                  <a:gd name="T16" fmla="*/ 54 w 55"/>
                  <a:gd name="T17" fmla="*/ 72 h 87"/>
                  <a:gd name="T18" fmla="*/ 54 w 55"/>
                  <a:gd name="T19" fmla="*/ 38 h 87"/>
                  <a:gd name="T20" fmla="*/ 25 w 55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87">
                    <a:moveTo>
                      <a:pt x="25" y="0"/>
                    </a:moveTo>
                    <a:lnTo>
                      <a:pt x="20" y="15"/>
                    </a:lnTo>
                    <a:lnTo>
                      <a:pt x="0" y="23"/>
                    </a:lnTo>
                    <a:lnTo>
                      <a:pt x="8" y="35"/>
                    </a:lnTo>
                    <a:lnTo>
                      <a:pt x="7" y="46"/>
                    </a:lnTo>
                    <a:lnTo>
                      <a:pt x="19" y="51"/>
                    </a:lnTo>
                    <a:lnTo>
                      <a:pt x="17" y="79"/>
                    </a:lnTo>
                    <a:lnTo>
                      <a:pt x="32" y="86"/>
                    </a:lnTo>
                    <a:lnTo>
                      <a:pt x="54" y="72"/>
                    </a:lnTo>
                    <a:lnTo>
                      <a:pt x="54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3" name="Freeform 186"/>
              <p:cNvSpPr>
                <a:spLocks/>
              </p:cNvSpPr>
              <p:nvPr/>
            </p:nvSpPr>
            <p:spPr bwMode="auto">
              <a:xfrm>
                <a:off x="9196938" y="2565305"/>
                <a:ext cx="94349" cy="191900"/>
              </a:xfrm>
              <a:custGeom>
                <a:avLst/>
                <a:gdLst>
                  <a:gd name="T0" fmla="*/ 3 w 54"/>
                  <a:gd name="T1" fmla="*/ 9 h 109"/>
                  <a:gd name="T2" fmla="*/ 3 w 54"/>
                  <a:gd name="T3" fmla="*/ 20 h 109"/>
                  <a:gd name="T4" fmla="*/ 8 w 54"/>
                  <a:gd name="T5" fmla="*/ 34 h 109"/>
                  <a:gd name="T6" fmla="*/ 12 w 54"/>
                  <a:gd name="T7" fmla="*/ 52 h 109"/>
                  <a:gd name="T8" fmla="*/ 17 w 54"/>
                  <a:gd name="T9" fmla="*/ 72 h 109"/>
                  <a:gd name="T10" fmla="*/ 26 w 54"/>
                  <a:gd name="T11" fmla="*/ 81 h 109"/>
                  <a:gd name="T12" fmla="*/ 21 w 54"/>
                  <a:gd name="T13" fmla="*/ 95 h 109"/>
                  <a:gd name="T14" fmla="*/ 23 w 54"/>
                  <a:gd name="T15" fmla="*/ 101 h 109"/>
                  <a:gd name="T16" fmla="*/ 29 w 54"/>
                  <a:gd name="T17" fmla="*/ 101 h 109"/>
                  <a:gd name="T18" fmla="*/ 45 w 54"/>
                  <a:gd name="T19" fmla="*/ 108 h 109"/>
                  <a:gd name="T20" fmla="*/ 53 w 54"/>
                  <a:gd name="T21" fmla="*/ 102 h 109"/>
                  <a:gd name="T22" fmla="*/ 45 w 54"/>
                  <a:gd name="T23" fmla="*/ 83 h 109"/>
                  <a:gd name="T24" fmla="*/ 34 w 54"/>
                  <a:gd name="T25" fmla="*/ 55 h 109"/>
                  <a:gd name="T26" fmla="*/ 44 w 54"/>
                  <a:gd name="T27" fmla="*/ 57 h 109"/>
                  <a:gd name="T28" fmla="*/ 30 w 54"/>
                  <a:gd name="T29" fmla="*/ 37 h 109"/>
                  <a:gd name="T30" fmla="*/ 19 w 54"/>
                  <a:gd name="T31" fmla="*/ 23 h 109"/>
                  <a:gd name="T32" fmla="*/ 16 w 54"/>
                  <a:gd name="T33" fmla="*/ 3 h 109"/>
                  <a:gd name="T34" fmla="*/ 0 w 54"/>
                  <a:gd name="T35" fmla="*/ 0 h 109"/>
                  <a:gd name="T36" fmla="*/ 3 w 54"/>
                  <a:gd name="T37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109">
                    <a:moveTo>
                      <a:pt x="3" y="9"/>
                    </a:moveTo>
                    <a:lnTo>
                      <a:pt x="3" y="20"/>
                    </a:lnTo>
                    <a:lnTo>
                      <a:pt x="8" y="34"/>
                    </a:lnTo>
                    <a:lnTo>
                      <a:pt x="12" y="52"/>
                    </a:lnTo>
                    <a:lnTo>
                      <a:pt x="17" y="72"/>
                    </a:lnTo>
                    <a:lnTo>
                      <a:pt x="26" y="81"/>
                    </a:lnTo>
                    <a:lnTo>
                      <a:pt x="21" y="95"/>
                    </a:lnTo>
                    <a:lnTo>
                      <a:pt x="23" y="101"/>
                    </a:lnTo>
                    <a:lnTo>
                      <a:pt x="29" y="101"/>
                    </a:lnTo>
                    <a:lnTo>
                      <a:pt x="45" y="108"/>
                    </a:lnTo>
                    <a:lnTo>
                      <a:pt x="53" y="102"/>
                    </a:lnTo>
                    <a:lnTo>
                      <a:pt x="45" y="83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30" y="37"/>
                    </a:lnTo>
                    <a:lnTo>
                      <a:pt x="19" y="2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3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4" name="Freeform 187"/>
              <p:cNvSpPr>
                <a:spLocks/>
              </p:cNvSpPr>
              <p:nvPr/>
            </p:nvSpPr>
            <p:spPr bwMode="auto">
              <a:xfrm>
                <a:off x="7531678" y="3276280"/>
                <a:ext cx="721770" cy="753445"/>
              </a:xfrm>
              <a:custGeom>
                <a:avLst/>
                <a:gdLst>
                  <a:gd name="T0" fmla="*/ 407 w 409"/>
                  <a:gd name="T1" fmla="*/ 105 h 426"/>
                  <a:gd name="T2" fmla="*/ 377 w 409"/>
                  <a:gd name="T3" fmla="*/ 129 h 426"/>
                  <a:gd name="T4" fmla="*/ 359 w 409"/>
                  <a:gd name="T5" fmla="*/ 163 h 426"/>
                  <a:gd name="T6" fmla="*/ 349 w 409"/>
                  <a:gd name="T7" fmla="*/ 184 h 426"/>
                  <a:gd name="T8" fmla="*/ 341 w 409"/>
                  <a:gd name="T9" fmla="*/ 143 h 426"/>
                  <a:gd name="T10" fmla="*/ 309 w 409"/>
                  <a:gd name="T11" fmla="*/ 131 h 426"/>
                  <a:gd name="T12" fmla="*/ 281 w 409"/>
                  <a:gd name="T13" fmla="*/ 148 h 426"/>
                  <a:gd name="T14" fmla="*/ 292 w 409"/>
                  <a:gd name="T15" fmla="*/ 190 h 426"/>
                  <a:gd name="T16" fmla="*/ 272 w 409"/>
                  <a:gd name="T17" fmla="*/ 198 h 426"/>
                  <a:gd name="T18" fmla="*/ 267 w 409"/>
                  <a:gd name="T19" fmla="*/ 221 h 426"/>
                  <a:gd name="T20" fmla="*/ 238 w 409"/>
                  <a:gd name="T21" fmla="*/ 243 h 426"/>
                  <a:gd name="T22" fmla="*/ 213 w 409"/>
                  <a:gd name="T23" fmla="*/ 262 h 426"/>
                  <a:gd name="T24" fmla="*/ 191 w 409"/>
                  <a:gd name="T25" fmla="*/ 293 h 426"/>
                  <a:gd name="T26" fmla="*/ 176 w 409"/>
                  <a:gd name="T27" fmla="*/ 357 h 426"/>
                  <a:gd name="T28" fmla="*/ 176 w 409"/>
                  <a:gd name="T29" fmla="*/ 383 h 426"/>
                  <a:gd name="T30" fmla="*/ 156 w 409"/>
                  <a:gd name="T31" fmla="*/ 417 h 426"/>
                  <a:gd name="T32" fmla="*/ 131 w 409"/>
                  <a:gd name="T33" fmla="*/ 419 h 426"/>
                  <a:gd name="T34" fmla="*/ 110 w 409"/>
                  <a:gd name="T35" fmla="*/ 361 h 426"/>
                  <a:gd name="T36" fmla="*/ 77 w 409"/>
                  <a:gd name="T37" fmla="*/ 290 h 426"/>
                  <a:gd name="T38" fmla="*/ 70 w 409"/>
                  <a:gd name="T39" fmla="*/ 224 h 426"/>
                  <a:gd name="T40" fmla="*/ 59 w 409"/>
                  <a:gd name="T41" fmla="*/ 184 h 426"/>
                  <a:gd name="T42" fmla="*/ 48 w 409"/>
                  <a:gd name="T43" fmla="*/ 208 h 426"/>
                  <a:gd name="T44" fmla="*/ 11 w 409"/>
                  <a:gd name="T45" fmla="*/ 185 h 426"/>
                  <a:gd name="T46" fmla="*/ 7 w 409"/>
                  <a:gd name="T47" fmla="*/ 175 h 426"/>
                  <a:gd name="T48" fmla="*/ 8 w 409"/>
                  <a:gd name="T49" fmla="*/ 154 h 426"/>
                  <a:gd name="T50" fmla="*/ 38 w 409"/>
                  <a:gd name="T51" fmla="*/ 142 h 426"/>
                  <a:gd name="T52" fmla="*/ 11 w 409"/>
                  <a:gd name="T53" fmla="*/ 109 h 426"/>
                  <a:gd name="T54" fmla="*/ 25 w 409"/>
                  <a:gd name="T55" fmla="*/ 86 h 426"/>
                  <a:gd name="T56" fmla="*/ 53 w 409"/>
                  <a:gd name="T57" fmla="*/ 84 h 426"/>
                  <a:gd name="T58" fmla="*/ 70 w 409"/>
                  <a:gd name="T59" fmla="*/ 59 h 426"/>
                  <a:gd name="T60" fmla="*/ 86 w 409"/>
                  <a:gd name="T61" fmla="*/ 36 h 426"/>
                  <a:gd name="T62" fmla="*/ 104 w 409"/>
                  <a:gd name="T63" fmla="*/ 0 h 426"/>
                  <a:gd name="T64" fmla="*/ 132 w 409"/>
                  <a:gd name="T65" fmla="*/ 10 h 426"/>
                  <a:gd name="T66" fmla="*/ 154 w 409"/>
                  <a:gd name="T67" fmla="*/ 41 h 426"/>
                  <a:gd name="T68" fmla="*/ 169 w 409"/>
                  <a:gd name="T69" fmla="*/ 78 h 426"/>
                  <a:gd name="T70" fmla="*/ 198 w 409"/>
                  <a:gd name="T71" fmla="*/ 97 h 426"/>
                  <a:gd name="T72" fmla="*/ 238 w 409"/>
                  <a:gd name="T73" fmla="*/ 109 h 426"/>
                  <a:gd name="T74" fmla="*/ 265 w 409"/>
                  <a:gd name="T75" fmla="*/ 115 h 426"/>
                  <a:gd name="T76" fmla="*/ 287 w 409"/>
                  <a:gd name="T77" fmla="*/ 101 h 426"/>
                  <a:gd name="T78" fmla="*/ 310 w 409"/>
                  <a:gd name="T79" fmla="*/ 94 h 426"/>
                  <a:gd name="T80" fmla="*/ 342 w 409"/>
                  <a:gd name="T81" fmla="*/ 83 h 426"/>
                  <a:gd name="T82" fmla="*/ 383 w 409"/>
                  <a:gd name="T83" fmla="*/ 73 h 426"/>
                  <a:gd name="T84" fmla="*/ 408 w 409"/>
                  <a:gd name="T85" fmla="*/ 9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9" h="426">
                    <a:moveTo>
                      <a:pt x="408" y="97"/>
                    </a:moveTo>
                    <a:lnTo>
                      <a:pt x="407" y="105"/>
                    </a:lnTo>
                    <a:lnTo>
                      <a:pt x="388" y="115"/>
                    </a:lnTo>
                    <a:lnTo>
                      <a:pt x="377" y="129"/>
                    </a:lnTo>
                    <a:lnTo>
                      <a:pt x="372" y="148"/>
                    </a:lnTo>
                    <a:lnTo>
                      <a:pt x="359" y="163"/>
                    </a:lnTo>
                    <a:lnTo>
                      <a:pt x="359" y="192"/>
                    </a:lnTo>
                    <a:lnTo>
                      <a:pt x="349" y="184"/>
                    </a:lnTo>
                    <a:lnTo>
                      <a:pt x="344" y="160"/>
                    </a:lnTo>
                    <a:lnTo>
                      <a:pt x="341" y="143"/>
                    </a:lnTo>
                    <a:lnTo>
                      <a:pt x="323" y="133"/>
                    </a:lnTo>
                    <a:lnTo>
                      <a:pt x="309" y="131"/>
                    </a:lnTo>
                    <a:lnTo>
                      <a:pt x="291" y="118"/>
                    </a:lnTo>
                    <a:lnTo>
                      <a:pt x="281" y="148"/>
                    </a:lnTo>
                    <a:lnTo>
                      <a:pt x="291" y="152"/>
                    </a:lnTo>
                    <a:lnTo>
                      <a:pt x="292" y="190"/>
                    </a:lnTo>
                    <a:lnTo>
                      <a:pt x="282" y="192"/>
                    </a:lnTo>
                    <a:lnTo>
                      <a:pt x="272" y="198"/>
                    </a:lnTo>
                    <a:lnTo>
                      <a:pt x="272" y="216"/>
                    </a:lnTo>
                    <a:lnTo>
                      <a:pt x="267" y="221"/>
                    </a:lnTo>
                    <a:lnTo>
                      <a:pt x="256" y="237"/>
                    </a:lnTo>
                    <a:lnTo>
                      <a:pt x="238" y="243"/>
                    </a:lnTo>
                    <a:lnTo>
                      <a:pt x="228" y="256"/>
                    </a:lnTo>
                    <a:lnTo>
                      <a:pt x="213" y="262"/>
                    </a:lnTo>
                    <a:lnTo>
                      <a:pt x="206" y="282"/>
                    </a:lnTo>
                    <a:lnTo>
                      <a:pt x="191" y="293"/>
                    </a:lnTo>
                    <a:lnTo>
                      <a:pt x="170" y="305"/>
                    </a:lnTo>
                    <a:lnTo>
                      <a:pt x="176" y="357"/>
                    </a:lnTo>
                    <a:lnTo>
                      <a:pt x="170" y="359"/>
                    </a:lnTo>
                    <a:lnTo>
                      <a:pt x="176" y="383"/>
                    </a:lnTo>
                    <a:lnTo>
                      <a:pt x="165" y="400"/>
                    </a:lnTo>
                    <a:lnTo>
                      <a:pt x="156" y="417"/>
                    </a:lnTo>
                    <a:lnTo>
                      <a:pt x="139" y="425"/>
                    </a:lnTo>
                    <a:lnTo>
                      <a:pt x="131" y="419"/>
                    </a:lnTo>
                    <a:lnTo>
                      <a:pt x="128" y="400"/>
                    </a:lnTo>
                    <a:lnTo>
                      <a:pt x="110" y="361"/>
                    </a:lnTo>
                    <a:lnTo>
                      <a:pt x="95" y="316"/>
                    </a:lnTo>
                    <a:lnTo>
                      <a:pt x="77" y="290"/>
                    </a:lnTo>
                    <a:lnTo>
                      <a:pt x="70" y="255"/>
                    </a:lnTo>
                    <a:lnTo>
                      <a:pt x="70" y="224"/>
                    </a:lnTo>
                    <a:lnTo>
                      <a:pt x="66" y="199"/>
                    </a:lnTo>
                    <a:lnTo>
                      <a:pt x="59" y="184"/>
                    </a:lnTo>
                    <a:lnTo>
                      <a:pt x="59" y="198"/>
                    </a:lnTo>
                    <a:lnTo>
                      <a:pt x="48" y="208"/>
                    </a:lnTo>
                    <a:lnTo>
                      <a:pt x="27" y="207"/>
                    </a:lnTo>
                    <a:lnTo>
                      <a:pt x="11" y="185"/>
                    </a:lnTo>
                    <a:lnTo>
                      <a:pt x="20" y="174"/>
                    </a:lnTo>
                    <a:lnTo>
                      <a:pt x="7" y="175"/>
                    </a:lnTo>
                    <a:lnTo>
                      <a:pt x="0" y="163"/>
                    </a:lnTo>
                    <a:lnTo>
                      <a:pt x="8" y="154"/>
                    </a:lnTo>
                    <a:lnTo>
                      <a:pt x="36" y="154"/>
                    </a:lnTo>
                    <a:lnTo>
                      <a:pt x="38" y="142"/>
                    </a:lnTo>
                    <a:lnTo>
                      <a:pt x="23" y="121"/>
                    </a:lnTo>
                    <a:lnTo>
                      <a:pt x="11" y="109"/>
                    </a:lnTo>
                    <a:lnTo>
                      <a:pt x="15" y="94"/>
                    </a:lnTo>
                    <a:lnTo>
                      <a:pt x="25" y="86"/>
                    </a:lnTo>
                    <a:lnTo>
                      <a:pt x="49" y="94"/>
                    </a:lnTo>
                    <a:lnTo>
                      <a:pt x="53" y="84"/>
                    </a:lnTo>
                    <a:lnTo>
                      <a:pt x="55" y="73"/>
                    </a:lnTo>
                    <a:lnTo>
                      <a:pt x="70" y="59"/>
                    </a:lnTo>
                    <a:lnTo>
                      <a:pt x="76" y="46"/>
                    </a:lnTo>
                    <a:lnTo>
                      <a:pt x="86" y="36"/>
                    </a:lnTo>
                    <a:lnTo>
                      <a:pt x="84" y="14"/>
                    </a:lnTo>
                    <a:lnTo>
                      <a:pt x="104" y="0"/>
                    </a:lnTo>
                    <a:lnTo>
                      <a:pt x="121" y="2"/>
                    </a:lnTo>
                    <a:lnTo>
                      <a:pt x="132" y="10"/>
                    </a:lnTo>
                    <a:lnTo>
                      <a:pt x="132" y="36"/>
                    </a:lnTo>
                    <a:lnTo>
                      <a:pt x="154" y="41"/>
                    </a:lnTo>
                    <a:lnTo>
                      <a:pt x="166" y="53"/>
                    </a:lnTo>
                    <a:lnTo>
                      <a:pt x="169" y="78"/>
                    </a:lnTo>
                    <a:lnTo>
                      <a:pt x="180" y="92"/>
                    </a:lnTo>
                    <a:lnTo>
                      <a:pt x="198" y="97"/>
                    </a:lnTo>
                    <a:lnTo>
                      <a:pt x="220" y="105"/>
                    </a:lnTo>
                    <a:lnTo>
                      <a:pt x="238" y="109"/>
                    </a:lnTo>
                    <a:lnTo>
                      <a:pt x="250" y="116"/>
                    </a:lnTo>
                    <a:lnTo>
                      <a:pt x="265" y="115"/>
                    </a:lnTo>
                    <a:lnTo>
                      <a:pt x="279" y="115"/>
                    </a:lnTo>
                    <a:lnTo>
                      <a:pt x="287" y="101"/>
                    </a:lnTo>
                    <a:lnTo>
                      <a:pt x="294" y="87"/>
                    </a:lnTo>
                    <a:lnTo>
                      <a:pt x="310" y="94"/>
                    </a:lnTo>
                    <a:lnTo>
                      <a:pt x="334" y="94"/>
                    </a:lnTo>
                    <a:lnTo>
                      <a:pt x="342" y="83"/>
                    </a:lnTo>
                    <a:lnTo>
                      <a:pt x="360" y="73"/>
                    </a:lnTo>
                    <a:lnTo>
                      <a:pt x="383" y="73"/>
                    </a:lnTo>
                    <a:lnTo>
                      <a:pt x="399" y="82"/>
                    </a:lnTo>
                    <a:lnTo>
                      <a:pt x="408" y="9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5" name="Freeform 188"/>
              <p:cNvSpPr>
                <a:spLocks/>
              </p:cNvSpPr>
              <p:nvPr/>
            </p:nvSpPr>
            <p:spPr bwMode="auto">
              <a:xfrm>
                <a:off x="8023865" y="3485483"/>
                <a:ext cx="143096" cy="151004"/>
              </a:xfrm>
              <a:custGeom>
                <a:avLst/>
                <a:gdLst>
                  <a:gd name="T0" fmla="*/ 79 w 80"/>
                  <a:gd name="T1" fmla="*/ 72 h 85"/>
                  <a:gd name="T2" fmla="*/ 72 w 80"/>
                  <a:gd name="T3" fmla="*/ 84 h 85"/>
                  <a:gd name="T4" fmla="*/ 64 w 80"/>
                  <a:gd name="T5" fmla="*/ 82 h 85"/>
                  <a:gd name="T6" fmla="*/ 52 w 80"/>
                  <a:gd name="T7" fmla="*/ 66 h 85"/>
                  <a:gd name="T8" fmla="*/ 54 w 80"/>
                  <a:gd name="T9" fmla="*/ 52 h 85"/>
                  <a:gd name="T10" fmla="*/ 46 w 80"/>
                  <a:gd name="T11" fmla="*/ 41 h 85"/>
                  <a:gd name="T12" fmla="*/ 42 w 80"/>
                  <a:gd name="T13" fmla="*/ 52 h 85"/>
                  <a:gd name="T14" fmla="*/ 29 w 80"/>
                  <a:gd name="T15" fmla="*/ 57 h 85"/>
                  <a:gd name="T16" fmla="*/ 28 w 80"/>
                  <a:gd name="T17" fmla="*/ 73 h 85"/>
                  <a:gd name="T18" fmla="*/ 11 w 80"/>
                  <a:gd name="T19" fmla="*/ 71 h 85"/>
                  <a:gd name="T20" fmla="*/ 10 w 80"/>
                  <a:gd name="T21" fmla="*/ 33 h 85"/>
                  <a:gd name="T22" fmla="*/ 0 w 80"/>
                  <a:gd name="T23" fmla="*/ 30 h 85"/>
                  <a:gd name="T24" fmla="*/ 10 w 80"/>
                  <a:gd name="T25" fmla="*/ 0 h 85"/>
                  <a:gd name="T26" fmla="*/ 28 w 80"/>
                  <a:gd name="T27" fmla="*/ 12 h 85"/>
                  <a:gd name="T28" fmla="*/ 43 w 80"/>
                  <a:gd name="T29" fmla="*/ 15 h 85"/>
                  <a:gd name="T30" fmla="*/ 61 w 80"/>
                  <a:gd name="T31" fmla="*/ 24 h 85"/>
                  <a:gd name="T32" fmla="*/ 64 w 80"/>
                  <a:gd name="T33" fmla="*/ 42 h 85"/>
                  <a:gd name="T34" fmla="*/ 70 w 80"/>
                  <a:gd name="T35" fmla="*/ 65 h 85"/>
                  <a:gd name="T36" fmla="*/ 79 w 80"/>
                  <a:gd name="T3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5">
                    <a:moveTo>
                      <a:pt x="79" y="72"/>
                    </a:moveTo>
                    <a:lnTo>
                      <a:pt x="72" y="84"/>
                    </a:lnTo>
                    <a:lnTo>
                      <a:pt x="64" y="82"/>
                    </a:lnTo>
                    <a:lnTo>
                      <a:pt x="52" y="66"/>
                    </a:lnTo>
                    <a:lnTo>
                      <a:pt x="54" y="52"/>
                    </a:lnTo>
                    <a:lnTo>
                      <a:pt x="46" y="41"/>
                    </a:lnTo>
                    <a:lnTo>
                      <a:pt x="42" y="52"/>
                    </a:lnTo>
                    <a:lnTo>
                      <a:pt x="29" y="57"/>
                    </a:lnTo>
                    <a:lnTo>
                      <a:pt x="28" y="73"/>
                    </a:lnTo>
                    <a:lnTo>
                      <a:pt x="11" y="71"/>
                    </a:lnTo>
                    <a:lnTo>
                      <a:pt x="10" y="33"/>
                    </a:lnTo>
                    <a:lnTo>
                      <a:pt x="0" y="30"/>
                    </a:lnTo>
                    <a:lnTo>
                      <a:pt x="10" y="0"/>
                    </a:lnTo>
                    <a:lnTo>
                      <a:pt x="28" y="12"/>
                    </a:lnTo>
                    <a:lnTo>
                      <a:pt x="43" y="15"/>
                    </a:lnTo>
                    <a:lnTo>
                      <a:pt x="61" y="24"/>
                    </a:lnTo>
                    <a:lnTo>
                      <a:pt x="64" y="42"/>
                    </a:lnTo>
                    <a:lnTo>
                      <a:pt x="70" y="65"/>
                    </a:lnTo>
                    <a:lnTo>
                      <a:pt x="7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6" name="Freeform 192"/>
              <p:cNvSpPr>
                <a:spLocks/>
              </p:cNvSpPr>
              <p:nvPr/>
            </p:nvSpPr>
            <p:spPr bwMode="auto">
              <a:xfrm>
                <a:off x="7012758" y="2573170"/>
                <a:ext cx="934055" cy="475032"/>
              </a:xfrm>
              <a:custGeom>
                <a:avLst/>
                <a:gdLst>
                  <a:gd name="T0" fmla="*/ 516 w 531"/>
                  <a:gd name="T1" fmla="*/ 78 h 270"/>
                  <a:gd name="T2" fmla="*/ 486 w 531"/>
                  <a:gd name="T3" fmla="*/ 58 h 270"/>
                  <a:gd name="T4" fmla="*/ 449 w 531"/>
                  <a:gd name="T5" fmla="*/ 16 h 270"/>
                  <a:gd name="T6" fmla="*/ 408 w 531"/>
                  <a:gd name="T7" fmla="*/ 25 h 270"/>
                  <a:gd name="T8" fmla="*/ 391 w 531"/>
                  <a:gd name="T9" fmla="*/ 11 h 270"/>
                  <a:gd name="T10" fmla="*/ 351 w 531"/>
                  <a:gd name="T11" fmla="*/ 5 h 270"/>
                  <a:gd name="T12" fmla="*/ 294 w 531"/>
                  <a:gd name="T13" fmla="*/ 7 h 270"/>
                  <a:gd name="T14" fmla="*/ 265 w 531"/>
                  <a:gd name="T15" fmla="*/ 3 h 270"/>
                  <a:gd name="T16" fmla="*/ 252 w 531"/>
                  <a:gd name="T17" fmla="*/ 32 h 270"/>
                  <a:gd name="T18" fmla="*/ 250 w 531"/>
                  <a:gd name="T19" fmla="*/ 34 h 270"/>
                  <a:gd name="T20" fmla="*/ 247 w 531"/>
                  <a:gd name="T21" fmla="*/ 36 h 270"/>
                  <a:gd name="T22" fmla="*/ 244 w 531"/>
                  <a:gd name="T23" fmla="*/ 37 h 270"/>
                  <a:gd name="T24" fmla="*/ 242 w 531"/>
                  <a:gd name="T25" fmla="*/ 39 h 270"/>
                  <a:gd name="T26" fmla="*/ 239 w 531"/>
                  <a:gd name="T27" fmla="*/ 40 h 270"/>
                  <a:gd name="T28" fmla="*/ 237 w 531"/>
                  <a:gd name="T29" fmla="*/ 40 h 270"/>
                  <a:gd name="T30" fmla="*/ 237 w 531"/>
                  <a:gd name="T31" fmla="*/ 43 h 270"/>
                  <a:gd name="T32" fmla="*/ 238 w 531"/>
                  <a:gd name="T33" fmla="*/ 47 h 270"/>
                  <a:gd name="T34" fmla="*/ 240 w 531"/>
                  <a:gd name="T35" fmla="*/ 52 h 270"/>
                  <a:gd name="T36" fmla="*/ 242 w 531"/>
                  <a:gd name="T37" fmla="*/ 56 h 270"/>
                  <a:gd name="T38" fmla="*/ 236 w 531"/>
                  <a:gd name="T39" fmla="*/ 67 h 270"/>
                  <a:gd name="T40" fmla="*/ 196 w 531"/>
                  <a:gd name="T41" fmla="*/ 47 h 270"/>
                  <a:gd name="T42" fmla="*/ 164 w 531"/>
                  <a:gd name="T43" fmla="*/ 44 h 270"/>
                  <a:gd name="T44" fmla="*/ 130 w 531"/>
                  <a:gd name="T45" fmla="*/ 12 h 270"/>
                  <a:gd name="T46" fmla="*/ 85 w 531"/>
                  <a:gd name="T47" fmla="*/ 7 h 270"/>
                  <a:gd name="T48" fmla="*/ 59 w 531"/>
                  <a:gd name="T49" fmla="*/ 25 h 270"/>
                  <a:gd name="T50" fmla="*/ 20 w 531"/>
                  <a:gd name="T51" fmla="*/ 34 h 270"/>
                  <a:gd name="T52" fmla="*/ 7 w 531"/>
                  <a:gd name="T53" fmla="*/ 74 h 270"/>
                  <a:gd name="T54" fmla="*/ 25 w 531"/>
                  <a:gd name="T55" fmla="*/ 104 h 270"/>
                  <a:gd name="T56" fmla="*/ 6 w 531"/>
                  <a:gd name="T57" fmla="*/ 145 h 270"/>
                  <a:gd name="T58" fmla="*/ 43 w 531"/>
                  <a:gd name="T59" fmla="*/ 145 h 270"/>
                  <a:gd name="T60" fmla="*/ 59 w 531"/>
                  <a:gd name="T61" fmla="*/ 144 h 270"/>
                  <a:gd name="T62" fmla="*/ 59 w 531"/>
                  <a:gd name="T63" fmla="*/ 171 h 270"/>
                  <a:gd name="T64" fmla="*/ 31 w 531"/>
                  <a:gd name="T65" fmla="*/ 178 h 270"/>
                  <a:gd name="T66" fmla="*/ 19 w 531"/>
                  <a:gd name="T67" fmla="*/ 190 h 270"/>
                  <a:gd name="T68" fmla="*/ 26 w 531"/>
                  <a:gd name="T69" fmla="*/ 215 h 270"/>
                  <a:gd name="T70" fmla="*/ 54 w 531"/>
                  <a:gd name="T71" fmla="*/ 240 h 270"/>
                  <a:gd name="T72" fmla="*/ 75 w 531"/>
                  <a:gd name="T73" fmla="*/ 228 h 270"/>
                  <a:gd name="T74" fmla="*/ 93 w 531"/>
                  <a:gd name="T75" fmla="*/ 242 h 270"/>
                  <a:gd name="T76" fmla="*/ 105 w 531"/>
                  <a:gd name="T77" fmla="*/ 256 h 270"/>
                  <a:gd name="T78" fmla="*/ 130 w 531"/>
                  <a:gd name="T79" fmla="*/ 189 h 270"/>
                  <a:gd name="T80" fmla="*/ 174 w 531"/>
                  <a:gd name="T81" fmla="*/ 161 h 270"/>
                  <a:gd name="T82" fmla="*/ 202 w 531"/>
                  <a:gd name="T83" fmla="*/ 145 h 270"/>
                  <a:gd name="T84" fmla="*/ 210 w 531"/>
                  <a:gd name="T85" fmla="*/ 178 h 270"/>
                  <a:gd name="T86" fmla="*/ 214 w 531"/>
                  <a:gd name="T87" fmla="*/ 201 h 270"/>
                  <a:gd name="T88" fmla="*/ 237 w 531"/>
                  <a:gd name="T89" fmla="*/ 209 h 270"/>
                  <a:gd name="T90" fmla="*/ 269 w 531"/>
                  <a:gd name="T91" fmla="*/ 218 h 270"/>
                  <a:gd name="T92" fmla="*/ 275 w 531"/>
                  <a:gd name="T93" fmla="*/ 253 h 270"/>
                  <a:gd name="T94" fmla="*/ 302 w 531"/>
                  <a:gd name="T95" fmla="*/ 269 h 270"/>
                  <a:gd name="T96" fmla="*/ 354 w 531"/>
                  <a:gd name="T97" fmla="*/ 244 h 270"/>
                  <a:gd name="T98" fmla="*/ 347 w 531"/>
                  <a:gd name="T99" fmla="*/ 226 h 270"/>
                  <a:gd name="T100" fmla="*/ 323 w 531"/>
                  <a:gd name="T101" fmla="*/ 217 h 270"/>
                  <a:gd name="T102" fmla="*/ 328 w 531"/>
                  <a:gd name="T103" fmla="*/ 199 h 270"/>
                  <a:gd name="T104" fmla="*/ 338 w 531"/>
                  <a:gd name="T105" fmla="*/ 186 h 270"/>
                  <a:gd name="T106" fmla="*/ 357 w 531"/>
                  <a:gd name="T107" fmla="*/ 189 h 270"/>
                  <a:gd name="T108" fmla="*/ 387 w 531"/>
                  <a:gd name="T109" fmla="*/ 193 h 270"/>
                  <a:gd name="T110" fmla="*/ 437 w 531"/>
                  <a:gd name="T111" fmla="*/ 189 h 270"/>
                  <a:gd name="T112" fmla="*/ 459 w 531"/>
                  <a:gd name="T113" fmla="*/ 195 h 270"/>
                  <a:gd name="T114" fmla="*/ 475 w 531"/>
                  <a:gd name="T115" fmla="*/ 167 h 270"/>
                  <a:gd name="T116" fmla="*/ 499 w 531"/>
                  <a:gd name="T117" fmla="*/ 140 h 270"/>
                  <a:gd name="T118" fmla="*/ 517 w 531"/>
                  <a:gd name="T119" fmla="*/ 130 h 270"/>
                  <a:gd name="T120" fmla="*/ 530 w 531"/>
                  <a:gd name="T121" fmla="*/ 11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1" h="270">
                    <a:moveTo>
                      <a:pt x="530" y="113"/>
                    </a:moveTo>
                    <a:lnTo>
                      <a:pt x="516" y="78"/>
                    </a:lnTo>
                    <a:lnTo>
                      <a:pt x="494" y="69"/>
                    </a:lnTo>
                    <a:lnTo>
                      <a:pt x="486" y="58"/>
                    </a:lnTo>
                    <a:lnTo>
                      <a:pt x="471" y="57"/>
                    </a:lnTo>
                    <a:lnTo>
                      <a:pt x="449" y="16"/>
                    </a:lnTo>
                    <a:lnTo>
                      <a:pt x="431" y="16"/>
                    </a:lnTo>
                    <a:lnTo>
                      <a:pt x="408" y="25"/>
                    </a:lnTo>
                    <a:lnTo>
                      <a:pt x="393" y="23"/>
                    </a:lnTo>
                    <a:lnTo>
                      <a:pt x="391" y="11"/>
                    </a:lnTo>
                    <a:lnTo>
                      <a:pt x="379" y="0"/>
                    </a:lnTo>
                    <a:lnTo>
                      <a:pt x="351" y="5"/>
                    </a:lnTo>
                    <a:lnTo>
                      <a:pt x="330" y="10"/>
                    </a:lnTo>
                    <a:lnTo>
                      <a:pt x="294" y="7"/>
                    </a:lnTo>
                    <a:lnTo>
                      <a:pt x="275" y="2"/>
                    </a:lnTo>
                    <a:lnTo>
                      <a:pt x="265" y="3"/>
                    </a:lnTo>
                    <a:lnTo>
                      <a:pt x="269" y="25"/>
                    </a:lnTo>
                    <a:lnTo>
                      <a:pt x="252" y="32"/>
                    </a:lnTo>
                    <a:lnTo>
                      <a:pt x="251" y="33"/>
                    </a:lnTo>
                    <a:lnTo>
                      <a:pt x="250" y="34"/>
                    </a:lnTo>
                    <a:lnTo>
                      <a:pt x="248" y="35"/>
                    </a:lnTo>
                    <a:lnTo>
                      <a:pt x="247" y="36"/>
                    </a:lnTo>
                    <a:lnTo>
                      <a:pt x="246" y="36"/>
                    </a:lnTo>
                    <a:lnTo>
                      <a:pt x="244" y="37"/>
                    </a:lnTo>
                    <a:lnTo>
                      <a:pt x="243" y="38"/>
                    </a:lnTo>
                    <a:lnTo>
                      <a:pt x="242" y="39"/>
                    </a:lnTo>
                    <a:lnTo>
                      <a:pt x="240" y="40"/>
                    </a:lnTo>
                    <a:lnTo>
                      <a:pt x="239" y="40"/>
                    </a:lnTo>
                    <a:lnTo>
                      <a:pt x="238" y="40"/>
                    </a:lnTo>
                    <a:lnTo>
                      <a:pt x="237" y="40"/>
                    </a:lnTo>
                    <a:lnTo>
                      <a:pt x="237" y="41"/>
                    </a:lnTo>
                    <a:lnTo>
                      <a:pt x="237" y="43"/>
                    </a:lnTo>
                    <a:lnTo>
                      <a:pt x="237" y="45"/>
                    </a:lnTo>
                    <a:lnTo>
                      <a:pt x="238" y="47"/>
                    </a:lnTo>
                    <a:lnTo>
                      <a:pt x="239" y="50"/>
                    </a:lnTo>
                    <a:lnTo>
                      <a:pt x="240" y="52"/>
                    </a:lnTo>
                    <a:lnTo>
                      <a:pt x="241" y="54"/>
                    </a:lnTo>
                    <a:lnTo>
                      <a:pt x="242" y="56"/>
                    </a:lnTo>
                    <a:lnTo>
                      <a:pt x="243" y="58"/>
                    </a:lnTo>
                    <a:lnTo>
                      <a:pt x="236" y="67"/>
                    </a:lnTo>
                    <a:lnTo>
                      <a:pt x="222" y="62"/>
                    </a:lnTo>
                    <a:lnTo>
                      <a:pt x="196" y="47"/>
                    </a:lnTo>
                    <a:lnTo>
                      <a:pt x="177" y="49"/>
                    </a:lnTo>
                    <a:lnTo>
                      <a:pt x="164" y="44"/>
                    </a:lnTo>
                    <a:lnTo>
                      <a:pt x="165" y="35"/>
                    </a:lnTo>
                    <a:lnTo>
                      <a:pt x="130" y="12"/>
                    </a:lnTo>
                    <a:lnTo>
                      <a:pt x="107" y="11"/>
                    </a:lnTo>
                    <a:lnTo>
                      <a:pt x="85" y="7"/>
                    </a:lnTo>
                    <a:lnTo>
                      <a:pt x="66" y="12"/>
                    </a:lnTo>
                    <a:lnTo>
                      <a:pt x="59" y="25"/>
                    </a:lnTo>
                    <a:lnTo>
                      <a:pt x="44" y="7"/>
                    </a:lnTo>
                    <a:lnTo>
                      <a:pt x="20" y="34"/>
                    </a:lnTo>
                    <a:lnTo>
                      <a:pt x="0" y="58"/>
                    </a:lnTo>
                    <a:lnTo>
                      <a:pt x="7" y="74"/>
                    </a:lnTo>
                    <a:lnTo>
                      <a:pt x="24" y="85"/>
                    </a:lnTo>
                    <a:lnTo>
                      <a:pt x="25" y="104"/>
                    </a:lnTo>
                    <a:lnTo>
                      <a:pt x="12" y="118"/>
                    </a:lnTo>
                    <a:lnTo>
                      <a:pt x="6" y="145"/>
                    </a:lnTo>
                    <a:lnTo>
                      <a:pt x="25" y="140"/>
                    </a:lnTo>
                    <a:lnTo>
                      <a:pt x="43" y="145"/>
                    </a:lnTo>
                    <a:lnTo>
                      <a:pt x="48" y="138"/>
                    </a:lnTo>
                    <a:lnTo>
                      <a:pt x="59" y="144"/>
                    </a:lnTo>
                    <a:lnTo>
                      <a:pt x="54" y="162"/>
                    </a:lnTo>
                    <a:lnTo>
                      <a:pt x="59" y="171"/>
                    </a:lnTo>
                    <a:lnTo>
                      <a:pt x="38" y="171"/>
                    </a:lnTo>
                    <a:lnTo>
                      <a:pt x="31" y="178"/>
                    </a:lnTo>
                    <a:lnTo>
                      <a:pt x="30" y="189"/>
                    </a:lnTo>
                    <a:lnTo>
                      <a:pt x="19" y="190"/>
                    </a:lnTo>
                    <a:lnTo>
                      <a:pt x="20" y="200"/>
                    </a:lnTo>
                    <a:lnTo>
                      <a:pt x="26" y="215"/>
                    </a:lnTo>
                    <a:lnTo>
                      <a:pt x="48" y="215"/>
                    </a:lnTo>
                    <a:lnTo>
                      <a:pt x="54" y="240"/>
                    </a:lnTo>
                    <a:lnTo>
                      <a:pt x="59" y="226"/>
                    </a:lnTo>
                    <a:lnTo>
                      <a:pt x="75" y="228"/>
                    </a:lnTo>
                    <a:lnTo>
                      <a:pt x="80" y="248"/>
                    </a:lnTo>
                    <a:lnTo>
                      <a:pt x="93" y="242"/>
                    </a:lnTo>
                    <a:lnTo>
                      <a:pt x="105" y="247"/>
                    </a:lnTo>
                    <a:lnTo>
                      <a:pt x="105" y="256"/>
                    </a:lnTo>
                    <a:lnTo>
                      <a:pt x="119" y="261"/>
                    </a:lnTo>
                    <a:lnTo>
                      <a:pt x="130" y="189"/>
                    </a:lnTo>
                    <a:lnTo>
                      <a:pt x="160" y="164"/>
                    </a:lnTo>
                    <a:lnTo>
                      <a:pt x="174" y="161"/>
                    </a:lnTo>
                    <a:lnTo>
                      <a:pt x="174" y="145"/>
                    </a:lnTo>
                    <a:lnTo>
                      <a:pt x="202" y="145"/>
                    </a:lnTo>
                    <a:lnTo>
                      <a:pt x="202" y="167"/>
                    </a:lnTo>
                    <a:lnTo>
                      <a:pt x="210" y="178"/>
                    </a:lnTo>
                    <a:lnTo>
                      <a:pt x="204" y="184"/>
                    </a:lnTo>
                    <a:lnTo>
                      <a:pt x="214" y="201"/>
                    </a:lnTo>
                    <a:lnTo>
                      <a:pt x="219" y="214"/>
                    </a:lnTo>
                    <a:lnTo>
                      <a:pt x="237" y="209"/>
                    </a:lnTo>
                    <a:lnTo>
                      <a:pt x="254" y="211"/>
                    </a:lnTo>
                    <a:lnTo>
                      <a:pt x="269" y="218"/>
                    </a:lnTo>
                    <a:lnTo>
                      <a:pt x="270" y="240"/>
                    </a:lnTo>
                    <a:lnTo>
                      <a:pt x="275" y="253"/>
                    </a:lnTo>
                    <a:lnTo>
                      <a:pt x="295" y="263"/>
                    </a:lnTo>
                    <a:lnTo>
                      <a:pt x="302" y="269"/>
                    </a:lnTo>
                    <a:lnTo>
                      <a:pt x="320" y="256"/>
                    </a:lnTo>
                    <a:lnTo>
                      <a:pt x="354" y="244"/>
                    </a:lnTo>
                    <a:lnTo>
                      <a:pt x="359" y="237"/>
                    </a:lnTo>
                    <a:lnTo>
                      <a:pt x="347" y="226"/>
                    </a:lnTo>
                    <a:lnTo>
                      <a:pt x="335" y="228"/>
                    </a:lnTo>
                    <a:lnTo>
                      <a:pt x="323" y="217"/>
                    </a:lnTo>
                    <a:lnTo>
                      <a:pt x="330" y="207"/>
                    </a:lnTo>
                    <a:lnTo>
                      <a:pt x="328" y="199"/>
                    </a:lnTo>
                    <a:lnTo>
                      <a:pt x="328" y="195"/>
                    </a:lnTo>
                    <a:lnTo>
                      <a:pt x="338" y="186"/>
                    </a:lnTo>
                    <a:lnTo>
                      <a:pt x="351" y="200"/>
                    </a:lnTo>
                    <a:lnTo>
                      <a:pt x="357" y="189"/>
                    </a:lnTo>
                    <a:lnTo>
                      <a:pt x="376" y="184"/>
                    </a:lnTo>
                    <a:lnTo>
                      <a:pt x="387" y="193"/>
                    </a:lnTo>
                    <a:lnTo>
                      <a:pt x="417" y="189"/>
                    </a:lnTo>
                    <a:lnTo>
                      <a:pt x="437" y="189"/>
                    </a:lnTo>
                    <a:lnTo>
                      <a:pt x="453" y="203"/>
                    </a:lnTo>
                    <a:lnTo>
                      <a:pt x="459" y="195"/>
                    </a:lnTo>
                    <a:lnTo>
                      <a:pt x="460" y="175"/>
                    </a:lnTo>
                    <a:lnTo>
                      <a:pt x="475" y="167"/>
                    </a:lnTo>
                    <a:lnTo>
                      <a:pt x="493" y="173"/>
                    </a:lnTo>
                    <a:lnTo>
                      <a:pt x="499" y="140"/>
                    </a:lnTo>
                    <a:lnTo>
                      <a:pt x="505" y="133"/>
                    </a:lnTo>
                    <a:lnTo>
                      <a:pt x="517" y="130"/>
                    </a:lnTo>
                    <a:lnTo>
                      <a:pt x="521" y="119"/>
                    </a:lnTo>
                    <a:lnTo>
                      <a:pt x="530" y="1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7" name="Freeform 193"/>
              <p:cNvSpPr>
                <a:spLocks/>
              </p:cNvSpPr>
              <p:nvPr/>
            </p:nvSpPr>
            <p:spPr bwMode="auto">
              <a:xfrm>
                <a:off x="7542685" y="2897198"/>
                <a:ext cx="265750" cy="198192"/>
              </a:xfrm>
              <a:custGeom>
                <a:avLst/>
                <a:gdLst>
                  <a:gd name="T0" fmla="*/ 144 w 169"/>
                  <a:gd name="T1" fmla="*/ 21 h 126"/>
                  <a:gd name="T2" fmla="*/ 134 w 169"/>
                  <a:gd name="T3" fmla="*/ 33 h 126"/>
                  <a:gd name="T4" fmla="*/ 144 w 169"/>
                  <a:gd name="T5" fmla="*/ 42 h 126"/>
                  <a:gd name="T6" fmla="*/ 143 w 169"/>
                  <a:gd name="T7" fmla="*/ 87 h 126"/>
                  <a:gd name="T8" fmla="*/ 130 w 169"/>
                  <a:gd name="T9" fmla="*/ 91 h 126"/>
                  <a:gd name="T10" fmla="*/ 124 w 169"/>
                  <a:gd name="T11" fmla="*/ 102 h 126"/>
                  <a:gd name="T12" fmla="*/ 97 w 169"/>
                  <a:gd name="T13" fmla="*/ 108 h 126"/>
                  <a:gd name="T14" fmla="*/ 98 w 169"/>
                  <a:gd name="T15" fmla="*/ 117 h 126"/>
                  <a:gd name="T16" fmla="*/ 91 w 169"/>
                  <a:gd name="T17" fmla="*/ 126 h 126"/>
                  <a:gd name="T18" fmla="*/ 76 w 169"/>
                  <a:gd name="T19" fmla="*/ 85 h 126"/>
                  <a:gd name="T20" fmla="*/ 57 w 169"/>
                  <a:gd name="T21" fmla="*/ 99 h 126"/>
                  <a:gd name="T22" fmla="*/ 40 w 169"/>
                  <a:gd name="T23" fmla="*/ 101 h 126"/>
                  <a:gd name="T24" fmla="*/ 0 w 169"/>
                  <a:gd name="T25" fmla="*/ 96 h 126"/>
                  <a:gd name="T26" fmla="*/ 20 w 169"/>
                  <a:gd name="T27" fmla="*/ 81 h 126"/>
                  <a:gd name="T28" fmla="*/ 58 w 169"/>
                  <a:gd name="T29" fmla="*/ 68 h 126"/>
                  <a:gd name="T30" fmla="*/ 64 w 169"/>
                  <a:gd name="T31" fmla="*/ 60 h 126"/>
                  <a:gd name="T32" fmla="*/ 50 w 169"/>
                  <a:gd name="T33" fmla="*/ 47 h 126"/>
                  <a:gd name="T34" fmla="*/ 37 w 169"/>
                  <a:gd name="T35" fmla="*/ 50 h 126"/>
                  <a:gd name="T36" fmla="*/ 23 w 169"/>
                  <a:gd name="T37" fmla="*/ 38 h 126"/>
                  <a:gd name="T38" fmla="*/ 31 w 169"/>
                  <a:gd name="T39" fmla="*/ 27 h 126"/>
                  <a:gd name="T40" fmla="*/ 29 w 169"/>
                  <a:gd name="T41" fmla="*/ 12 h 126"/>
                  <a:gd name="T42" fmla="*/ 40 w 169"/>
                  <a:gd name="T43" fmla="*/ 3 h 126"/>
                  <a:gd name="T44" fmla="*/ 55 w 169"/>
                  <a:gd name="T45" fmla="*/ 18 h 126"/>
                  <a:gd name="T46" fmla="*/ 62 w 169"/>
                  <a:gd name="T47" fmla="*/ 6 h 126"/>
                  <a:gd name="T48" fmla="*/ 83 w 169"/>
                  <a:gd name="T49" fmla="*/ 0 h 126"/>
                  <a:gd name="T50" fmla="*/ 95 w 169"/>
                  <a:gd name="T51" fmla="*/ 10 h 126"/>
                  <a:gd name="T52" fmla="*/ 129 w 169"/>
                  <a:gd name="T53" fmla="*/ 6 h 126"/>
                  <a:gd name="T54" fmla="*/ 151 w 169"/>
                  <a:gd name="T55" fmla="*/ 7 h 126"/>
                  <a:gd name="T56" fmla="*/ 169 w 169"/>
                  <a:gd name="T57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" h="126">
                    <a:moveTo>
                      <a:pt x="144" y="21"/>
                    </a:moveTo>
                    <a:lnTo>
                      <a:pt x="134" y="33"/>
                    </a:lnTo>
                    <a:lnTo>
                      <a:pt x="144" y="42"/>
                    </a:lnTo>
                    <a:lnTo>
                      <a:pt x="143" y="87"/>
                    </a:lnTo>
                    <a:lnTo>
                      <a:pt x="130" y="91"/>
                    </a:lnTo>
                    <a:lnTo>
                      <a:pt x="124" y="102"/>
                    </a:lnTo>
                    <a:lnTo>
                      <a:pt x="97" y="108"/>
                    </a:lnTo>
                    <a:lnTo>
                      <a:pt x="98" y="117"/>
                    </a:lnTo>
                    <a:lnTo>
                      <a:pt x="91" y="126"/>
                    </a:lnTo>
                    <a:lnTo>
                      <a:pt x="76" y="85"/>
                    </a:lnTo>
                    <a:lnTo>
                      <a:pt x="57" y="99"/>
                    </a:lnTo>
                    <a:lnTo>
                      <a:pt x="40" y="101"/>
                    </a:lnTo>
                    <a:lnTo>
                      <a:pt x="0" y="96"/>
                    </a:lnTo>
                    <a:lnTo>
                      <a:pt x="20" y="81"/>
                    </a:lnTo>
                    <a:lnTo>
                      <a:pt x="58" y="68"/>
                    </a:lnTo>
                    <a:lnTo>
                      <a:pt x="64" y="60"/>
                    </a:lnTo>
                    <a:lnTo>
                      <a:pt x="50" y="47"/>
                    </a:lnTo>
                    <a:lnTo>
                      <a:pt x="37" y="50"/>
                    </a:lnTo>
                    <a:lnTo>
                      <a:pt x="23" y="38"/>
                    </a:lnTo>
                    <a:lnTo>
                      <a:pt x="31" y="27"/>
                    </a:lnTo>
                    <a:lnTo>
                      <a:pt x="29" y="12"/>
                    </a:lnTo>
                    <a:lnTo>
                      <a:pt x="40" y="3"/>
                    </a:lnTo>
                    <a:lnTo>
                      <a:pt x="55" y="18"/>
                    </a:lnTo>
                    <a:lnTo>
                      <a:pt x="62" y="6"/>
                    </a:lnTo>
                    <a:lnTo>
                      <a:pt x="83" y="0"/>
                    </a:lnTo>
                    <a:lnTo>
                      <a:pt x="95" y="10"/>
                    </a:lnTo>
                    <a:lnTo>
                      <a:pt x="129" y="6"/>
                    </a:lnTo>
                    <a:lnTo>
                      <a:pt x="151" y="7"/>
                    </a:lnTo>
                    <a:lnTo>
                      <a:pt x="169" y="2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8" name="Freeform 194"/>
              <p:cNvSpPr>
                <a:spLocks/>
              </p:cNvSpPr>
              <p:nvPr/>
            </p:nvSpPr>
            <p:spPr bwMode="auto">
              <a:xfrm>
                <a:off x="6759588" y="2887761"/>
                <a:ext cx="157248" cy="114826"/>
              </a:xfrm>
              <a:custGeom>
                <a:avLst/>
                <a:gdLst>
                  <a:gd name="T0" fmla="*/ 0 w 90"/>
                  <a:gd name="T1" fmla="*/ 18 h 65"/>
                  <a:gd name="T2" fmla="*/ 32 w 90"/>
                  <a:gd name="T3" fmla="*/ 0 h 65"/>
                  <a:gd name="T4" fmla="*/ 50 w 90"/>
                  <a:gd name="T5" fmla="*/ 9 h 65"/>
                  <a:gd name="T6" fmla="*/ 62 w 90"/>
                  <a:gd name="T7" fmla="*/ 9 h 65"/>
                  <a:gd name="T8" fmla="*/ 74 w 90"/>
                  <a:gd name="T9" fmla="*/ 21 h 65"/>
                  <a:gd name="T10" fmla="*/ 89 w 90"/>
                  <a:gd name="T11" fmla="*/ 37 h 65"/>
                  <a:gd name="T12" fmla="*/ 80 w 90"/>
                  <a:gd name="T13" fmla="*/ 55 h 65"/>
                  <a:gd name="T14" fmla="*/ 64 w 90"/>
                  <a:gd name="T15" fmla="*/ 62 h 65"/>
                  <a:gd name="T16" fmla="*/ 45 w 90"/>
                  <a:gd name="T17" fmla="*/ 64 h 65"/>
                  <a:gd name="T18" fmla="*/ 42 w 90"/>
                  <a:gd name="T19" fmla="*/ 50 h 65"/>
                  <a:gd name="T20" fmla="*/ 35 w 90"/>
                  <a:gd name="T21" fmla="*/ 37 h 65"/>
                  <a:gd name="T22" fmla="*/ 15 w 90"/>
                  <a:gd name="T23" fmla="*/ 31 h 65"/>
                  <a:gd name="T24" fmla="*/ 0 w 90"/>
                  <a:gd name="T25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65">
                    <a:moveTo>
                      <a:pt x="0" y="18"/>
                    </a:moveTo>
                    <a:lnTo>
                      <a:pt x="32" y="0"/>
                    </a:lnTo>
                    <a:lnTo>
                      <a:pt x="50" y="9"/>
                    </a:lnTo>
                    <a:lnTo>
                      <a:pt x="62" y="9"/>
                    </a:lnTo>
                    <a:lnTo>
                      <a:pt x="74" y="21"/>
                    </a:lnTo>
                    <a:lnTo>
                      <a:pt x="89" y="37"/>
                    </a:lnTo>
                    <a:lnTo>
                      <a:pt x="80" y="55"/>
                    </a:lnTo>
                    <a:lnTo>
                      <a:pt x="64" y="62"/>
                    </a:lnTo>
                    <a:lnTo>
                      <a:pt x="45" y="64"/>
                    </a:lnTo>
                    <a:lnTo>
                      <a:pt x="42" y="50"/>
                    </a:lnTo>
                    <a:lnTo>
                      <a:pt x="35" y="37"/>
                    </a:lnTo>
                    <a:lnTo>
                      <a:pt x="15" y="31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9" name="Freeform 195"/>
              <p:cNvSpPr>
                <a:spLocks/>
              </p:cNvSpPr>
              <p:nvPr/>
            </p:nvSpPr>
            <p:spPr bwMode="auto">
              <a:xfrm>
                <a:off x="8354087" y="3965234"/>
                <a:ext cx="127371" cy="243808"/>
              </a:xfrm>
              <a:custGeom>
                <a:avLst/>
                <a:gdLst>
                  <a:gd name="T0" fmla="*/ 46 w 73"/>
                  <a:gd name="T1" fmla="*/ 46 h 138"/>
                  <a:gd name="T2" fmla="*/ 25 w 73"/>
                  <a:gd name="T3" fmla="*/ 35 h 138"/>
                  <a:gd name="T4" fmla="*/ 13 w 73"/>
                  <a:gd name="T5" fmla="*/ 0 h 138"/>
                  <a:gd name="T6" fmla="*/ 0 w 73"/>
                  <a:gd name="T7" fmla="*/ 13 h 138"/>
                  <a:gd name="T8" fmla="*/ 2 w 73"/>
                  <a:gd name="T9" fmla="*/ 36 h 138"/>
                  <a:gd name="T10" fmla="*/ 8 w 73"/>
                  <a:gd name="T11" fmla="*/ 91 h 138"/>
                  <a:gd name="T12" fmla="*/ 26 w 73"/>
                  <a:gd name="T13" fmla="*/ 116 h 138"/>
                  <a:gd name="T14" fmla="*/ 41 w 73"/>
                  <a:gd name="T15" fmla="*/ 133 h 138"/>
                  <a:gd name="T16" fmla="*/ 70 w 73"/>
                  <a:gd name="T17" fmla="*/ 137 h 138"/>
                  <a:gd name="T18" fmla="*/ 72 w 73"/>
                  <a:gd name="T19" fmla="*/ 127 h 138"/>
                  <a:gd name="T20" fmla="*/ 68 w 73"/>
                  <a:gd name="T21" fmla="*/ 78 h 138"/>
                  <a:gd name="T22" fmla="*/ 46 w 73"/>
                  <a:gd name="T23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38">
                    <a:moveTo>
                      <a:pt x="46" y="46"/>
                    </a:moveTo>
                    <a:lnTo>
                      <a:pt x="25" y="35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2" y="36"/>
                    </a:lnTo>
                    <a:lnTo>
                      <a:pt x="8" y="91"/>
                    </a:lnTo>
                    <a:lnTo>
                      <a:pt x="26" y="116"/>
                    </a:lnTo>
                    <a:lnTo>
                      <a:pt x="41" y="133"/>
                    </a:lnTo>
                    <a:lnTo>
                      <a:pt x="70" y="137"/>
                    </a:lnTo>
                    <a:lnTo>
                      <a:pt x="72" y="127"/>
                    </a:lnTo>
                    <a:lnTo>
                      <a:pt x="68" y="78"/>
                    </a:lnTo>
                    <a:lnTo>
                      <a:pt x="46" y="4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0" name="Freeform 196"/>
              <p:cNvSpPr>
                <a:spLocks/>
              </p:cNvSpPr>
              <p:nvPr/>
            </p:nvSpPr>
            <p:spPr bwMode="auto">
              <a:xfrm>
                <a:off x="9237823" y="2835853"/>
                <a:ext cx="124226" cy="155722"/>
              </a:xfrm>
              <a:custGeom>
                <a:avLst/>
                <a:gdLst>
                  <a:gd name="T0" fmla="*/ 12 w 71"/>
                  <a:gd name="T1" fmla="*/ 8 h 89"/>
                  <a:gd name="T2" fmla="*/ 15 w 71"/>
                  <a:gd name="T3" fmla="*/ 26 h 89"/>
                  <a:gd name="T4" fmla="*/ 17 w 71"/>
                  <a:gd name="T5" fmla="*/ 42 h 89"/>
                  <a:gd name="T6" fmla="*/ 8 w 71"/>
                  <a:gd name="T7" fmla="*/ 58 h 89"/>
                  <a:gd name="T8" fmla="*/ 0 w 71"/>
                  <a:gd name="T9" fmla="*/ 73 h 89"/>
                  <a:gd name="T10" fmla="*/ 9 w 71"/>
                  <a:gd name="T11" fmla="*/ 80 h 89"/>
                  <a:gd name="T12" fmla="*/ 26 w 71"/>
                  <a:gd name="T13" fmla="*/ 74 h 89"/>
                  <a:gd name="T14" fmla="*/ 42 w 71"/>
                  <a:gd name="T15" fmla="*/ 77 h 89"/>
                  <a:gd name="T16" fmla="*/ 42 w 71"/>
                  <a:gd name="T17" fmla="*/ 78 h 89"/>
                  <a:gd name="T18" fmla="*/ 42 w 71"/>
                  <a:gd name="T19" fmla="*/ 79 h 89"/>
                  <a:gd name="T20" fmla="*/ 43 w 71"/>
                  <a:gd name="T21" fmla="*/ 80 h 89"/>
                  <a:gd name="T22" fmla="*/ 44 w 71"/>
                  <a:gd name="T23" fmla="*/ 80 h 89"/>
                  <a:gd name="T24" fmla="*/ 44 w 71"/>
                  <a:gd name="T25" fmla="*/ 83 h 89"/>
                  <a:gd name="T26" fmla="*/ 45 w 71"/>
                  <a:gd name="T27" fmla="*/ 85 h 89"/>
                  <a:gd name="T28" fmla="*/ 46 w 71"/>
                  <a:gd name="T29" fmla="*/ 85 h 89"/>
                  <a:gd name="T30" fmla="*/ 48 w 71"/>
                  <a:gd name="T31" fmla="*/ 87 h 89"/>
                  <a:gd name="T32" fmla="*/ 48 w 71"/>
                  <a:gd name="T33" fmla="*/ 88 h 89"/>
                  <a:gd name="T34" fmla="*/ 49 w 71"/>
                  <a:gd name="T35" fmla="*/ 88 h 89"/>
                  <a:gd name="T36" fmla="*/ 50 w 71"/>
                  <a:gd name="T37" fmla="*/ 87 h 89"/>
                  <a:gd name="T38" fmla="*/ 50 w 71"/>
                  <a:gd name="T39" fmla="*/ 86 h 89"/>
                  <a:gd name="T40" fmla="*/ 50 w 71"/>
                  <a:gd name="T41" fmla="*/ 85 h 89"/>
                  <a:gd name="T42" fmla="*/ 51 w 71"/>
                  <a:gd name="T43" fmla="*/ 83 h 89"/>
                  <a:gd name="T44" fmla="*/ 51 w 71"/>
                  <a:gd name="T45" fmla="*/ 80 h 89"/>
                  <a:gd name="T46" fmla="*/ 53 w 71"/>
                  <a:gd name="T47" fmla="*/ 78 h 89"/>
                  <a:gd name="T48" fmla="*/ 55 w 71"/>
                  <a:gd name="T49" fmla="*/ 76 h 89"/>
                  <a:gd name="T50" fmla="*/ 55 w 71"/>
                  <a:gd name="T51" fmla="*/ 74 h 89"/>
                  <a:gd name="T52" fmla="*/ 57 w 71"/>
                  <a:gd name="T53" fmla="*/ 71 h 89"/>
                  <a:gd name="T54" fmla="*/ 58 w 71"/>
                  <a:gd name="T55" fmla="*/ 69 h 89"/>
                  <a:gd name="T56" fmla="*/ 59 w 71"/>
                  <a:gd name="T57" fmla="*/ 68 h 89"/>
                  <a:gd name="T58" fmla="*/ 59 w 71"/>
                  <a:gd name="T59" fmla="*/ 67 h 89"/>
                  <a:gd name="T60" fmla="*/ 60 w 71"/>
                  <a:gd name="T61" fmla="*/ 66 h 89"/>
                  <a:gd name="T62" fmla="*/ 70 w 71"/>
                  <a:gd name="T63" fmla="*/ 61 h 89"/>
                  <a:gd name="T64" fmla="*/ 67 w 71"/>
                  <a:gd name="T65" fmla="*/ 42 h 89"/>
                  <a:gd name="T66" fmla="*/ 52 w 71"/>
                  <a:gd name="T67" fmla="*/ 37 h 89"/>
                  <a:gd name="T68" fmla="*/ 31 w 71"/>
                  <a:gd name="T69" fmla="*/ 30 h 89"/>
                  <a:gd name="T70" fmla="*/ 25 w 71"/>
                  <a:gd name="T71" fmla="*/ 14 h 89"/>
                  <a:gd name="T72" fmla="*/ 18 w 71"/>
                  <a:gd name="T73" fmla="*/ 0 h 89"/>
                  <a:gd name="T74" fmla="*/ 12 w 71"/>
                  <a:gd name="T75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89">
                    <a:moveTo>
                      <a:pt x="12" y="8"/>
                    </a:moveTo>
                    <a:lnTo>
                      <a:pt x="15" y="26"/>
                    </a:lnTo>
                    <a:lnTo>
                      <a:pt x="17" y="42"/>
                    </a:lnTo>
                    <a:lnTo>
                      <a:pt x="8" y="58"/>
                    </a:lnTo>
                    <a:lnTo>
                      <a:pt x="0" y="73"/>
                    </a:lnTo>
                    <a:lnTo>
                      <a:pt x="9" y="80"/>
                    </a:lnTo>
                    <a:lnTo>
                      <a:pt x="26" y="74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4" y="83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8" y="87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87"/>
                    </a:lnTo>
                    <a:lnTo>
                      <a:pt x="50" y="86"/>
                    </a:lnTo>
                    <a:lnTo>
                      <a:pt x="50" y="85"/>
                    </a:lnTo>
                    <a:lnTo>
                      <a:pt x="51" y="83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5" y="76"/>
                    </a:lnTo>
                    <a:lnTo>
                      <a:pt x="55" y="74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59" y="68"/>
                    </a:lnTo>
                    <a:lnTo>
                      <a:pt x="59" y="67"/>
                    </a:lnTo>
                    <a:lnTo>
                      <a:pt x="60" y="66"/>
                    </a:lnTo>
                    <a:lnTo>
                      <a:pt x="70" y="61"/>
                    </a:lnTo>
                    <a:lnTo>
                      <a:pt x="67" y="42"/>
                    </a:lnTo>
                    <a:lnTo>
                      <a:pt x="52" y="37"/>
                    </a:lnTo>
                    <a:lnTo>
                      <a:pt x="31" y="30"/>
                    </a:lnTo>
                    <a:lnTo>
                      <a:pt x="25" y="14"/>
                    </a:lnTo>
                    <a:lnTo>
                      <a:pt x="18" y="0"/>
                    </a:lnTo>
                    <a:lnTo>
                      <a:pt x="12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1" name="Freeform 197"/>
              <p:cNvSpPr>
                <a:spLocks/>
              </p:cNvSpPr>
              <p:nvPr/>
            </p:nvSpPr>
            <p:spPr bwMode="auto">
              <a:xfrm>
                <a:off x="9094727" y="3002586"/>
                <a:ext cx="240590" cy="253246"/>
              </a:xfrm>
              <a:custGeom>
                <a:avLst/>
                <a:gdLst>
                  <a:gd name="T0" fmla="*/ 99 w 136"/>
                  <a:gd name="T1" fmla="*/ 0 h 143"/>
                  <a:gd name="T2" fmla="*/ 114 w 136"/>
                  <a:gd name="T3" fmla="*/ 0 h 143"/>
                  <a:gd name="T4" fmla="*/ 118 w 136"/>
                  <a:gd name="T5" fmla="*/ 25 h 143"/>
                  <a:gd name="T6" fmla="*/ 123 w 136"/>
                  <a:gd name="T7" fmla="*/ 34 h 143"/>
                  <a:gd name="T8" fmla="*/ 135 w 136"/>
                  <a:gd name="T9" fmla="*/ 45 h 143"/>
                  <a:gd name="T10" fmla="*/ 117 w 136"/>
                  <a:gd name="T11" fmla="*/ 60 h 143"/>
                  <a:gd name="T12" fmla="*/ 125 w 136"/>
                  <a:gd name="T13" fmla="*/ 87 h 143"/>
                  <a:gd name="T14" fmla="*/ 121 w 136"/>
                  <a:gd name="T15" fmla="*/ 103 h 143"/>
                  <a:gd name="T16" fmla="*/ 114 w 136"/>
                  <a:gd name="T17" fmla="*/ 112 h 143"/>
                  <a:gd name="T18" fmla="*/ 106 w 136"/>
                  <a:gd name="T19" fmla="*/ 114 h 143"/>
                  <a:gd name="T20" fmla="*/ 101 w 136"/>
                  <a:gd name="T21" fmla="*/ 127 h 143"/>
                  <a:gd name="T22" fmla="*/ 91 w 136"/>
                  <a:gd name="T23" fmla="*/ 116 h 143"/>
                  <a:gd name="T24" fmla="*/ 86 w 136"/>
                  <a:gd name="T25" fmla="*/ 122 h 143"/>
                  <a:gd name="T26" fmla="*/ 67 w 136"/>
                  <a:gd name="T27" fmla="*/ 123 h 143"/>
                  <a:gd name="T28" fmla="*/ 63 w 136"/>
                  <a:gd name="T29" fmla="*/ 114 h 143"/>
                  <a:gd name="T30" fmla="*/ 55 w 136"/>
                  <a:gd name="T31" fmla="*/ 116 h 143"/>
                  <a:gd name="T32" fmla="*/ 55 w 136"/>
                  <a:gd name="T33" fmla="*/ 139 h 143"/>
                  <a:gd name="T34" fmla="*/ 46 w 136"/>
                  <a:gd name="T35" fmla="*/ 133 h 143"/>
                  <a:gd name="T36" fmla="*/ 40 w 136"/>
                  <a:gd name="T37" fmla="*/ 124 h 143"/>
                  <a:gd name="T38" fmla="*/ 36 w 136"/>
                  <a:gd name="T39" fmla="*/ 139 h 143"/>
                  <a:gd name="T40" fmla="*/ 26 w 136"/>
                  <a:gd name="T41" fmla="*/ 142 h 143"/>
                  <a:gd name="T42" fmla="*/ 19 w 136"/>
                  <a:gd name="T43" fmla="*/ 131 h 143"/>
                  <a:gd name="T44" fmla="*/ 7 w 136"/>
                  <a:gd name="T45" fmla="*/ 129 h 143"/>
                  <a:gd name="T46" fmla="*/ 0 w 136"/>
                  <a:gd name="T47" fmla="*/ 123 h 143"/>
                  <a:gd name="T48" fmla="*/ 11 w 136"/>
                  <a:gd name="T49" fmla="*/ 112 h 143"/>
                  <a:gd name="T50" fmla="*/ 23 w 136"/>
                  <a:gd name="T51" fmla="*/ 105 h 143"/>
                  <a:gd name="T52" fmla="*/ 32 w 136"/>
                  <a:gd name="T53" fmla="*/ 97 h 143"/>
                  <a:gd name="T54" fmla="*/ 54 w 136"/>
                  <a:gd name="T55" fmla="*/ 99 h 143"/>
                  <a:gd name="T56" fmla="*/ 55 w 136"/>
                  <a:gd name="T57" fmla="*/ 84 h 143"/>
                  <a:gd name="T58" fmla="*/ 60 w 136"/>
                  <a:gd name="T59" fmla="*/ 72 h 143"/>
                  <a:gd name="T60" fmla="*/ 68 w 136"/>
                  <a:gd name="T61" fmla="*/ 76 h 143"/>
                  <a:gd name="T62" fmla="*/ 88 w 136"/>
                  <a:gd name="T63" fmla="*/ 73 h 143"/>
                  <a:gd name="T64" fmla="*/ 91 w 136"/>
                  <a:gd name="T65" fmla="*/ 62 h 143"/>
                  <a:gd name="T66" fmla="*/ 91 w 136"/>
                  <a:gd name="T67" fmla="*/ 44 h 143"/>
                  <a:gd name="T68" fmla="*/ 97 w 136"/>
                  <a:gd name="T69" fmla="*/ 34 h 143"/>
                  <a:gd name="T70" fmla="*/ 92 w 136"/>
                  <a:gd name="T71" fmla="*/ 10 h 143"/>
                  <a:gd name="T72" fmla="*/ 99 w 136"/>
                  <a:gd name="T7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" h="143">
                    <a:moveTo>
                      <a:pt x="99" y="0"/>
                    </a:moveTo>
                    <a:lnTo>
                      <a:pt x="114" y="0"/>
                    </a:lnTo>
                    <a:lnTo>
                      <a:pt x="118" y="25"/>
                    </a:lnTo>
                    <a:lnTo>
                      <a:pt x="123" y="34"/>
                    </a:lnTo>
                    <a:lnTo>
                      <a:pt x="135" y="45"/>
                    </a:lnTo>
                    <a:lnTo>
                      <a:pt x="117" y="60"/>
                    </a:lnTo>
                    <a:lnTo>
                      <a:pt x="125" y="87"/>
                    </a:lnTo>
                    <a:lnTo>
                      <a:pt x="121" y="103"/>
                    </a:lnTo>
                    <a:lnTo>
                      <a:pt x="114" y="112"/>
                    </a:lnTo>
                    <a:lnTo>
                      <a:pt x="106" y="114"/>
                    </a:lnTo>
                    <a:lnTo>
                      <a:pt x="101" y="127"/>
                    </a:lnTo>
                    <a:lnTo>
                      <a:pt x="91" y="116"/>
                    </a:lnTo>
                    <a:lnTo>
                      <a:pt x="86" y="122"/>
                    </a:lnTo>
                    <a:lnTo>
                      <a:pt x="67" y="123"/>
                    </a:lnTo>
                    <a:lnTo>
                      <a:pt x="63" y="114"/>
                    </a:lnTo>
                    <a:lnTo>
                      <a:pt x="55" y="116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40" y="124"/>
                    </a:lnTo>
                    <a:lnTo>
                      <a:pt x="36" y="139"/>
                    </a:lnTo>
                    <a:lnTo>
                      <a:pt x="26" y="142"/>
                    </a:lnTo>
                    <a:lnTo>
                      <a:pt x="19" y="131"/>
                    </a:lnTo>
                    <a:lnTo>
                      <a:pt x="7" y="129"/>
                    </a:lnTo>
                    <a:lnTo>
                      <a:pt x="0" y="123"/>
                    </a:lnTo>
                    <a:lnTo>
                      <a:pt x="11" y="112"/>
                    </a:lnTo>
                    <a:lnTo>
                      <a:pt x="23" y="105"/>
                    </a:lnTo>
                    <a:lnTo>
                      <a:pt x="32" y="97"/>
                    </a:lnTo>
                    <a:lnTo>
                      <a:pt x="54" y="99"/>
                    </a:lnTo>
                    <a:lnTo>
                      <a:pt x="55" y="84"/>
                    </a:lnTo>
                    <a:lnTo>
                      <a:pt x="60" y="72"/>
                    </a:lnTo>
                    <a:lnTo>
                      <a:pt x="68" y="76"/>
                    </a:lnTo>
                    <a:lnTo>
                      <a:pt x="88" y="73"/>
                    </a:lnTo>
                    <a:lnTo>
                      <a:pt x="91" y="62"/>
                    </a:lnTo>
                    <a:lnTo>
                      <a:pt x="91" y="44"/>
                    </a:lnTo>
                    <a:lnTo>
                      <a:pt x="97" y="34"/>
                    </a:lnTo>
                    <a:lnTo>
                      <a:pt x="92" y="10"/>
                    </a:lnTo>
                    <a:lnTo>
                      <a:pt x="9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2" name="Freeform 198"/>
              <p:cNvSpPr>
                <a:spLocks/>
              </p:cNvSpPr>
              <p:nvPr/>
            </p:nvSpPr>
            <p:spPr bwMode="auto">
              <a:xfrm>
                <a:off x="9036545" y="3240102"/>
                <a:ext cx="58182" cy="97523"/>
              </a:xfrm>
              <a:custGeom>
                <a:avLst/>
                <a:gdLst>
                  <a:gd name="T0" fmla="*/ 14 w 34"/>
                  <a:gd name="T1" fmla="*/ 5 h 54"/>
                  <a:gd name="T2" fmla="*/ 8 w 34"/>
                  <a:gd name="T3" fmla="*/ 15 h 54"/>
                  <a:gd name="T4" fmla="*/ 0 w 34"/>
                  <a:gd name="T5" fmla="*/ 21 h 54"/>
                  <a:gd name="T6" fmla="*/ 7 w 34"/>
                  <a:gd name="T7" fmla="*/ 36 h 54"/>
                  <a:gd name="T8" fmla="*/ 14 w 34"/>
                  <a:gd name="T9" fmla="*/ 28 h 54"/>
                  <a:gd name="T10" fmla="*/ 21 w 34"/>
                  <a:gd name="T11" fmla="*/ 31 h 54"/>
                  <a:gd name="T12" fmla="*/ 19 w 34"/>
                  <a:gd name="T13" fmla="*/ 40 h 54"/>
                  <a:gd name="T14" fmla="*/ 25 w 34"/>
                  <a:gd name="T15" fmla="*/ 53 h 54"/>
                  <a:gd name="T16" fmla="*/ 33 w 34"/>
                  <a:gd name="T17" fmla="*/ 47 h 54"/>
                  <a:gd name="T18" fmla="*/ 33 w 34"/>
                  <a:gd name="T19" fmla="*/ 32 h 54"/>
                  <a:gd name="T20" fmla="*/ 31 w 34"/>
                  <a:gd name="T21" fmla="*/ 8 h 54"/>
                  <a:gd name="T22" fmla="*/ 25 w 34"/>
                  <a:gd name="T23" fmla="*/ 0 h 54"/>
                  <a:gd name="T24" fmla="*/ 14 w 34"/>
                  <a:gd name="T2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4">
                    <a:moveTo>
                      <a:pt x="14" y="5"/>
                    </a:moveTo>
                    <a:lnTo>
                      <a:pt x="8" y="15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4" y="28"/>
                    </a:lnTo>
                    <a:lnTo>
                      <a:pt x="21" y="31"/>
                    </a:lnTo>
                    <a:lnTo>
                      <a:pt x="19" y="40"/>
                    </a:lnTo>
                    <a:lnTo>
                      <a:pt x="25" y="53"/>
                    </a:lnTo>
                    <a:lnTo>
                      <a:pt x="33" y="47"/>
                    </a:lnTo>
                    <a:lnTo>
                      <a:pt x="33" y="32"/>
                    </a:lnTo>
                    <a:lnTo>
                      <a:pt x="31" y="8"/>
                    </a:lnTo>
                    <a:lnTo>
                      <a:pt x="25" y="0"/>
                    </a:lnTo>
                    <a:lnTo>
                      <a:pt x="14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3" name="Freeform 199"/>
              <p:cNvSpPr>
                <a:spLocks/>
              </p:cNvSpPr>
              <p:nvPr/>
            </p:nvSpPr>
            <p:spPr bwMode="auto">
              <a:xfrm>
                <a:off x="7627599" y="2596764"/>
                <a:ext cx="1438823" cy="1063317"/>
              </a:xfrm>
              <a:custGeom>
                <a:avLst/>
                <a:gdLst>
                  <a:gd name="T0" fmla="*/ 622 w 817"/>
                  <a:gd name="T1" fmla="*/ 289 h 602"/>
                  <a:gd name="T2" fmla="*/ 663 w 817"/>
                  <a:gd name="T3" fmla="*/ 292 h 602"/>
                  <a:gd name="T4" fmla="*/ 670 w 817"/>
                  <a:gd name="T5" fmla="*/ 320 h 602"/>
                  <a:gd name="T6" fmla="*/ 674 w 817"/>
                  <a:gd name="T7" fmla="*/ 378 h 602"/>
                  <a:gd name="T8" fmla="*/ 696 w 817"/>
                  <a:gd name="T9" fmla="*/ 431 h 602"/>
                  <a:gd name="T10" fmla="*/ 691 w 817"/>
                  <a:gd name="T11" fmla="*/ 487 h 602"/>
                  <a:gd name="T12" fmla="*/ 664 w 817"/>
                  <a:gd name="T13" fmla="*/ 529 h 602"/>
                  <a:gd name="T14" fmla="*/ 641 w 817"/>
                  <a:gd name="T15" fmla="*/ 548 h 602"/>
                  <a:gd name="T16" fmla="*/ 595 w 817"/>
                  <a:gd name="T17" fmla="*/ 567 h 602"/>
                  <a:gd name="T18" fmla="*/ 540 w 817"/>
                  <a:gd name="T19" fmla="*/ 601 h 602"/>
                  <a:gd name="T20" fmla="*/ 519 w 817"/>
                  <a:gd name="T21" fmla="*/ 593 h 602"/>
                  <a:gd name="T22" fmla="*/ 460 w 817"/>
                  <a:gd name="T23" fmla="*/ 555 h 602"/>
                  <a:gd name="T24" fmla="*/ 428 w 817"/>
                  <a:gd name="T25" fmla="*/ 587 h 602"/>
                  <a:gd name="T26" fmla="*/ 391 w 817"/>
                  <a:gd name="T27" fmla="*/ 577 h 602"/>
                  <a:gd name="T28" fmla="*/ 364 w 817"/>
                  <a:gd name="T29" fmla="*/ 537 h 602"/>
                  <a:gd name="T30" fmla="*/ 380 w 817"/>
                  <a:gd name="T31" fmla="*/ 504 h 602"/>
                  <a:gd name="T32" fmla="*/ 354 w 817"/>
                  <a:gd name="T33" fmla="*/ 481 h 602"/>
                  <a:gd name="T34" fmla="*/ 306 w 817"/>
                  <a:gd name="T35" fmla="*/ 458 h 602"/>
                  <a:gd name="T36" fmla="*/ 257 w 817"/>
                  <a:gd name="T37" fmla="*/ 479 h 602"/>
                  <a:gd name="T38" fmla="*/ 219 w 817"/>
                  <a:gd name="T39" fmla="*/ 480 h 602"/>
                  <a:gd name="T40" fmla="*/ 163 w 817"/>
                  <a:gd name="T41" fmla="*/ 464 h 602"/>
                  <a:gd name="T42" fmla="*/ 142 w 817"/>
                  <a:gd name="T43" fmla="*/ 450 h 602"/>
                  <a:gd name="T44" fmla="*/ 100 w 817"/>
                  <a:gd name="T45" fmla="*/ 426 h 602"/>
                  <a:gd name="T46" fmla="*/ 68 w 817"/>
                  <a:gd name="T47" fmla="*/ 387 h 602"/>
                  <a:gd name="T48" fmla="*/ 17 w 817"/>
                  <a:gd name="T49" fmla="*/ 387 h 602"/>
                  <a:gd name="T50" fmla="*/ 14 w 817"/>
                  <a:gd name="T51" fmla="*/ 344 h 602"/>
                  <a:gd name="T52" fmla="*/ 15 w 817"/>
                  <a:gd name="T53" fmla="*/ 310 h 602"/>
                  <a:gd name="T54" fmla="*/ 14 w 817"/>
                  <a:gd name="T55" fmla="*/ 269 h 602"/>
                  <a:gd name="T56" fmla="*/ 40 w 817"/>
                  <a:gd name="T57" fmla="*/ 266 h 602"/>
                  <a:gd name="T58" fmla="*/ 81 w 817"/>
                  <a:gd name="T59" fmla="*/ 248 h 602"/>
                  <a:gd name="T60" fmla="*/ 76 w 817"/>
                  <a:gd name="T61" fmla="*/ 192 h 602"/>
                  <a:gd name="T62" fmla="*/ 111 w 817"/>
                  <a:gd name="T63" fmla="*/ 161 h 602"/>
                  <a:gd name="T64" fmla="*/ 150 w 817"/>
                  <a:gd name="T65" fmla="*/ 126 h 602"/>
                  <a:gd name="T66" fmla="*/ 172 w 817"/>
                  <a:gd name="T67" fmla="*/ 105 h 602"/>
                  <a:gd name="T68" fmla="*/ 210 w 817"/>
                  <a:gd name="T69" fmla="*/ 120 h 602"/>
                  <a:gd name="T70" fmla="*/ 258 w 817"/>
                  <a:gd name="T71" fmla="*/ 167 h 602"/>
                  <a:gd name="T72" fmla="*/ 298 w 817"/>
                  <a:gd name="T73" fmla="*/ 198 h 602"/>
                  <a:gd name="T74" fmla="*/ 406 w 817"/>
                  <a:gd name="T75" fmla="*/ 218 h 602"/>
                  <a:gd name="T76" fmla="*/ 460 w 817"/>
                  <a:gd name="T77" fmla="*/ 214 h 602"/>
                  <a:gd name="T78" fmla="*/ 513 w 817"/>
                  <a:gd name="T79" fmla="*/ 182 h 602"/>
                  <a:gd name="T80" fmla="*/ 546 w 817"/>
                  <a:gd name="T81" fmla="*/ 158 h 602"/>
                  <a:gd name="T82" fmla="*/ 604 w 817"/>
                  <a:gd name="T83" fmla="*/ 124 h 602"/>
                  <a:gd name="T84" fmla="*/ 558 w 817"/>
                  <a:gd name="T85" fmla="*/ 115 h 602"/>
                  <a:gd name="T86" fmla="*/ 557 w 817"/>
                  <a:gd name="T87" fmla="*/ 65 h 602"/>
                  <a:gd name="T88" fmla="*/ 591 w 817"/>
                  <a:gd name="T89" fmla="*/ 49 h 602"/>
                  <a:gd name="T90" fmla="*/ 600 w 817"/>
                  <a:gd name="T91" fmla="*/ 0 h 602"/>
                  <a:gd name="T92" fmla="*/ 689 w 817"/>
                  <a:gd name="T93" fmla="*/ 29 h 602"/>
                  <a:gd name="T94" fmla="*/ 714 w 817"/>
                  <a:gd name="T95" fmla="*/ 73 h 602"/>
                  <a:gd name="T96" fmla="*/ 763 w 817"/>
                  <a:gd name="T97" fmla="*/ 97 h 602"/>
                  <a:gd name="T98" fmla="*/ 808 w 817"/>
                  <a:gd name="T99" fmla="*/ 103 h 602"/>
                  <a:gd name="T100" fmla="*/ 806 w 817"/>
                  <a:gd name="T101" fmla="*/ 130 h 602"/>
                  <a:gd name="T102" fmla="*/ 783 w 817"/>
                  <a:gd name="T103" fmla="*/ 178 h 602"/>
                  <a:gd name="T104" fmla="*/ 797 w 817"/>
                  <a:gd name="T105" fmla="*/ 198 h 602"/>
                  <a:gd name="T106" fmla="*/ 755 w 817"/>
                  <a:gd name="T107" fmla="*/ 230 h 602"/>
                  <a:gd name="T108" fmla="*/ 721 w 817"/>
                  <a:gd name="T109" fmla="*/ 248 h 602"/>
                  <a:gd name="T110" fmla="*/ 669 w 817"/>
                  <a:gd name="T111" fmla="*/ 275 h 602"/>
                  <a:gd name="T112" fmla="*/ 657 w 817"/>
                  <a:gd name="T113" fmla="*/ 24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602">
                    <a:moveTo>
                      <a:pt x="641" y="259"/>
                    </a:moveTo>
                    <a:lnTo>
                      <a:pt x="621" y="274"/>
                    </a:lnTo>
                    <a:lnTo>
                      <a:pt x="622" y="289"/>
                    </a:lnTo>
                    <a:lnTo>
                      <a:pt x="637" y="302"/>
                    </a:lnTo>
                    <a:lnTo>
                      <a:pt x="652" y="303"/>
                    </a:lnTo>
                    <a:lnTo>
                      <a:pt x="663" y="292"/>
                    </a:lnTo>
                    <a:lnTo>
                      <a:pt x="685" y="294"/>
                    </a:lnTo>
                    <a:lnTo>
                      <a:pt x="689" y="314"/>
                    </a:lnTo>
                    <a:lnTo>
                      <a:pt x="670" y="320"/>
                    </a:lnTo>
                    <a:lnTo>
                      <a:pt x="655" y="334"/>
                    </a:lnTo>
                    <a:lnTo>
                      <a:pt x="661" y="353"/>
                    </a:lnTo>
                    <a:lnTo>
                      <a:pt x="674" y="378"/>
                    </a:lnTo>
                    <a:lnTo>
                      <a:pt x="692" y="397"/>
                    </a:lnTo>
                    <a:lnTo>
                      <a:pt x="692" y="413"/>
                    </a:lnTo>
                    <a:lnTo>
                      <a:pt x="696" y="431"/>
                    </a:lnTo>
                    <a:lnTo>
                      <a:pt x="703" y="471"/>
                    </a:lnTo>
                    <a:lnTo>
                      <a:pt x="693" y="474"/>
                    </a:lnTo>
                    <a:lnTo>
                      <a:pt x="691" y="487"/>
                    </a:lnTo>
                    <a:lnTo>
                      <a:pt x="677" y="500"/>
                    </a:lnTo>
                    <a:lnTo>
                      <a:pt x="678" y="519"/>
                    </a:lnTo>
                    <a:lnTo>
                      <a:pt x="664" y="529"/>
                    </a:lnTo>
                    <a:lnTo>
                      <a:pt x="655" y="530"/>
                    </a:lnTo>
                    <a:lnTo>
                      <a:pt x="652" y="545"/>
                    </a:lnTo>
                    <a:lnTo>
                      <a:pt x="641" y="548"/>
                    </a:lnTo>
                    <a:lnTo>
                      <a:pt x="638" y="563"/>
                    </a:lnTo>
                    <a:lnTo>
                      <a:pt x="613" y="570"/>
                    </a:lnTo>
                    <a:lnTo>
                      <a:pt x="595" y="567"/>
                    </a:lnTo>
                    <a:lnTo>
                      <a:pt x="572" y="575"/>
                    </a:lnTo>
                    <a:lnTo>
                      <a:pt x="549" y="593"/>
                    </a:lnTo>
                    <a:lnTo>
                      <a:pt x="540" y="601"/>
                    </a:lnTo>
                    <a:lnTo>
                      <a:pt x="534" y="581"/>
                    </a:lnTo>
                    <a:lnTo>
                      <a:pt x="525" y="576"/>
                    </a:lnTo>
                    <a:lnTo>
                      <a:pt x="519" y="593"/>
                    </a:lnTo>
                    <a:lnTo>
                      <a:pt x="497" y="563"/>
                    </a:lnTo>
                    <a:lnTo>
                      <a:pt x="475" y="555"/>
                    </a:lnTo>
                    <a:lnTo>
                      <a:pt x="460" y="555"/>
                    </a:lnTo>
                    <a:lnTo>
                      <a:pt x="437" y="567"/>
                    </a:lnTo>
                    <a:lnTo>
                      <a:pt x="426" y="573"/>
                    </a:lnTo>
                    <a:lnTo>
                      <a:pt x="428" y="587"/>
                    </a:lnTo>
                    <a:lnTo>
                      <a:pt x="408" y="590"/>
                    </a:lnTo>
                    <a:lnTo>
                      <a:pt x="405" y="581"/>
                    </a:lnTo>
                    <a:lnTo>
                      <a:pt x="391" y="577"/>
                    </a:lnTo>
                    <a:lnTo>
                      <a:pt x="387" y="554"/>
                    </a:lnTo>
                    <a:lnTo>
                      <a:pt x="380" y="539"/>
                    </a:lnTo>
                    <a:lnTo>
                      <a:pt x="364" y="537"/>
                    </a:lnTo>
                    <a:lnTo>
                      <a:pt x="365" y="524"/>
                    </a:lnTo>
                    <a:lnTo>
                      <a:pt x="375" y="516"/>
                    </a:lnTo>
                    <a:lnTo>
                      <a:pt x="380" y="504"/>
                    </a:lnTo>
                    <a:lnTo>
                      <a:pt x="375" y="487"/>
                    </a:lnTo>
                    <a:lnTo>
                      <a:pt x="371" y="479"/>
                    </a:lnTo>
                    <a:lnTo>
                      <a:pt x="354" y="481"/>
                    </a:lnTo>
                    <a:lnTo>
                      <a:pt x="345" y="467"/>
                    </a:lnTo>
                    <a:lnTo>
                      <a:pt x="329" y="458"/>
                    </a:lnTo>
                    <a:lnTo>
                      <a:pt x="306" y="458"/>
                    </a:lnTo>
                    <a:lnTo>
                      <a:pt x="288" y="468"/>
                    </a:lnTo>
                    <a:lnTo>
                      <a:pt x="280" y="479"/>
                    </a:lnTo>
                    <a:lnTo>
                      <a:pt x="257" y="479"/>
                    </a:lnTo>
                    <a:lnTo>
                      <a:pt x="241" y="471"/>
                    </a:lnTo>
                    <a:lnTo>
                      <a:pt x="233" y="486"/>
                    </a:lnTo>
                    <a:lnTo>
                      <a:pt x="219" y="480"/>
                    </a:lnTo>
                    <a:lnTo>
                      <a:pt x="188" y="478"/>
                    </a:lnTo>
                    <a:lnTo>
                      <a:pt x="174" y="470"/>
                    </a:lnTo>
                    <a:lnTo>
                      <a:pt x="163" y="464"/>
                    </a:lnTo>
                    <a:lnTo>
                      <a:pt x="161" y="448"/>
                    </a:lnTo>
                    <a:lnTo>
                      <a:pt x="156" y="458"/>
                    </a:lnTo>
                    <a:lnTo>
                      <a:pt x="142" y="450"/>
                    </a:lnTo>
                    <a:lnTo>
                      <a:pt x="129" y="438"/>
                    </a:lnTo>
                    <a:lnTo>
                      <a:pt x="113" y="438"/>
                    </a:lnTo>
                    <a:lnTo>
                      <a:pt x="100" y="426"/>
                    </a:lnTo>
                    <a:lnTo>
                      <a:pt x="79" y="421"/>
                    </a:lnTo>
                    <a:lnTo>
                      <a:pt x="79" y="395"/>
                    </a:lnTo>
                    <a:lnTo>
                      <a:pt x="68" y="387"/>
                    </a:lnTo>
                    <a:lnTo>
                      <a:pt x="51" y="385"/>
                    </a:lnTo>
                    <a:lnTo>
                      <a:pt x="31" y="398"/>
                    </a:lnTo>
                    <a:lnTo>
                      <a:pt x="17" y="387"/>
                    </a:lnTo>
                    <a:lnTo>
                      <a:pt x="19" y="368"/>
                    </a:lnTo>
                    <a:lnTo>
                      <a:pt x="11" y="358"/>
                    </a:lnTo>
                    <a:lnTo>
                      <a:pt x="14" y="344"/>
                    </a:lnTo>
                    <a:lnTo>
                      <a:pt x="17" y="321"/>
                    </a:lnTo>
                    <a:lnTo>
                      <a:pt x="17" y="308"/>
                    </a:lnTo>
                    <a:lnTo>
                      <a:pt x="15" y="310"/>
                    </a:lnTo>
                    <a:lnTo>
                      <a:pt x="0" y="299"/>
                    </a:lnTo>
                    <a:lnTo>
                      <a:pt x="2" y="277"/>
                    </a:lnTo>
                    <a:lnTo>
                      <a:pt x="14" y="269"/>
                    </a:lnTo>
                    <a:lnTo>
                      <a:pt x="35" y="282"/>
                    </a:lnTo>
                    <a:lnTo>
                      <a:pt x="42" y="275"/>
                    </a:lnTo>
                    <a:lnTo>
                      <a:pt x="40" y="266"/>
                    </a:lnTo>
                    <a:lnTo>
                      <a:pt x="64" y="261"/>
                    </a:lnTo>
                    <a:lnTo>
                      <a:pt x="69" y="252"/>
                    </a:lnTo>
                    <a:lnTo>
                      <a:pt x="81" y="248"/>
                    </a:lnTo>
                    <a:lnTo>
                      <a:pt x="82" y="208"/>
                    </a:lnTo>
                    <a:lnTo>
                      <a:pt x="71" y="203"/>
                    </a:lnTo>
                    <a:lnTo>
                      <a:pt x="76" y="192"/>
                    </a:lnTo>
                    <a:lnTo>
                      <a:pt x="104" y="189"/>
                    </a:lnTo>
                    <a:lnTo>
                      <a:pt x="110" y="181"/>
                    </a:lnTo>
                    <a:lnTo>
                      <a:pt x="111" y="161"/>
                    </a:lnTo>
                    <a:lnTo>
                      <a:pt x="126" y="153"/>
                    </a:lnTo>
                    <a:lnTo>
                      <a:pt x="144" y="159"/>
                    </a:lnTo>
                    <a:lnTo>
                      <a:pt x="150" y="126"/>
                    </a:lnTo>
                    <a:lnTo>
                      <a:pt x="157" y="119"/>
                    </a:lnTo>
                    <a:lnTo>
                      <a:pt x="169" y="116"/>
                    </a:lnTo>
                    <a:lnTo>
                      <a:pt x="172" y="105"/>
                    </a:lnTo>
                    <a:lnTo>
                      <a:pt x="181" y="98"/>
                    </a:lnTo>
                    <a:lnTo>
                      <a:pt x="189" y="109"/>
                    </a:lnTo>
                    <a:lnTo>
                      <a:pt x="210" y="120"/>
                    </a:lnTo>
                    <a:lnTo>
                      <a:pt x="214" y="136"/>
                    </a:lnTo>
                    <a:lnTo>
                      <a:pt x="225" y="161"/>
                    </a:lnTo>
                    <a:lnTo>
                      <a:pt x="258" y="167"/>
                    </a:lnTo>
                    <a:lnTo>
                      <a:pt x="272" y="170"/>
                    </a:lnTo>
                    <a:lnTo>
                      <a:pt x="288" y="179"/>
                    </a:lnTo>
                    <a:lnTo>
                      <a:pt x="298" y="198"/>
                    </a:lnTo>
                    <a:lnTo>
                      <a:pt x="308" y="207"/>
                    </a:lnTo>
                    <a:lnTo>
                      <a:pt x="388" y="213"/>
                    </a:lnTo>
                    <a:lnTo>
                      <a:pt x="406" y="218"/>
                    </a:lnTo>
                    <a:lnTo>
                      <a:pt x="427" y="230"/>
                    </a:lnTo>
                    <a:lnTo>
                      <a:pt x="448" y="223"/>
                    </a:lnTo>
                    <a:lnTo>
                      <a:pt x="460" y="214"/>
                    </a:lnTo>
                    <a:lnTo>
                      <a:pt x="488" y="218"/>
                    </a:lnTo>
                    <a:lnTo>
                      <a:pt x="511" y="199"/>
                    </a:lnTo>
                    <a:lnTo>
                      <a:pt x="513" y="182"/>
                    </a:lnTo>
                    <a:lnTo>
                      <a:pt x="513" y="165"/>
                    </a:lnTo>
                    <a:lnTo>
                      <a:pt x="532" y="172"/>
                    </a:lnTo>
                    <a:lnTo>
                      <a:pt x="546" y="158"/>
                    </a:lnTo>
                    <a:lnTo>
                      <a:pt x="558" y="148"/>
                    </a:lnTo>
                    <a:lnTo>
                      <a:pt x="580" y="136"/>
                    </a:lnTo>
                    <a:lnTo>
                      <a:pt x="604" y="124"/>
                    </a:lnTo>
                    <a:lnTo>
                      <a:pt x="593" y="109"/>
                    </a:lnTo>
                    <a:lnTo>
                      <a:pt x="570" y="112"/>
                    </a:lnTo>
                    <a:lnTo>
                      <a:pt x="558" y="115"/>
                    </a:lnTo>
                    <a:lnTo>
                      <a:pt x="555" y="109"/>
                    </a:lnTo>
                    <a:lnTo>
                      <a:pt x="553" y="77"/>
                    </a:lnTo>
                    <a:lnTo>
                      <a:pt x="557" y="65"/>
                    </a:lnTo>
                    <a:lnTo>
                      <a:pt x="568" y="76"/>
                    </a:lnTo>
                    <a:lnTo>
                      <a:pt x="587" y="76"/>
                    </a:lnTo>
                    <a:lnTo>
                      <a:pt x="591" y="49"/>
                    </a:lnTo>
                    <a:lnTo>
                      <a:pt x="602" y="40"/>
                    </a:lnTo>
                    <a:lnTo>
                      <a:pt x="592" y="14"/>
                    </a:lnTo>
                    <a:lnTo>
                      <a:pt x="600" y="0"/>
                    </a:lnTo>
                    <a:lnTo>
                      <a:pt x="661" y="1"/>
                    </a:lnTo>
                    <a:lnTo>
                      <a:pt x="675" y="17"/>
                    </a:lnTo>
                    <a:lnTo>
                      <a:pt x="689" y="29"/>
                    </a:lnTo>
                    <a:lnTo>
                      <a:pt x="700" y="42"/>
                    </a:lnTo>
                    <a:lnTo>
                      <a:pt x="703" y="59"/>
                    </a:lnTo>
                    <a:lnTo>
                      <a:pt x="714" y="73"/>
                    </a:lnTo>
                    <a:lnTo>
                      <a:pt x="740" y="78"/>
                    </a:lnTo>
                    <a:lnTo>
                      <a:pt x="751" y="88"/>
                    </a:lnTo>
                    <a:lnTo>
                      <a:pt x="763" y="97"/>
                    </a:lnTo>
                    <a:lnTo>
                      <a:pt x="769" y="106"/>
                    </a:lnTo>
                    <a:lnTo>
                      <a:pt x="783" y="107"/>
                    </a:lnTo>
                    <a:lnTo>
                      <a:pt x="808" y="103"/>
                    </a:lnTo>
                    <a:lnTo>
                      <a:pt x="813" y="109"/>
                    </a:lnTo>
                    <a:lnTo>
                      <a:pt x="816" y="122"/>
                    </a:lnTo>
                    <a:lnTo>
                      <a:pt x="806" y="130"/>
                    </a:lnTo>
                    <a:lnTo>
                      <a:pt x="804" y="165"/>
                    </a:lnTo>
                    <a:lnTo>
                      <a:pt x="791" y="164"/>
                    </a:lnTo>
                    <a:lnTo>
                      <a:pt x="783" y="178"/>
                    </a:lnTo>
                    <a:lnTo>
                      <a:pt x="784" y="194"/>
                    </a:lnTo>
                    <a:lnTo>
                      <a:pt x="798" y="198"/>
                    </a:lnTo>
                    <a:lnTo>
                      <a:pt x="797" y="198"/>
                    </a:lnTo>
                    <a:lnTo>
                      <a:pt x="783" y="209"/>
                    </a:lnTo>
                    <a:lnTo>
                      <a:pt x="769" y="213"/>
                    </a:lnTo>
                    <a:lnTo>
                      <a:pt x="755" y="230"/>
                    </a:lnTo>
                    <a:lnTo>
                      <a:pt x="741" y="230"/>
                    </a:lnTo>
                    <a:lnTo>
                      <a:pt x="729" y="224"/>
                    </a:lnTo>
                    <a:lnTo>
                      <a:pt x="721" y="248"/>
                    </a:lnTo>
                    <a:lnTo>
                      <a:pt x="707" y="257"/>
                    </a:lnTo>
                    <a:lnTo>
                      <a:pt x="689" y="268"/>
                    </a:lnTo>
                    <a:lnTo>
                      <a:pt x="669" y="275"/>
                    </a:lnTo>
                    <a:lnTo>
                      <a:pt x="667" y="258"/>
                    </a:lnTo>
                    <a:lnTo>
                      <a:pt x="663" y="242"/>
                    </a:lnTo>
                    <a:lnTo>
                      <a:pt x="657" y="241"/>
                    </a:lnTo>
                    <a:lnTo>
                      <a:pt x="648" y="248"/>
                    </a:lnTo>
                    <a:lnTo>
                      <a:pt x="641" y="2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4" name="Freeform 200"/>
              <p:cNvSpPr>
                <a:spLocks/>
              </p:cNvSpPr>
              <p:nvPr/>
            </p:nvSpPr>
            <p:spPr bwMode="auto">
              <a:xfrm>
                <a:off x="8874579" y="2972700"/>
                <a:ext cx="122654" cy="158868"/>
              </a:xfrm>
              <a:custGeom>
                <a:avLst/>
                <a:gdLst>
                  <a:gd name="T0" fmla="*/ 67 w 70"/>
                  <a:gd name="T1" fmla="*/ 0 h 91"/>
                  <a:gd name="T2" fmla="*/ 69 w 70"/>
                  <a:gd name="T3" fmla="*/ 25 h 91"/>
                  <a:gd name="T4" fmla="*/ 60 w 70"/>
                  <a:gd name="T5" fmla="*/ 31 h 91"/>
                  <a:gd name="T6" fmla="*/ 52 w 70"/>
                  <a:gd name="T7" fmla="*/ 45 h 91"/>
                  <a:gd name="T8" fmla="*/ 39 w 70"/>
                  <a:gd name="T9" fmla="*/ 51 h 91"/>
                  <a:gd name="T10" fmla="*/ 55 w 70"/>
                  <a:gd name="T11" fmla="*/ 67 h 91"/>
                  <a:gd name="T12" fmla="*/ 50 w 70"/>
                  <a:gd name="T13" fmla="*/ 82 h 91"/>
                  <a:gd name="T14" fmla="*/ 29 w 70"/>
                  <a:gd name="T15" fmla="*/ 90 h 91"/>
                  <a:gd name="T16" fmla="*/ 22 w 70"/>
                  <a:gd name="T17" fmla="*/ 81 h 91"/>
                  <a:gd name="T18" fmla="*/ 4 w 70"/>
                  <a:gd name="T19" fmla="*/ 73 h 91"/>
                  <a:gd name="T20" fmla="*/ 15 w 70"/>
                  <a:gd name="T21" fmla="*/ 65 h 91"/>
                  <a:gd name="T22" fmla="*/ 16 w 70"/>
                  <a:gd name="T23" fmla="*/ 48 h 91"/>
                  <a:gd name="T24" fmla="*/ 4 w 70"/>
                  <a:gd name="T25" fmla="*/ 45 h 91"/>
                  <a:gd name="T26" fmla="*/ 0 w 70"/>
                  <a:gd name="T27" fmla="*/ 45 h 91"/>
                  <a:gd name="T28" fmla="*/ 14 w 70"/>
                  <a:gd name="T29" fmla="*/ 37 h 91"/>
                  <a:gd name="T30" fmla="*/ 22 w 70"/>
                  <a:gd name="T31" fmla="*/ 12 h 91"/>
                  <a:gd name="T32" fmla="*/ 34 w 70"/>
                  <a:gd name="T33" fmla="*/ 18 h 91"/>
                  <a:gd name="T34" fmla="*/ 48 w 70"/>
                  <a:gd name="T35" fmla="*/ 18 h 91"/>
                  <a:gd name="T36" fmla="*/ 62 w 70"/>
                  <a:gd name="T37" fmla="*/ 1 h 91"/>
                  <a:gd name="T38" fmla="*/ 67 w 70"/>
                  <a:gd name="T3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91">
                    <a:moveTo>
                      <a:pt x="67" y="0"/>
                    </a:moveTo>
                    <a:lnTo>
                      <a:pt x="69" y="25"/>
                    </a:lnTo>
                    <a:lnTo>
                      <a:pt x="60" y="31"/>
                    </a:lnTo>
                    <a:lnTo>
                      <a:pt x="52" y="45"/>
                    </a:lnTo>
                    <a:lnTo>
                      <a:pt x="39" y="51"/>
                    </a:lnTo>
                    <a:lnTo>
                      <a:pt x="55" y="67"/>
                    </a:lnTo>
                    <a:lnTo>
                      <a:pt x="50" y="82"/>
                    </a:lnTo>
                    <a:lnTo>
                      <a:pt x="29" y="90"/>
                    </a:lnTo>
                    <a:lnTo>
                      <a:pt x="22" y="81"/>
                    </a:lnTo>
                    <a:lnTo>
                      <a:pt x="4" y="73"/>
                    </a:lnTo>
                    <a:lnTo>
                      <a:pt x="15" y="65"/>
                    </a:lnTo>
                    <a:lnTo>
                      <a:pt x="16" y="48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14" y="37"/>
                    </a:lnTo>
                    <a:lnTo>
                      <a:pt x="22" y="12"/>
                    </a:lnTo>
                    <a:lnTo>
                      <a:pt x="34" y="18"/>
                    </a:lnTo>
                    <a:lnTo>
                      <a:pt x="48" y="18"/>
                    </a:lnTo>
                    <a:lnTo>
                      <a:pt x="62" y="1"/>
                    </a:lnTo>
                    <a:lnTo>
                      <a:pt x="6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5" name="Freeform 201"/>
              <p:cNvSpPr>
                <a:spLocks/>
              </p:cNvSpPr>
              <p:nvPr/>
            </p:nvSpPr>
            <p:spPr bwMode="auto">
              <a:xfrm>
                <a:off x="8149664" y="3443013"/>
                <a:ext cx="198133" cy="511210"/>
              </a:xfrm>
              <a:custGeom>
                <a:avLst/>
                <a:gdLst>
                  <a:gd name="T0" fmla="*/ 1 w 113"/>
                  <a:gd name="T1" fmla="*/ 109 h 289"/>
                  <a:gd name="T2" fmla="*/ 8 w 113"/>
                  <a:gd name="T3" fmla="*/ 97 h 289"/>
                  <a:gd name="T4" fmla="*/ 8 w 113"/>
                  <a:gd name="T5" fmla="*/ 69 h 289"/>
                  <a:gd name="T6" fmla="*/ 21 w 113"/>
                  <a:gd name="T7" fmla="*/ 54 h 289"/>
                  <a:gd name="T8" fmla="*/ 27 w 113"/>
                  <a:gd name="T9" fmla="*/ 35 h 289"/>
                  <a:gd name="T10" fmla="*/ 38 w 113"/>
                  <a:gd name="T11" fmla="*/ 20 h 289"/>
                  <a:gd name="T12" fmla="*/ 56 w 113"/>
                  <a:gd name="T13" fmla="*/ 11 h 289"/>
                  <a:gd name="T14" fmla="*/ 57 w 113"/>
                  <a:gd name="T15" fmla="*/ 3 h 289"/>
                  <a:gd name="T16" fmla="*/ 74 w 113"/>
                  <a:gd name="T17" fmla="*/ 0 h 289"/>
                  <a:gd name="T18" fmla="*/ 78 w 113"/>
                  <a:gd name="T19" fmla="*/ 8 h 289"/>
                  <a:gd name="T20" fmla="*/ 84 w 113"/>
                  <a:gd name="T21" fmla="*/ 25 h 289"/>
                  <a:gd name="T22" fmla="*/ 78 w 113"/>
                  <a:gd name="T23" fmla="*/ 37 h 289"/>
                  <a:gd name="T24" fmla="*/ 68 w 113"/>
                  <a:gd name="T25" fmla="*/ 45 h 289"/>
                  <a:gd name="T26" fmla="*/ 67 w 113"/>
                  <a:gd name="T27" fmla="*/ 58 h 289"/>
                  <a:gd name="T28" fmla="*/ 83 w 113"/>
                  <a:gd name="T29" fmla="*/ 60 h 289"/>
                  <a:gd name="T30" fmla="*/ 91 w 113"/>
                  <a:gd name="T31" fmla="*/ 75 h 289"/>
                  <a:gd name="T32" fmla="*/ 94 w 113"/>
                  <a:gd name="T33" fmla="*/ 98 h 289"/>
                  <a:gd name="T34" fmla="*/ 109 w 113"/>
                  <a:gd name="T35" fmla="*/ 102 h 289"/>
                  <a:gd name="T36" fmla="*/ 112 w 113"/>
                  <a:gd name="T37" fmla="*/ 111 h 289"/>
                  <a:gd name="T38" fmla="*/ 105 w 113"/>
                  <a:gd name="T39" fmla="*/ 125 h 289"/>
                  <a:gd name="T40" fmla="*/ 97 w 113"/>
                  <a:gd name="T41" fmla="*/ 132 h 289"/>
                  <a:gd name="T42" fmla="*/ 82 w 113"/>
                  <a:gd name="T43" fmla="*/ 138 h 289"/>
                  <a:gd name="T44" fmla="*/ 80 w 113"/>
                  <a:gd name="T45" fmla="*/ 164 h 289"/>
                  <a:gd name="T46" fmla="*/ 84 w 113"/>
                  <a:gd name="T47" fmla="*/ 175 h 289"/>
                  <a:gd name="T48" fmla="*/ 96 w 113"/>
                  <a:gd name="T49" fmla="*/ 190 h 289"/>
                  <a:gd name="T50" fmla="*/ 91 w 113"/>
                  <a:gd name="T51" fmla="*/ 215 h 289"/>
                  <a:gd name="T52" fmla="*/ 93 w 113"/>
                  <a:gd name="T53" fmla="*/ 227 h 289"/>
                  <a:gd name="T54" fmla="*/ 98 w 113"/>
                  <a:gd name="T55" fmla="*/ 246 h 289"/>
                  <a:gd name="T56" fmla="*/ 110 w 113"/>
                  <a:gd name="T57" fmla="*/ 257 h 289"/>
                  <a:gd name="T58" fmla="*/ 101 w 113"/>
                  <a:gd name="T59" fmla="*/ 278 h 289"/>
                  <a:gd name="T60" fmla="*/ 94 w 113"/>
                  <a:gd name="T61" fmla="*/ 288 h 289"/>
                  <a:gd name="T62" fmla="*/ 88 w 113"/>
                  <a:gd name="T63" fmla="*/ 261 h 289"/>
                  <a:gd name="T64" fmla="*/ 84 w 113"/>
                  <a:gd name="T65" fmla="*/ 242 h 289"/>
                  <a:gd name="T66" fmla="*/ 73 w 113"/>
                  <a:gd name="T67" fmla="*/ 234 h 289"/>
                  <a:gd name="T68" fmla="*/ 78 w 113"/>
                  <a:gd name="T69" fmla="*/ 197 h 289"/>
                  <a:gd name="T70" fmla="*/ 64 w 113"/>
                  <a:gd name="T71" fmla="*/ 175 h 289"/>
                  <a:gd name="T72" fmla="*/ 56 w 113"/>
                  <a:gd name="T73" fmla="*/ 187 h 289"/>
                  <a:gd name="T74" fmla="*/ 46 w 113"/>
                  <a:gd name="T75" fmla="*/ 197 h 289"/>
                  <a:gd name="T76" fmla="*/ 32 w 113"/>
                  <a:gd name="T77" fmla="*/ 192 h 289"/>
                  <a:gd name="T78" fmla="*/ 28 w 113"/>
                  <a:gd name="T79" fmla="*/ 160 h 289"/>
                  <a:gd name="T80" fmla="*/ 25 w 113"/>
                  <a:gd name="T81" fmla="*/ 145 h 289"/>
                  <a:gd name="T82" fmla="*/ 13 w 113"/>
                  <a:gd name="T83" fmla="*/ 128 h 289"/>
                  <a:gd name="T84" fmla="*/ 0 w 113"/>
                  <a:gd name="T85" fmla="*/ 117 h 289"/>
                  <a:gd name="T86" fmla="*/ 1 w 113"/>
                  <a:gd name="T87" fmla="*/ 10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89">
                    <a:moveTo>
                      <a:pt x="1" y="109"/>
                    </a:moveTo>
                    <a:lnTo>
                      <a:pt x="8" y="97"/>
                    </a:lnTo>
                    <a:lnTo>
                      <a:pt x="8" y="69"/>
                    </a:lnTo>
                    <a:lnTo>
                      <a:pt x="21" y="54"/>
                    </a:lnTo>
                    <a:lnTo>
                      <a:pt x="27" y="35"/>
                    </a:lnTo>
                    <a:lnTo>
                      <a:pt x="38" y="20"/>
                    </a:lnTo>
                    <a:lnTo>
                      <a:pt x="56" y="11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78" y="8"/>
                    </a:lnTo>
                    <a:lnTo>
                      <a:pt x="84" y="25"/>
                    </a:lnTo>
                    <a:lnTo>
                      <a:pt x="78" y="37"/>
                    </a:lnTo>
                    <a:lnTo>
                      <a:pt x="68" y="45"/>
                    </a:lnTo>
                    <a:lnTo>
                      <a:pt x="67" y="58"/>
                    </a:lnTo>
                    <a:lnTo>
                      <a:pt x="83" y="60"/>
                    </a:lnTo>
                    <a:lnTo>
                      <a:pt x="91" y="75"/>
                    </a:lnTo>
                    <a:lnTo>
                      <a:pt x="94" y="98"/>
                    </a:lnTo>
                    <a:lnTo>
                      <a:pt x="109" y="102"/>
                    </a:lnTo>
                    <a:lnTo>
                      <a:pt x="112" y="111"/>
                    </a:lnTo>
                    <a:lnTo>
                      <a:pt x="105" y="125"/>
                    </a:lnTo>
                    <a:lnTo>
                      <a:pt x="97" y="132"/>
                    </a:lnTo>
                    <a:lnTo>
                      <a:pt x="82" y="138"/>
                    </a:lnTo>
                    <a:lnTo>
                      <a:pt x="80" y="164"/>
                    </a:lnTo>
                    <a:lnTo>
                      <a:pt x="84" y="175"/>
                    </a:lnTo>
                    <a:lnTo>
                      <a:pt x="96" y="190"/>
                    </a:lnTo>
                    <a:lnTo>
                      <a:pt x="91" y="215"/>
                    </a:lnTo>
                    <a:lnTo>
                      <a:pt x="93" y="227"/>
                    </a:lnTo>
                    <a:lnTo>
                      <a:pt x="98" y="246"/>
                    </a:lnTo>
                    <a:lnTo>
                      <a:pt x="110" y="257"/>
                    </a:lnTo>
                    <a:lnTo>
                      <a:pt x="101" y="278"/>
                    </a:lnTo>
                    <a:lnTo>
                      <a:pt x="94" y="288"/>
                    </a:lnTo>
                    <a:lnTo>
                      <a:pt x="88" y="261"/>
                    </a:lnTo>
                    <a:lnTo>
                      <a:pt x="84" y="242"/>
                    </a:lnTo>
                    <a:lnTo>
                      <a:pt x="73" y="234"/>
                    </a:lnTo>
                    <a:lnTo>
                      <a:pt x="78" y="197"/>
                    </a:lnTo>
                    <a:lnTo>
                      <a:pt x="64" y="175"/>
                    </a:lnTo>
                    <a:lnTo>
                      <a:pt x="56" y="187"/>
                    </a:lnTo>
                    <a:lnTo>
                      <a:pt x="46" y="197"/>
                    </a:lnTo>
                    <a:lnTo>
                      <a:pt x="32" y="192"/>
                    </a:lnTo>
                    <a:lnTo>
                      <a:pt x="28" y="160"/>
                    </a:lnTo>
                    <a:lnTo>
                      <a:pt x="25" y="145"/>
                    </a:lnTo>
                    <a:lnTo>
                      <a:pt x="13" y="128"/>
                    </a:lnTo>
                    <a:lnTo>
                      <a:pt x="0" y="117"/>
                    </a:lnTo>
                    <a:lnTo>
                      <a:pt x="1" y="10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6" name="Freeform 202"/>
              <p:cNvSpPr>
                <a:spLocks/>
              </p:cNvSpPr>
              <p:nvPr/>
            </p:nvSpPr>
            <p:spPr bwMode="auto">
              <a:xfrm>
                <a:off x="8226716" y="4100508"/>
                <a:ext cx="298772" cy="330320"/>
              </a:xfrm>
              <a:custGeom>
                <a:avLst/>
                <a:gdLst>
                  <a:gd name="T0" fmla="*/ 65 w 170"/>
                  <a:gd name="T1" fmla="*/ 29 h 187"/>
                  <a:gd name="T2" fmla="*/ 43 w 170"/>
                  <a:gd name="T3" fmla="*/ 20 h 187"/>
                  <a:gd name="T4" fmla="*/ 25 w 170"/>
                  <a:gd name="T5" fmla="*/ 0 h 187"/>
                  <a:gd name="T6" fmla="*/ 3 w 170"/>
                  <a:gd name="T7" fmla="*/ 3 h 187"/>
                  <a:gd name="T8" fmla="*/ 0 w 170"/>
                  <a:gd name="T9" fmla="*/ 11 h 187"/>
                  <a:gd name="T10" fmla="*/ 26 w 170"/>
                  <a:gd name="T11" fmla="*/ 29 h 187"/>
                  <a:gd name="T12" fmla="*/ 49 w 170"/>
                  <a:gd name="T13" fmla="*/ 49 h 187"/>
                  <a:gd name="T14" fmla="*/ 65 w 170"/>
                  <a:gd name="T15" fmla="*/ 63 h 187"/>
                  <a:gd name="T16" fmla="*/ 69 w 170"/>
                  <a:gd name="T17" fmla="*/ 84 h 187"/>
                  <a:gd name="T18" fmla="*/ 78 w 170"/>
                  <a:gd name="T19" fmla="*/ 103 h 187"/>
                  <a:gd name="T20" fmla="*/ 108 w 170"/>
                  <a:gd name="T21" fmla="*/ 143 h 187"/>
                  <a:gd name="T22" fmla="*/ 134 w 170"/>
                  <a:gd name="T23" fmla="*/ 174 h 187"/>
                  <a:gd name="T24" fmla="*/ 143 w 170"/>
                  <a:gd name="T25" fmla="*/ 186 h 187"/>
                  <a:gd name="T26" fmla="*/ 169 w 170"/>
                  <a:gd name="T27" fmla="*/ 174 h 187"/>
                  <a:gd name="T28" fmla="*/ 166 w 170"/>
                  <a:gd name="T29" fmla="*/ 158 h 187"/>
                  <a:gd name="T30" fmla="*/ 166 w 170"/>
                  <a:gd name="T31" fmla="*/ 138 h 187"/>
                  <a:gd name="T32" fmla="*/ 158 w 170"/>
                  <a:gd name="T33" fmla="*/ 127 h 187"/>
                  <a:gd name="T34" fmla="*/ 135 w 170"/>
                  <a:gd name="T35" fmla="*/ 119 h 187"/>
                  <a:gd name="T36" fmla="*/ 135 w 170"/>
                  <a:gd name="T37" fmla="*/ 110 h 187"/>
                  <a:gd name="T38" fmla="*/ 127 w 170"/>
                  <a:gd name="T39" fmla="*/ 97 h 187"/>
                  <a:gd name="T40" fmla="*/ 127 w 170"/>
                  <a:gd name="T41" fmla="*/ 79 h 187"/>
                  <a:gd name="T42" fmla="*/ 112 w 170"/>
                  <a:gd name="T43" fmla="*/ 65 h 187"/>
                  <a:gd name="T44" fmla="*/ 92 w 170"/>
                  <a:gd name="T45" fmla="*/ 53 h 187"/>
                  <a:gd name="T46" fmla="*/ 65 w 170"/>
                  <a:gd name="T47" fmla="*/ 2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0" h="187">
                    <a:moveTo>
                      <a:pt x="65" y="29"/>
                    </a:moveTo>
                    <a:lnTo>
                      <a:pt x="43" y="20"/>
                    </a:lnTo>
                    <a:lnTo>
                      <a:pt x="25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26" y="29"/>
                    </a:lnTo>
                    <a:lnTo>
                      <a:pt x="49" y="49"/>
                    </a:lnTo>
                    <a:lnTo>
                      <a:pt x="65" y="63"/>
                    </a:lnTo>
                    <a:lnTo>
                      <a:pt x="69" y="84"/>
                    </a:lnTo>
                    <a:lnTo>
                      <a:pt x="78" y="103"/>
                    </a:lnTo>
                    <a:lnTo>
                      <a:pt x="108" y="143"/>
                    </a:lnTo>
                    <a:lnTo>
                      <a:pt x="134" y="174"/>
                    </a:lnTo>
                    <a:lnTo>
                      <a:pt x="143" y="186"/>
                    </a:lnTo>
                    <a:lnTo>
                      <a:pt x="169" y="174"/>
                    </a:lnTo>
                    <a:lnTo>
                      <a:pt x="166" y="158"/>
                    </a:lnTo>
                    <a:lnTo>
                      <a:pt x="166" y="138"/>
                    </a:lnTo>
                    <a:lnTo>
                      <a:pt x="158" y="127"/>
                    </a:lnTo>
                    <a:lnTo>
                      <a:pt x="135" y="119"/>
                    </a:lnTo>
                    <a:lnTo>
                      <a:pt x="135" y="110"/>
                    </a:lnTo>
                    <a:lnTo>
                      <a:pt x="127" y="97"/>
                    </a:lnTo>
                    <a:lnTo>
                      <a:pt x="127" y="79"/>
                    </a:lnTo>
                    <a:lnTo>
                      <a:pt x="112" y="65"/>
                    </a:lnTo>
                    <a:lnTo>
                      <a:pt x="92" y="53"/>
                    </a:lnTo>
                    <a:lnTo>
                      <a:pt x="65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7" name="Freeform 203"/>
              <p:cNvSpPr>
                <a:spLocks/>
              </p:cNvSpPr>
              <p:nvPr/>
            </p:nvSpPr>
            <p:spPr bwMode="auto">
              <a:xfrm>
                <a:off x="8580524" y="4054892"/>
                <a:ext cx="287765" cy="324028"/>
              </a:xfrm>
              <a:custGeom>
                <a:avLst/>
                <a:gdLst>
                  <a:gd name="T0" fmla="*/ 35 w 163"/>
                  <a:gd name="T1" fmla="*/ 89 h 184"/>
                  <a:gd name="T2" fmla="*/ 4 w 163"/>
                  <a:gd name="T3" fmla="*/ 89 h 184"/>
                  <a:gd name="T4" fmla="*/ 0 w 163"/>
                  <a:gd name="T5" fmla="*/ 112 h 184"/>
                  <a:gd name="T6" fmla="*/ 11 w 163"/>
                  <a:gd name="T7" fmla="*/ 118 h 184"/>
                  <a:gd name="T8" fmla="*/ 12 w 163"/>
                  <a:gd name="T9" fmla="*/ 136 h 184"/>
                  <a:gd name="T10" fmla="*/ 25 w 163"/>
                  <a:gd name="T11" fmla="*/ 139 h 184"/>
                  <a:gd name="T12" fmla="*/ 26 w 163"/>
                  <a:gd name="T13" fmla="*/ 160 h 184"/>
                  <a:gd name="T14" fmla="*/ 34 w 163"/>
                  <a:gd name="T15" fmla="*/ 161 h 184"/>
                  <a:gd name="T16" fmla="*/ 41 w 163"/>
                  <a:gd name="T17" fmla="*/ 170 h 184"/>
                  <a:gd name="T18" fmla="*/ 62 w 163"/>
                  <a:gd name="T19" fmla="*/ 175 h 184"/>
                  <a:gd name="T20" fmla="*/ 70 w 163"/>
                  <a:gd name="T21" fmla="*/ 164 h 184"/>
                  <a:gd name="T22" fmla="*/ 81 w 163"/>
                  <a:gd name="T23" fmla="*/ 168 h 184"/>
                  <a:gd name="T24" fmla="*/ 89 w 163"/>
                  <a:gd name="T25" fmla="*/ 183 h 184"/>
                  <a:gd name="T26" fmla="*/ 108 w 163"/>
                  <a:gd name="T27" fmla="*/ 181 h 184"/>
                  <a:gd name="T28" fmla="*/ 112 w 163"/>
                  <a:gd name="T29" fmla="*/ 169 h 184"/>
                  <a:gd name="T30" fmla="*/ 120 w 163"/>
                  <a:gd name="T31" fmla="*/ 157 h 184"/>
                  <a:gd name="T32" fmla="*/ 120 w 163"/>
                  <a:gd name="T33" fmla="*/ 142 h 184"/>
                  <a:gd name="T34" fmla="*/ 132 w 163"/>
                  <a:gd name="T35" fmla="*/ 131 h 184"/>
                  <a:gd name="T36" fmla="*/ 138 w 163"/>
                  <a:gd name="T37" fmla="*/ 107 h 184"/>
                  <a:gd name="T38" fmla="*/ 151 w 163"/>
                  <a:gd name="T39" fmla="*/ 102 h 184"/>
                  <a:gd name="T40" fmla="*/ 151 w 163"/>
                  <a:gd name="T41" fmla="*/ 88 h 184"/>
                  <a:gd name="T42" fmla="*/ 137 w 163"/>
                  <a:gd name="T43" fmla="*/ 77 h 184"/>
                  <a:gd name="T44" fmla="*/ 137 w 163"/>
                  <a:gd name="T45" fmla="*/ 52 h 184"/>
                  <a:gd name="T46" fmla="*/ 148 w 163"/>
                  <a:gd name="T47" fmla="*/ 43 h 184"/>
                  <a:gd name="T48" fmla="*/ 162 w 163"/>
                  <a:gd name="T49" fmla="*/ 32 h 184"/>
                  <a:gd name="T50" fmla="*/ 159 w 163"/>
                  <a:gd name="T51" fmla="*/ 17 h 184"/>
                  <a:gd name="T52" fmla="*/ 141 w 163"/>
                  <a:gd name="T53" fmla="*/ 13 h 184"/>
                  <a:gd name="T54" fmla="*/ 131 w 163"/>
                  <a:gd name="T55" fmla="*/ 9 h 184"/>
                  <a:gd name="T56" fmla="*/ 114 w 163"/>
                  <a:gd name="T57" fmla="*/ 0 h 184"/>
                  <a:gd name="T58" fmla="*/ 110 w 163"/>
                  <a:gd name="T59" fmla="*/ 14 h 184"/>
                  <a:gd name="T60" fmla="*/ 99 w 163"/>
                  <a:gd name="T61" fmla="*/ 20 h 184"/>
                  <a:gd name="T62" fmla="*/ 96 w 163"/>
                  <a:gd name="T63" fmla="*/ 37 h 184"/>
                  <a:gd name="T64" fmla="*/ 84 w 163"/>
                  <a:gd name="T65" fmla="*/ 43 h 184"/>
                  <a:gd name="T66" fmla="*/ 70 w 163"/>
                  <a:gd name="T67" fmla="*/ 53 h 184"/>
                  <a:gd name="T68" fmla="*/ 63 w 163"/>
                  <a:gd name="T69" fmla="*/ 68 h 184"/>
                  <a:gd name="T70" fmla="*/ 44 w 163"/>
                  <a:gd name="T71" fmla="*/ 66 h 184"/>
                  <a:gd name="T72" fmla="*/ 41 w 163"/>
                  <a:gd name="T73" fmla="*/ 80 h 184"/>
                  <a:gd name="T74" fmla="*/ 35 w 163"/>
                  <a:gd name="T75" fmla="*/ 8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184">
                    <a:moveTo>
                      <a:pt x="35" y="89"/>
                    </a:moveTo>
                    <a:lnTo>
                      <a:pt x="4" y="89"/>
                    </a:lnTo>
                    <a:lnTo>
                      <a:pt x="0" y="112"/>
                    </a:lnTo>
                    <a:lnTo>
                      <a:pt x="11" y="118"/>
                    </a:lnTo>
                    <a:lnTo>
                      <a:pt x="12" y="136"/>
                    </a:lnTo>
                    <a:lnTo>
                      <a:pt x="25" y="139"/>
                    </a:lnTo>
                    <a:lnTo>
                      <a:pt x="26" y="160"/>
                    </a:lnTo>
                    <a:lnTo>
                      <a:pt x="34" y="161"/>
                    </a:lnTo>
                    <a:lnTo>
                      <a:pt x="41" y="170"/>
                    </a:lnTo>
                    <a:lnTo>
                      <a:pt x="62" y="175"/>
                    </a:lnTo>
                    <a:lnTo>
                      <a:pt x="70" y="164"/>
                    </a:lnTo>
                    <a:lnTo>
                      <a:pt x="81" y="168"/>
                    </a:lnTo>
                    <a:lnTo>
                      <a:pt x="89" y="183"/>
                    </a:lnTo>
                    <a:lnTo>
                      <a:pt x="108" y="181"/>
                    </a:lnTo>
                    <a:lnTo>
                      <a:pt x="112" y="169"/>
                    </a:lnTo>
                    <a:lnTo>
                      <a:pt x="120" y="157"/>
                    </a:lnTo>
                    <a:lnTo>
                      <a:pt x="120" y="142"/>
                    </a:lnTo>
                    <a:lnTo>
                      <a:pt x="132" y="131"/>
                    </a:lnTo>
                    <a:lnTo>
                      <a:pt x="138" y="107"/>
                    </a:lnTo>
                    <a:lnTo>
                      <a:pt x="151" y="102"/>
                    </a:lnTo>
                    <a:lnTo>
                      <a:pt x="151" y="88"/>
                    </a:lnTo>
                    <a:lnTo>
                      <a:pt x="137" y="77"/>
                    </a:lnTo>
                    <a:lnTo>
                      <a:pt x="137" y="52"/>
                    </a:lnTo>
                    <a:lnTo>
                      <a:pt x="148" y="43"/>
                    </a:lnTo>
                    <a:lnTo>
                      <a:pt x="162" y="32"/>
                    </a:lnTo>
                    <a:lnTo>
                      <a:pt x="159" y="17"/>
                    </a:lnTo>
                    <a:lnTo>
                      <a:pt x="141" y="13"/>
                    </a:lnTo>
                    <a:lnTo>
                      <a:pt x="131" y="9"/>
                    </a:lnTo>
                    <a:lnTo>
                      <a:pt x="114" y="0"/>
                    </a:lnTo>
                    <a:lnTo>
                      <a:pt x="110" y="14"/>
                    </a:lnTo>
                    <a:lnTo>
                      <a:pt x="99" y="20"/>
                    </a:lnTo>
                    <a:lnTo>
                      <a:pt x="96" y="37"/>
                    </a:lnTo>
                    <a:lnTo>
                      <a:pt x="84" y="43"/>
                    </a:lnTo>
                    <a:lnTo>
                      <a:pt x="70" y="53"/>
                    </a:lnTo>
                    <a:lnTo>
                      <a:pt x="63" y="68"/>
                    </a:lnTo>
                    <a:lnTo>
                      <a:pt x="44" y="66"/>
                    </a:lnTo>
                    <a:lnTo>
                      <a:pt x="41" y="80"/>
                    </a:lnTo>
                    <a:lnTo>
                      <a:pt x="35" y="8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8" name="Freeform 204"/>
              <p:cNvSpPr>
                <a:spLocks/>
              </p:cNvSpPr>
              <p:nvPr/>
            </p:nvSpPr>
            <p:spPr bwMode="auto">
              <a:xfrm>
                <a:off x="8394971" y="3576714"/>
                <a:ext cx="196560" cy="440427"/>
              </a:xfrm>
              <a:custGeom>
                <a:avLst/>
                <a:gdLst>
                  <a:gd name="T0" fmla="*/ 0 w 111"/>
                  <a:gd name="T1" fmla="*/ 12 h 250"/>
                  <a:gd name="T2" fmla="*/ 8 w 111"/>
                  <a:gd name="T3" fmla="*/ 35 h 250"/>
                  <a:gd name="T4" fmla="*/ 34 w 111"/>
                  <a:gd name="T5" fmla="*/ 44 h 250"/>
                  <a:gd name="T6" fmla="*/ 36 w 111"/>
                  <a:gd name="T7" fmla="*/ 53 h 250"/>
                  <a:gd name="T8" fmla="*/ 32 w 111"/>
                  <a:gd name="T9" fmla="*/ 69 h 250"/>
                  <a:gd name="T10" fmla="*/ 42 w 111"/>
                  <a:gd name="T11" fmla="*/ 80 h 250"/>
                  <a:gd name="T12" fmla="*/ 64 w 111"/>
                  <a:gd name="T13" fmla="*/ 113 h 250"/>
                  <a:gd name="T14" fmla="*/ 77 w 111"/>
                  <a:gd name="T15" fmla="*/ 122 h 250"/>
                  <a:gd name="T16" fmla="*/ 77 w 111"/>
                  <a:gd name="T17" fmla="*/ 151 h 250"/>
                  <a:gd name="T18" fmla="*/ 83 w 111"/>
                  <a:gd name="T19" fmla="*/ 156 h 250"/>
                  <a:gd name="T20" fmla="*/ 85 w 111"/>
                  <a:gd name="T21" fmla="*/ 183 h 250"/>
                  <a:gd name="T22" fmla="*/ 75 w 111"/>
                  <a:gd name="T23" fmla="*/ 191 h 250"/>
                  <a:gd name="T24" fmla="*/ 61 w 111"/>
                  <a:gd name="T25" fmla="*/ 205 h 250"/>
                  <a:gd name="T26" fmla="*/ 47 w 111"/>
                  <a:gd name="T27" fmla="*/ 215 h 250"/>
                  <a:gd name="T28" fmla="*/ 53 w 111"/>
                  <a:gd name="T29" fmla="*/ 224 h 250"/>
                  <a:gd name="T30" fmla="*/ 46 w 111"/>
                  <a:gd name="T31" fmla="*/ 234 h 250"/>
                  <a:gd name="T32" fmla="*/ 51 w 111"/>
                  <a:gd name="T33" fmla="*/ 249 h 250"/>
                  <a:gd name="T34" fmla="*/ 77 w 111"/>
                  <a:gd name="T35" fmla="*/ 230 h 250"/>
                  <a:gd name="T36" fmla="*/ 100 w 111"/>
                  <a:gd name="T37" fmla="*/ 209 h 250"/>
                  <a:gd name="T38" fmla="*/ 106 w 111"/>
                  <a:gd name="T39" fmla="*/ 201 h 250"/>
                  <a:gd name="T40" fmla="*/ 110 w 111"/>
                  <a:gd name="T41" fmla="*/ 163 h 250"/>
                  <a:gd name="T42" fmla="*/ 102 w 111"/>
                  <a:gd name="T43" fmla="*/ 131 h 250"/>
                  <a:gd name="T44" fmla="*/ 81 w 111"/>
                  <a:gd name="T45" fmla="*/ 108 h 250"/>
                  <a:gd name="T46" fmla="*/ 57 w 111"/>
                  <a:gd name="T47" fmla="*/ 80 h 250"/>
                  <a:gd name="T48" fmla="*/ 57 w 111"/>
                  <a:gd name="T49" fmla="*/ 59 h 250"/>
                  <a:gd name="T50" fmla="*/ 63 w 111"/>
                  <a:gd name="T51" fmla="*/ 52 h 250"/>
                  <a:gd name="T52" fmla="*/ 81 w 111"/>
                  <a:gd name="T53" fmla="*/ 38 h 250"/>
                  <a:gd name="T54" fmla="*/ 60 w 111"/>
                  <a:gd name="T55" fmla="*/ 8 h 250"/>
                  <a:gd name="T56" fmla="*/ 37 w 111"/>
                  <a:gd name="T57" fmla="*/ 0 h 250"/>
                  <a:gd name="T58" fmla="*/ 23 w 111"/>
                  <a:gd name="T59" fmla="*/ 0 h 250"/>
                  <a:gd name="T60" fmla="*/ 0 w 111"/>
                  <a:gd name="T61" fmla="*/ 1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" h="250">
                    <a:moveTo>
                      <a:pt x="0" y="12"/>
                    </a:moveTo>
                    <a:lnTo>
                      <a:pt x="8" y="35"/>
                    </a:lnTo>
                    <a:lnTo>
                      <a:pt x="34" y="44"/>
                    </a:lnTo>
                    <a:lnTo>
                      <a:pt x="36" y="53"/>
                    </a:lnTo>
                    <a:lnTo>
                      <a:pt x="32" y="69"/>
                    </a:lnTo>
                    <a:lnTo>
                      <a:pt x="42" y="80"/>
                    </a:lnTo>
                    <a:lnTo>
                      <a:pt x="64" y="113"/>
                    </a:lnTo>
                    <a:lnTo>
                      <a:pt x="77" y="122"/>
                    </a:lnTo>
                    <a:lnTo>
                      <a:pt x="77" y="151"/>
                    </a:lnTo>
                    <a:lnTo>
                      <a:pt x="83" y="156"/>
                    </a:lnTo>
                    <a:lnTo>
                      <a:pt x="85" y="183"/>
                    </a:lnTo>
                    <a:lnTo>
                      <a:pt x="75" y="191"/>
                    </a:lnTo>
                    <a:lnTo>
                      <a:pt x="61" y="205"/>
                    </a:lnTo>
                    <a:lnTo>
                      <a:pt x="47" y="215"/>
                    </a:lnTo>
                    <a:lnTo>
                      <a:pt x="53" y="224"/>
                    </a:lnTo>
                    <a:lnTo>
                      <a:pt x="46" y="234"/>
                    </a:lnTo>
                    <a:lnTo>
                      <a:pt x="51" y="249"/>
                    </a:lnTo>
                    <a:lnTo>
                      <a:pt x="77" y="230"/>
                    </a:lnTo>
                    <a:lnTo>
                      <a:pt x="100" y="209"/>
                    </a:lnTo>
                    <a:lnTo>
                      <a:pt x="106" y="201"/>
                    </a:lnTo>
                    <a:lnTo>
                      <a:pt x="110" y="163"/>
                    </a:lnTo>
                    <a:lnTo>
                      <a:pt x="102" y="131"/>
                    </a:lnTo>
                    <a:lnTo>
                      <a:pt x="81" y="108"/>
                    </a:lnTo>
                    <a:lnTo>
                      <a:pt x="57" y="80"/>
                    </a:lnTo>
                    <a:lnTo>
                      <a:pt x="57" y="59"/>
                    </a:lnTo>
                    <a:lnTo>
                      <a:pt x="63" y="52"/>
                    </a:lnTo>
                    <a:lnTo>
                      <a:pt x="81" y="38"/>
                    </a:lnTo>
                    <a:lnTo>
                      <a:pt x="60" y="8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9" name="Freeform 205"/>
              <p:cNvSpPr>
                <a:spLocks/>
              </p:cNvSpPr>
              <p:nvPr/>
            </p:nvSpPr>
            <p:spPr bwMode="auto">
              <a:xfrm>
                <a:off x="9225243" y="4298700"/>
                <a:ext cx="253170" cy="224932"/>
              </a:xfrm>
              <a:custGeom>
                <a:avLst/>
                <a:gdLst>
                  <a:gd name="T0" fmla="*/ 124 w 144"/>
                  <a:gd name="T1" fmla="*/ 24 h 128"/>
                  <a:gd name="T2" fmla="*/ 110 w 144"/>
                  <a:gd name="T3" fmla="*/ 19 h 128"/>
                  <a:gd name="T4" fmla="*/ 80 w 144"/>
                  <a:gd name="T5" fmla="*/ 6 h 128"/>
                  <a:gd name="T6" fmla="*/ 71 w 144"/>
                  <a:gd name="T7" fmla="*/ 0 h 128"/>
                  <a:gd name="T8" fmla="*/ 55 w 144"/>
                  <a:gd name="T9" fmla="*/ 3 h 128"/>
                  <a:gd name="T10" fmla="*/ 40 w 144"/>
                  <a:gd name="T11" fmla="*/ 19 h 128"/>
                  <a:gd name="T12" fmla="*/ 22 w 144"/>
                  <a:gd name="T13" fmla="*/ 29 h 128"/>
                  <a:gd name="T14" fmla="*/ 6 w 144"/>
                  <a:gd name="T15" fmla="*/ 32 h 128"/>
                  <a:gd name="T16" fmla="*/ 0 w 144"/>
                  <a:gd name="T17" fmla="*/ 34 h 128"/>
                  <a:gd name="T18" fmla="*/ 6 w 144"/>
                  <a:gd name="T19" fmla="*/ 45 h 128"/>
                  <a:gd name="T20" fmla="*/ 21 w 144"/>
                  <a:gd name="T21" fmla="*/ 43 h 128"/>
                  <a:gd name="T22" fmla="*/ 41 w 144"/>
                  <a:gd name="T23" fmla="*/ 54 h 128"/>
                  <a:gd name="T24" fmla="*/ 55 w 144"/>
                  <a:gd name="T25" fmla="*/ 62 h 128"/>
                  <a:gd name="T26" fmla="*/ 69 w 144"/>
                  <a:gd name="T27" fmla="*/ 75 h 128"/>
                  <a:gd name="T28" fmla="*/ 69 w 144"/>
                  <a:gd name="T29" fmla="*/ 92 h 128"/>
                  <a:gd name="T30" fmla="*/ 66 w 144"/>
                  <a:gd name="T31" fmla="*/ 98 h 128"/>
                  <a:gd name="T32" fmla="*/ 53 w 144"/>
                  <a:gd name="T33" fmla="*/ 103 h 128"/>
                  <a:gd name="T34" fmla="*/ 56 w 144"/>
                  <a:gd name="T35" fmla="*/ 116 h 128"/>
                  <a:gd name="T36" fmla="*/ 74 w 144"/>
                  <a:gd name="T37" fmla="*/ 114 h 128"/>
                  <a:gd name="T38" fmla="*/ 92 w 144"/>
                  <a:gd name="T39" fmla="*/ 114 h 128"/>
                  <a:gd name="T40" fmla="*/ 99 w 144"/>
                  <a:gd name="T41" fmla="*/ 122 h 128"/>
                  <a:gd name="T42" fmla="*/ 111 w 144"/>
                  <a:gd name="T43" fmla="*/ 127 h 128"/>
                  <a:gd name="T44" fmla="*/ 128 w 144"/>
                  <a:gd name="T45" fmla="*/ 120 h 128"/>
                  <a:gd name="T46" fmla="*/ 135 w 144"/>
                  <a:gd name="T47" fmla="*/ 107 h 128"/>
                  <a:gd name="T48" fmla="*/ 143 w 144"/>
                  <a:gd name="T49" fmla="*/ 97 h 128"/>
                  <a:gd name="T50" fmla="*/ 124 w 144"/>
                  <a:gd name="T51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8">
                    <a:moveTo>
                      <a:pt x="124" y="24"/>
                    </a:moveTo>
                    <a:lnTo>
                      <a:pt x="110" y="19"/>
                    </a:lnTo>
                    <a:lnTo>
                      <a:pt x="80" y="6"/>
                    </a:lnTo>
                    <a:lnTo>
                      <a:pt x="71" y="0"/>
                    </a:lnTo>
                    <a:lnTo>
                      <a:pt x="55" y="3"/>
                    </a:lnTo>
                    <a:lnTo>
                      <a:pt x="40" y="19"/>
                    </a:lnTo>
                    <a:lnTo>
                      <a:pt x="22" y="29"/>
                    </a:lnTo>
                    <a:lnTo>
                      <a:pt x="6" y="32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21" y="43"/>
                    </a:lnTo>
                    <a:lnTo>
                      <a:pt x="41" y="54"/>
                    </a:lnTo>
                    <a:lnTo>
                      <a:pt x="55" y="62"/>
                    </a:lnTo>
                    <a:lnTo>
                      <a:pt x="69" y="75"/>
                    </a:lnTo>
                    <a:lnTo>
                      <a:pt x="69" y="92"/>
                    </a:lnTo>
                    <a:lnTo>
                      <a:pt x="66" y="98"/>
                    </a:lnTo>
                    <a:lnTo>
                      <a:pt x="53" y="103"/>
                    </a:lnTo>
                    <a:lnTo>
                      <a:pt x="56" y="116"/>
                    </a:lnTo>
                    <a:lnTo>
                      <a:pt x="74" y="114"/>
                    </a:lnTo>
                    <a:lnTo>
                      <a:pt x="92" y="114"/>
                    </a:lnTo>
                    <a:lnTo>
                      <a:pt x="99" y="122"/>
                    </a:lnTo>
                    <a:lnTo>
                      <a:pt x="111" y="127"/>
                    </a:lnTo>
                    <a:lnTo>
                      <a:pt x="128" y="120"/>
                    </a:lnTo>
                    <a:lnTo>
                      <a:pt x="135" y="107"/>
                    </a:lnTo>
                    <a:lnTo>
                      <a:pt x="143" y="97"/>
                    </a:lnTo>
                    <a:lnTo>
                      <a:pt x="12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0" name="Freeform 206"/>
              <p:cNvSpPr>
                <a:spLocks/>
              </p:cNvSpPr>
              <p:nvPr/>
            </p:nvSpPr>
            <p:spPr bwMode="auto">
              <a:xfrm>
                <a:off x="9234678" y="4275106"/>
                <a:ext cx="67617" cy="45616"/>
              </a:xfrm>
              <a:custGeom>
                <a:avLst/>
                <a:gdLst>
                  <a:gd name="T0" fmla="*/ 14 w 38"/>
                  <a:gd name="T1" fmla="*/ 24 h 26"/>
                  <a:gd name="T2" fmla="*/ 0 w 38"/>
                  <a:gd name="T3" fmla="*/ 25 h 26"/>
                  <a:gd name="T4" fmla="*/ 3 w 38"/>
                  <a:gd name="T5" fmla="*/ 13 h 26"/>
                  <a:gd name="T6" fmla="*/ 9 w 38"/>
                  <a:gd name="T7" fmla="*/ 0 h 26"/>
                  <a:gd name="T8" fmla="*/ 24 w 38"/>
                  <a:gd name="T9" fmla="*/ 3 h 26"/>
                  <a:gd name="T10" fmla="*/ 37 w 38"/>
                  <a:gd name="T11" fmla="*/ 6 h 26"/>
                  <a:gd name="T12" fmla="*/ 33 w 38"/>
                  <a:gd name="T13" fmla="*/ 16 h 26"/>
                  <a:gd name="T14" fmla="*/ 23 w 38"/>
                  <a:gd name="T15" fmla="*/ 25 h 26"/>
                  <a:gd name="T16" fmla="*/ 14 w 38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6">
                    <a:moveTo>
                      <a:pt x="14" y="24"/>
                    </a:moveTo>
                    <a:lnTo>
                      <a:pt x="0" y="25"/>
                    </a:lnTo>
                    <a:lnTo>
                      <a:pt x="3" y="13"/>
                    </a:lnTo>
                    <a:lnTo>
                      <a:pt x="9" y="0"/>
                    </a:lnTo>
                    <a:lnTo>
                      <a:pt x="24" y="3"/>
                    </a:lnTo>
                    <a:lnTo>
                      <a:pt x="37" y="6"/>
                    </a:lnTo>
                    <a:lnTo>
                      <a:pt x="33" y="16"/>
                    </a:lnTo>
                    <a:lnTo>
                      <a:pt x="23" y="25"/>
                    </a:lnTo>
                    <a:lnTo>
                      <a:pt x="1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1" name="Freeform 207"/>
              <p:cNvSpPr>
                <a:spLocks/>
              </p:cNvSpPr>
              <p:nvPr/>
            </p:nvSpPr>
            <p:spPr bwMode="auto">
              <a:xfrm>
                <a:off x="6904257" y="3054494"/>
                <a:ext cx="507912" cy="459302"/>
              </a:xfrm>
              <a:custGeom>
                <a:avLst/>
                <a:gdLst>
                  <a:gd name="T0" fmla="*/ 0 w 286"/>
                  <a:gd name="T1" fmla="*/ 6 h 261"/>
                  <a:gd name="T2" fmla="*/ 14 w 286"/>
                  <a:gd name="T3" fmla="*/ 43 h 261"/>
                  <a:gd name="T4" fmla="*/ 20 w 286"/>
                  <a:gd name="T5" fmla="*/ 73 h 261"/>
                  <a:gd name="T6" fmla="*/ 32 w 286"/>
                  <a:gd name="T7" fmla="*/ 92 h 261"/>
                  <a:gd name="T8" fmla="*/ 22 w 286"/>
                  <a:gd name="T9" fmla="*/ 114 h 261"/>
                  <a:gd name="T10" fmla="*/ 39 w 286"/>
                  <a:gd name="T11" fmla="*/ 133 h 261"/>
                  <a:gd name="T12" fmla="*/ 59 w 286"/>
                  <a:gd name="T13" fmla="*/ 133 h 261"/>
                  <a:gd name="T14" fmla="*/ 56 w 286"/>
                  <a:gd name="T15" fmla="*/ 159 h 261"/>
                  <a:gd name="T16" fmla="*/ 66 w 286"/>
                  <a:gd name="T17" fmla="*/ 176 h 261"/>
                  <a:gd name="T18" fmla="*/ 87 w 286"/>
                  <a:gd name="T19" fmla="*/ 180 h 261"/>
                  <a:gd name="T20" fmla="*/ 94 w 286"/>
                  <a:gd name="T21" fmla="*/ 187 h 261"/>
                  <a:gd name="T22" fmla="*/ 111 w 286"/>
                  <a:gd name="T23" fmla="*/ 212 h 261"/>
                  <a:gd name="T24" fmla="*/ 122 w 286"/>
                  <a:gd name="T25" fmla="*/ 221 h 261"/>
                  <a:gd name="T26" fmla="*/ 174 w 286"/>
                  <a:gd name="T27" fmla="*/ 235 h 261"/>
                  <a:gd name="T28" fmla="*/ 189 w 286"/>
                  <a:gd name="T29" fmla="*/ 227 h 261"/>
                  <a:gd name="T30" fmla="*/ 209 w 286"/>
                  <a:gd name="T31" fmla="*/ 260 h 261"/>
                  <a:gd name="T32" fmla="*/ 261 w 286"/>
                  <a:gd name="T33" fmla="*/ 260 h 261"/>
                  <a:gd name="T34" fmla="*/ 277 w 286"/>
                  <a:gd name="T35" fmla="*/ 242 h 261"/>
                  <a:gd name="T36" fmla="*/ 280 w 286"/>
                  <a:gd name="T37" fmla="*/ 223 h 261"/>
                  <a:gd name="T38" fmla="*/ 265 w 286"/>
                  <a:gd name="T39" fmla="*/ 205 h 261"/>
                  <a:gd name="T40" fmla="*/ 249 w 286"/>
                  <a:gd name="T41" fmla="*/ 184 h 261"/>
                  <a:gd name="T42" fmla="*/ 252 w 286"/>
                  <a:gd name="T43" fmla="*/ 156 h 261"/>
                  <a:gd name="T44" fmla="*/ 238 w 286"/>
                  <a:gd name="T45" fmla="*/ 121 h 261"/>
                  <a:gd name="T46" fmla="*/ 240 w 286"/>
                  <a:gd name="T47" fmla="*/ 66 h 261"/>
                  <a:gd name="T48" fmla="*/ 197 w 286"/>
                  <a:gd name="T49" fmla="*/ 40 h 261"/>
                  <a:gd name="T50" fmla="*/ 156 w 286"/>
                  <a:gd name="T51" fmla="*/ 33 h 261"/>
                  <a:gd name="T52" fmla="*/ 135 w 286"/>
                  <a:gd name="T53" fmla="*/ 52 h 261"/>
                  <a:gd name="T54" fmla="*/ 112 w 286"/>
                  <a:gd name="T55" fmla="*/ 65 h 261"/>
                  <a:gd name="T56" fmla="*/ 79 w 286"/>
                  <a:gd name="T57" fmla="*/ 50 h 261"/>
                  <a:gd name="T58" fmla="*/ 60 w 286"/>
                  <a:gd name="T59" fmla="*/ 21 h 261"/>
                  <a:gd name="T60" fmla="*/ 46 w 286"/>
                  <a:gd name="T61" fmla="*/ 8 h 261"/>
                  <a:gd name="T62" fmla="*/ 24 w 286"/>
                  <a:gd name="T63" fmla="*/ 20 h 261"/>
                  <a:gd name="T64" fmla="*/ 5 w 286"/>
                  <a:gd name="T6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6" h="261">
                    <a:moveTo>
                      <a:pt x="5" y="0"/>
                    </a:moveTo>
                    <a:lnTo>
                      <a:pt x="0" y="6"/>
                    </a:lnTo>
                    <a:lnTo>
                      <a:pt x="6" y="25"/>
                    </a:lnTo>
                    <a:lnTo>
                      <a:pt x="14" y="43"/>
                    </a:lnTo>
                    <a:lnTo>
                      <a:pt x="17" y="62"/>
                    </a:lnTo>
                    <a:lnTo>
                      <a:pt x="20" y="73"/>
                    </a:lnTo>
                    <a:lnTo>
                      <a:pt x="35" y="76"/>
                    </a:lnTo>
                    <a:lnTo>
                      <a:pt x="32" y="92"/>
                    </a:lnTo>
                    <a:lnTo>
                      <a:pt x="22" y="99"/>
                    </a:lnTo>
                    <a:lnTo>
                      <a:pt x="22" y="114"/>
                    </a:lnTo>
                    <a:lnTo>
                      <a:pt x="36" y="120"/>
                    </a:lnTo>
                    <a:lnTo>
                      <a:pt x="39" y="133"/>
                    </a:lnTo>
                    <a:lnTo>
                      <a:pt x="48" y="135"/>
                    </a:lnTo>
                    <a:lnTo>
                      <a:pt x="59" y="133"/>
                    </a:lnTo>
                    <a:lnTo>
                      <a:pt x="61" y="145"/>
                    </a:lnTo>
                    <a:lnTo>
                      <a:pt x="56" y="159"/>
                    </a:lnTo>
                    <a:lnTo>
                      <a:pt x="64" y="162"/>
                    </a:lnTo>
                    <a:lnTo>
                      <a:pt x="66" y="176"/>
                    </a:lnTo>
                    <a:lnTo>
                      <a:pt x="72" y="183"/>
                    </a:lnTo>
                    <a:lnTo>
                      <a:pt x="87" y="180"/>
                    </a:lnTo>
                    <a:lnTo>
                      <a:pt x="87" y="173"/>
                    </a:lnTo>
                    <a:lnTo>
                      <a:pt x="94" y="187"/>
                    </a:lnTo>
                    <a:lnTo>
                      <a:pt x="98" y="207"/>
                    </a:lnTo>
                    <a:lnTo>
                      <a:pt x="111" y="212"/>
                    </a:lnTo>
                    <a:lnTo>
                      <a:pt x="109" y="220"/>
                    </a:lnTo>
                    <a:lnTo>
                      <a:pt x="122" y="221"/>
                    </a:lnTo>
                    <a:lnTo>
                      <a:pt x="130" y="233"/>
                    </a:lnTo>
                    <a:lnTo>
                      <a:pt x="174" y="235"/>
                    </a:lnTo>
                    <a:lnTo>
                      <a:pt x="180" y="223"/>
                    </a:lnTo>
                    <a:lnTo>
                      <a:pt x="189" y="227"/>
                    </a:lnTo>
                    <a:lnTo>
                      <a:pt x="193" y="250"/>
                    </a:lnTo>
                    <a:lnTo>
                      <a:pt x="209" y="260"/>
                    </a:lnTo>
                    <a:lnTo>
                      <a:pt x="252" y="257"/>
                    </a:lnTo>
                    <a:lnTo>
                      <a:pt x="261" y="260"/>
                    </a:lnTo>
                    <a:lnTo>
                      <a:pt x="265" y="246"/>
                    </a:lnTo>
                    <a:lnTo>
                      <a:pt x="277" y="242"/>
                    </a:lnTo>
                    <a:lnTo>
                      <a:pt x="285" y="231"/>
                    </a:lnTo>
                    <a:lnTo>
                      <a:pt x="280" y="223"/>
                    </a:lnTo>
                    <a:lnTo>
                      <a:pt x="269" y="221"/>
                    </a:lnTo>
                    <a:lnTo>
                      <a:pt x="265" y="205"/>
                    </a:lnTo>
                    <a:lnTo>
                      <a:pt x="249" y="198"/>
                    </a:lnTo>
                    <a:lnTo>
                      <a:pt x="249" y="184"/>
                    </a:lnTo>
                    <a:lnTo>
                      <a:pt x="257" y="173"/>
                    </a:lnTo>
                    <a:lnTo>
                      <a:pt x="252" y="156"/>
                    </a:lnTo>
                    <a:lnTo>
                      <a:pt x="235" y="156"/>
                    </a:lnTo>
                    <a:lnTo>
                      <a:pt x="238" y="121"/>
                    </a:lnTo>
                    <a:lnTo>
                      <a:pt x="235" y="99"/>
                    </a:lnTo>
                    <a:lnTo>
                      <a:pt x="240" y="66"/>
                    </a:lnTo>
                    <a:lnTo>
                      <a:pt x="220" y="56"/>
                    </a:lnTo>
                    <a:lnTo>
                      <a:pt x="197" y="40"/>
                    </a:lnTo>
                    <a:lnTo>
                      <a:pt x="182" y="38"/>
                    </a:lnTo>
                    <a:lnTo>
                      <a:pt x="156" y="33"/>
                    </a:lnTo>
                    <a:lnTo>
                      <a:pt x="149" y="46"/>
                    </a:lnTo>
                    <a:lnTo>
                      <a:pt x="135" y="52"/>
                    </a:lnTo>
                    <a:lnTo>
                      <a:pt x="120" y="58"/>
                    </a:lnTo>
                    <a:lnTo>
                      <a:pt x="112" y="65"/>
                    </a:lnTo>
                    <a:lnTo>
                      <a:pt x="94" y="62"/>
                    </a:lnTo>
                    <a:lnTo>
                      <a:pt x="79" y="50"/>
                    </a:lnTo>
                    <a:lnTo>
                      <a:pt x="64" y="40"/>
                    </a:lnTo>
                    <a:lnTo>
                      <a:pt x="60" y="21"/>
                    </a:lnTo>
                    <a:lnTo>
                      <a:pt x="54" y="3"/>
                    </a:lnTo>
                    <a:lnTo>
                      <a:pt x="46" y="8"/>
                    </a:lnTo>
                    <a:lnTo>
                      <a:pt x="42" y="20"/>
                    </a:lnTo>
                    <a:lnTo>
                      <a:pt x="24" y="20"/>
                    </a:lnTo>
                    <a:lnTo>
                      <a:pt x="17" y="8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2" name="Freeform 208"/>
              <p:cNvSpPr>
                <a:spLocks/>
              </p:cNvSpPr>
              <p:nvPr/>
            </p:nvSpPr>
            <p:spPr bwMode="auto">
              <a:xfrm>
                <a:off x="7129122" y="3531099"/>
                <a:ext cx="191843" cy="248527"/>
              </a:xfrm>
              <a:custGeom>
                <a:avLst/>
                <a:gdLst>
                  <a:gd name="T0" fmla="*/ 38 w 109"/>
                  <a:gd name="T1" fmla="*/ 34 h 141"/>
                  <a:gd name="T2" fmla="*/ 51 w 109"/>
                  <a:gd name="T3" fmla="*/ 52 h 141"/>
                  <a:gd name="T4" fmla="*/ 41 w 109"/>
                  <a:gd name="T5" fmla="*/ 92 h 141"/>
                  <a:gd name="T6" fmla="*/ 0 w 109"/>
                  <a:gd name="T7" fmla="*/ 99 h 141"/>
                  <a:gd name="T8" fmla="*/ 6 w 109"/>
                  <a:gd name="T9" fmla="*/ 118 h 141"/>
                  <a:gd name="T10" fmla="*/ 15 w 109"/>
                  <a:gd name="T11" fmla="*/ 140 h 141"/>
                  <a:gd name="T12" fmla="*/ 40 w 109"/>
                  <a:gd name="T13" fmla="*/ 136 h 141"/>
                  <a:gd name="T14" fmla="*/ 48 w 109"/>
                  <a:gd name="T15" fmla="*/ 121 h 141"/>
                  <a:gd name="T16" fmla="*/ 61 w 109"/>
                  <a:gd name="T17" fmla="*/ 118 h 141"/>
                  <a:gd name="T18" fmla="*/ 68 w 109"/>
                  <a:gd name="T19" fmla="*/ 109 h 141"/>
                  <a:gd name="T20" fmla="*/ 84 w 109"/>
                  <a:gd name="T21" fmla="*/ 105 h 141"/>
                  <a:gd name="T22" fmla="*/ 87 w 109"/>
                  <a:gd name="T23" fmla="*/ 78 h 141"/>
                  <a:gd name="T24" fmla="*/ 93 w 109"/>
                  <a:gd name="T25" fmla="*/ 67 h 141"/>
                  <a:gd name="T26" fmla="*/ 104 w 109"/>
                  <a:gd name="T27" fmla="*/ 61 h 141"/>
                  <a:gd name="T28" fmla="*/ 108 w 109"/>
                  <a:gd name="T29" fmla="*/ 34 h 141"/>
                  <a:gd name="T30" fmla="*/ 96 w 109"/>
                  <a:gd name="T31" fmla="*/ 30 h 141"/>
                  <a:gd name="T32" fmla="*/ 95 w 109"/>
                  <a:gd name="T33" fmla="*/ 16 h 141"/>
                  <a:gd name="T34" fmla="*/ 69 w 109"/>
                  <a:gd name="T35" fmla="*/ 12 h 141"/>
                  <a:gd name="T36" fmla="*/ 59 w 109"/>
                  <a:gd name="T37" fmla="*/ 0 h 141"/>
                  <a:gd name="T38" fmla="*/ 38 w 109"/>
                  <a:gd name="T39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9" h="141">
                    <a:moveTo>
                      <a:pt x="38" y="34"/>
                    </a:moveTo>
                    <a:lnTo>
                      <a:pt x="51" y="52"/>
                    </a:lnTo>
                    <a:lnTo>
                      <a:pt x="41" y="92"/>
                    </a:lnTo>
                    <a:lnTo>
                      <a:pt x="0" y="99"/>
                    </a:lnTo>
                    <a:lnTo>
                      <a:pt x="6" y="118"/>
                    </a:lnTo>
                    <a:lnTo>
                      <a:pt x="15" y="140"/>
                    </a:lnTo>
                    <a:lnTo>
                      <a:pt x="40" y="136"/>
                    </a:lnTo>
                    <a:lnTo>
                      <a:pt x="48" y="121"/>
                    </a:lnTo>
                    <a:lnTo>
                      <a:pt x="61" y="118"/>
                    </a:lnTo>
                    <a:lnTo>
                      <a:pt x="68" y="109"/>
                    </a:lnTo>
                    <a:lnTo>
                      <a:pt x="84" y="105"/>
                    </a:lnTo>
                    <a:lnTo>
                      <a:pt x="87" y="78"/>
                    </a:lnTo>
                    <a:lnTo>
                      <a:pt x="93" y="67"/>
                    </a:lnTo>
                    <a:lnTo>
                      <a:pt x="104" y="61"/>
                    </a:lnTo>
                    <a:lnTo>
                      <a:pt x="108" y="34"/>
                    </a:lnTo>
                    <a:lnTo>
                      <a:pt x="96" y="30"/>
                    </a:lnTo>
                    <a:lnTo>
                      <a:pt x="95" y="16"/>
                    </a:lnTo>
                    <a:lnTo>
                      <a:pt x="69" y="12"/>
                    </a:lnTo>
                    <a:lnTo>
                      <a:pt x="59" y="0"/>
                    </a:lnTo>
                    <a:lnTo>
                      <a:pt x="38" y="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3" name="Freeform 209"/>
              <p:cNvSpPr>
                <a:spLocks/>
              </p:cNvSpPr>
              <p:nvPr/>
            </p:nvSpPr>
            <p:spPr bwMode="auto">
              <a:xfrm>
                <a:off x="6770596" y="3145725"/>
                <a:ext cx="253170" cy="281559"/>
              </a:xfrm>
              <a:custGeom>
                <a:avLst/>
                <a:gdLst>
                  <a:gd name="T0" fmla="*/ 109 w 143"/>
                  <a:gd name="T1" fmla="*/ 160 h 161"/>
                  <a:gd name="T2" fmla="*/ 100 w 143"/>
                  <a:gd name="T3" fmla="*/ 155 h 161"/>
                  <a:gd name="T4" fmla="*/ 84 w 143"/>
                  <a:gd name="T5" fmla="*/ 145 h 161"/>
                  <a:gd name="T6" fmla="*/ 71 w 143"/>
                  <a:gd name="T7" fmla="*/ 122 h 161"/>
                  <a:gd name="T8" fmla="*/ 60 w 143"/>
                  <a:gd name="T9" fmla="*/ 119 h 161"/>
                  <a:gd name="T10" fmla="*/ 50 w 143"/>
                  <a:gd name="T11" fmla="*/ 102 h 161"/>
                  <a:gd name="T12" fmla="*/ 34 w 143"/>
                  <a:gd name="T13" fmla="*/ 103 h 161"/>
                  <a:gd name="T14" fmla="*/ 24 w 143"/>
                  <a:gd name="T15" fmla="*/ 96 h 161"/>
                  <a:gd name="T16" fmla="*/ 14 w 143"/>
                  <a:gd name="T17" fmla="*/ 88 h 161"/>
                  <a:gd name="T18" fmla="*/ 9 w 143"/>
                  <a:gd name="T19" fmla="*/ 90 h 161"/>
                  <a:gd name="T20" fmla="*/ 0 w 143"/>
                  <a:gd name="T21" fmla="*/ 74 h 161"/>
                  <a:gd name="T22" fmla="*/ 15 w 143"/>
                  <a:gd name="T23" fmla="*/ 66 h 161"/>
                  <a:gd name="T24" fmla="*/ 34 w 143"/>
                  <a:gd name="T25" fmla="*/ 54 h 161"/>
                  <a:gd name="T26" fmla="*/ 37 w 143"/>
                  <a:gd name="T27" fmla="*/ 41 h 161"/>
                  <a:gd name="T28" fmla="*/ 37 w 143"/>
                  <a:gd name="T29" fmla="*/ 21 h 161"/>
                  <a:gd name="T30" fmla="*/ 47 w 143"/>
                  <a:gd name="T31" fmla="*/ 12 h 161"/>
                  <a:gd name="T32" fmla="*/ 55 w 143"/>
                  <a:gd name="T33" fmla="*/ 3 h 161"/>
                  <a:gd name="T34" fmla="*/ 70 w 143"/>
                  <a:gd name="T35" fmla="*/ 0 h 161"/>
                  <a:gd name="T36" fmla="*/ 76 w 143"/>
                  <a:gd name="T37" fmla="*/ 10 h 161"/>
                  <a:gd name="T38" fmla="*/ 93 w 143"/>
                  <a:gd name="T39" fmla="*/ 11 h 161"/>
                  <a:gd name="T40" fmla="*/ 96 w 143"/>
                  <a:gd name="T41" fmla="*/ 22 h 161"/>
                  <a:gd name="T42" fmla="*/ 111 w 143"/>
                  <a:gd name="T43" fmla="*/ 25 h 161"/>
                  <a:gd name="T44" fmla="*/ 108 w 143"/>
                  <a:gd name="T45" fmla="*/ 41 h 161"/>
                  <a:gd name="T46" fmla="*/ 98 w 143"/>
                  <a:gd name="T47" fmla="*/ 47 h 161"/>
                  <a:gd name="T48" fmla="*/ 98 w 143"/>
                  <a:gd name="T49" fmla="*/ 63 h 161"/>
                  <a:gd name="T50" fmla="*/ 111 w 143"/>
                  <a:gd name="T51" fmla="*/ 69 h 161"/>
                  <a:gd name="T52" fmla="*/ 115 w 143"/>
                  <a:gd name="T53" fmla="*/ 81 h 161"/>
                  <a:gd name="T54" fmla="*/ 124 w 143"/>
                  <a:gd name="T55" fmla="*/ 84 h 161"/>
                  <a:gd name="T56" fmla="*/ 134 w 143"/>
                  <a:gd name="T57" fmla="*/ 81 h 161"/>
                  <a:gd name="T58" fmla="*/ 137 w 143"/>
                  <a:gd name="T59" fmla="*/ 94 h 161"/>
                  <a:gd name="T60" fmla="*/ 132 w 143"/>
                  <a:gd name="T61" fmla="*/ 108 h 161"/>
                  <a:gd name="T62" fmla="*/ 140 w 143"/>
                  <a:gd name="T63" fmla="*/ 111 h 161"/>
                  <a:gd name="T64" fmla="*/ 142 w 143"/>
                  <a:gd name="T65" fmla="*/ 124 h 161"/>
                  <a:gd name="T66" fmla="*/ 129 w 143"/>
                  <a:gd name="T67" fmla="*/ 129 h 161"/>
                  <a:gd name="T68" fmla="*/ 121 w 143"/>
                  <a:gd name="T69" fmla="*/ 131 h 161"/>
                  <a:gd name="T70" fmla="*/ 119 w 143"/>
                  <a:gd name="T71" fmla="*/ 152 h 161"/>
                  <a:gd name="T72" fmla="*/ 109 w 143"/>
                  <a:gd name="T73" fmla="*/ 1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" h="161">
                    <a:moveTo>
                      <a:pt x="109" y="160"/>
                    </a:moveTo>
                    <a:lnTo>
                      <a:pt x="100" y="155"/>
                    </a:lnTo>
                    <a:lnTo>
                      <a:pt x="84" y="145"/>
                    </a:lnTo>
                    <a:lnTo>
                      <a:pt x="71" y="122"/>
                    </a:lnTo>
                    <a:lnTo>
                      <a:pt x="60" y="119"/>
                    </a:lnTo>
                    <a:lnTo>
                      <a:pt x="50" y="102"/>
                    </a:lnTo>
                    <a:lnTo>
                      <a:pt x="34" y="103"/>
                    </a:lnTo>
                    <a:lnTo>
                      <a:pt x="24" y="96"/>
                    </a:lnTo>
                    <a:lnTo>
                      <a:pt x="14" y="88"/>
                    </a:lnTo>
                    <a:lnTo>
                      <a:pt x="9" y="90"/>
                    </a:lnTo>
                    <a:lnTo>
                      <a:pt x="0" y="74"/>
                    </a:lnTo>
                    <a:lnTo>
                      <a:pt x="15" y="66"/>
                    </a:lnTo>
                    <a:lnTo>
                      <a:pt x="34" y="54"/>
                    </a:lnTo>
                    <a:lnTo>
                      <a:pt x="37" y="41"/>
                    </a:lnTo>
                    <a:lnTo>
                      <a:pt x="37" y="21"/>
                    </a:lnTo>
                    <a:lnTo>
                      <a:pt x="47" y="12"/>
                    </a:lnTo>
                    <a:lnTo>
                      <a:pt x="55" y="3"/>
                    </a:lnTo>
                    <a:lnTo>
                      <a:pt x="70" y="0"/>
                    </a:lnTo>
                    <a:lnTo>
                      <a:pt x="76" y="10"/>
                    </a:lnTo>
                    <a:lnTo>
                      <a:pt x="93" y="11"/>
                    </a:lnTo>
                    <a:lnTo>
                      <a:pt x="96" y="22"/>
                    </a:lnTo>
                    <a:lnTo>
                      <a:pt x="111" y="25"/>
                    </a:lnTo>
                    <a:lnTo>
                      <a:pt x="108" y="41"/>
                    </a:lnTo>
                    <a:lnTo>
                      <a:pt x="98" y="47"/>
                    </a:lnTo>
                    <a:lnTo>
                      <a:pt x="98" y="63"/>
                    </a:lnTo>
                    <a:lnTo>
                      <a:pt x="111" y="69"/>
                    </a:lnTo>
                    <a:lnTo>
                      <a:pt x="115" y="81"/>
                    </a:lnTo>
                    <a:lnTo>
                      <a:pt x="124" y="84"/>
                    </a:lnTo>
                    <a:lnTo>
                      <a:pt x="134" y="81"/>
                    </a:lnTo>
                    <a:lnTo>
                      <a:pt x="137" y="94"/>
                    </a:lnTo>
                    <a:lnTo>
                      <a:pt x="132" y="108"/>
                    </a:lnTo>
                    <a:lnTo>
                      <a:pt x="140" y="111"/>
                    </a:lnTo>
                    <a:lnTo>
                      <a:pt x="142" y="124"/>
                    </a:lnTo>
                    <a:lnTo>
                      <a:pt x="129" y="129"/>
                    </a:lnTo>
                    <a:lnTo>
                      <a:pt x="121" y="131"/>
                    </a:lnTo>
                    <a:lnTo>
                      <a:pt x="119" y="152"/>
                    </a:lnTo>
                    <a:lnTo>
                      <a:pt x="109" y="1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4" name="Freeform 220"/>
              <p:cNvSpPr>
                <a:spLocks/>
              </p:cNvSpPr>
              <p:nvPr/>
            </p:nvSpPr>
            <p:spPr bwMode="auto">
              <a:xfrm>
                <a:off x="8808535" y="3919618"/>
                <a:ext cx="55037" cy="105388"/>
              </a:xfrm>
              <a:custGeom>
                <a:avLst/>
                <a:gdLst>
                  <a:gd name="T0" fmla="*/ 23 w 33"/>
                  <a:gd name="T1" fmla="*/ 6 h 60"/>
                  <a:gd name="T2" fmla="*/ 21 w 33"/>
                  <a:gd name="T3" fmla="*/ 17 h 60"/>
                  <a:gd name="T4" fmla="*/ 8 w 33"/>
                  <a:gd name="T5" fmla="*/ 27 h 60"/>
                  <a:gd name="T6" fmla="*/ 0 w 33"/>
                  <a:gd name="T7" fmla="*/ 39 h 60"/>
                  <a:gd name="T8" fmla="*/ 2 w 33"/>
                  <a:gd name="T9" fmla="*/ 59 h 60"/>
                  <a:gd name="T10" fmla="*/ 17 w 33"/>
                  <a:gd name="T11" fmla="*/ 44 h 60"/>
                  <a:gd name="T12" fmla="*/ 27 w 33"/>
                  <a:gd name="T13" fmla="*/ 24 h 60"/>
                  <a:gd name="T14" fmla="*/ 32 w 33"/>
                  <a:gd name="T15" fmla="*/ 11 h 60"/>
                  <a:gd name="T16" fmla="*/ 27 w 33"/>
                  <a:gd name="T17" fmla="*/ 0 h 60"/>
                  <a:gd name="T18" fmla="*/ 23 w 33"/>
                  <a:gd name="T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60">
                    <a:moveTo>
                      <a:pt x="23" y="6"/>
                    </a:moveTo>
                    <a:lnTo>
                      <a:pt x="21" y="17"/>
                    </a:lnTo>
                    <a:lnTo>
                      <a:pt x="8" y="27"/>
                    </a:lnTo>
                    <a:lnTo>
                      <a:pt x="0" y="39"/>
                    </a:lnTo>
                    <a:lnTo>
                      <a:pt x="2" y="59"/>
                    </a:lnTo>
                    <a:lnTo>
                      <a:pt x="17" y="44"/>
                    </a:lnTo>
                    <a:lnTo>
                      <a:pt x="27" y="24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23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5" name="Freeform 221"/>
              <p:cNvSpPr>
                <a:spLocks/>
              </p:cNvSpPr>
              <p:nvPr/>
            </p:nvSpPr>
            <p:spPr bwMode="auto">
              <a:xfrm>
                <a:off x="8843129" y="3705697"/>
                <a:ext cx="88059" cy="138420"/>
              </a:xfrm>
              <a:custGeom>
                <a:avLst/>
                <a:gdLst>
                  <a:gd name="T0" fmla="*/ 24 w 51"/>
                  <a:gd name="T1" fmla="*/ 0 h 78"/>
                  <a:gd name="T2" fmla="*/ 14 w 51"/>
                  <a:gd name="T3" fmla="*/ 16 h 78"/>
                  <a:gd name="T4" fmla="*/ 10 w 51"/>
                  <a:gd name="T5" fmla="*/ 37 h 78"/>
                  <a:gd name="T6" fmla="*/ 0 w 51"/>
                  <a:gd name="T7" fmla="*/ 46 h 78"/>
                  <a:gd name="T8" fmla="*/ 3 w 51"/>
                  <a:gd name="T9" fmla="*/ 66 h 78"/>
                  <a:gd name="T10" fmla="*/ 14 w 51"/>
                  <a:gd name="T11" fmla="*/ 69 h 78"/>
                  <a:gd name="T12" fmla="*/ 20 w 51"/>
                  <a:gd name="T13" fmla="*/ 77 h 78"/>
                  <a:gd name="T14" fmla="*/ 36 w 51"/>
                  <a:gd name="T15" fmla="*/ 76 h 78"/>
                  <a:gd name="T16" fmla="*/ 50 w 51"/>
                  <a:gd name="T17" fmla="*/ 71 h 78"/>
                  <a:gd name="T18" fmla="*/ 45 w 51"/>
                  <a:gd name="T19" fmla="*/ 52 h 78"/>
                  <a:gd name="T20" fmla="*/ 47 w 51"/>
                  <a:gd name="T21" fmla="*/ 37 h 78"/>
                  <a:gd name="T22" fmla="*/ 47 w 51"/>
                  <a:gd name="T23" fmla="*/ 27 h 78"/>
                  <a:gd name="T24" fmla="*/ 42 w 51"/>
                  <a:gd name="T25" fmla="*/ 10 h 78"/>
                  <a:gd name="T26" fmla="*/ 39 w 51"/>
                  <a:gd name="T27" fmla="*/ 1 h 78"/>
                  <a:gd name="T28" fmla="*/ 24 w 51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78">
                    <a:moveTo>
                      <a:pt x="24" y="0"/>
                    </a:moveTo>
                    <a:lnTo>
                      <a:pt x="14" y="16"/>
                    </a:lnTo>
                    <a:lnTo>
                      <a:pt x="10" y="37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4" y="69"/>
                    </a:lnTo>
                    <a:lnTo>
                      <a:pt x="20" y="77"/>
                    </a:lnTo>
                    <a:lnTo>
                      <a:pt x="36" y="76"/>
                    </a:lnTo>
                    <a:lnTo>
                      <a:pt x="50" y="71"/>
                    </a:lnTo>
                    <a:lnTo>
                      <a:pt x="45" y="52"/>
                    </a:lnTo>
                    <a:lnTo>
                      <a:pt x="47" y="37"/>
                    </a:lnTo>
                    <a:lnTo>
                      <a:pt x="47" y="27"/>
                    </a:lnTo>
                    <a:lnTo>
                      <a:pt x="42" y="10"/>
                    </a:lnTo>
                    <a:lnTo>
                      <a:pt x="39" y="1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6" name="Freeform 222"/>
              <p:cNvSpPr>
                <a:spLocks/>
              </p:cNvSpPr>
              <p:nvPr/>
            </p:nvSpPr>
            <p:spPr bwMode="auto">
              <a:xfrm>
                <a:off x="8961066" y="3977818"/>
                <a:ext cx="84914" cy="114826"/>
              </a:xfrm>
              <a:custGeom>
                <a:avLst/>
                <a:gdLst>
                  <a:gd name="T0" fmla="*/ 28 w 48"/>
                  <a:gd name="T1" fmla="*/ 0 h 66"/>
                  <a:gd name="T2" fmla="*/ 14 w 48"/>
                  <a:gd name="T3" fmla="*/ 10 h 66"/>
                  <a:gd name="T4" fmla="*/ 0 w 48"/>
                  <a:gd name="T5" fmla="*/ 26 h 66"/>
                  <a:gd name="T6" fmla="*/ 8 w 48"/>
                  <a:gd name="T7" fmla="*/ 38 h 66"/>
                  <a:gd name="T8" fmla="*/ 18 w 48"/>
                  <a:gd name="T9" fmla="*/ 52 h 66"/>
                  <a:gd name="T10" fmla="*/ 29 w 48"/>
                  <a:gd name="T11" fmla="*/ 65 h 66"/>
                  <a:gd name="T12" fmla="*/ 38 w 48"/>
                  <a:gd name="T13" fmla="*/ 52 h 66"/>
                  <a:gd name="T14" fmla="*/ 47 w 48"/>
                  <a:gd name="T15" fmla="*/ 45 h 66"/>
                  <a:gd name="T16" fmla="*/ 47 w 48"/>
                  <a:gd name="T17" fmla="*/ 18 h 66"/>
                  <a:gd name="T18" fmla="*/ 41 w 48"/>
                  <a:gd name="T19" fmla="*/ 7 h 66"/>
                  <a:gd name="T20" fmla="*/ 28 w 48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6">
                    <a:moveTo>
                      <a:pt x="28" y="0"/>
                    </a:moveTo>
                    <a:lnTo>
                      <a:pt x="14" y="10"/>
                    </a:lnTo>
                    <a:lnTo>
                      <a:pt x="0" y="26"/>
                    </a:lnTo>
                    <a:lnTo>
                      <a:pt x="8" y="38"/>
                    </a:lnTo>
                    <a:lnTo>
                      <a:pt x="18" y="52"/>
                    </a:lnTo>
                    <a:lnTo>
                      <a:pt x="29" y="65"/>
                    </a:lnTo>
                    <a:lnTo>
                      <a:pt x="38" y="52"/>
                    </a:lnTo>
                    <a:lnTo>
                      <a:pt x="47" y="45"/>
                    </a:lnTo>
                    <a:lnTo>
                      <a:pt x="47" y="18"/>
                    </a:lnTo>
                    <a:lnTo>
                      <a:pt x="41" y="7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7" name="Freeform 224"/>
              <p:cNvSpPr>
                <a:spLocks/>
              </p:cNvSpPr>
              <p:nvPr/>
            </p:nvSpPr>
            <p:spPr bwMode="auto">
              <a:xfrm>
                <a:off x="7946813" y="2629796"/>
                <a:ext cx="746930" cy="372790"/>
              </a:xfrm>
              <a:custGeom>
                <a:avLst/>
                <a:gdLst>
                  <a:gd name="T0" fmla="*/ 0 w 424"/>
                  <a:gd name="T1" fmla="*/ 80 h 212"/>
                  <a:gd name="T2" fmla="*/ 8 w 424"/>
                  <a:gd name="T3" fmla="*/ 73 h 212"/>
                  <a:gd name="T4" fmla="*/ 27 w 424"/>
                  <a:gd name="T5" fmla="*/ 68 h 212"/>
                  <a:gd name="T6" fmla="*/ 70 w 424"/>
                  <a:gd name="T7" fmla="*/ 64 h 212"/>
                  <a:gd name="T8" fmla="*/ 75 w 424"/>
                  <a:gd name="T9" fmla="*/ 70 h 212"/>
                  <a:gd name="T10" fmla="*/ 90 w 424"/>
                  <a:gd name="T11" fmla="*/ 73 h 212"/>
                  <a:gd name="T12" fmla="*/ 96 w 424"/>
                  <a:gd name="T13" fmla="*/ 79 h 212"/>
                  <a:gd name="T14" fmla="*/ 125 w 424"/>
                  <a:gd name="T15" fmla="*/ 76 h 212"/>
                  <a:gd name="T16" fmla="*/ 118 w 424"/>
                  <a:gd name="T17" fmla="*/ 59 h 212"/>
                  <a:gd name="T18" fmla="*/ 114 w 424"/>
                  <a:gd name="T19" fmla="*/ 51 h 212"/>
                  <a:gd name="T20" fmla="*/ 125 w 424"/>
                  <a:gd name="T21" fmla="*/ 51 h 212"/>
                  <a:gd name="T22" fmla="*/ 125 w 424"/>
                  <a:gd name="T23" fmla="*/ 26 h 212"/>
                  <a:gd name="T24" fmla="*/ 125 w 424"/>
                  <a:gd name="T25" fmla="*/ 0 h 212"/>
                  <a:gd name="T26" fmla="*/ 152 w 424"/>
                  <a:gd name="T27" fmla="*/ 11 h 212"/>
                  <a:gd name="T28" fmla="*/ 170 w 424"/>
                  <a:gd name="T29" fmla="*/ 11 h 212"/>
                  <a:gd name="T30" fmla="*/ 182 w 424"/>
                  <a:gd name="T31" fmla="*/ 24 h 212"/>
                  <a:gd name="T32" fmla="*/ 188 w 424"/>
                  <a:gd name="T33" fmla="*/ 37 h 212"/>
                  <a:gd name="T34" fmla="*/ 209 w 424"/>
                  <a:gd name="T35" fmla="*/ 37 h 212"/>
                  <a:gd name="T36" fmla="*/ 241 w 424"/>
                  <a:gd name="T37" fmla="*/ 39 h 212"/>
                  <a:gd name="T38" fmla="*/ 259 w 424"/>
                  <a:gd name="T39" fmla="*/ 49 h 212"/>
                  <a:gd name="T40" fmla="*/ 272 w 424"/>
                  <a:gd name="T41" fmla="*/ 52 h 212"/>
                  <a:gd name="T42" fmla="*/ 276 w 424"/>
                  <a:gd name="T43" fmla="*/ 64 h 212"/>
                  <a:gd name="T44" fmla="*/ 313 w 424"/>
                  <a:gd name="T45" fmla="*/ 58 h 212"/>
                  <a:gd name="T46" fmla="*/ 320 w 424"/>
                  <a:gd name="T47" fmla="*/ 49 h 212"/>
                  <a:gd name="T48" fmla="*/ 332 w 424"/>
                  <a:gd name="T49" fmla="*/ 57 h 212"/>
                  <a:gd name="T50" fmla="*/ 349 w 424"/>
                  <a:gd name="T51" fmla="*/ 41 h 212"/>
                  <a:gd name="T52" fmla="*/ 364 w 424"/>
                  <a:gd name="T53" fmla="*/ 41 h 212"/>
                  <a:gd name="T54" fmla="*/ 376 w 424"/>
                  <a:gd name="T55" fmla="*/ 47 h 212"/>
                  <a:gd name="T56" fmla="*/ 372 w 424"/>
                  <a:gd name="T57" fmla="*/ 59 h 212"/>
                  <a:gd name="T58" fmla="*/ 374 w 424"/>
                  <a:gd name="T59" fmla="*/ 91 h 212"/>
                  <a:gd name="T60" fmla="*/ 377 w 424"/>
                  <a:gd name="T61" fmla="*/ 97 h 212"/>
                  <a:gd name="T62" fmla="*/ 389 w 424"/>
                  <a:gd name="T63" fmla="*/ 94 h 212"/>
                  <a:gd name="T64" fmla="*/ 412 w 424"/>
                  <a:gd name="T65" fmla="*/ 91 h 212"/>
                  <a:gd name="T66" fmla="*/ 423 w 424"/>
                  <a:gd name="T67" fmla="*/ 106 h 212"/>
                  <a:gd name="T68" fmla="*/ 398 w 424"/>
                  <a:gd name="T69" fmla="*/ 117 h 212"/>
                  <a:gd name="T70" fmla="*/ 377 w 424"/>
                  <a:gd name="T71" fmla="*/ 130 h 212"/>
                  <a:gd name="T72" fmla="*/ 365 w 424"/>
                  <a:gd name="T73" fmla="*/ 139 h 212"/>
                  <a:gd name="T74" fmla="*/ 351 w 424"/>
                  <a:gd name="T75" fmla="*/ 154 h 212"/>
                  <a:gd name="T76" fmla="*/ 331 w 424"/>
                  <a:gd name="T77" fmla="*/ 147 h 212"/>
                  <a:gd name="T78" fmla="*/ 332 w 424"/>
                  <a:gd name="T79" fmla="*/ 164 h 212"/>
                  <a:gd name="T80" fmla="*/ 330 w 424"/>
                  <a:gd name="T81" fmla="*/ 181 h 212"/>
                  <a:gd name="T82" fmla="*/ 307 w 424"/>
                  <a:gd name="T83" fmla="*/ 199 h 212"/>
                  <a:gd name="T84" fmla="*/ 279 w 424"/>
                  <a:gd name="T85" fmla="*/ 196 h 212"/>
                  <a:gd name="T86" fmla="*/ 267 w 424"/>
                  <a:gd name="T87" fmla="*/ 204 h 212"/>
                  <a:gd name="T88" fmla="*/ 246 w 424"/>
                  <a:gd name="T89" fmla="*/ 211 h 212"/>
                  <a:gd name="T90" fmla="*/ 225 w 424"/>
                  <a:gd name="T91" fmla="*/ 199 h 212"/>
                  <a:gd name="T92" fmla="*/ 207 w 424"/>
                  <a:gd name="T93" fmla="*/ 194 h 212"/>
                  <a:gd name="T94" fmla="*/ 127 w 424"/>
                  <a:gd name="T95" fmla="*/ 188 h 212"/>
                  <a:gd name="T96" fmla="*/ 117 w 424"/>
                  <a:gd name="T97" fmla="*/ 179 h 212"/>
                  <a:gd name="T98" fmla="*/ 107 w 424"/>
                  <a:gd name="T99" fmla="*/ 160 h 212"/>
                  <a:gd name="T100" fmla="*/ 91 w 424"/>
                  <a:gd name="T101" fmla="*/ 152 h 212"/>
                  <a:gd name="T102" fmla="*/ 76 w 424"/>
                  <a:gd name="T103" fmla="*/ 149 h 212"/>
                  <a:gd name="T104" fmla="*/ 43 w 424"/>
                  <a:gd name="T105" fmla="*/ 143 h 212"/>
                  <a:gd name="T106" fmla="*/ 33 w 424"/>
                  <a:gd name="T107" fmla="*/ 118 h 212"/>
                  <a:gd name="T108" fmla="*/ 29 w 424"/>
                  <a:gd name="T109" fmla="*/ 102 h 212"/>
                  <a:gd name="T110" fmla="*/ 8 w 424"/>
                  <a:gd name="T111" fmla="*/ 91 h 212"/>
                  <a:gd name="T112" fmla="*/ 0 w 424"/>
                  <a:gd name="T113" fmla="*/ 8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4" h="212">
                    <a:moveTo>
                      <a:pt x="0" y="80"/>
                    </a:moveTo>
                    <a:lnTo>
                      <a:pt x="8" y="73"/>
                    </a:lnTo>
                    <a:lnTo>
                      <a:pt x="27" y="68"/>
                    </a:lnTo>
                    <a:lnTo>
                      <a:pt x="70" y="64"/>
                    </a:lnTo>
                    <a:lnTo>
                      <a:pt x="75" y="70"/>
                    </a:lnTo>
                    <a:lnTo>
                      <a:pt x="90" y="73"/>
                    </a:lnTo>
                    <a:lnTo>
                      <a:pt x="96" y="79"/>
                    </a:lnTo>
                    <a:lnTo>
                      <a:pt x="125" y="76"/>
                    </a:lnTo>
                    <a:lnTo>
                      <a:pt x="118" y="59"/>
                    </a:lnTo>
                    <a:lnTo>
                      <a:pt x="114" y="51"/>
                    </a:lnTo>
                    <a:lnTo>
                      <a:pt x="125" y="51"/>
                    </a:lnTo>
                    <a:lnTo>
                      <a:pt x="125" y="26"/>
                    </a:lnTo>
                    <a:lnTo>
                      <a:pt x="125" y="0"/>
                    </a:lnTo>
                    <a:lnTo>
                      <a:pt x="152" y="11"/>
                    </a:lnTo>
                    <a:lnTo>
                      <a:pt x="170" y="11"/>
                    </a:lnTo>
                    <a:lnTo>
                      <a:pt x="182" y="24"/>
                    </a:lnTo>
                    <a:lnTo>
                      <a:pt x="188" y="37"/>
                    </a:lnTo>
                    <a:lnTo>
                      <a:pt x="209" y="37"/>
                    </a:lnTo>
                    <a:lnTo>
                      <a:pt x="241" y="39"/>
                    </a:lnTo>
                    <a:lnTo>
                      <a:pt x="259" y="49"/>
                    </a:lnTo>
                    <a:lnTo>
                      <a:pt x="272" y="52"/>
                    </a:lnTo>
                    <a:lnTo>
                      <a:pt x="276" y="64"/>
                    </a:lnTo>
                    <a:lnTo>
                      <a:pt x="313" y="58"/>
                    </a:lnTo>
                    <a:lnTo>
                      <a:pt x="320" y="49"/>
                    </a:lnTo>
                    <a:lnTo>
                      <a:pt x="332" y="57"/>
                    </a:lnTo>
                    <a:lnTo>
                      <a:pt x="349" y="41"/>
                    </a:lnTo>
                    <a:lnTo>
                      <a:pt x="364" y="41"/>
                    </a:lnTo>
                    <a:lnTo>
                      <a:pt x="376" y="47"/>
                    </a:lnTo>
                    <a:lnTo>
                      <a:pt x="372" y="59"/>
                    </a:lnTo>
                    <a:lnTo>
                      <a:pt x="374" y="91"/>
                    </a:lnTo>
                    <a:lnTo>
                      <a:pt x="377" y="97"/>
                    </a:lnTo>
                    <a:lnTo>
                      <a:pt x="389" y="94"/>
                    </a:lnTo>
                    <a:lnTo>
                      <a:pt x="412" y="91"/>
                    </a:lnTo>
                    <a:lnTo>
                      <a:pt x="423" y="106"/>
                    </a:lnTo>
                    <a:lnTo>
                      <a:pt x="398" y="117"/>
                    </a:lnTo>
                    <a:lnTo>
                      <a:pt x="377" y="130"/>
                    </a:lnTo>
                    <a:lnTo>
                      <a:pt x="365" y="139"/>
                    </a:lnTo>
                    <a:lnTo>
                      <a:pt x="351" y="154"/>
                    </a:lnTo>
                    <a:lnTo>
                      <a:pt x="331" y="147"/>
                    </a:lnTo>
                    <a:lnTo>
                      <a:pt x="332" y="164"/>
                    </a:lnTo>
                    <a:lnTo>
                      <a:pt x="330" y="181"/>
                    </a:lnTo>
                    <a:lnTo>
                      <a:pt x="307" y="199"/>
                    </a:lnTo>
                    <a:lnTo>
                      <a:pt x="279" y="196"/>
                    </a:lnTo>
                    <a:lnTo>
                      <a:pt x="267" y="204"/>
                    </a:lnTo>
                    <a:lnTo>
                      <a:pt x="246" y="211"/>
                    </a:lnTo>
                    <a:lnTo>
                      <a:pt x="225" y="199"/>
                    </a:lnTo>
                    <a:lnTo>
                      <a:pt x="207" y="194"/>
                    </a:lnTo>
                    <a:lnTo>
                      <a:pt x="127" y="188"/>
                    </a:lnTo>
                    <a:lnTo>
                      <a:pt x="117" y="179"/>
                    </a:lnTo>
                    <a:lnTo>
                      <a:pt x="107" y="160"/>
                    </a:lnTo>
                    <a:lnTo>
                      <a:pt x="91" y="152"/>
                    </a:lnTo>
                    <a:lnTo>
                      <a:pt x="76" y="149"/>
                    </a:lnTo>
                    <a:lnTo>
                      <a:pt x="43" y="143"/>
                    </a:lnTo>
                    <a:lnTo>
                      <a:pt x="33" y="118"/>
                    </a:lnTo>
                    <a:lnTo>
                      <a:pt x="29" y="102"/>
                    </a:lnTo>
                    <a:lnTo>
                      <a:pt x="8" y="91"/>
                    </a:lnTo>
                    <a:lnTo>
                      <a:pt x="0" y="8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8" name="Freeform 225"/>
              <p:cNvSpPr>
                <a:spLocks/>
              </p:cNvSpPr>
              <p:nvPr/>
            </p:nvSpPr>
            <p:spPr bwMode="auto">
              <a:xfrm>
                <a:off x="7841457" y="3982536"/>
                <a:ext cx="51892" cy="105388"/>
              </a:xfrm>
              <a:custGeom>
                <a:avLst/>
                <a:gdLst>
                  <a:gd name="T0" fmla="*/ 9 w 29"/>
                  <a:gd name="T1" fmla="*/ 0 h 60"/>
                  <a:gd name="T2" fmla="*/ 1 w 29"/>
                  <a:gd name="T3" fmla="*/ 17 h 60"/>
                  <a:gd name="T4" fmla="*/ 0 w 29"/>
                  <a:gd name="T5" fmla="*/ 40 h 60"/>
                  <a:gd name="T6" fmla="*/ 8 w 29"/>
                  <a:gd name="T7" fmla="*/ 59 h 60"/>
                  <a:gd name="T8" fmla="*/ 28 w 29"/>
                  <a:gd name="T9" fmla="*/ 56 h 60"/>
                  <a:gd name="T10" fmla="*/ 28 w 29"/>
                  <a:gd name="T11" fmla="*/ 19 h 60"/>
                  <a:gd name="T12" fmla="*/ 22 w 29"/>
                  <a:gd name="T13" fmla="*/ 11 h 60"/>
                  <a:gd name="T14" fmla="*/ 9 w 29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0">
                    <a:moveTo>
                      <a:pt x="9" y="0"/>
                    </a:moveTo>
                    <a:lnTo>
                      <a:pt x="1" y="17"/>
                    </a:lnTo>
                    <a:lnTo>
                      <a:pt x="0" y="40"/>
                    </a:lnTo>
                    <a:lnTo>
                      <a:pt x="8" y="59"/>
                    </a:lnTo>
                    <a:lnTo>
                      <a:pt x="28" y="56"/>
                    </a:lnTo>
                    <a:lnTo>
                      <a:pt x="28" y="19"/>
                    </a:lnTo>
                    <a:lnTo>
                      <a:pt x="22" y="11"/>
                    </a:lnTo>
                    <a:lnTo>
                      <a:pt x="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9" name="Freeform 231"/>
              <p:cNvSpPr>
                <a:spLocks/>
              </p:cNvSpPr>
              <p:nvPr/>
            </p:nvSpPr>
            <p:spPr bwMode="auto">
              <a:xfrm>
                <a:off x="6897967" y="3705697"/>
                <a:ext cx="259460" cy="195046"/>
              </a:xfrm>
              <a:custGeom>
                <a:avLst/>
                <a:gdLst>
                  <a:gd name="T0" fmla="*/ 51 w 147"/>
                  <a:gd name="T1" fmla="*/ 59 h 110"/>
                  <a:gd name="T2" fmla="*/ 51 w 147"/>
                  <a:gd name="T3" fmla="*/ 46 h 110"/>
                  <a:gd name="T4" fmla="*/ 51 w 147"/>
                  <a:gd name="T5" fmla="*/ 36 h 110"/>
                  <a:gd name="T6" fmla="*/ 45 w 147"/>
                  <a:gd name="T7" fmla="*/ 34 h 110"/>
                  <a:gd name="T8" fmla="*/ 28 w 147"/>
                  <a:gd name="T9" fmla="*/ 33 h 110"/>
                  <a:gd name="T10" fmla="*/ 11 w 147"/>
                  <a:gd name="T11" fmla="*/ 34 h 110"/>
                  <a:gd name="T12" fmla="*/ 0 w 147"/>
                  <a:gd name="T13" fmla="*/ 41 h 110"/>
                  <a:gd name="T14" fmla="*/ 2 w 147"/>
                  <a:gd name="T15" fmla="*/ 74 h 110"/>
                  <a:gd name="T16" fmla="*/ 2 w 147"/>
                  <a:gd name="T17" fmla="*/ 91 h 110"/>
                  <a:gd name="T18" fmla="*/ 8 w 147"/>
                  <a:gd name="T19" fmla="*/ 101 h 110"/>
                  <a:gd name="T20" fmla="*/ 23 w 147"/>
                  <a:gd name="T21" fmla="*/ 109 h 110"/>
                  <a:gd name="T22" fmla="*/ 34 w 147"/>
                  <a:gd name="T23" fmla="*/ 98 h 110"/>
                  <a:gd name="T24" fmla="*/ 48 w 147"/>
                  <a:gd name="T25" fmla="*/ 84 h 110"/>
                  <a:gd name="T26" fmla="*/ 53 w 147"/>
                  <a:gd name="T27" fmla="*/ 79 h 110"/>
                  <a:gd name="T28" fmla="*/ 91 w 147"/>
                  <a:gd name="T29" fmla="*/ 78 h 110"/>
                  <a:gd name="T30" fmla="*/ 102 w 147"/>
                  <a:gd name="T31" fmla="*/ 68 h 110"/>
                  <a:gd name="T32" fmla="*/ 134 w 147"/>
                  <a:gd name="T33" fmla="*/ 62 h 110"/>
                  <a:gd name="T34" fmla="*/ 134 w 147"/>
                  <a:gd name="T35" fmla="*/ 51 h 110"/>
                  <a:gd name="T36" fmla="*/ 146 w 147"/>
                  <a:gd name="T37" fmla="*/ 41 h 110"/>
                  <a:gd name="T38" fmla="*/ 137 w 147"/>
                  <a:gd name="T39" fmla="*/ 19 h 110"/>
                  <a:gd name="T40" fmla="*/ 131 w 147"/>
                  <a:gd name="T41" fmla="*/ 0 h 110"/>
                  <a:gd name="T42" fmla="*/ 87 w 147"/>
                  <a:gd name="T43" fmla="*/ 8 h 110"/>
                  <a:gd name="T44" fmla="*/ 76 w 147"/>
                  <a:gd name="T45" fmla="*/ 23 h 110"/>
                  <a:gd name="T46" fmla="*/ 70 w 147"/>
                  <a:gd name="T47" fmla="*/ 44 h 110"/>
                  <a:gd name="T48" fmla="*/ 51 w 147"/>
                  <a:gd name="T49" fmla="*/ 5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" h="110">
                    <a:moveTo>
                      <a:pt x="51" y="59"/>
                    </a:moveTo>
                    <a:lnTo>
                      <a:pt x="51" y="46"/>
                    </a:lnTo>
                    <a:lnTo>
                      <a:pt x="51" y="36"/>
                    </a:lnTo>
                    <a:lnTo>
                      <a:pt x="45" y="34"/>
                    </a:lnTo>
                    <a:lnTo>
                      <a:pt x="28" y="33"/>
                    </a:lnTo>
                    <a:lnTo>
                      <a:pt x="11" y="34"/>
                    </a:lnTo>
                    <a:lnTo>
                      <a:pt x="0" y="41"/>
                    </a:lnTo>
                    <a:lnTo>
                      <a:pt x="2" y="74"/>
                    </a:lnTo>
                    <a:lnTo>
                      <a:pt x="2" y="91"/>
                    </a:lnTo>
                    <a:lnTo>
                      <a:pt x="8" y="101"/>
                    </a:lnTo>
                    <a:lnTo>
                      <a:pt x="23" y="109"/>
                    </a:lnTo>
                    <a:lnTo>
                      <a:pt x="34" y="98"/>
                    </a:lnTo>
                    <a:lnTo>
                      <a:pt x="48" y="84"/>
                    </a:lnTo>
                    <a:lnTo>
                      <a:pt x="53" y="79"/>
                    </a:lnTo>
                    <a:lnTo>
                      <a:pt x="91" y="78"/>
                    </a:lnTo>
                    <a:lnTo>
                      <a:pt x="102" y="68"/>
                    </a:lnTo>
                    <a:lnTo>
                      <a:pt x="134" y="62"/>
                    </a:lnTo>
                    <a:lnTo>
                      <a:pt x="134" y="51"/>
                    </a:lnTo>
                    <a:lnTo>
                      <a:pt x="146" y="41"/>
                    </a:lnTo>
                    <a:lnTo>
                      <a:pt x="137" y="19"/>
                    </a:lnTo>
                    <a:lnTo>
                      <a:pt x="131" y="0"/>
                    </a:lnTo>
                    <a:lnTo>
                      <a:pt x="87" y="8"/>
                    </a:lnTo>
                    <a:lnTo>
                      <a:pt x="76" y="23"/>
                    </a:lnTo>
                    <a:lnTo>
                      <a:pt x="70" y="44"/>
                    </a:lnTo>
                    <a:lnTo>
                      <a:pt x="51" y="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0" name="Freeform 234"/>
              <p:cNvSpPr>
                <a:spLocks/>
              </p:cNvSpPr>
              <p:nvPr/>
            </p:nvSpPr>
            <p:spPr bwMode="auto">
              <a:xfrm>
                <a:off x="6684109" y="3276280"/>
                <a:ext cx="105356" cy="130555"/>
              </a:xfrm>
              <a:custGeom>
                <a:avLst/>
                <a:gdLst>
                  <a:gd name="T0" fmla="*/ 18 w 60"/>
                  <a:gd name="T1" fmla="*/ 72 h 73"/>
                  <a:gd name="T2" fmla="*/ 31 w 60"/>
                  <a:gd name="T3" fmla="*/ 59 h 73"/>
                  <a:gd name="T4" fmla="*/ 44 w 60"/>
                  <a:gd name="T5" fmla="*/ 49 h 73"/>
                  <a:gd name="T6" fmla="*/ 44 w 60"/>
                  <a:gd name="T7" fmla="*/ 29 h 73"/>
                  <a:gd name="T8" fmla="*/ 59 w 60"/>
                  <a:gd name="T9" fmla="*/ 15 h 73"/>
                  <a:gd name="T10" fmla="*/ 50 w 60"/>
                  <a:gd name="T11" fmla="*/ 0 h 73"/>
                  <a:gd name="T12" fmla="*/ 32 w 60"/>
                  <a:gd name="T13" fmla="*/ 14 h 73"/>
                  <a:gd name="T14" fmla="*/ 13 w 60"/>
                  <a:gd name="T15" fmla="*/ 12 h 73"/>
                  <a:gd name="T16" fmla="*/ 3 w 60"/>
                  <a:gd name="T17" fmla="*/ 3 h 73"/>
                  <a:gd name="T18" fmla="*/ 3 w 60"/>
                  <a:gd name="T19" fmla="*/ 36 h 73"/>
                  <a:gd name="T20" fmla="*/ 0 w 60"/>
                  <a:gd name="T21" fmla="*/ 54 h 73"/>
                  <a:gd name="T22" fmla="*/ 0 w 60"/>
                  <a:gd name="T23" fmla="*/ 72 h 73"/>
                  <a:gd name="T24" fmla="*/ 18 w 60"/>
                  <a:gd name="T2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73">
                    <a:moveTo>
                      <a:pt x="18" y="72"/>
                    </a:moveTo>
                    <a:lnTo>
                      <a:pt x="31" y="59"/>
                    </a:lnTo>
                    <a:lnTo>
                      <a:pt x="44" y="49"/>
                    </a:lnTo>
                    <a:lnTo>
                      <a:pt x="44" y="29"/>
                    </a:lnTo>
                    <a:lnTo>
                      <a:pt x="59" y="15"/>
                    </a:lnTo>
                    <a:lnTo>
                      <a:pt x="50" y="0"/>
                    </a:lnTo>
                    <a:lnTo>
                      <a:pt x="32" y="14"/>
                    </a:lnTo>
                    <a:lnTo>
                      <a:pt x="13" y="12"/>
                    </a:lnTo>
                    <a:lnTo>
                      <a:pt x="3" y="3"/>
                    </a:lnTo>
                    <a:lnTo>
                      <a:pt x="3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18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1" name="Freeform 235"/>
              <p:cNvSpPr>
                <a:spLocks/>
              </p:cNvSpPr>
              <p:nvPr/>
            </p:nvSpPr>
            <p:spPr bwMode="auto">
              <a:xfrm>
                <a:off x="6685681" y="3155163"/>
                <a:ext cx="154103" cy="147858"/>
              </a:xfrm>
              <a:custGeom>
                <a:avLst/>
                <a:gdLst>
                  <a:gd name="T0" fmla="*/ 0 w 87"/>
                  <a:gd name="T1" fmla="*/ 70 h 82"/>
                  <a:gd name="T2" fmla="*/ 10 w 87"/>
                  <a:gd name="T3" fmla="*/ 79 h 82"/>
                  <a:gd name="T4" fmla="*/ 30 w 87"/>
                  <a:gd name="T5" fmla="*/ 81 h 82"/>
                  <a:gd name="T6" fmla="*/ 48 w 87"/>
                  <a:gd name="T7" fmla="*/ 68 h 82"/>
                  <a:gd name="T8" fmla="*/ 64 w 87"/>
                  <a:gd name="T9" fmla="*/ 59 h 82"/>
                  <a:gd name="T10" fmla="*/ 83 w 87"/>
                  <a:gd name="T11" fmla="*/ 48 h 82"/>
                  <a:gd name="T12" fmla="*/ 85 w 87"/>
                  <a:gd name="T13" fmla="*/ 34 h 82"/>
                  <a:gd name="T14" fmla="*/ 86 w 87"/>
                  <a:gd name="T15" fmla="*/ 15 h 82"/>
                  <a:gd name="T16" fmla="*/ 81 w 87"/>
                  <a:gd name="T17" fmla="*/ 0 h 82"/>
                  <a:gd name="T18" fmla="*/ 61 w 87"/>
                  <a:gd name="T19" fmla="*/ 4 h 82"/>
                  <a:gd name="T20" fmla="*/ 45 w 87"/>
                  <a:gd name="T21" fmla="*/ 4 h 82"/>
                  <a:gd name="T22" fmla="*/ 22 w 87"/>
                  <a:gd name="T23" fmla="*/ 6 h 82"/>
                  <a:gd name="T24" fmla="*/ 9 w 87"/>
                  <a:gd name="T25" fmla="*/ 9 h 82"/>
                  <a:gd name="T26" fmla="*/ 5 w 87"/>
                  <a:gd name="T27" fmla="*/ 23 h 82"/>
                  <a:gd name="T28" fmla="*/ 9 w 87"/>
                  <a:gd name="T29" fmla="*/ 38 h 82"/>
                  <a:gd name="T30" fmla="*/ 22 w 87"/>
                  <a:gd name="T31" fmla="*/ 48 h 82"/>
                  <a:gd name="T32" fmla="*/ 15 w 87"/>
                  <a:gd name="T33" fmla="*/ 63 h 82"/>
                  <a:gd name="T34" fmla="*/ 0 w 87"/>
                  <a:gd name="T35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82">
                    <a:moveTo>
                      <a:pt x="0" y="70"/>
                    </a:moveTo>
                    <a:lnTo>
                      <a:pt x="10" y="79"/>
                    </a:lnTo>
                    <a:lnTo>
                      <a:pt x="30" y="81"/>
                    </a:lnTo>
                    <a:lnTo>
                      <a:pt x="48" y="68"/>
                    </a:lnTo>
                    <a:lnTo>
                      <a:pt x="64" y="59"/>
                    </a:lnTo>
                    <a:lnTo>
                      <a:pt x="83" y="48"/>
                    </a:lnTo>
                    <a:lnTo>
                      <a:pt x="85" y="34"/>
                    </a:lnTo>
                    <a:lnTo>
                      <a:pt x="86" y="15"/>
                    </a:lnTo>
                    <a:lnTo>
                      <a:pt x="81" y="0"/>
                    </a:lnTo>
                    <a:lnTo>
                      <a:pt x="61" y="4"/>
                    </a:lnTo>
                    <a:lnTo>
                      <a:pt x="45" y="4"/>
                    </a:lnTo>
                    <a:lnTo>
                      <a:pt x="22" y="6"/>
                    </a:lnTo>
                    <a:lnTo>
                      <a:pt x="9" y="9"/>
                    </a:lnTo>
                    <a:lnTo>
                      <a:pt x="5" y="23"/>
                    </a:lnTo>
                    <a:lnTo>
                      <a:pt x="9" y="38"/>
                    </a:lnTo>
                    <a:lnTo>
                      <a:pt x="22" y="48"/>
                    </a:lnTo>
                    <a:lnTo>
                      <a:pt x="15" y="63"/>
                    </a:lnTo>
                    <a:lnTo>
                      <a:pt x="0" y="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2" name="Freeform 236"/>
              <p:cNvSpPr>
                <a:spLocks/>
              </p:cNvSpPr>
              <p:nvPr/>
            </p:nvSpPr>
            <p:spPr bwMode="auto">
              <a:xfrm>
                <a:off x="7319392" y="3112693"/>
                <a:ext cx="338084" cy="303580"/>
              </a:xfrm>
              <a:custGeom>
                <a:avLst/>
                <a:gdLst>
                  <a:gd name="T0" fmla="*/ 191 w 192"/>
                  <a:gd name="T1" fmla="*/ 29 h 173"/>
                  <a:gd name="T2" fmla="*/ 160 w 192"/>
                  <a:gd name="T3" fmla="*/ 27 h 173"/>
                  <a:gd name="T4" fmla="*/ 145 w 192"/>
                  <a:gd name="T5" fmla="*/ 20 h 173"/>
                  <a:gd name="T6" fmla="*/ 138 w 192"/>
                  <a:gd name="T7" fmla="*/ 2 h 173"/>
                  <a:gd name="T8" fmla="*/ 130 w 192"/>
                  <a:gd name="T9" fmla="*/ 0 h 173"/>
                  <a:gd name="T10" fmla="*/ 124 w 192"/>
                  <a:gd name="T11" fmla="*/ 13 h 173"/>
                  <a:gd name="T12" fmla="*/ 102 w 192"/>
                  <a:gd name="T13" fmla="*/ 18 h 173"/>
                  <a:gd name="T14" fmla="*/ 93 w 192"/>
                  <a:gd name="T15" fmla="*/ 23 h 173"/>
                  <a:gd name="T16" fmla="*/ 81 w 192"/>
                  <a:gd name="T17" fmla="*/ 18 h 173"/>
                  <a:gd name="T18" fmla="*/ 62 w 192"/>
                  <a:gd name="T19" fmla="*/ 17 h 173"/>
                  <a:gd name="T20" fmla="*/ 54 w 192"/>
                  <a:gd name="T21" fmla="*/ 23 h 173"/>
                  <a:gd name="T22" fmla="*/ 43 w 192"/>
                  <a:gd name="T23" fmla="*/ 25 h 173"/>
                  <a:gd name="T24" fmla="*/ 40 w 192"/>
                  <a:gd name="T25" fmla="*/ 32 h 173"/>
                  <a:gd name="T26" fmla="*/ 30 w 192"/>
                  <a:gd name="T27" fmla="*/ 38 h 173"/>
                  <a:gd name="T28" fmla="*/ 28 w 192"/>
                  <a:gd name="T29" fmla="*/ 51 h 173"/>
                  <a:gd name="T30" fmla="*/ 13 w 192"/>
                  <a:gd name="T31" fmla="*/ 54 h 173"/>
                  <a:gd name="T32" fmla="*/ 0 w 192"/>
                  <a:gd name="T33" fmla="*/ 66 h 173"/>
                  <a:gd name="T34" fmla="*/ 3 w 192"/>
                  <a:gd name="T35" fmla="*/ 88 h 173"/>
                  <a:gd name="T36" fmla="*/ 0 w 192"/>
                  <a:gd name="T37" fmla="*/ 123 h 173"/>
                  <a:gd name="T38" fmla="*/ 17 w 192"/>
                  <a:gd name="T39" fmla="*/ 123 h 173"/>
                  <a:gd name="T40" fmla="*/ 22 w 192"/>
                  <a:gd name="T41" fmla="*/ 140 h 173"/>
                  <a:gd name="T42" fmla="*/ 14 w 192"/>
                  <a:gd name="T43" fmla="*/ 151 h 173"/>
                  <a:gd name="T44" fmla="*/ 14 w 192"/>
                  <a:gd name="T45" fmla="*/ 165 h 173"/>
                  <a:gd name="T46" fmla="*/ 30 w 192"/>
                  <a:gd name="T47" fmla="*/ 172 h 173"/>
                  <a:gd name="T48" fmla="*/ 36 w 192"/>
                  <a:gd name="T49" fmla="*/ 160 h 173"/>
                  <a:gd name="T50" fmla="*/ 77 w 192"/>
                  <a:gd name="T51" fmla="*/ 156 h 173"/>
                  <a:gd name="T52" fmla="*/ 83 w 192"/>
                  <a:gd name="T53" fmla="*/ 140 h 173"/>
                  <a:gd name="T54" fmla="*/ 95 w 192"/>
                  <a:gd name="T55" fmla="*/ 132 h 173"/>
                  <a:gd name="T56" fmla="*/ 111 w 192"/>
                  <a:gd name="T57" fmla="*/ 122 h 173"/>
                  <a:gd name="T58" fmla="*/ 124 w 192"/>
                  <a:gd name="T59" fmla="*/ 121 h 173"/>
                  <a:gd name="T60" fmla="*/ 127 w 192"/>
                  <a:gd name="T61" fmla="*/ 103 h 173"/>
                  <a:gd name="T62" fmla="*/ 138 w 192"/>
                  <a:gd name="T63" fmla="*/ 97 h 173"/>
                  <a:gd name="T64" fmla="*/ 143 w 192"/>
                  <a:gd name="T65" fmla="*/ 82 h 173"/>
                  <a:gd name="T66" fmla="*/ 149 w 192"/>
                  <a:gd name="T67" fmla="*/ 64 h 173"/>
                  <a:gd name="T68" fmla="*/ 153 w 192"/>
                  <a:gd name="T69" fmla="*/ 48 h 173"/>
                  <a:gd name="T70" fmla="*/ 166 w 192"/>
                  <a:gd name="T71" fmla="*/ 43 h 173"/>
                  <a:gd name="T72" fmla="*/ 176 w 192"/>
                  <a:gd name="T73" fmla="*/ 45 h 173"/>
                  <a:gd name="T74" fmla="*/ 188 w 192"/>
                  <a:gd name="T75" fmla="*/ 52 h 173"/>
                  <a:gd name="T76" fmla="*/ 191 w 192"/>
                  <a:gd name="T77" fmla="*/ 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3">
                    <a:moveTo>
                      <a:pt x="191" y="29"/>
                    </a:moveTo>
                    <a:lnTo>
                      <a:pt x="160" y="27"/>
                    </a:lnTo>
                    <a:lnTo>
                      <a:pt x="145" y="20"/>
                    </a:lnTo>
                    <a:lnTo>
                      <a:pt x="138" y="2"/>
                    </a:lnTo>
                    <a:lnTo>
                      <a:pt x="130" y="0"/>
                    </a:lnTo>
                    <a:lnTo>
                      <a:pt x="124" y="13"/>
                    </a:lnTo>
                    <a:lnTo>
                      <a:pt x="102" y="18"/>
                    </a:lnTo>
                    <a:lnTo>
                      <a:pt x="93" y="23"/>
                    </a:lnTo>
                    <a:lnTo>
                      <a:pt x="81" y="18"/>
                    </a:lnTo>
                    <a:lnTo>
                      <a:pt x="62" y="17"/>
                    </a:lnTo>
                    <a:lnTo>
                      <a:pt x="54" y="23"/>
                    </a:lnTo>
                    <a:lnTo>
                      <a:pt x="43" y="25"/>
                    </a:lnTo>
                    <a:lnTo>
                      <a:pt x="40" y="32"/>
                    </a:lnTo>
                    <a:lnTo>
                      <a:pt x="30" y="38"/>
                    </a:lnTo>
                    <a:lnTo>
                      <a:pt x="28" y="51"/>
                    </a:lnTo>
                    <a:lnTo>
                      <a:pt x="13" y="54"/>
                    </a:lnTo>
                    <a:lnTo>
                      <a:pt x="0" y="66"/>
                    </a:lnTo>
                    <a:lnTo>
                      <a:pt x="3" y="88"/>
                    </a:lnTo>
                    <a:lnTo>
                      <a:pt x="0" y="123"/>
                    </a:lnTo>
                    <a:lnTo>
                      <a:pt x="17" y="123"/>
                    </a:lnTo>
                    <a:lnTo>
                      <a:pt x="22" y="140"/>
                    </a:lnTo>
                    <a:lnTo>
                      <a:pt x="14" y="151"/>
                    </a:lnTo>
                    <a:lnTo>
                      <a:pt x="14" y="165"/>
                    </a:lnTo>
                    <a:lnTo>
                      <a:pt x="30" y="172"/>
                    </a:lnTo>
                    <a:lnTo>
                      <a:pt x="36" y="160"/>
                    </a:lnTo>
                    <a:lnTo>
                      <a:pt x="77" y="156"/>
                    </a:lnTo>
                    <a:lnTo>
                      <a:pt x="83" y="140"/>
                    </a:lnTo>
                    <a:lnTo>
                      <a:pt x="95" y="132"/>
                    </a:lnTo>
                    <a:lnTo>
                      <a:pt x="111" y="122"/>
                    </a:lnTo>
                    <a:lnTo>
                      <a:pt x="124" y="121"/>
                    </a:lnTo>
                    <a:lnTo>
                      <a:pt x="127" y="103"/>
                    </a:lnTo>
                    <a:lnTo>
                      <a:pt x="138" y="97"/>
                    </a:lnTo>
                    <a:lnTo>
                      <a:pt x="143" y="82"/>
                    </a:lnTo>
                    <a:lnTo>
                      <a:pt x="149" y="64"/>
                    </a:lnTo>
                    <a:lnTo>
                      <a:pt x="153" y="48"/>
                    </a:lnTo>
                    <a:lnTo>
                      <a:pt x="166" y="43"/>
                    </a:lnTo>
                    <a:lnTo>
                      <a:pt x="176" y="45"/>
                    </a:lnTo>
                    <a:lnTo>
                      <a:pt x="188" y="52"/>
                    </a:lnTo>
                    <a:lnTo>
                      <a:pt x="191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3" name="Freeform 237"/>
              <p:cNvSpPr>
                <a:spLocks/>
              </p:cNvSpPr>
              <p:nvPr/>
            </p:nvSpPr>
            <p:spPr bwMode="auto">
              <a:xfrm>
                <a:off x="7111825" y="3001013"/>
                <a:ext cx="323932" cy="229651"/>
              </a:xfrm>
              <a:custGeom>
                <a:avLst/>
                <a:gdLst>
                  <a:gd name="T0" fmla="*/ 181 w 184"/>
                  <a:gd name="T1" fmla="*/ 82 h 131"/>
                  <a:gd name="T2" fmla="*/ 174 w 184"/>
                  <a:gd name="T3" fmla="*/ 88 h 131"/>
                  <a:gd name="T4" fmla="*/ 163 w 184"/>
                  <a:gd name="T5" fmla="*/ 89 h 131"/>
                  <a:gd name="T6" fmla="*/ 159 w 184"/>
                  <a:gd name="T7" fmla="*/ 97 h 131"/>
                  <a:gd name="T8" fmla="*/ 149 w 184"/>
                  <a:gd name="T9" fmla="*/ 103 h 131"/>
                  <a:gd name="T10" fmla="*/ 147 w 184"/>
                  <a:gd name="T11" fmla="*/ 116 h 131"/>
                  <a:gd name="T12" fmla="*/ 132 w 184"/>
                  <a:gd name="T13" fmla="*/ 119 h 131"/>
                  <a:gd name="T14" fmla="*/ 119 w 184"/>
                  <a:gd name="T15" fmla="*/ 130 h 131"/>
                  <a:gd name="T16" fmla="*/ 124 w 184"/>
                  <a:gd name="T17" fmla="*/ 98 h 131"/>
                  <a:gd name="T18" fmla="*/ 104 w 184"/>
                  <a:gd name="T19" fmla="*/ 88 h 131"/>
                  <a:gd name="T20" fmla="*/ 81 w 184"/>
                  <a:gd name="T21" fmla="*/ 71 h 131"/>
                  <a:gd name="T22" fmla="*/ 66 w 184"/>
                  <a:gd name="T23" fmla="*/ 70 h 131"/>
                  <a:gd name="T24" fmla="*/ 40 w 184"/>
                  <a:gd name="T25" fmla="*/ 65 h 131"/>
                  <a:gd name="T26" fmla="*/ 33 w 184"/>
                  <a:gd name="T27" fmla="*/ 77 h 131"/>
                  <a:gd name="T28" fmla="*/ 19 w 184"/>
                  <a:gd name="T29" fmla="*/ 83 h 131"/>
                  <a:gd name="T30" fmla="*/ 16 w 184"/>
                  <a:gd name="T31" fmla="*/ 65 h 131"/>
                  <a:gd name="T32" fmla="*/ 14 w 184"/>
                  <a:gd name="T33" fmla="*/ 55 h 131"/>
                  <a:gd name="T34" fmla="*/ 11 w 184"/>
                  <a:gd name="T35" fmla="*/ 48 h 131"/>
                  <a:gd name="T36" fmla="*/ 9 w 184"/>
                  <a:gd name="T37" fmla="*/ 31 h 131"/>
                  <a:gd name="T38" fmla="*/ 3 w 184"/>
                  <a:gd name="T39" fmla="*/ 25 h 131"/>
                  <a:gd name="T40" fmla="*/ 7 w 184"/>
                  <a:gd name="T41" fmla="*/ 19 h 131"/>
                  <a:gd name="T42" fmla="*/ 0 w 184"/>
                  <a:gd name="T43" fmla="*/ 14 h 131"/>
                  <a:gd name="T44" fmla="*/ 1 w 184"/>
                  <a:gd name="T45" fmla="*/ 3 h 131"/>
                  <a:gd name="T46" fmla="*/ 16 w 184"/>
                  <a:gd name="T47" fmla="*/ 19 h 131"/>
                  <a:gd name="T48" fmla="*/ 24 w 184"/>
                  <a:gd name="T49" fmla="*/ 6 h 131"/>
                  <a:gd name="T50" fmla="*/ 37 w 184"/>
                  <a:gd name="T51" fmla="*/ 0 h 131"/>
                  <a:gd name="T52" fmla="*/ 49 w 184"/>
                  <a:gd name="T53" fmla="*/ 5 h 131"/>
                  <a:gd name="T54" fmla="*/ 49 w 184"/>
                  <a:gd name="T55" fmla="*/ 14 h 131"/>
                  <a:gd name="T56" fmla="*/ 63 w 184"/>
                  <a:gd name="T57" fmla="*/ 19 h 131"/>
                  <a:gd name="T58" fmla="*/ 81 w 184"/>
                  <a:gd name="T59" fmla="*/ 24 h 131"/>
                  <a:gd name="T60" fmla="*/ 83 w 184"/>
                  <a:gd name="T61" fmla="*/ 14 h 131"/>
                  <a:gd name="T62" fmla="*/ 92 w 184"/>
                  <a:gd name="T63" fmla="*/ 11 h 131"/>
                  <a:gd name="T64" fmla="*/ 102 w 184"/>
                  <a:gd name="T65" fmla="*/ 6 h 131"/>
                  <a:gd name="T66" fmla="*/ 107 w 184"/>
                  <a:gd name="T67" fmla="*/ 14 h 131"/>
                  <a:gd name="T68" fmla="*/ 114 w 184"/>
                  <a:gd name="T69" fmla="*/ 20 h 131"/>
                  <a:gd name="T70" fmla="*/ 111 w 184"/>
                  <a:gd name="T71" fmla="*/ 28 h 131"/>
                  <a:gd name="T72" fmla="*/ 122 w 184"/>
                  <a:gd name="T73" fmla="*/ 31 h 131"/>
                  <a:gd name="T74" fmla="*/ 129 w 184"/>
                  <a:gd name="T75" fmla="*/ 31 h 131"/>
                  <a:gd name="T76" fmla="*/ 137 w 184"/>
                  <a:gd name="T77" fmla="*/ 34 h 131"/>
                  <a:gd name="T78" fmla="*/ 133 w 184"/>
                  <a:gd name="T79" fmla="*/ 46 h 131"/>
                  <a:gd name="T80" fmla="*/ 167 w 184"/>
                  <a:gd name="T81" fmla="*/ 72 h 131"/>
                  <a:gd name="T82" fmla="*/ 175 w 184"/>
                  <a:gd name="T83" fmla="*/ 68 h 131"/>
                  <a:gd name="T84" fmla="*/ 183 w 184"/>
                  <a:gd name="T85" fmla="*/ 71 h 131"/>
                  <a:gd name="T86" fmla="*/ 181 w 184"/>
                  <a:gd name="T87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4" h="131">
                    <a:moveTo>
                      <a:pt x="181" y="82"/>
                    </a:moveTo>
                    <a:lnTo>
                      <a:pt x="174" y="88"/>
                    </a:lnTo>
                    <a:lnTo>
                      <a:pt x="163" y="89"/>
                    </a:lnTo>
                    <a:lnTo>
                      <a:pt x="159" y="97"/>
                    </a:lnTo>
                    <a:lnTo>
                      <a:pt x="149" y="103"/>
                    </a:lnTo>
                    <a:lnTo>
                      <a:pt x="147" y="116"/>
                    </a:lnTo>
                    <a:lnTo>
                      <a:pt x="132" y="119"/>
                    </a:lnTo>
                    <a:lnTo>
                      <a:pt x="119" y="130"/>
                    </a:lnTo>
                    <a:lnTo>
                      <a:pt x="124" y="98"/>
                    </a:lnTo>
                    <a:lnTo>
                      <a:pt x="104" y="88"/>
                    </a:lnTo>
                    <a:lnTo>
                      <a:pt x="81" y="71"/>
                    </a:lnTo>
                    <a:lnTo>
                      <a:pt x="66" y="70"/>
                    </a:lnTo>
                    <a:lnTo>
                      <a:pt x="40" y="65"/>
                    </a:lnTo>
                    <a:lnTo>
                      <a:pt x="33" y="77"/>
                    </a:lnTo>
                    <a:lnTo>
                      <a:pt x="19" y="83"/>
                    </a:lnTo>
                    <a:lnTo>
                      <a:pt x="16" y="65"/>
                    </a:lnTo>
                    <a:lnTo>
                      <a:pt x="14" y="55"/>
                    </a:lnTo>
                    <a:lnTo>
                      <a:pt x="11" y="4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0" y="14"/>
                    </a:lnTo>
                    <a:lnTo>
                      <a:pt x="1" y="3"/>
                    </a:lnTo>
                    <a:lnTo>
                      <a:pt x="16" y="19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9" y="5"/>
                    </a:lnTo>
                    <a:lnTo>
                      <a:pt x="49" y="14"/>
                    </a:lnTo>
                    <a:lnTo>
                      <a:pt x="63" y="19"/>
                    </a:lnTo>
                    <a:lnTo>
                      <a:pt x="81" y="24"/>
                    </a:lnTo>
                    <a:lnTo>
                      <a:pt x="83" y="14"/>
                    </a:lnTo>
                    <a:lnTo>
                      <a:pt x="92" y="11"/>
                    </a:lnTo>
                    <a:lnTo>
                      <a:pt x="102" y="6"/>
                    </a:lnTo>
                    <a:lnTo>
                      <a:pt x="107" y="14"/>
                    </a:lnTo>
                    <a:lnTo>
                      <a:pt x="114" y="20"/>
                    </a:lnTo>
                    <a:lnTo>
                      <a:pt x="111" y="28"/>
                    </a:lnTo>
                    <a:lnTo>
                      <a:pt x="122" y="31"/>
                    </a:lnTo>
                    <a:lnTo>
                      <a:pt x="129" y="31"/>
                    </a:lnTo>
                    <a:lnTo>
                      <a:pt x="137" y="34"/>
                    </a:lnTo>
                    <a:lnTo>
                      <a:pt x="133" y="46"/>
                    </a:lnTo>
                    <a:lnTo>
                      <a:pt x="167" y="72"/>
                    </a:lnTo>
                    <a:lnTo>
                      <a:pt x="175" y="68"/>
                    </a:lnTo>
                    <a:lnTo>
                      <a:pt x="183" y="71"/>
                    </a:lnTo>
                    <a:lnTo>
                      <a:pt x="18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4" name="Freeform 238"/>
              <p:cNvSpPr>
                <a:spLocks/>
              </p:cNvSpPr>
              <p:nvPr/>
            </p:nvSpPr>
            <p:spPr bwMode="auto">
              <a:xfrm>
                <a:off x="7482931" y="3030900"/>
                <a:ext cx="204423" cy="133701"/>
              </a:xfrm>
              <a:custGeom>
                <a:avLst/>
                <a:gdLst>
                  <a:gd name="T0" fmla="*/ 35 w 117"/>
                  <a:gd name="T1" fmla="*/ 9 h 76"/>
                  <a:gd name="T2" fmla="*/ 27 w 117"/>
                  <a:gd name="T3" fmla="*/ 25 h 76"/>
                  <a:gd name="T4" fmla="*/ 15 w 117"/>
                  <a:gd name="T5" fmla="*/ 40 h 76"/>
                  <a:gd name="T6" fmla="*/ 0 w 117"/>
                  <a:gd name="T7" fmla="*/ 69 h 76"/>
                  <a:gd name="T8" fmla="*/ 9 w 117"/>
                  <a:gd name="T9" fmla="*/ 64 h 76"/>
                  <a:gd name="T10" fmla="*/ 31 w 117"/>
                  <a:gd name="T11" fmla="*/ 59 h 76"/>
                  <a:gd name="T12" fmla="*/ 37 w 117"/>
                  <a:gd name="T13" fmla="*/ 46 h 76"/>
                  <a:gd name="T14" fmla="*/ 45 w 117"/>
                  <a:gd name="T15" fmla="*/ 48 h 76"/>
                  <a:gd name="T16" fmla="*/ 52 w 117"/>
                  <a:gd name="T17" fmla="*/ 67 h 76"/>
                  <a:gd name="T18" fmla="*/ 68 w 117"/>
                  <a:gd name="T19" fmla="*/ 73 h 76"/>
                  <a:gd name="T20" fmla="*/ 98 w 117"/>
                  <a:gd name="T21" fmla="*/ 75 h 76"/>
                  <a:gd name="T22" fmla="*/ 98 w 117"/>
                  <a:gd name="T23" fmla="*/ 62 h 76"/>
                  <a:gd name="T24" fmla="*/ 97 w 117"/>
                  <a:gd name="T25" fmla="*/ 64 h 76"/>
                  <a:gd name="T26" fmla="*/ 81 w 117"/>
                  <a:gd name="T27" fmla="*/ 53 h 76"/>
                  <a:gd name="T28" fmla="*/ 83 w 117"/>
                  <a:gd name="T29" fmla="*/ 31 h 76"/>
                  <a:gd name="T30" fmla="*/ 95 w 117"/>
                  <a:gd name="T31" fmla="*/ 23 h 76"/>
                  <a:gd name="T32" fmla="*/ 116 w 117"/>
                  <a:gd name="T33" fmla="*/ 36 h 76"/>
                  <a:gd name="T34" fmla="*/ 102 w 117"/>
                  <a:gd name="T35" fmla="*/ 0 h 76"/>
                  <a:gd name="T36" fmla="*/ 86 w 117"/>
                  <a:gd name="T37" fmla="*/ 13 h 76"/>
                  <a:gd name="T38" fmla="*/ 71 w 117"/>
                  <a:gd name="T39" fmla="*/ 14 h 76"/>
                  <a:gd name="T40" fmla="*/ 35 w 117"/>
                  <a:gd name="T41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76">
                    <a:moveTo>
                      <a:pt x="35" y="9"/>
                    </a:moveTo>
                    <a:lnTo>
                      <a:pt x="27" y="25"/>
                    </a:lnTo>
                    <a:lnTo>
                      <a:pt x="15" y="40"/>
                    </a:lnTo>
                    <a:lnTo>
                      <a:pt x="0" y="69"/>
                    </a:lnTo>
                    <a:lnTo>
                      <a:pt x="9" y="64"/>
                    </a:lnTo>
                    <a:lnTo>
                      <a:pt x="31" y="59"/>
                    </a:lnTo>
                    <a:lnTo>
                      <a:pt x="37" y="46"/>
                    </a:lnTo>
                    <a:lnTo>
                      <a:pt x="45" y="48"/>
                    </a:lnTo>
                    <a:lnTo>
                      <a:pt x="52" y="67"/>
                    </a:lnTo>
                    <a:lnTo>
                      <a:pt x="68" y="73"/>
                    </a:lnTo>
                    <a:lnTo>
                      <a:pt x="98" y="75"/>
                    </a:lnTo>
                    <a:lnTo>
                      <a:pt x="98" y="62"/>
                    </a:lnTo>
                    <a:lnTo>
                      <a:pt x="97" y="64"/>
                    </a:lnTo>
                    <a:lnTo>
                      <a:pt x="81" y="53"/>
                    </a:lnTo>
                    <a:lnTo>
                      <a:pt x="83" y="31"/>
                    </a:lnTo>
                    <a:lnTo>
                      <a:pt x="95" y="23"/>
                    </a:lnTo>
                    <a:lnTo>
                      <a:pt x="116" y="36"/>
                    </a:lnTo>
                    <a:lnTo>
                      <a:pt x="102" y="0"/>
                    </a:lnTo>
                    <a:lnTo>
                      <a:pt x="86" y="13"/>
                    </a:lnTo>
                    <a:lnTo>
                      <a:pt x="71" y="14"/>
                    </a:lnTo>
                    <a:lnTo>
                      <a:pt x="35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5" name="Freeform 239"/>
              <p:cNvSpPr>
                <a:spLocks/>
              </p:cNvSpPr>
              <p:nvPr/>
            </p:nvSpPr>
            <p:spPr bwMode="auto">
              <a:xfrm>
                <a:off x="6916837" y="2942814"/>
                <a:ext cx="133661" cy="152576"/>
              </a:xfrm>
              <a:custGeom>
                <a:avLst/>
                <a:gdLst>
                  <a:gd name="T0" fmla="*/ 0 w 76"/>
                  <a:gd name="T1" fmla="*/ 8 h 87"/>
                  <a:gd name="T2" fmla="*/ 5 w 76"/>
                  <a:gd name="T3" fmla="*/ 29 h 87"/>
                  <a:gd name="T4" fmla="*/ 16 w 76"/>
                  <a:gd name="T5" fmla="*/ 51 h 87"/>
                  <a:gd name="T6" fmla="*/ 29 w 76"/>
                  <a:gd name="T7" fmla="*/ 77 h 87"/>
                  <a:gd name="T8" fmla="*/ 18 w 76"/>
                  <a:gd name="T9" fmla="*/ 84 h 87"/>
                  <a:gd name="T10" fmla="*/ 37 w 76"/>
                  <a:gd name="T11" fmla="*/ 84 h 87"/>
                  <a:gd name="T12" fmla="*/ 40 w 76"/>
                  <a:gd name="T13" fmla="*/ 73 h 87"/>
                  <a:gd name="T14" fmla="*/ 49 w 76"/>
                  <a:gd name="T15" fmla="*/ 67 h 87"/>
                  <a:gd name="T16" fmla="*/ 55 w 76"/>
                  <a:gd name="T17" fmla="*/ 86 h 87"/>
                  <a:gd name="T18" fmla="*/ 62 w 76"/>
                  <a:gd name="T19" fmla="*/ 79 h 87"/>
                  <a:gd name="T20" fmla="*/ 66 w 76"/>
                  <a:gd name="T21" fmla="*/ 65 h 87"/>
                  <a:gd name="T22" fmla="*/ 75 w 76"/>
                  <a:gd name="T23" fmla="*/ 62 h 87"/>
                  <a:gd name="T24" fmla="*/ 73 w 76"/>
                  <a:gd name="T25" fmla="*/ 52 h 87"/>
                  <a:gd name="T26" fmla="*/ 58 w 76"/>
                  <a:gd name="T27" fmla="*/ 43 h 87"/>
                  <a:gd name="T28" fmla="*/ 44 w 76"/>
                  <a:gd name="T29" fmla="*/ 28 h 87"/>
                  <a:gd name="T30" fmla="*/ 29 w 76"/>
                  <a:gd name="T31" fmla="*/ 0 h 87"/>
                  <a:gd name="T32" fmla="*/ 0 w 76"/>
                  <a:gd name="T33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87">
                    <a:moveTo>
                      <a:pt x="0" y="8"/>
                    </a:moveTo>
                    <a:lnTo>
                      <a:pt x="5" y="29"/>
                    </a:lnTo>
                    <a:lnTo>
                      <a:pt x="16" y="51"/>
                    </a:lnTo>
                    <a:lnTo>
                      <a:pt x="29" y="77"/>
                    </a:lnTo>
                    <a:lnTo>
                      <a:pt x="18" y="84"/>
                    </a:lnTo>
                    <a:lnTo>
                      <a:pt x="37" y="84"/>
                    </a:lnTo>
                    <a:lnTo>
                      <a:pt x="40" y="73"/>
                    </a:lnTo>
                    <a:lnTo>
                      <a:pt x="49" y="67"/>
                    </a:lnTo>
                    <a:lnTo>
                      <a:pt x="55" y="86"/>
                    </a:lnTo>
                    <a:lnTo>
                      <a:pt x="62" y="79"/>
                    </a:lnTo>
                    <a:lnTo>
                      <a:pt x="66" y="65"/>
                    </a:lnTo>
                    <a:lnTo>
                      <a:pt x="75" y="62"/>
                    </a:lnTo>
                    <a:lnTo>
                      <a:pt x="73" y="52"/>
                    </a:lnTo>
                    <a:lnTo>
                      <a:pt x="58" y="43"/>
                    </a:lnTo>
                    <a:lnTo>
                      <a:pt x="44" y="28"/>
                    </a:lnTo>
                    <a:lnTo>
                      <a:pt x="29" y="0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6" name="Freeform 263"/>
              <p:cNvSpPr>
                <a:spLocks/>
              </p:cNvSpPr>
              <p:nvPr/>
            </p:nvSpPr>
            <p:spPr bwMode="auto">
              <a:xfrm>
                <a:off x="6468679" y="2977419"/>
                <a:ext cx="465455" cy="206057"/>
              </a:xfrm>
              <a:custGeom>
                <a:avLst/>
                <a:gdLst>
                  <a:gd name="T0" fmla="*/ 134 w 265"/>
                  <a:gd name="T1" fmla="*/ 111 h 118"/>
                  <a:gd name="T2" fmla="*/ 146 w 265"/>
                  <a:gd name="T3" fmla="*/ 108 h 118"/>
                  <a:gd name="T4" fmla="*/ 168 w 265"/>
                  <a:gd name="T5" fmla="*/ 106 h 118"/>
                  <a:gd name="T6" fmla="*/ 184 w 265"/>
                  <a:gd name="T7" fmla="*/ 106 h 118"/>
                  <a:gd name="T8" fmla="*/ 204 w 265"/>
                  <a:gd name="T9" fmla="*/ 102 h 118"/>
                  <a:gd name="T10" fmla="*/ 209 w 265"/>
                  <a:gd name="T11" fmla="*/ 117 h 118"/>
                  <a:gd name="T12" fmla="*/ 218 w 265"/>
                  <a:gd name="T13" fmla="*/ 108 h 118"/>
                  <a:gd name="T14" fmla="*/ 227 w 265"/>
                  <a:gd name="T15" fmla="*/ 99 h 118"/>
                  <a:gd name="T16" fmla="*/ 241 w 265"/>
                  <a:gd name="T17" fmla="*/ 96 h 118"/>
                  <a:gd name="T18" fmla="*/ 247 w 265"/>
                  <a:gd name="T19" fmla="*/ 106 h 118"/>
                  <a:gd name="T20" fmla="*/ 264 w 265"/>
                  <a:gd name="T21" fmla="*/ 107 h 118"/>
                  <a:gd name="T22" fmla="*/ 261 w 265"/>
                  <a:gd name="T23" fmla="*/ 88 h 118"/>
                  <a:gd name="T24" fmla="*/ 253 w 265"/>
                  <a:gd name="T25" fmla="*/ 69 h 118"/>
                  <a:gd name="T26" fmla="*/ 247 w 265"/>
                  <a:gd name="T27" fmla="*/ 50 h 118"/>
                  <a:gd name="T28" fmla="*/ 252 w 265"/>
                  <a:gd name="T29" fmla="*/ 44 h 118"/>
                  <a:gd name="T30" fmla="*/ 241 w 265"/>
                  <a:gd name="T31" fmla="*/ 32 h 118"/>
                  <a:gd name="T32" fmla="*/ 228 w 265"/>
                  <a:gd name="T33" fmla="*/ 12 h 118"/>
                  <a:gd name="T34" fmla="*/ 210 w 265"/>
                  <a:gd name="T35" fmla="*/ 14 h 118"/>
                  <a:gd name="T36" fmla="*/ 202 w 265"/>
                  <a:gd name="T37" fmla="*/ 23 h 118"/>
                  <a:gd name="T38" fmla="*/ 173 w 265"/>
                  <a:gd name="T39" fmla="*/ 25 h 118"/>
                  <a:gd name="T40" fmla="*/ 161 w 265"/>
                  <a:gd name="T41" fmla="*/ 26 h 118"/>
                  <a:gd name="T42" fmla="*/ 146 w 265"/>
                  <a:gd name="T43" fmla="*/ 19 h 118"/>
                  <a:gd name="T44" fmla="*/ 135 w 265"/>
                  <a:gd name="T45" fmla="*/ 19 h 118"/>
                  <a:gd name="T46" fmla="*/ 125 w 265"/>
                  <a:gd name="T47" fmla="*/ 7 h 118"/>
                  <a:gd name="T48" fmla="*/ 112 w 265"/>
                  <a:gd name="T49" fmla="*/ 0 h 118"/>
                  <a:gd name="T50" fmla="*/ 98 w 265"/>
                  <a:gd name="T51" fmla="*/ 7 h 118"/>
                  <a:gd name="T52" fmla="*/ 78 w 265"/>
                  <a:gd name="T53" fmla="*/ 9 h 118"/>
                  <a:gd name="T54" fmla="*/ 64 w 265"/>
                  <a:gd name="T55" fmla="*/ 14 h 118"/>
                  <a:gd name="T56" fmla="*/ 45 w 265"/>
                  <a:gd name="T57" fmla="*/ 15 h 118"/>
                  <a:gd name="T58" fmla="*/ 34 w 265"/>
                  <a:gd name="T59" fmla="*/ 15 h 118"/>
                  <a:gd name="T60" fmla="*/ 19 w 265"/>
                  <a:gd name="T61" fmla="*/ 21 h 118"/>
                  <a:gd name="T62" fmla="*/ 29 w 265"/>
                  <a:gd name="T63" fmla="*/ 26 h 118"/>
                  <a:gd name="T64" fmla="*/ 18 w 265"/>
                  <a:gd name="T65" fmla="*/ 32 h 118"/>
                  <a:gd name="T66" fmla="*/ 14 w 265"/>
                  <a:gd name="T67" fmla="*/ 39 h 118"/>
                  <a:gd name="T68" fmla="*/ 5 w 265"/>
                  <a:gd name="T69" fmla="*/ 48 h 118"/>
                  <a:gd name="T70" fmla="*/ 3 w 265"/>
                  <a:gd name="T71" fmla="*/ 56 h 118"/>
                  <a:gd name="T72" fmla="*/ 0 w 265"/>
                  <a:gd name="T73" fmla="*/ 63 h 118"/>
                  <a:gd name="T74" fmla="*/ 7 w 265"/>
                  <a:gd name="T75" fmla="*/ 65 h 118"/>
                  <a:gd name="T76" fmla="*/ 6 w 265"/>
                  <a:gd name="T77" fmla="*/ 74 h 118"/>
                  <a:gd name="T78" fmla="*/ 11 w 265"/>
                  <a:gd name="T79" fmla="*/ 78 h 118"/>
                  <a:gd name="T80" fmla="*/ 11 w 265"/>
                  <a:gd name="T81" fmla="*/ 88 h 118"/>
                  <a:gd name="T82" fmla="*/ 16 w 265"/>
                  <a:gd name="T83" fmla="*/ 95 h 118"/>
                  <a:gd name="T84" fmla="*/ 22 w 265"/>
                  <a:gd name="T85" fmla="*/ 94 h 118"/>
                  <a:gd name="T86" fmla="*/ 24 w 265"/>
                  <a:gd name="T87" fmla="*/ 101 h 118"/>
                  <a:gd name="T88" fmla="*/ 36 w 265"/>
                  <a:gd name="T89" fmla="*/ 105 h 118"/>
                  <a:gd name="T90" fmla="*/ 44 w 265"/>
                  <a:gd name="T91" fmla="*/ 114 h 118"/>
                  <a:gd name="T92" fmla="*/ 54 w 265"/>
                  <a:gd name="T93" fmla="*/ 111 h 118"/>
                  <a:gd name="T94" fmla="*/ 60 w 265"/>
                  <a:gd name="T95" fmla="*/ 107 h 118"/>
                  <a:gd name="T96" fmla="*/ 68 w 265"/>
                  <a:gd name="T97" fmla="*/ 100 h 118"/>
                  <a:gd name="T98" fmla="*/ 84 w 265"/>
                  <a:gd name="T99" fmla="*/ 111 h 118"/>
                  <a:gd name="T100" fmla="*/ 102 w 265"/>
                  <a:gd name="T101" fmla="*/ 113 h 118"/>
                  <a:gd name="T102" fmla="*/ 121 w 265"/>
                  <a:gd name="T103" fmla="*/ 110 h 118"/>
                  <a:gd name="T104" fmla="*/ 129 w 265"/>
                  <a:gd name="T105" fmla="*/ 110 h 118"/>
                  <a:gd name="T106" fmla="*/ 134 w 265"/>
                  <a:gd name="T107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5" h="118">
                    <a:moveTo>
                      <a:pt x="134" y="111"/>
                    </a:moveTo>
                    <a:lnTo>
                      <a:pt x="146" y="108"/>
                    </a:lnTo>
                    <a:lnTo>
                      <a:pt x="168" y="106"/>
                    </a:lnTo>
                    <a:lnTo>
                      <a:pt x="184" y="106"/>
                    </a:lnTo>
                    <a:lnTo>
                      <a:pt x="204" y="102"/>
                    </a:lnTo>
                    <a:lnTo>
                      <a:pt x="209" y="117"/>
                    </a:lnTo>
                    <a:lnTo>
                      <a:pt x="218" y="108"/>
                    </a:lnTo>
                    <a:lnTo>
                      <a:pt x="227" y="99"/>
                    </a:lnTo>
                    <a:lnTo>
                      <a:pt x="241" y="96"/>
                    </a:lnTo>
                    <a:lnTo>
                      <a:pt x="247" y="106"/>
                    </a:lnTo>
                    <a:lnTo>
                      <a:pt x="264" y="107"/>
                    </a:lnTo>
                    <a:lnTo>
                      <a:pt x="261" y="88"/>
                    </a:lnTo>
                    <a:lnTo>
                      <a:pt x="253" y="69"/>
                    </a:lnTo>
                    <a:lnTo>
                      <a:pt x="247" y="50"/>
                    </a:lnTo>
                    <a:lnTo>
                      <a:pt x="252" y="44"/>
                    </a:lnTo>
                    <a:lnTo>
                      <a:pt x="241" y="32"/>
                    </a:lnTo>
                    <a:lnTo>
                      <a:pt x="228" y="12"/>
                    </a:lnTo>
                    <a:lnTo>
                      <a:pt x="210" y="14"/>
                    </a:lnTo>
                    <a:lnTo>
                      <a:pt x="202" y="23"/>
                    </a:lnTo>
                    <a:lnTo>
                      <a:pt x="173" y="25"/>
                    </a:lnTo>
                    <a:lnTo>
                      <a:pt x="161" y="26"/>
                    </a:lnTo>
                    <a:lnTo>
                      <a:pt x="146" y="19"/>
                    </a:lnTo>
                    <a:lnTo>
                      <a:pt x="135" y="19"/>
                    </a:lnTo>
                    <a:lnTo>
                      <a:pt x="125" y="7"/>
                    </a:lnTo>
                    <a:lnTo>
                      <a:pt x="112" y="0"/>
                    </a:lnTo>
                    <a:lnTo>
                      <a:pt x="98" y="7"/>
                    </a:lnTo>
                    <a:lnTo>
                      <a:pt x="78" y="9"/>
                    </a:lnTo>
                    <a:lnTo>
                      <a:pt x="64" y="14"/>
                    </a:lnTo>
                    <a:lnTo>
                      <a:pt x="45" y="15"/>
                    </a:lnTo>
                    <a:lnTo>
                      <a:pt x="34" y="15"/>
                    </a:lnTo>
                    <a:lnTo>
                      <a:pt x="19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4" y="39"/>
                    </a:lnTo>
                    <a:lnTo>
                      <a:pt x="5" y="48"/>
                    </a:lnTo>
                    <a:lnTo>
                      <a:pt x="3" y="56"/>
                    </a:lnTo>
                    <a:lnTo>
                      <a:pt x="0" y="63"/>
                    </a:lnTo>
                    <a:lnTo>
                      <a:pt x="7" y="65"/>
                    </a:lnTo>
                    <a:lnTo>
                      <a:pt x="6" y="74"/>
                    </a:lnTo>
                    <a:lnTo>
                      <a:pt x="11" y="78"/>
                    </a:lnTo>
                    <a:lnTo>
                      <a:pt x="11" y="88"/>
                    </a:lnTo>
                    <a:lnTo>
                      <a:pt x="16" y="95"/>
                    </a:lnTo>
                    <a:lnTo>
                      <a:pt x="22" y="94"/>
                    </a:lnTo>
                    <a:lnTo>
                      <a:pt x="24" y="101"/>
                    </a:lnTo>
                    <a:lnTo>
                      <a:pt x="36" y="105"/>
                    </a:lnTo>
                    <a:lnTo>
                      <a:pt x="44" y="114"/>
                    </a:lnTo>
                    <a:lnTo>
                      <a:pt x="54" y="111"/>
                    </a:lnTo>
                    <a:lnTo>
                      <a:pt x="60" y="107"/>
                    </a:lnTo>
                    <a:lnTo>
                      <a:pt x="68" y="100"/>
                    </a:lnTo>
                    <a:lnTo>
                      <a:pt x="84" y="111"/>
                    </a:lnTo>
                    <a:lnTo>
                      <a:pt x="102" y="113"/>
                    </a:lnTo>
                    <a:lnTo>
                      <a:pt x="121" y="110"/>
                    </a:lnTo>
                    <a:lnTo>
                      <a:pt x="129" y="110"/>
                    </a:lnTo>
                    <a:lnTo>
                      <a:pt x="134" y="1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7" name="Freeform 269"/>
              <p:cNvSpPr>
                <a:spLocks/>
              </p:cNvSpPr>
              <p:nvPr/>
            </p:nvSpPr>
            <p:spPr bwMode="auto">
              <a:xfrm>
                <a:off x="6463961" y="1579063"/>
                <a:ext cx="3678040" cy="1381053"/>
              </a:xfrm>
              <a:custGeom>
                <a:avLst/>
                <a:gdLst>
                  <a:gd name="T0" fmla="*/ 354 w 2085"/>
                  <a:gd name="T1" fmla="*/ 571 h 783"/>
                  <a:gd name="T2" fmla="*/ 487 w 2085"/>
                  <a:gd name="T3" fmla="*/ 613 h 783"/>
                  <a:gd name="T4" fmla="*/ 575 w 2085"/>
                  <a:gd name="T5" fmla="*/ 567 h 783"/>
                  <a:gd name="T6" fmla="*/ 718 w 2085"/>
                  <a:gd name="T7" fmla="*/ 589 h 783"/>
                  <a:gd name="T8" fmla="*/ 848 w 2085"/>
                  <a:gd name="T9" fmla="*/ 670 h 783"/>
                  <a:gd name="T10" fmla="*/ 953 w 2085"/>
                  <a:gd name="T11" fmla="*/ 648 h 783"/>
                  <a:gd name="T12" fmla="*/ 1049 w 2085"/>
                  <a:gd name="T13" fmla="*/ 634 h 783"/>
                  <a:gd name="T14" fmla="*/ 1189 w 2085"/>
                  <a:gd name="T15" fmla="*/ 638 h 783"/>
                  <a:gd name="T16" fmla="*/ 1259 w 2085"/>
                  <a:gd name="T17" fmla="*/ 578 h 783"/>
                  <a:gd name="T18" fmla="*/ 1409 w 2085"/>
                  <a:gd name="T19" fmla="*/ 667 h 783"/>
                  <a:gd name="T20" fmla="*/ 1463 w 2085"/>
                  <a:gd name="T21" fmla="*/ 744 h 783"/>
                  <a:gd name="T22" fmla="*/ 1531 w 2085"/>
                  <a:gd name="T23" fmla="*/ 701 h 783"/>
                  <a:gd name="T24" fmla="*/ 1482 w 2085"/>
                  <a:gd name="T25" fmla="*/ 573 h 783"/>
                  <a:gd name="T26" fmla="*/ 1537 w 2085"/>
                  <a:gd name="T27" fmla="*/ 452 h 783"/>
                  <a:gd name="T28" fmla="*/ 1683 w 2085"/>
                  <a:gd name="T29" fmla="*/ 408 h 783"/>
                  <a:gd name="T30" fmla="*/ 1773 w 2085"/>
                  <a:gd name="T31" fmla="*/ 421 h 783"/>
                  <a:gd name="T32" fmla="*/ 1751 w 2085"/>
                  <a:gd name="T33" fmla="*/ 604 h 783"/>
                  <a:gd name="T34" fmla="*/ 1814 w 2085"/>
                  <a:gd name="T35" fmla="*/ 509 h 783"/>
                  <a:gd name="T36" fmla="*/ 1785 w 2085"/>
                  <a:gd name="T37" fmla="*/ 478 h 783"/>
                  <a:gd name="T38" fmla="*/ 1785 w 2085"/>
                  <a:gd name="T39" fmla="*/ 462 h 783"/>
                  <a:gd name="T40" fmla="*/ 1797 w 2085"/>
                  <a:gd name="T41" fmla="*/ 439 h 783"/>
                  <a:gd name="T42" fmla="*/ 1895 w 2085"/>
                  <a:gd name="T43" fmla="*/ 405 h 783"/>
                  <a:gd name="T44" fmla="*/ 1929 w 2085"/>
                  <a:gd name="T45" fmla="*/ 332 h 783"/>
                  <a:gd name="T46" fmla="*/ 2005 w 2085"/>
                  <a:gd name="T47" fmla="*/ 313 h 783"/>
                  <a:gd name="T48" fmla="*/ 2070 w 2085"/>
                  <a:gd name="T49" fmla="*/ 305 h 783"/>
                  <a:gd name="T50" fmla="*/ 1997 w 2085"/>
                  <a:gd name="T51" fmla="*/ 260 h 783"/>
                  <a:gd name="T52" fmla="*/ 1865 w 2085"/>
                  <a:gd name="T53" fmla="*/ 201 h 783"/>
                  <a:gd name="T54" fmla="*/ 1722 w 2085"/>
                  <a:gd name="T55" fmla="*/ 199 h 783"/>
                  <a:gd name="T56" fmla="*/ 1571 w 2085"/>
                  <a:gd name="T57" fmla="*/ 180 h 783"/>
                  <a:gd name="T58" fmla="*/ 1409 w 2085"/>
                  <a:gd name="T59" fmla="*/ 136 h 783"/>
                  <a:gd name="T60" fmla="*/ 1312 w 2085"/>
                  <a:gd name="T61" fmla="*/ 165 h 783"/>
                  <a:gd name="T62" fmla="*/ 1233 w 2085"/>
                  <a:gd name="T63" fmla="*/ 136 h 783"/>
                  <a:gd name="T64" fmla="*/ 1020 w 2085"/>
                  <a:gd name="T65" fmla="*/ 107 h 783"/>
                  <a:gd name="T66" fmla="*/ 1024 w 2085"/>
                  <a:gd name="T67" fmla="*/ 51 h 783"/>
                  <a:gd name="T68" fmla="*/ 892 w 2085"/>
                  <a:gd name="T69" fmla="*/ 0 h 783"/>
                  <a:gd name="T70" fmla="*/ 806 w 2085"/>
                  <a:gd name="T71" fmla="*/ 53 h 783"/>
                  <a:gd name="T72" fmla="*/ 689 w 2085"/>
                  <a:gd name="T73" fmla="*/ 75 h 783"/>
                  <a:gd name="T74" fmla="*/ 642 w 2085"/>
                  <a:gd name="T75" fmla="*/ 142 h 783"/>
                  <a:gd name="T76" fmla="*/ 607 w 2085"/>
                  <a:gd name="T77" fmla="*/ 144 h 783"/>
                  <a:gd name="T78" fmla="*/ 554 w 2085"/>
                  <a:gd name="T79" fmla="*/ 137 h 783"/>
                  <a:gd name="T80" fmla="*/ 591 w 2085"/>
                  <a:gd name="T81" fmla="*/ 210 h 783"/>
                  <a:gd name="T82" fmla="*/ 627 w 2085"/>
                  <a:gd name="T83" fmla="*/ 256 h 783"/>
                  <a:gd name="T84" fmla="*/ 548 w 2085"/>
                  <a:gd name="T85" fmla="*/ 291 h 783"/>
                  <a:gd name="T86" fmla="*/ 559 w 2085"/>
                  <a:gd name="T87" fmla="*/ 256 h 783"/>
                  <a:gd name="T88" fmla="*/ 561 w 2085"/>
                  <a:gd name="T89" fmla="*/ 243 h 783"/>
                  <a:gd name="T90" fmla="*/ 554 w 2085"/>
                  <a:gd name="T91" fmla="*/ 225 h 783"/>
                  <a:gd name="T92" fmla="*/ 517 w 2085"/>
                  <a:gd name="T93" fmla="*/ 109 h 783"/>
                  <a:gd name="T94" fmla="*/ 499 w 2085"/>
                  <a:gd name="T95" fmla="*/ 228 h 783"/>
                  <a:gd name="T96" fmla="*/ 401 w 2085"/>
                  <a:gd name="T97" fmla="*/ 218 h 783"/>
                  <a:gd name="T98" fmla="*/ 314 w 2085"/>
                  <a:gd name="T99" fmla="*/ 233 h 783"/>
                  <a:gd name="T100" fmla="*/ 208 w 2085"/>
                  <a:gd name="T101" fmla="*/ 237 h 783"/>
                  <a:gd name="T102" fmla="*/ 166 w 2085"/>
                  <a:gd name="T103" fmla="*/ 298 h 783"/>
                  <a:gd name="T104" fmla="*/ 109 w 2085"/>
                  <a:gd name="T105" fmla="*/ 322 h 783"/>
                  <a:gd name="T106" fmla="*/ 80 w 2085"/>
                  <a:gd name="T107" fmla="*/ 289 h 783"/>
                  <a:gd name="T108" fmla="*/ 100 w 2085"/>
                  <a:gd name="T109" fmla="*/ 233 h 783"/>
                  <a:gd name="T110" fmla="*/ 20 w 2085"/>
                  <a:gd name="T111" fmla="*/ 311 h 783"/>
                  <a:gd name="T112" fmla="*/ 8 w 2085"/>
                  <a:gd name="T113" fmla="*/ 427 h 783"/>
                  <a:gd name="T114" fmla="*/ 69 w 2085"/>
                  <a:gd name="T115" fmla="*/ 584 h 783"/>
                  <a:gd name="T116" fmla="*/ 138 w 2085"/>
                  <a:gd name="T117" fmla="*/ 740 h 783"/>
                  <a:gd name="T118" fmla="*/ 285 w 2085"/>
                  <a:gd name="T119" fmla="*/ 77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85" h="783">
                    <a:moveTo>
                      <a:pt x="304" y="721"/>
                    </a:moveTo>
                    <a:lnTo>
                      <a:pt x="316" y="709"/>
                    </a:lnTo>
                    <a:lnTo>
                      <a:pt x="322" y="683"/>
                    </a:lnTo>
                    <a:lnTo>
                      <a:pt x="336" y="668"/>
                    </a:lnTo>
                    <a:lnTo>
                      <a:pt x="334" y="649"/>
                    </a:lnTo>
                    <a:lnTo>
                      <a:pt x="317" y="639"/>
                    </a:lnTo>
                    <a:lnTo>
                      <a:pt x="310" y="622"/>
                    </a:lnTo>
                    <a:lnTo>
                      <a:pt x="354" y="571"/>
                    </a:lnTo>
                    <a:lnTo>
                      <a:pt x="370" y="589"/>
                    </a:lnTo>
                    <a:lnTo>
                      <a:pt x="376" y="576"/>
                    </a:lnTo>
                    <a:lnTo>
                      <a:pt x="395" y="571"/>
                    </a:lnTo>
                    <a:lnTo>
                      <a:pt x="411" y="575"/>
                    </a:lnTo>
                    <a:lnTo>
                      <a:pt x="440" y="576"/>
                    </a:lnTo>
                    <a:lnTo>
                      <a:pt x="475" y="599"/>
                    </a:lnTo>
                    <a:lnTo>
                      <a:pt x="474" y="608"/>
                    </a:lnTo>
                    <a:lnTo>
                      <a:pt x="487" y="613"/>
                    </a:lnTo>
                    <a:lnTo>
                      <a:pt x="506" y="612"/>
                    </a:lnTo>
                    <a:lnTo>
                      <a:pt x="532" y="626"/>
                    </a:lnTo>
                    <a:lnTo>
                      <a:pt x="546" y="631"/>
                    </a:lnTo>
                    <a:lnTo>
                      <a:pt x="553" y="623"/>
                    </a:lnTo>
                    <a:lnTo>
                      <a:pt x="546" y="605"/>
                    </a:lnTo>
                    <a:lnTo>
                      <a:pt x="562" y="596"/>
                    </a:lnTo>
                    <a:lnTo>
                      <a:pt x="579" y="589"/>
                    </a:lnTo>
                    <a:lnTo>
                      <a:pt x="575" y="567"/>
                    </a:lnTo>
                    <a:lnTo>
                      <a:pt x="585" y="566"/>
                    </a:lnTo>
                    <a:lnTo>
                      <a:pt x="604" y="571"/>
                    </a:lnTo>
                    <a:lnTo>
                      <a:pt x="640" y="574"/>
                    </a:lnTo>
                    <a:lnTo>
                      <a:pt x="661" y="569"/>
                    </a:lnTo>
                    <a:lnTo>
                      <a:pt x="689" y="564"/>
                    </a:lnTo>
                    <a:lnTo>
                      <a:pt x="701" y="575"/>
                    </a:lnTo>
                    <a:lnTo>
                      <a:pt x="703" y="587"/>
                    </a:lnTo>
                    <a:lnTo>
                      <a:pt x="718" y="589"/>
                    </a:lnTo>
                    <a:lnTo>
                      <a:pt x="741" y="580"/>
                    </a:lnTo>
                    <a:lnTo>
                      <a:pt x="759" y="580"/>
                    </a:lnTo>
                    <a:lnTo>
                      <a:pt x="781" y="621"/>
                    </a:lnTo>
                    <a:lnTo>
                      <a:pt x="796" y="622"/>
                    </a:lnTo>
                    <a:lnTo>
                      <a:pt x="803" y="633"/>
                    </a:lnTo>
                    <a:lnTo>
                      <a:pt x="826" y="642"/>
                    </a:lnTo>
                    <a:lnTo>
                      <a:pt x="840" y="677"/>
                    </a:lnTo>
                    <a:lnTo>
                      <a:pt x="848" y="670"/>
                    </a:lnTo>
                    <a:lnTo>
                      <a:pt x="867" y="665"/>
                    </a:lnTo>
                    <a:lnTo>
                      <a:pt x="910" y="661"/>
                    </a:lnTo>
                    <a:lnTo>
                      <a:pt x="914" y="667"/>
                    </a:lnTo>
                    <a:lnTo>
                      <a:pt x="930" y="670"/>
                    </a:lnTo>
                    <a:lnTo>
                      <a:pt x="936" y="676"/>
                    </a:lnTo>
                    <a:lnTo>
                      <a:pt x="965" y="673"/>
                    </a:lnTo>
                    <a:lnTo>
                      <a:pt x="958" y="656"/>
                    </a:lnTo>
                    <a:lnTo>
                      <a:pt x="953" y="648"/>
                    </a:lnTo>
                    <a:lnTo>
                      <a:pt x="965" y="647"/>
                    </a:lnTo>
                    <a:lnTo>
                      <a:pt x="965" y="623"/>
                    </a:lnTo>
                    <a:lnTo>
                      <a:pt x="965" y="596"/>
                    </a:lnTo>
                    <a:lnTo>
                      <a:pt x="992" y="607"/>
                    </a:lnTo>
                    <a:lnTo>
                      <a:pt x="1009" y="607"/>
                    </a:lnTo>
                    <a:lnTo>
                      <a:pt x="1022" y="621"/>
                    </a:lnTo>
                    <a:lnTo>
                      <a:pt x="1028" y="634"/>
                    </a:lnTo>
                    <a:lnTo>
                      <a:pt x="1049" y="634"/>
                    </a:lnTo>
                    <a:lnTo>
                      <a:pt x="1081" y="635"/>
                    </a:lnTo>
                    <a:lnTo>
                      <a:pt x="1098" y="645"/>
                    </a:lnTo>
                    <a:lnTo>
                      <a:pt x="1112" y="649"/>
                    </a:lnTo>
                    <a:lnTo>
                      <a:pt x="1115" y="661"/>
                    </a:lnTo>
                    <a:lnTo>
                      <a:pt x="1153" y="655"/>
                    </a:lnTo>
                    <a:lnTo>
                      <a:pt x="1159" y="645"/>
                    </a:lnTo>
                    <a:lnTo>
                      <a:pt x="1172" y="653"/>
                    </a:lnTo>
                    <a:lnTo>
                      <a:pt x="1189" y="638"/>
                    </a:lnTo>
                    <a:lnTo>
                      <a:pt x="1203" y="637"/>
                    </a:lnTo>
                    <a:lnTo>
                      <a:pt x="1215" y="644"/>
                    </a:lnTo>
                    <a:lnTo>
                      <a:pt x="1226" y="655"/>
                    </a:lnTo>
                    <a:lnTo>
                      <a:pt x="1246" y="655"/>
                    </a:lnTo>
                    <a:lnTo>
                      <a:pt x="1249" y="628"/>
                    </a:lnTo>
                    <a:lnTo>
                      <a:pt x="1260" y="618"/>
                    </a:lnTo>
                    <a:lnTo>
                      <a:pt x="1251" y="593"/>
                    </a:lnTo>
                    <a:lnTo>
                      <a:pt x="1259" y="578"/>
                    </a:lnTo>
                    <a:lnTo>
                      <a:pt x="1320" y="579"/>
                    </a:lnTo>
                    <a:lnTo>
                      <a:pt x="1334" y="595"/>
                    </a:lnTo>
                    <a:lnTo>
                      <a:pt x="1348" y="607"/>
                    </a:lnTo>
                    <a:lnTo>
                      <a:pt x="1359" y="621"/>
                    </a:lnTo>
                    <a:lnTo>
                      <a:pt x="1362" y="638"/>
                    </a:lnTo>
                    <a:lnTo>
                      <a:pt x="1373" y="651"/>
                    </a:lnTo>
                    <a:lnTo>
                      <a:pt x="1398" y="656"/>
                    </a:lnTo>
                    <a:lnTo>
                      <a:pt x="1409" y="667"/>
                    </a:lnTo>
                    <a:lnTo>
                      <a:pt x="1421" y="675"/>
                    </a:lnTo>
                    <a:lnTo>
                      <a:pt x="1427" y="684"/>
                    </a:lnTo>
                    <a:lnTo>
                      <a:pt x="1442" y="685"/>
                    </a:lnTo>
                    <a:lnTo>
                      <a:pt x="1467" y="681"/>
                    </a:lnTo>
                    <a:lnTo>
                      <a:pt x="1472" y="688"/>
                    </a:lnTo>
                    <a:lnTo>
                      <a:pt x="1475" y="701"/>
                    </a:lnTo>
                    <a:lnTo>
                      <a:pt x="1464" y="708"/>
                    </a:lnTo>
                    <a:lnTo>
                      <a:pt x="1463" y="744"/>
                    </a:lnTo>
                    <a:lnTo>
                      <a:pt x="1449" y="742"/>
                    </a:lnTo>
                    <a:lnTo>
                      <a:pt x="1442" y="757"/>
                    </a:lnTo>
                    <a:lnTo>
                      <a:pt x="1442" y="773"/>
                    </a:lnTo>
                    <a:lnTo>
                      <a:pt x="1457" y="776"/>
                    </a:lnTo>
                    <a:lnTo>
                      <a:pt x="1475" y="782"/>
                    </a:lnTo>
                    <a:lnTo>
                      <a:pt x="1498" y="764"/>
                    </a:lnTo>
                    <a:lnTo>
                      <a:pt x="1516" y="735"/>
                    </a:lnTo>
                    <a:lnTo>
                      <a:pt x="1531" y="701"/>
                    </a:lnTo>
                    <a:lnTo>
                      <a:pt x="1544" y="667"/>
                    </a:lnTo>
                    <a:lnTo>
                      <a:pt x="1537" y="634"/>
                    </a:lnTo>
                    <a:lnTo>
                      <a:pt x="1542" y="624"/>
                    </a:lnTo>
                    <a:lnTo>
                      <a:pt x="1538" y="588"/>
                    </a:lnTo>
                    <a:lnTo>
                      <a:pt x="1523" y="566"/>
                    </a:lnTo>
                    <a:lnTo>
                      <a:pt x="1499" y="558"/>
                    </a:lnTo>
                    <a:lnTo>
                      <a:pt x="1492" y="572"/>
                    </a:lnTo>
                    <a:lnTo>
                      <a:pt x="1482" y="573"/>
                    </a:lnTo>
                    <a:lnTo>
                      <a:pt x="1480" y="560"/>
                    </a:lnTo>
                    <a:lnTo>
                      <a:pt x="1457" y="548"/>
                    </a:lnTo>
                    <a:lnTo>
                      <a:pt x="1453" y="537"/>
                    </a:lnTo>
                    <a:lnTo>
                      <a:pt x="1467" y="523"/>
                    </a:lnTo>
                    <a:lnTo>
                      <a:pt x="1483" y="497"/>
                    </a:lnTo>
                    <a:lnTo>
                      <a:pt x="1492" y="478"/>
                    </a:lnTo>
                    <a:lnTo>
                      <a:pt x="1503" y="461"/>
                    </a:lnTo>
                    <a:lnTo>
                      <a:pt x="1537" y="452"/>
                    </a:lnTo>
                    <a:lnTo>
                      <a:pt x="1564" y="450"/>
                    </a:lnTo>
                    <a:lnTo>
                      <a:pt x="1602" y="454"/>
                    </a:lnTo>
                    <a:lnTo>
                      <a:pt x="1610" y="439"/>
                    </a:lnTo>
                    <a:lnTo>
                      <a:pt x="1637" y="446"/>
                    </a:lnTo>
                    <a:lnTo>
                      <a:pt x="1637" y="455"/>
                    </a:lnTo>
                    <a:lnTo>
                      <a:pt x="1675" y="450"/>
                    </a:lnTo>
                    <a:lnTo>
                      <a:pt x="1677" y="432"/>
                    </a:lnTo>
                    <a:lnTo>
                      <a:pt x="1683" y="408"/>
                    </a:lnTo>
                    <a:lnTo>
                      <a:pt x="1691" y="394"/>
                    </a:lnTo>
                    <a:lnTo>
                      <a:pt x="1728" y="394"/>
                    </a:lnTo>
                    <a:lnTo>
                      <a:pt x="1741" y="410"/>
                    </a:lnTo>
                    <a:lnTo>
                      <a:pt x="1749" y="413"/>
                    </a:lnTo>
                    <a:lnTo>
                      <a:pt x="1762" y="391"/>
                    </a:lnTo>
                    <a:lnTo>
                      <a:pt x="1771" y="387"/>
                    </a:lnTo>
                    <a:lnTo>
                      <a:pt x="1781" y="405"/>
                    </a:lnTo>
                    <a:lnTo>
                      <a:pt x="1773" y="421"/>
                    </a:lnTo>
                    <a:lnTo>
                      <a:pt x="1753" y="437"/>
                    </a:lnTo>
                    <a:lnTo>
                      <a:pt x="1736" y="463"/>
                    </a:lnTo>
                    <a:lnTo>
                      <a:pt x="1720" y="483"/>
                    </a:lnTo>
                    <a:lnTo>
                      <a:pt x="1718" y="512"/>
                    </a:lnTo>
                    <a:lnTo>
                      <a:pt x="1722" y="543"/>
                    </a:lnTo>
                    <a:lnTo>
                      <a:pt x="1734" y="564"/>
                    </a:lnTo>
                    <a:lnTo>
                      <a:pt x="1741" y="589"/>
                    </a:lnTo>
                    <a:lnTo>
                      <a:pt x="1751" y="604"/>
                    </a:lnTo>
                    <a:lnTo>
                      <a:pt x="1763" y="612"/>
                    </a:lnTo>
                    <a:lnTo>
                      <a:pt x="1777" y="589"/>
                    </a:lnTo>
                    <a:lnTo>
                      <a:pt x="1791" y="561"/>
                    </a:lnTo>
                    <a:lnTo>
                      <a:pt x="1791" y="545"/>
                    </a:lnTo>
                    <a:lnTo>
                      <a:pt x="1805" y="545"/>
                    </a:lnTo>
                    <a:lnTo>
                      <a:pt x="1803" y="526"/>
                    </a:lnTo>
                    <a:lnTo>
                      <a:pt x="1805" y="511"/>
                    </a:lnTo>
                    <a:lnTo>
                      <a:pt x="1814" y="509"/>
                    </a:lnTo>
                    <a:lnTo>
                      <a:pt x="1808" y="498"/>
                    </a:lnTo>
                    <a:lnTo>
                      <a:pt x="1792" y="480"/>
                    </a:lnTo>
                    <a:lnTo>
                      <a:pt x="1790" y="480"/>
                    </a:lnTo>
                    <a:lnTo>
                      <a:pt x="1789" y="480"/>
                    </a:lnTo>
                    <a:lnTo>
                      <a:pt x="1788" y="480"/>
                    </a:lnTo>
                    <a:lnTo>
                      <a:pt x="1787" y="479"/>
                    </a:lnTo>
                    <a:lnTo>
                      <a:pt x="1786" y="478"/>
                    </a:lnTo>
                    <a:lnTo>
                      <a:pt x="1785" y="478"/>
                    </a:lnTo>
                    <a:lnTo>
                      <a:pt x="1785" y="477"/>
                    </a:lnTo>
                    <a:lnTo>
                      <a:pt x="1783" y="476"/>
                    </a:lnTo>
                    <a:lnTo>
                      <a:pt x="1783" y="475"/>
                    </a:lnTo>
                    <a:lnTo>
                      <a:pt x="1783" y="472"/>
                    </a:lnTo>
                    <a:lnTo>
                      <a:pt x="1783" y="469"/>
                    </a:lnTo>
                    <a:lnTo>
                      <a:pt x="1784" y="467"/>
                    </a:lnTo>
                    <a:lnTo>
                      <a:pt x="1784" y="465"/>
                    </a:lnTo>
                    <a:lnTo>
                      <a:pt x="1785" y="462"/>
                    </a:lnTo>
                    <a:lnTo>
                      <a:pt x="1785" y="460"/>
                    </a:lnTo>
                    <a:lnTo>
                      <a:pt x="1786" y="458"/>
                    </a:lnTo>
                    <a:lnTo>
                      <a:pt x="1787" y="455"/>
                    </a:lnTo>
                    <a:lnTo>
                      <a:pt x="1787" y="454"/>
                    </a:lnTo>
                    <a:lnTo>
                      <a:pt x="1787" y="452"/>
                    </a:lnTo>
                    <a:lnTo>
                      <a:pt x="1787" y="451"/>
                    </a:lnTo>
                    <a:lnTo>
                      <a:pt x="1788" y="450"/>
                    </a:lnTo>
                    <a:lnTo>
                      <a:pt x="1797" y="439"/>
                    </a:lnTo>
                    <a:lnTo>
                      <a:pt x="1820" y="428"/>
                    </a:lnTo>
                    <a:lnTo>
                      <a:pt x="1832" y="419"/>
                    </a:lnTo>
                    <a:lnTo>
                      <a:pt x="1851" y="416"/>
                    </a:lnTo>
                    <a:lnTo>
                      <a:pt x="1862" y="419"/>
                    </a:lnTo>
                    <a:lnTo>
                      <a:pt x="1872" y="432"/>
                    </a:lnTo>
                    <a:lnTo>
                      <a:pt x="1880" y="438"/>
                    </a:lnTo>
                    <a:lnTo>
                      <a:pt x="1887" y="412"/>
                    </a:lnTo>
                    <a:lnTo>
                      <a:pt x="1895" y="405"/>
                    </a:lnTo>
                    <a:lnTo>
                      <a:pt x="1898" y="391"/>
                    </a:lnTo>
                    <a:lnTo>
                      <a:pt x="1918" y="392"/>
                    </a:lnTo>
                    <a:lnTo>
                      <a:pt x="1937" y="378"/>
                    </a:lnTo>
                    <a:lnTo>
                      <a:pt x="1948" y="376"/>
                    </a:lnTo>
                    <a:lnTo>
                      <a:pt x="1969" y="384"/>
                    </a:lnTo>
                    <a:lnTo>
                      <a:pt x="1974" y="373"/>
                    </a:lnTo>
                    <a:lnTo>
                      <a:pt x="1955" y="349"/>
                    </a:lnTo>
                    <a:lnTo>
                      <a:pt x="1929" y="332"/>
                    </a:lnTo>
                    <a:lnTo>
                      <a:pt x="1939" y="323"/>
                    </a:lnTo>
                    <a:lnTo>
                      <a:pt x="1957" y="311"/>
                    </a:lnTo>
                    <a:lnTo>
                      <a:pt x="1950" y="302"/>
                    </a:lnTo>
                    <a:lnTo>
                      <a:pt x="1950" y="286"/>
                    </a:lnTo>
                    <a:lnTo>
                      <a:pt x="1967" y="281"/>
                    </a:lnTo>
                    <a:lnTo>
                      <a:pt x="1973" y="298"/>
                    </a:lnTo>
                    <a:lnTo>
                      <a:pt x="1978" y="311"/>
                    </a:lnTo>
                    <a:lnTo>
                      <a:pt x="2005" y="313"/>
                    </a:lnTo>
                    <a:lnTo>
                      <a:pt x="2016" y="325"/>
                    </a:lnTo>
                    <a:lnTo>
                      <a:pt x="2035" y="326"/>
                    </a:lnTo>
                    <a:lnTo>
                      <a:pt x="2046" y="341"/>
                    </a:lnTo>
                    <a:lnTo>
                      <a:pt x="2055" y="344"/>
                    </a:lnTo>
                    <a:lnTo>
                      <a:pt x="2068" y="332"/>
                    </a:lnTo>
                    <a:lnTo>
                      <a:pt x="2055" y="317"/>
                    </a:lnTo>
                    <a:lnTo>
                      <a:pt x="2059" y="305"/>
                    </a:lnTo>
                    <a:lnTo>
                      <a:pt x="2070" y="305"/>
                    </a:lnTo>
                    <a:lnTo>
                      <a:pt x="2081" y="300"/>
                    </a:lnTo>
                    <a:lnTo>
                      <a:pt x="2084" y="282"/>
                    </a:lnTo>
                    <a:lnTo>
                      <a:pt x="2057" y="282"/>
                    </a:lnTo>
                    <a:lnTo>
                      <a:pt x="2041" y="271"/>
                    </a:lnTo>
                    <a:lnTo>
                      <a:pt x="2018" y="275"/>
                    </a:lnTo>
                    <a:lnTo>
                      <a:pt x="2012" y="284"/>
                    </a:lnTo>
                    <a:lnTo>
                      <a:pt x="2003" y="268"/>
                    </a:lnTo>
                    <a:lnTo>
                      <a:pt x="1997" y="260"/>
                    </a:lnTo>
                    <a:lnTo>
                      <a:pt x="1976" y="254"/>
                    </a:lnTo>
                    <a:lnTo>
                      <a:pt x="1973" y="242"/>
                    </a:lnTo>
                    <a:lnTo>
                      <a:pt x="1944" y="242"/>
                    </a:lnTo>
                    <a:lnTo>
                      <a:pt x="1931" y="227"/>
                    </a:lnTo>
                    <a:lnTo>
                      <a:pt x="1912" y="216"/>
                    </a:lnTo>
                    <a:lnTo>
                      <a:pt x="1894" y="215"/>
                    </a:lnTo>
                    <a:lnTo>
                      <a:pt x="1874" y="207"/>
                    </a:lnTo>
                    <a:lnTo>
                      <a:pt x="1865" y="201"/>
                    </a:lnTo>
                    <a:lnTo>
                      <a:pt x="1846" y="194"/>
                    </a:lnTo>
                    <a:lnTo>
                      <a:pt x="1819" y="194"/>
                    </a:lnTo>
                    <a:lnTo>
                      <a:pt x="1787" y="191"/>
                    </a:lnTo>
                    <a:lnTo>
                      <a:pt x="1783" y="210"/>
                    </a:lnTo>
                    <a:lnTo>
                      <a:pt x="1768" y="213"/>
                    </a:lnTo>
                    <a:lnTo>
                      <a:pt x="1759" y="204"/>
                    </a:lnTo>
                    <a:lnTo>
                      <a:pt x="1743" y="207"/>
                    </a:lnTo>
                    <a:lnTo>
                      <a:pt x="1722" y="199"/>
                    </a:lnTo>
                    <a:lnTo>
                      <a:pt x="1687" y="204"/>
                    </a:lnTo>
                    <a:lnTo>
                      <a:pt x="1679" y="216"/>
                    </a:lnTo>
                    <a:lnTo>
                      <a:pt x="1667" y="212"/>
                    </a:lnTo>
                    <a:lnTo>
                      <a:pt x="1650" y="198"/>
                    </a:lnTo>
                    <a:lnTo>
                      <a:pt x="1634" y="181"/>
                    </a:lnTo>
                    <a:lnTo>
                      <a:pt x="1594" y="172"/>
                    </a:lnTo>
                    <a:lnTo>
                      <a:pt x="1581" y="176"/>
                    </a:lnTo>
                    <a:lnTo>
                      <a:pt x="1571" y="180"/>
                    </a:lnTo>
                    <a:lnTo>
                      <a:pt x="1549" y="176"/>
                    </a:lnTo>
                    <a:lnTo>
                      <a:pt x="1522" y="162"/>
                    </a:lnTo>
                    <a:lnTo>
                      <a:pt x="1504" y="154"/>
                    </a:lnTo>
                    <a:lnTo>
                      <a:pt x="1501" y="146"/>
                    </a:lnTo>
                    <a:lnTo>
                      <a:pt x="1458" y="146"/>
                    </a:lnTo>
                    <a:lnTo>
                      <a:pt x="1446" y="151"/>
                    </a:lnTo>
                    <a:lnTo>
                      <a:pt x="1433" y="136"/>
                    </a:lnTo>
                    <a:lnTo>
                      <a:pt x="1409" y="136"/>
                    </a:lnTo>
                    <a:lnTo>
                      <a:pt x="1399" y="123"/>
                    </a:lnTo>
                    <a:lnTo>
                      <a:pt x="1386" y="131"/>
                    </a:lnTo>
                    <a:lnTo>
                      <a:pt x="1373" y="140"/>
                    </a:lnTo>
                    <a:lnTo>
                      <a:pt x="1381" y="159"/>
                    </a:lnTo>
                    <a:lnTo>
                      <a:pt x="1363" y="163"/>
                    </a:lnTo>
                    <a:lnTo>
                      <a:pt x="1341" y="159"/>
                    </a:lnTo>
                    <a:lnTo>
                      <a:pt x="1323" y="158"/>
                    </a:lnTo>
                    <a:lnTo>
                      <a:pt x="1312" y="165"/>
                    </a:lnTo>
                    <a:lnTo>
                      <a:pt x="1296" y="157"/>
                    </a:lnTo>
                    <a:lnTo>
                      <a:pt x="1287" y="147"/>
                    </a:lnTo>
                    <a:lnTo>
                      <a:pt x="1285" y="163"/>
                    </a:lnTo>
                    <a:lnTo>
                      <a:pt x="1262" y="165"/>
                    </a:lnTo>
                    <a:lnTo>
                      <a:pt x="1233" y="156"/>
                    </a:lnTo>
                    <a:lnTo>
                      <a:pt x="1215" y="149"/>
                    </a:lnTo>
                    <a:lnTo>
                      <a:pt x="1220" y="140"/>
                    </a:lnTo>
                    <a:lnTo>
                      <a:pt x="1233" y="136"/>
                    </a:lnTo>
                    <a:lnTo>
                      <a:pt x="1223" y="116"/>
                    </a:lnTo>
                    <a:lnTo>
                      <a:pt x="1199" y="107"/>
                    </a:lnTo>
                    <a:lnTo>
                      <a:pt x="1168" y="109"/>
                    </a:lnTo>
                    <a:lnTo>
                      <a:pt x="1159" y="133"/>
                    </a:lnTo>
                    <a:lnTo>
                      <a:pt x="1134" y="125"/>
                    </a:lnTo>
                    <a:lnTo>
                      <a:pt x="1113" y="115"/>
                    </a:lnTo>
                    <a:lnTo>
                      <a:pt x="1081" y="107"/>
                    </a:lnTo>
                    <a:lnTo>
                      <a:pt x="1020" y="107"/>
                    </a:lnTo>
                    <a:lnTo>
                      <a:pt x="999" y="107"/>
                    </a:lnTo>
                    <a:lnTo>
                      <a:pt x="978" y="116"/>
                    </a:lnTo>
                    <a:lnTo>
                      <a:pt x="948" y="126"/>
                    </a:lnTo>
                    <a:lnTo>
                      <a:pt x="964" y="109"/>
                    </a:lnTo>
                    <a:lnTo>
                      <a:pt x="993" y="93"/>
                    </a:lnTo>
                    <a:lnTo>
                      <a:pt x="1005" y="87"/>
                    </a:lnTo>
                    <a:lnTo>
                      <a:pt x="1020" y="72"/>
                    </a:lnTo>
                    <a:lnTo>
                      <a:pt x="1024" y="51"/>
                    </a:lnTo>
                    <a:lnTo>
                      <a:pt x="1003" y="42"/>
                    </a:lnTo>
                    <a:lnTo>
                      <a:pt x="994" y="29"/>
                    </a:lnTo>
                    <a:lnTo>
                      <a:pt x="947" y="25"/>
                    </a:lnTo>
                    <a:lnTo>
                      <a:pt x="938" y="35"/>
                    </a:lnTo>
                    <a:lnTo>
                      <a:pt x="922" y="27"/>
                    </a:lnTo>
                    <a:lnTo>
                      <a:pt x="916" y="15"/>
                    </a:lnTo>
                    <a:lnTo>
                      <a:pt x="903" y="6"/>
                    </a:lnTo>
                    <a:lnTo>
                      <a:pt x="892" y="0"/>
                    </a:lnTo>
                    <a:lnTo>
                      <a:pt x="869" y="9"/>
                    </a:lnTo>
                    <a:lnTo>
                      <a:pt x="863" y="29"/>
                    </a:lnTo>
                    <a:lnTo>
                      <a:pt x="859" y="36"/>
                    </a:lnTo>
                    <a:lnTo>
                      <a:pt x="870" y="40"/>
                    </a:lnTo>
                    <a:lnTo>
                      <a:pt x="853" y="48"/>
                    </a:lnTo>
                    <a:lnTo>
                      <a:pt x="829" y="43"/>
                    </a:lnTo>
                    <a:lnTo>
                      <a:pt x="814" y="46"/>
                    </a:lnTo>
                    <a:lnTo>
                      <a:pt x="806" y="53"/>
                    </a:lnTo>
                    <a:lnTo>
                      <a:pt x="796" y="41"/>
                    </a:lnTo>
                    <a:lnTo>
                      <a:pt x="781" y="47"/>
                    </a:lnTo>
                    <a:lnTo>
                      <a:pt x="770" y="43"/>
                    </a:lnTo>
                    <a:lnTo>
                      <a:pt x="769" y="55"/>
                    </a:lnTo>
                    <a:lnTo>
                      <a:pt x="743" y="57"/>
                    </a:lnTo>
                    <a:lnTo>
                      <a:pt x="721" y="59"/>
                    </a:lnTo>
                    <a:lnTo>
                      <a:pt x="706" y="69"/>
                    </a:lnTo>
                    <a:lnTo>
                      <a:pt x="689" y="75"/>
                    </a:lnTo>
                    <a:lnTo>
                      <a:pt x="689" y="87"/>
                    </a:lnTo>
                    <a:lnTo>
                      <a:pt x="702" y="91"/>
                    </a:lnTo>
                    <a:lnTo>
                      <a:pt x="706" y="107"/>
                    </a:lnTo>
                    <a:lnTo>
                      <a:pt x="683" y="104"/>
                    </a:lnTo>
                    <a:lnTo>
                      <a:pt x="654" y="106"/>
                    </a:lnTo>
                    <a:lnTo>
                      <a:pt x="638" y="112"/>
                    </a:lnTo>
                    <a:lnTo>
                      <a:pt x="634" y="129"/>
                    </a:lnTo>
                    <a:lnTo>
                      <a:pt x="642" y="142"/>
                    </a:lnTo>
                    <a:lnTo>
                      <a:pt x="654" y="143"/>
                    </a:lnTo>
                    <a:lnTo>
                      <a:pt x="664" y="156"/>
                    </a:lnTo>
                    <a:lnTo>
                      <a:pt x="674" y="172"/>
                    </a:lnTo>
                    <a:lnTo>
                      <a:pt x="672" y="184"/>
                    </a:lnTo>
                    <a:lnTo>
                      <a:pt x="651" y="163"/>
                    </a:lnTo>
                    <a:lnTo>
                      <a:pt x="630" y="157"/>
                    </a:lnTo>
                    <a:lnTo>
                      <a:pt x="620" y="143"/>
                    </a:lnTo>
                    <a:lnTo>
                      <a:pt x="607" y="144"/>
                    </a:lnTo>
                    <a:lnTo>
                      <a:pt x="601" y="161"/>
                    </a:lnTo>
                    <a:lnTo>
                      <a:pt x="607" y="170"/>
                    </a:lnTo>
                    <a:lnTo>
                      <a:pt x="609" y="178"/>
                    </a:lnTo>
                    <a:lnTo>
                      <a:pt x="591" y="172"/>
                    </a:lnTo>
                    <a:lnTo>
                      <a:pt x="573" y="157"/>
                    </a:lnTo>
                    <a:lnTo>
                      <a:pt x="571" y="138"/>
                    </a:lnTo>
                    <a:lnTo>
                      <a:pt x="564" y="127"/>
                    </a:lnTo>
                    <a:lnTo>
                      <a:pt x="554" y="137"/>
                    </a:lnTo>
                    <a:lnTo>
                      <a:pt x="557" y="152"/>
                    </a:lnTo>
                    <a:lnTo>
                      <a:pt x="554" y="162"/>
                    </a:lnTo>
                    <a:lnTo>
                      <a:pt x="557" y="172"/>
                    </a:lnTo>
                    <a:lnTo>
                      <a:pt x="564" y="175"/>
                    </a:lnTo>
                    <a:lnTo>
                      <a:pt x="567" y="202"/>
                    </a:lnTo>
                    <a:lnTo>
                      <a:pt x="570" y="216"/>
                    </a:lnTo>
                    <a:lnTo>
                      <a:pt x="588" y="218"/>
                    </a:lnTo>
                    <a:lnTo>
                      <a:pt x="591" y="210"/>
                    </a:lnTo>
                    <a:lnTo>
                      <a:pt x="605" y="216"/>
                    </a:lnTo>
                    <a:lnTo>
                      <a:pt x="614" y="220"/>
                    </a:lnTo>
                    <a:lnTo>
                      <a:pt x="620" y="228"/>
                    </a:lnTo>
                    <a:lnTo>
                      <a:pt x="623" y="242"/>
                    </a:lnTo>
                    <a:lnTo>
                      <a:pt x="631" y="249"/>
                    </a:lnTo>
                    <a:lnTo>
                      <a:pt x="640" y="253"/>
                    </a:lnTo>
                    <a:lnTo>
                      <a:pt x="640" y="264"/>
                    </a:lnTo>
                    <a:lnTo>
                      <a:pt x="627" y="256"/>
                    </a:lnTo>
                    <a:lnTo>
                      <a:pt x="617" y="244"/>
                    </a:lnTo>
                    <a:lnTo>
                      <a:pt x="602" y="233"/>
                    </a:lnTo>
                    <a:lnTo>
                      <a:pt x="586" y="233"/>
                    </a:lnTo>
                    <a:lnTo>
                      <a:pt x="585" y="238"/>
                    </a:lnTo>
                    <a:lnTo>
                      <a:pt x="582" y="249"/>
                    </a:lnTo>
                    <a:lnTo>
                      <a:pt x="575" y="265"/>
                    </a:lnTo>
                    <a:lnTo>
                      <a:pt x="564" y="284"/>
                    </a:lnTo>
                    <a:lnTo>
                      <a:pt x="548" y="291"/>
                    </a:lnTo>
                    <a:lnTo>
                      <a:pt x="525" y="283"/>
                    </a:lnTo>
                    <a:lnTo>
                      <a:pt x="528" y="275"/>
                    </a:lnTo>
                    <a:lnTo>
                      <a:pt x="543" y="270"/>
                    </a:lnTo>
                    <a:lnTo>
                      <a:pt x="557" y="262"/>
                    </a:lnTo>
                    <a:lnTo>
                      <a:pt x="557" y="261"/>
                    </a:lnTo>
                    <a:lnTo>
                      <a:pt x="558" y="260"/>
                    </a:lnTo>
                    <a:lnTo>
                      <a:pt x="559" y="258"/>
                    </a:lnTo>
                    <a:lnTo>
                      <a:pt x="559" y="256"/>
                    </a:lnTo>
                    <a:lnTo>
                      <a:pt x="560" y="254"/>
                    </a:lnTo>
                    <a:lnTo>
                      <a:pt x="561" y="253"/>
                    </a:lnTo>
                    <a:lnTo>
                      <a:pt x="561" y="250"/>
                    </a:lnTo>
                    <a:lnTo>
                      <a:pt x="561" y="249"/>
                    </a:lnTo>
                    <a:lnTo>
                      <a:pt x="561" y="247"/>
                    </a:lnTo>
                    <a:lnTo>
                      <a:pt x="562" y="246"/>
                    </a:lnTo>
                    <a:lnTo>
                      <a:pt x="561" y="244"/>
                    </a:lnTo>
                    <a:lnTo>
                      <a:pt x="561" y="243"/>
                    </a:lnTo>
                    <a:lnTo>
                      <a:pt x="561" y="241"/>
                    </a:lnTo>
                    <a:lnTo>
                      <a:pt x="560" y="238"/>
                    </a:lnTo>
                    <a:lnTo>
                      <a:pt x="559" y="235"/>
                    </a:lnTo>
                    <a:lnTo>
                      <a:pt x="558" y="233"/>
                    </a:lnTo>
                    <a:lnTo>
                      <a:pt x="557" y="231"/>
                    </a:lnTo>
                    <a:lnTo>
                      <a:pt x="556" y="228"/>
                    </a:lnTo>
                    <a:lnTo>
                      <a:pt x="555" y="227"/>
                    </a:lnTo>
                    <a:lnTo>
                      <a:pt x="554" y="225"/>
                    </a:lnTo>
                    <a:lnTo>
                      <a:pt x="554" y="224"/>
                    </a:lnTo>
                    <a:lnTo>
                      <a:pt x="550" y="209"/>
                    </a:lnTo>
                    <a:lnTo>
                      <a:pt x="550" y="198"/>
                    </a:lnTo>
                    <a:lnTo>
                      <a:pt x="545" y="184"/>
                    </a:lnTo>
                    <a:lnTo>
                      <a:pt x="541" y="167"/>
                    </a:lnTo>
                    <a:lnTo>
                      <a:pt x="535" y="142"/>
                    </a:lnTo>
                    <a:lnTo>
                      <a:pt x="530" y="123"/>
                    </a:lnTo>
                    <a:lnTo>
                      <a:pt x="517" y="109"/>
                    </a:lnTo>
                    <a:lnTo>
                      <a:pt x="498" y="110"/>
                    </a:lnTo>
                    <a:lnTo>
                      <a:pt x="488" y="135"/>
                    </a:lnTo>
                    <a:lnTo>
                      <a:pt x="485" y="159"/>
                    </a:lnTo>
                    <a:lnTo>
                      <a:pt x="469" y="170"/>
                    </a:lnTo>
                    <a:lnTo>
                      <a:pt x="470" y="186"/>
                    </a:lnTo>
                    <a:lnTo>
                      <a:pt x="480" y="201"/>
                    </a:lnTo>
                    <a:lnTo>
                      <a:pt x="491" y="216"/>
                    </a:lnTo>
                    <a:lnTo>
                      <a:pt x="499" y="228"/>
                    </a:lnTo>
                    <a:lnTo>
                      <a:pt x="503" y="239"/>
                    </a:lnTo>
                    <a:lnTo>
                      <a:pt x="490" y="244"/>
                    </a:lnTo>
                    <a:lnTo>
                      <a:pt x="476" y="226"/>
                    </a:lnTo>
                    <a:lnTo>
                      <a:pt x="452" y="212"/>
                    </a:lnTo>
                    <a:lnTo>
                      <a:pt x="424" y="204"/>
                    </a:lnTo>
                    <a:lnTo>
                      <a:pt x="399" y="204"/>
                    </a:lnTo>
                    <a:lnTo>
                      <a:pt x="393" y="213"/>
                    </a:lnTo>
                    <a:lnTo>
                      <a:pt x="401" y="218"/>
                    </a:lnTo>
                    <a:lnTo>
                      <a:pt x="399" y="237"/>
                    </a:lnTo>
                    <a:lnTo>
                      <a:pt x="387" y="241"/>
                    </a:lnTo>
                    <a:lnTo>
                      <a:pt x="384" y="224"/>
                    </a:lnTo>
                    <a:lnTo>
                      <a:pt x="373" y="224"/>
                    </a:lnTo>
                    <a:lnTo>
                      <a:pt x="364" y="236"/>
                    </a:lnTo>
                    <a:lnTo>
                      <a:pt x="333" y="236"/>
                    </a:lnTo>
                    <a:lnTo>
                      <a:pt x="322" y="249"/>
                    </a:lnTo>
                    <a:lnTo>
                      <a:pt x="314" y="233"/>
                    </a:lnTo>
                    <a:lnTo>
                      <a:pt x="303" y="236"/>
                    </a:lnTo>
                    <a:lnTo>
                      <a:pt x="287" y="243"/>
                    </a:lnTo>
                    <a:lnTo>
                      <a:pt x="270" y="249"/>
                    </a:lnTo>
                    <a:lnTo>
                      <a:pt x="251" y="267"/>
                    </a:lnTo>
                    <a:lnTo>
                      <a:pt x="230" y="277"/>
                    </a:lnTo>
                    <a:lnTo>
                      <a:pt x="223" y="264"/>
                    </a:lnTo>
                    <a:lnTo>
                      <a:pt x="223" y="252"/>
                    </a:lnTo>
                    <a:lnTo>
                      <a:pt x="208" y="237"/>
                    </a:lnTo>
                    <a:lnTo>
                      <a:pt x="187" y="239"/>
                    </a:lnTo>
                    <a:lnTo>
                      <a:pt x="192" y="252"/>
                    </a:lnTo>
                    <a:lnTo>
                      <a:pt x="197" y="267"/>
                    </a:lnTo>
                    <a:lnTo>
                      <a:pt x="203" y="281"/>
                    </a:lnTo>
                    <a:lnTo>
                      <a:pt x="204" y="298"/>
                    </a:lnTo>
                    <a:lnTo>
                      <a:pt x="190" y="291"/>
                    </a:lnTo>
                    <a:lnTo>
                      <a:pt x="175" y="288"/>
                    </a:lnTo>
                    <a:lnTo>
                      <a:pt x="166" y="298"/>
                    </a:lnTo>
                    <a:lnTo>
                      <a:pt x="147" y="304"/>
                    </a:lnTo>
                    <a:lnTo>
                      <a:pt x="146" y="316"/>
                    </a:lnTo>
                    <a:lnTo>
                      <a:pt x="157" y="322"/>
                    </a:lnTo>
                    <a:lnTo>
                      <a:pt x="153" y="338"/>
                    </a:lnTo>
                    <a:lnTo>
                      <a:pt x="138" y="338"/>
                    </a:lnTo>
                    <a:lnTo>
                      <a:pt x="138" y="322"/>
                    </a:lnTo>
                    <a:lnTo>
                      <a:pt x="124" y="316"/>
                    </a:lnTo>
                    <a:lnTo>
                      <a:pt x="109" y="322"/>
                    </a:lnTo>
                    <a:lnTo>
                      <a:pt x="111" y="334"/>
                    </a:lnTo>
                    <a:lnTo>
                      <a:pt x="121" y="338"/>
                    </a:lnTo>
                    <a:lnTo>
                      <a:pt x="125" y="344"/>
                    </a:lnTo>
                    <a:lnTo>
                      <a:pt x="117" y="352"/>
                    </a:lnTo>
                    <a:lnTo>
                      <a:pt x="102" y="341"/>
                    </a:lnTo>
                    <a:lnTo>
                      <a:pt x="91" y="326"/>
                    </a:lnTo>
                    <a:lnTo>
                      <a:pt x="83" y="311"/>
                    </a:lnTo>
                    <a:lnTo>
                      <a:pt x="80" y="289"/>
                    </a:lnTo>
                    <a:lnTo>
                      <a:pt x="74" y="281"/>
                    </a:lnTo>
                    <a:lnTo>
                      <a:pt x="90" y="286"/>
                    </a:lnTo>
                    <a:lnTo>
                      <a:pt x="115" y="293"/>
                    </a:lnTo>
                    <a:lnTo>
                      <a:pt x="138" y="287"/>
                    </a:lnTo>
                    <a:lnTo>
                      <a:pt x="149" y="277"/>
                    </a:lnTo>
                    <a:lnTo>
                      <a:pt x="155" y="265"/>
                    </a:lnTo>
                    <a:lnTo>
                      <a:pt x="130" y="247"/>
                    </a:lnTo>
                    <a:lnTo>
                      <a:pt x="100" y="233"/>
                    </a:lnTo>
                    <a:lnTo>
                      <a:pt x="69" y="216"/>
                    </a:lnTo>
                    <a:lnTo>
                      <a:pt x="53" y="209"/>
                    </a:lnTo>
                    <a:lnTo>
                      <a:pt x="36" y="220"/>
                    </a:lnTo>
                    <a:lnTo>
                      <a:pt x="20" y="237"/>
                    </a:lnTo>
                    <a:lnTo>
                      <a:pt x="14" y="252"/>
                    </a:lnTo>
                    <a:lnTo>
                      <a:pt x="14" y="267"/>
                    </a:lnTo>
                    <a:lnTo>
                      <a:pt x="19" y="288"/>
                    </a:lnTo>
                    <a:lnTo>
                      <a:pt x="20" y="311"/>
                    </a:lnTo>
                    <a:lnTo>
                      <a:pt x="26" y="332"/>
                    </a:lnTo>
                    <a:lnTo>
                      <a:pt x="34" y="354"/>
                    </a:lnTo>
                    <a:lnTo>
                      <a:pt x="42" y="363"/>
                    </a:lnTo>
                    <a:lnTo>
                      <a:pt x="52" y="371"/>
                    </a:lnTo>
                    <a:lnTo>
                      <a:pt x="41" y="381"/>
                    </a:lnTo>
                    <a:lnTo>
                      <a:pt x="25" y="397"/>
                    </a:lnTo>
                    <a:lnTo>
                      <a:pt x="12" y="414"/>
                    </a:lnTo>
                    <a:lnTo>
                      <a:pt x="8" y="427"/>
                    </a:lnTo>
                    <a:lnTo>
                      <a:pt x="9" y="444"/>
                    </a:lnTo>
                    <a:lnTo>
                      <a:pt x="0" y="447"/>
                    </a:lnTo>
                    <a:lnTo>
                      <a:pt x="16" y="470"/>
                    </a:lnTo>
                    <a:lnTo>
                      <a:pt x="39" y="490"/>
                    </a:lnTo>
                    <a:lnTo>
                      <a:pt x="78" y="506"/>
                    </a:lnTo>
                    <a:lnTo>
                      <a:pt x="81" y="557"/>
                    </a:lnTo>
                    <a:lnTo>
                      <a:pt x="75" y="564"/>
                    </a:lnTo>
                    <a:lnTo>
                      <a:pt x="69" y="584"/>
                    </a:lnTo>
                    <a:lnTo>
                      <a:pt x="106" y="582"/>
                    </a:lnTo>
                    <a:lnTo>
                      <a:pt x="114" y="604"/>
                    </a:lnTo>
                    <a:lnTo>
                      <a:pt x="171" y="651"/>
                    </a:lnTo>
                    <a:lnTo>
                      <a:pt x="163" y="695"/>
                    </a:lnTo>
                    <a:lnTo>
                      <a:pt x="169" y="702"/>
                    </a:lnTo>
                    <a:lnTo>
                      <a:pt x="155" y="717"/>
                    </a:lnTo>
                    <a:lnTo>
                      <a:pt x="142" y="729"/>
                    </a:lnTo>
                    <a:lnTo>
                      <a:pt x="138" y="740"/>
                    </a:lnTo>
                    <a:lnTo>
                      <a:pt x="157" y="749"/>
                    </a:lnTo>
                    <a:lnTo>
                      <a:pt x="168" y="761"/>
                    </a:lnTo>
                    <a:lnTo>
                      <a:pt x="199" y="743"/>
                    </a:lnTo>
                    <a:lnTo>
                      <a:pt x="217" y="752"/>
                    </a:lnTo>
                    <a:lnTo>
                      <a:pt x="229" y="752"/>
                    </a:lnTo>
                    <a:lnTo>
                      <a:pt x="242" y="764"/>
                    </a:lnTo>
                    <a:lnTo>
                      <a:pt x="256" y="780"/>
                    </a:lnTo>
                    <a:lnTo>
                      <a:pt x="285" y="773"/>
                    </a:lnTo>
                    <a:lnTo>
                      <a:pt x="277" y="753"/>
                    </a:lnTo>
                    <a:lnTo>
                      <a:pt x="285" y="740"/>
                    </a:lnTo>
                    <a:lnTo>
                      <a:pt x="304" y="7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8" name="Freeform 272"/>
              <p:cNvSpPr>
                <a:spLocks/>
              </p:cNvSpPr>
              <p:nvPr/>
            </p:nvSpPr>
            <p:spPr bwMode="auto">
              <a:xfrm>
                <a:off x="6684109" y="3299875"/>
                <a:ext cx="534644" cy="511210"/>
              </a:xfrm>
              <a:custGeom>
                <a:avLst/>
                <a:gdLst>
                  <a:gd name="T0" fmla="*/ 159 w 304"/>
                  <a:gd name="T1" fmla="*/ 72 h 290"/>
                  <a:gd name="T2" fmla="*/ 169 w 304"/>
                  <a:gd name="T3" fmla="*/ 64 h 290"/>
                  <a:gd name="T4" fmla="*/ 189 w 304"/>
                  <a:gd name="T5" fmla="*/ 65 h 290"/>
                  <a:gd name="T6" fmla="*/ 205 w 304"/>
                  <a:gd name="T7" fmla="*/ 83 h 290"/>
                  <a:gd name="T8" fmla="*/ 226 w 304"/>
                  <a:gd name="T9" fmla="*/ 103 h 290"/>
                  <a:gd name="T10" fmla="*/ 227 w 304"/>
                  <a:gd name="T11" fmla="*/ 121 h 290"/>
                  <a:gd name="T12" fmla="*/ 235 w 304"/>
                  <a:gd name="T13" fmla="*/ 128 h 290"/>
                  <a:gd name="T14" fmla="*/ 247 w 304"/>
                  <a:gd name="T15" fmla="*/ 161 h 290"/>
                  <a:gd name="T16" fmla="*/ 290 w 304"/>
                  <a:gd name="T17" fmla="*/ 164 h 290"/>
                  <a:gd name="T18" fmla="*/ 303 w 304"/>
                  <a:gd name="T19" fmla="*/ 182 h 290"/>
                  <a:gd name="T20" fmla="*/ 294 w 304"/>
                  <a:gd name="T21" fmla="*/ 222 h 290"/>
                  <a:gd name="T22" fmla="*/ 252 w 304"/>
                  <a:gd name="T23" fmla="*/ 230 h 290"/>
                  <a:gd name="T24" fmla="*/ 209 w 304"/>
                  <a:gd name="T25" fmla="*/ 237 h 290"/>
                  <a:gd name="T26" fmla="*/ 197 w 304"/>
                  <a:gd name="T27" fmla="*/ 253 h 290"/>
                  <a:gd name="T28" fmla="*/ 192 w 304"/>
                  <a:gd name="T29" fmla="*/ 274 h 290"/>
                  <a:gd name="T30" fmla="*/ 172 w 304"/>
                  <a:gd name="T31" fmla="*/ 289 h 290"/>
                  <a:gd name="T32" fmla="*/ 172 w 304"/>
                  <a:gd name="T33" fmla="*/ 276 h 290"/>
                  <a:gd name="T34" fmla="*/ 172 w 304"/>
                  <a:gd name="T35" fmla="*/ 266 h 290"/>
                  <a:gd name="T36" fmla="*/ 166 w 304"/>
                  <a:gd name="T37" fmla="*/ 264 h 290"/>
                  <a:gd name="T38" fmla="*/ 149 w 304"/>
                  <a:gd name="T39" fmla="*/ 263 h 290"/>
                  <a:gd name="T40" fmla="*/ 132 w 304"/>
                  <a:gd name="T41" fmla="*/ 264 h 290"/>
                  <a:gd name="T42" fmla="*/ 121 w 304"/>
                  <a:gd name="T43" fmla="*/ 270 h 290"/>
                  <a:gd name="T44" fmla="*/ 105 w 304"/>
                  <a:gd name="T45" fmla="*/ 252 h 290"/>
                  <a:gd name="T46" fmla="*/ 100 w 304"/>
                  <a:gd name="T47" fmla="*/ 234 h 290"/>
                  <a:gd name="T48" fmla="*/ 91 w 304"/>
                  <a:gd name="T49" fmla="*/ 219 h 290"/>
                  <a:gd name="T50" fmla="*/ 72 w 304"/>
                  <a:gd name="T51" fmla="*/ 197 h 290"/>
                  <a:gd name="T52" fmla="*/ 65 w 304"/>
                  <a:gd name="T53" fmla="*/ 181 h 290"/>
                  <a:gd name="T54" fmla="*/ 54 w 304"/>
                  <a:gd name="T55" fmla="*/ 149 h 290"/>
                  <a:gd name="T56" fmla="*/ 38 w 304"/>
                  <a:gd name="T57" fmla="*/ 123 h 290"/>
                  <a:gd name="T58" fmla="*/ 18 w 304"/>
                  <a:gd name="T59" fmla="*/ 104 h 290"/>
                  <a:gd name="T60" fmla="*/ 15 w 304"/>
                  <a:gd name="T61" fmla="*/ 81 h 290"/>
                  <a:gd name="T62" fmla="*/ 3 w 304"/>
                  <a:gd name="T63" fmla="*/ 74 h 290"/>
                  <a:gd name="T64" fmla="*/ 0 w 304"/>
                  <a:gd name="T65" fmla="*/ 58 h 290"/>
                  <a:gd name="T66" fmla="*/ 18 w 304"/>
                  <a:gd name="T67" fmla="*/ 58 h 290"/>
                  <a:gd name="T68" fmla="*/ 31 w 304"/>
                  <a:gd name="T69" fmla="*/ 46 h 290"/>
                  <a:gd name="T70" fmla="*/ 43 w 304"/>
                  <a:gd name="T71" fmla="*/ 36 h 290"/>
                  <a:gd name="T72" fmla="*/ 43 w 304"/>
                  <a:gd name="T73" fmla="*/ 15 h 290"/>
                  <a:gd name="T74" fmla="*/ 59 w 304"/>
                  <a:gd name="T75" fmla="*/ 2 h 290"/>
                  <a:gd name="T76" fmla="*/ 65 w 304"/>
                  <a:gd name="T77" fmla="*/ 0 h 290"/>
                  <a:gd name="T78" fmla="*/ 74 w 304"/>
                  <a:gd name="T79" fmla="*/ 8 h 290"/>
                  <a:gd name="T80" fmla="*/ 84 w 304"/>
                  <a:gd name="T81" fmla="*/ 15 h 290"/>
                  <a:gd name="T82" fmla="*/ 100 w 304"/>
                  <a:gd name="T83" fmla="*/ 14 h 290"/>
                  <a:gd name="T84" fmla="*/ 110 w 304"/>
                  <a:gd name="T85" fmla="*/ 31 h 290"/>
                  <a:gd name="T86" fmla="*/ 121 w 304"/>
                  <a:gd name="T87" fmla="*/ 34 h 290"/>
                  <a:gd name="T88" fmla="*/ 134 w 304"/>
                  <a:gd name="T89" fmla="*/ 57 h 290"/>
                  <a:gd name="T90" fmla="*/ 159 w 304"/>
                  <a:gd name="T91" fmla="*/ 7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" h="290">
                    <a:moveTo>
                      <a:pt x="159" y="72"/>
                    </a:moveTo>
                    <a:lnTo>
                      <a:pt x="169" y="64"/>
                    </a:lnTo>
                    <a:lnTo>
                      <a:pt x="189" y="65"/>
                    </a:lnTo>
                    <a:lnTo>
                      <a:pt x="205" y="83"/>
                    </a:lnTo>
                    <a:lnTo>
                      <a:pt x="226" y="103"/>
                    </a:lnTo>
                    <a:lnTo>
                      <a:pt x="227" y="121"/>
                    </a:lnTo>
                    <a:lnTo>
                      <a:pt x="235" y="128"/>
                    </a:lnTo>
                    <a:lnTo>
                      <a:pt x="247" y="161"/>
                    </a:lnTo>
                    <a:lnTo>
                      <a:pt x="290" y="164"/>
                    </a:lnTo>
                    <a:lnTo>
                      <a:pt x="303" y="182"/>
                    </a:lnTo>
                    <a:lnTo>
                      <a:pt x="294" y="222"/>
                    </a:lnTo>
                    <a:lnTo>
                      <a:pt x="252" y="230"/>
                    </a:lnTo>
                    <a:lnTo>
                      <a:pt x="209" y="237"/>
                    </a:lnTo>
                    <a:lnTo>
                      <a:pt x="197" y="253"/>
                    </a:lnTo>
                    <a:lnTo>
                      <a:pt x="192" y="274"/>
                    </a:lnTo>
                    <a:lnTo>
                      <a:pt x="172" y="289"/>
                    </a:lnTo>
                    <a:lnTo>
                      <a:pt x="172" y="276"/>
                    </a:lnTo>
                    <a:lnTo>
                      <a:pt x="172" y="266"/>
                    </a:lnTo>
                    <a:lnTo>
                      <a:pt x="166" y="264"/>
                    </a:lnTo>
                    <a:lnTo>
                      <a:pt x="149" y="263"/>
                    </a:lnTo>
                    <a:lnTo>
                      <a:pt x="132" y="264"/>
                    </a:lnTo>
                    <a:lnTo>
                      <a:pt x="121" y="270"/>
                    </a:lnTo>
                    <a:lnTo>
                      <a:pt x="105" y="252"/>
                    </a:lnTo>
                    <a:lnTo>
                      <a:pt x="100" y="234"/>
                    </a:lnTo>
                    <a:lnTo>
                      <a:pt x="91" y="219"/>
                    </a:lnTo>
                    <a:lnTo>
                      <a:pt x="72" y="197"/>
                    </a:lnTo>
                    <a:lnTo>
                      <a:pt x="65" y="181"/>
                    </a:lnTo>
                    <a:lnTo>
                      <a:pt x="54" y="149"/>
                    </a:lnTo>
                    <a:lnTo>
                      <a:pt x="38" y="123"/>
                    </a:lnTo>
                    <a:lnTo>
                      <a:pt x="18" y="104"/>
                    </a:lnTo>
                    <a:lnTo>
                      <a:pt x="15" y="81"/>
                    </a:lnTo>
                    <a:lnTo>
                      <a:pt x="3" y="74"/>
                    </a:lnTo>
                    <a:lnTo>
                      <a:pt x="0" y="58"/>
                    </a:lnTo>
                    <a:lnTo>
                      <a:pt x="18" y="58"/>
                    </a:lnTo>
                    <a:lnTo>
                      <a:pt x="31" y="46"/>
                    </a:lnTo>
                    <a:lnTo>
                      <a:pt x="43" y="36"/>
                    </a:lnTo>
                    <a:lnTo>
                      <a:pt x="43" y="15"/>
                    </a:lnTo>
                    <a:lnTo>
                      <a:pt x="59" y="2"/>
                    </a:lnTo>
                    <a:lnTo>
                      <a:pt x="65" y="0"/>
                    </a:lnTo>
                    <a:lnTo>
                      <a:pt x="74" y="8"/>
                    </a:lnTo>
                    <a:lnTo>
                      <a:pt x="84" y="15"/>
                    </a:lnTo>
                    <a:lnTo>
                      <a:pt x="100" y="14"/>
                    </a:lnTo>
                    <a:lnTo>
                      <a:pt x="110" y="31"/>
                    </a:lnTo>
                    <a:lnTo>
                      <a:pt x="121" y="34"/>
                    </a:lnTo>
                    <a:lnTo>
                      <a:pt x="134" y="57"/>
                    </a:lnTo>
                    <a:lnTo>
                      <a:pt x="15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9" name="Freeform 273"/>
              <p:cNvSpPr>
                <a:spLocks/>
              </p:cNvSpPr>
              <p:nvPr/>
            </p:nvSpPr>
            <p:spPr bwMode="auto">
              <a:xfrm>
                <a:off x="7215608" y="2861021"/>
                <a:ext cx="325504" cy="292569"/>
              </a:xfrm>
              <a:custGeom>
                <a:avLst/>
                <a:gdLst>
                  <a:gd name="T0" fmla="*/ 148 w 184"/>
                  <a:gd name="T1" fmla="*/ 166 h 167"/>
                  <a:gd name="T2" fmla="*/ 137 w 184"/>
                  <a:gd name="T3" fmla="*/ 161 h 167"/>
                  <a:gd name="T4" fmla="*/ 118 w 184"/>
                  <a:gd name="T5" fmla="*/ 160 h 167"/>
                  <a:gd name="T6" fmla="*/ 120 w 184"/>
                  <a:gd name="T7" fmla="*/ 149 h 167"/>
                  <a:gd name="T8" fmla="*/ 112 w 184"/>
                  <a:gd name="T9" fmla="*/ 146 h 167"/>
                  <a:gd name="T10" fmla="*/ 104 w 184"/>
                  <a:gd name="T11" fmla="*/ 151 h 167"/>
                  <a:gd name="T12" fmla="*/ 70 w 184"/>
                  <a:gd name="T13" fmla="*/ 123 h 167"/>
                  <a:gd name="T14" fmla="*/ 74 w 184"/>
                  <a:gd name="T15" fmla="*/ 112 h 167"/>
                  <a:gd name="T16" fmla="*/ 66 w 184"/>
                  <a:gd name="T17" fmla="*/ 109 h 167"/>
                  <a:gd name="T18" fmla="*/ 58 w 184"/>
                  <a:gd name="T19" fmla="*/ 109 h 167"/>
                  <a:gd name="T20" fmla="*/ 47 w 184"/>
                  <a:gd name="T21" fmla="*/ 106 h 167"/>
                  <a:gd name="T22" fmla="*/ 51 w 184"/>
                  <a:gd name="T23" fmla="*/ 99 h 167"/>
                  <a:gd name="T24" fmla="*/ 44 w 184"/>
                  <a:gd name="T25" fmla="*/ 93 h 167"/>
                  <a:gd name="T26" fmla="*/ 40 w 184"/>
                  <a:gd name="T27" fmla="*/ 84 h 167"/>
                  <a:gd name="T28" fmla="*/ 30 w 184"/>
                  <a:gd name="T29" fmla="*/ 89 h 167"/>
                  <a:gd name="T30" fmla="*/ 20 w 184"/>
                  <a:gd name="T31" fmla="*/ 92 h 167"/>
                  <a:gd name="T32" fmla="*/ 18 w 184"/>
                  <a:gd name="T33" fmla="*/ 102 h 167"/>
                  <a:gd name="T34" fmla="*/ 0 w 184"/>
                  <a:gd name="T35" fmla="*/ 97 h 167"/>
                  <a:gd name="T36" fmla="*/ 11 w 184"/>
                  <a:gd name="T37" fmla="*/ 25 h 167"/>
                  <a:gd name="T38" fmla="*/ 42 w 184"/>
                  <a:gd name="T39" fmla="*/ 0 h 167"/>
                  <a:gd name="T40" fmla="*/ 45 w 184"/>
                  <a:gd name="T41" fmla="*/ 37 h 167"/>
                  <a:gd name="T42" fmla="*/ 60 w 184"/>
                  <a:gd name="T43" fmla="*/ 37 h 167"/>
                  <a:gd name="T44" fmla="*/ 67 w 184"/>
                  <a:gd name="T45" fmla="*/ 44 h 167"/>
                  <a:gd name="T46" fmla="*/ 84 w 184"/>
                  <a:gd name="T47" fmla="*/ 44 h 167"/>
                  <a:gd name="T48" fmla="*/ 86 w 184"/>
                  <a:gd name="T49" fmla="*/ 20 h 167"/>
                  <a:gd name="T50" fmla="*/ 95 w 184"/>
                  <a:gd name="T51" fmla="*/ 37 h 167"/>
                  <a:gd name="T52" fmla="*/ 100 w 184"/>
                  <a:gd name="T53" fmla="*/ 50 h 167"/>
                  <a:gd name="T54" fmla="*/ 118 w 184"/>
                  <a:gd name="T55" fmla="*/ 45 h 167"/>
                  <a:gd name="T56" fmla="*/ 135 w 184"/>
                  <a:gd name="T57" fmla="*/ 47 h 167"/>
                  <a:gd name="T58" fmla="*/ 150 w 184"/>
                  <a:gd name="T59" fmla="*/ 54 h 167"/>
                  <a:gd name="T60" fmla="*/ 151 w 184"/>
                  <a:gd name="T61" fmla="*/ 77 h 167"/>
                  <a:gd name="T62" fmla="*/ 156 w 184"/>
                  <a:gd name="T63" fmla="*/ 89 h 167"/>
                  <a:gd name="T64" fmla="*/ 173 w 184"/>
                  <a:gd name="T65" fmla="*/ 98 h 167"/>
                  <a:gd name="T66" fmla="*/ 183 w 184"/>
                  <a:gd name="T67" fmla="*/ 106 h 167"/>
                  <a:gd name="T68" fmla="*/ 175 w 184"/>
                  <a:gd name="T69" fmla="*/ 122 h 167"/>
                  <a:gd name="T70" fmla="*/ 164 w 184"/>
                  <a:gd name="T71" fmla="*/ 137 h 167"/>
                  <a:gd name="T72" fmla="*/ 148 w 184"/>
                  <a:gd name="T73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4" h="167">
                    <a:moveTo>
                      <a:pt x="148" y="166"/>
                    </a:moveTo>
                    <a:lnTo>
                      <a:pt x="137" y="161"/>
                    </a:lnTo>
                    <a:lnTo>
                      <a:pt x="118" y="160"/>
                    </a:lnTo>
                    <a:lnTo>
                      <a:pt x="120" y="149"/>
                    </a:lnTo>
                    <a:lnTo>
                      <a:pt x="112" y="146"/>
                    </a:lnTo>
                    <a:lnTo>
                      <a:pt x="104" y="151"/>
                    </a:lnTo>
                    <a:lnTo>
                      <a:pt x="70" y="123"/>
                    </a:lnTo>
                    <a:lnTo>
                      <a:pt x="74" y="112"/>
                    </a:lnTo>
                    <a:lnTo>
                      <a:pt x="66" y="109"/>
                    </a:lnTo>
                    <a:lnTo>
                      <a:pt x="58" y="109"/>
                    </a:lnTo>
                    <a:lnTo>
                      <a:pt x="47" y="106"/>
                    </a:lnTo>
                    <a:lnTo>
                      <a:pt x="51" y="99"/>
                    </a:lnTo>
                    <a:lnTo>
                      <a:pt x="44" y="93"/>
                    </a:lnTo>
                    <a:lnTo>
                      <a:pt x="40" y="84"/>
                    </a:lnTo>
                    <a:lnTo>
                      <a:pt x="30" y="89"/>
                    </a:lnTo>
                    <a:lnTo>
                      <a:pt x="20" y="92"/>
                    </a:lnTo>
                    <a:lnTo>
                      <a:pt x="18" y="102"/>
                    </a:lnTo>
                    <a:lnTo>
                      <a:pt x="0" y="97"/>
                    </a:lnTo>
                    <a:lnTo>
                      <a:pt x="11" y="25"/>
                    </a:lnTo>
                    <a:lnTo>
                      <a:pt x="42" y="0"/>
                    </a:lnTo>
                    <a:lnTo>
                      <a:pt x="45" y="37"/>
                    </a:lnTo>
                    <a:lnTo>
                      <a:pt x="60" y="37"/>
                    </a:lnTo>
                    <a:lnTo>
                      <a:pt x="67" y="44"/>
                    </a:lnTo>
                    <a:lnTo>
                      <a:pt x="84" y="44"/>
                    </a:lnTo>
                    <a:lnTo>
                      <a:pt x="86" y="20"/>
                    </a:lnTo>
                    <a:lnTo>
                      <a:pt x="95" y="37"/>
                    </a:lnTo>
                    <a:lnTo>
                      <a:pt x="100" y="50"/>
                    </a:lnTo>
                    <a:lnTo>
                      <a:pt x="118" y="45"/>
                    </a:lnTo>
                    <a:lnTo>
                      <a:pt x="135" y="47"/>
                    </a:lnTo>
                    <a:lnTo>
                      <a:pt x="150" y="54"/>
                    </a:lnTo>
                    <a:lnTo>
                      <a:pt x="151" y="77"/>
                    </a:lnTo>
                    <a:lnTo>
                      <a:pt x="156" y="89"/>
                    </a:lnTo>
                    <a:lnTo>
                      <a:pt x="173" y="98"/>
                    </a:lnTo>
                    <a:lnTo>
                      <a:pt x="183" y="106"/>
                    </a:lnTo>
                    <a:lnTo>
                      <a:pt x="175" y="122"/>
                    </a:lnTo>
                    <a:lnTo>
                      <a:pt x="164" y="137"/>
                    </a:lnTo>
                    <a:lnTo>
                      <a:pt x="148" y="1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0" name="Freeform 277"/>
              <p:cNvSpPr>
                <a:spLocks/>
              </p:cNvSpPr>
              <p:nvPr/>
            </p:nvSpPr>
            <p:spPr bwMode="auto">
              <a:xfrm>
                <a:off x="6649514" y="3213362"/>
                <a:ext cx="72334" cy="151004"/>
              </a:xfrm>
              <a:custGeom>
                <a:avLst/>
                <a:gdLst>
                  <a:gd name="T0" fmla="*/ 0 w 46"/>
                  <a:gd name="T1" fmla="*/ 74 h 96"/>
                  <a:gd name="T2" fmla="*/ 15 w 46"/>
                  <a:gd name="T3" fmla="*/ 29 h 96"/>
                  <a:gd name="T4" fmla="*/ 27 w 46"/>
                  <a:gd name="T5" fmla="*/ 0 h 96"/>
                  <a:gd name="T6" fmla="*/ 46 w 46"/>
                  <a:gd name="T7" fmla="*/ 17 h 96"/>
                  <a:gd name="T8" fmla="*/ 40 w 46"/>
                  <a:gd name="T9" fmla="*/ 35 h 96"/>
                  <a:gd name="T10" fmla="*/ 27 w 46"/>
                  <a:gd name="T11" fmla="*/ 42 h 96"/>
                  <a:gd name="T12" fmla="*/ 27 w 46"/>
                  <a:gd name="T13" fmla="*/ 77 h 96"/>
                  <a:gd name="T14" fmla="*/ 22 w 46"/>
                  <a:gd name="T15" fmla="*/ 96 h 96"/>
                  <a:gd name="T16" fmla="*/ 7 w 46"/>
                  <a:gd name="T17" fmla="*/ 75 h 96"/>
                  <a:gd name="T18" fmla="*/ 0 w 46"/>
                  <a:gd name="T19" fmla="*/ 7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96">
                    <a:moveTo>
                      <a:pt x="0" y="74"/>
                    </a:moveTo>
                    <a:lnTo>
                      <a:pt x="15" y="29"/>
                    </a:lnTo>
                    <a:lnTo>
                      <a:pt x="27" y="0"/>
                    </a:lnTo>
                    <a:lnTo>
                      <a:pt x="46" y="17"/>
                    </a:lnTo>
                    <a:lnTo>
                      <a:pt x="40" y="35"/>
                    </a:lnTo>
                    <a:lnTo>
                      <a:pt x="27" y="42"/>
                    </a:lnTo>
                    <a:lnTo>
                      <a:pt x="27" y="77"/>
                    </a:lnTo>
                    <a:lnTo>
                      <a:pt x="22" y="96"/>
                    </a:lnTo>
                    <a:lnTo>
                      <a:pt x="7" y="75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076627" y="3568937"/>
              <a:ext cx="1754892" cy="2162811"/>
              <a:chOff x="5380520" y="3142579"/>
              <a:chExt cx="1754892" cy="2162811"/>
            </a:xfrm>
            <a:grpFill/>
          </p:grpSpPr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474969" y="4710814"/>
                <a:ext cx="191843" cy="220213"/>
              </a:xfrm>
              <a:custGeom>
                <a:avLst/>
                <a:gdLst>
                  <a:gd name="T0" fmla="*/ 65 w 108"/>
                  <a:gd name="T1" fmla="*/ 0 h 125"/>
                  <a:gd name="T2" fmla="*/ 59 w 108"/>
                  <a:gd name="T3" fmla="*/ 7 h 125"/>
                  <a:gd name="T4" fmla="*/ 47 w 108"/>
                  <a:gd name="T5" fmla="*/ 9 h 125"/>
                  <a:gd name="T6" fmla="*/ 45 w 108"/>
                  <a:gd name="T7" fmla="*/ 20 h 125"/>
                  <a:gd name="T8" fmla="*/ 40 w 108"/>
                  <a:gd name="T9" fmla="*/ 23 h 125"/>
                  <a:gd name="T10" fmla="*/ 32 w 108"/>
                  <a:gd name="T11" fmla="*/ 25 h 125"/>
                  <a:gd name="T12" fmla="*/ 30 w 108"/>
                  <a:gd name="T13" fmla="*/ 36 h 125"/>
                  <a:gd name="T14" fmla="*/ 22 w 108"/>
                  <a:gd name="T15" fmla="*/ 39 h 125"/>
                  <a:gd name="T16" fmla="*/ 8 w 108"/>
                  <a:gd name="T17" fmla="*/ 39 h 125"/>
                  <a:gd name="T18" fmla="*/ 0 w 108"/>
                  <a:gd name="T19" fmla="*/ 42 h 125"/>
                  <a:gd name="T20" fmla="*/ 6 w 108"/>
                  <a:gd name="T21" fmla="*/ 64 h 125"/>
                  <a:gd name="T22" fmla="*/ 8 w 108"/>
                  <a:gd name="T23" fmla="*/ 75 h 125"/>
                  <a:gd name="T24" fmla="*/ 15 w 108"/>
                  <a:gd name="T25" fmla="*/ 79 h 125"/>
                  <a:gd name="T26" fmla="*/ 19 w 108"/>
                  <a:gd name="T27" fmla="*/ 91 h 125"/>
                  <a:gd name="T28" fmla="*/ 27 w 108"/>
                  <a:gd name="T29" fmla="*/ 92 h 125"/>
                  <a:gd name="T30" fmla="*/ 31 w 108"/>
                  <a:gd name="T31" fmla="*/ 107 h 125"/>
                  <a:gd name="T32" fmla="*/ 37 w 108"/>
                  <a:gd name="T33" fmla="*/ 109 h 125"/>
                  <a:gd name="T34" fmla="*/ 52 w 108"/>
                  <a:gd name="T35" fmla="*/ 115 h 125"/>
                  <a:gd name="T36" fmla="*/ 62 w 108"/>
                  <a:gd name="T37" fmla="*/ 119 h 125"/>
                  <a:gd name="T38" fmla="*/ 66 w 108"/>
                  <a:gd name="T39" fmla="*/ 124 h 125"/>
                  <a:gd name="T40" fmla="*/ 82 w 108"/>
                  <a:gd name="T41" fmla="*/ 124 h 125"/>
                  <a:gd name="T42" fmla="*/ 85 w 108"/>
                  <a:gd name="T43" fmla="*/ 113 h 125"/>
                  <a:gd name="T44" fmla="*/ 93 w 108"/>
                  <a:gd name="T45" fmla="*/ 108 h 125"/>
                  <a:gd name="T46" fmla="*/ 92 w 108"/>
                  <a:gd name="T47" fmla="*/ 87 h 125"/>
                  <a:gd name="T48" fmla="*/ 102 w 108"/>
                  <a:gd name="T49" fmla="*/ 82 h 125"/>
                  <a:gd name="T50" fmla="*/ 107 w 108"/>
                  <a:gd name="T51" fmla="*/ 75 h 125"/>
                  <a:gd name="T52" fmla="*/ 101 w 108"/>
                  <a:gd name="T53" fmla="*/ 61 h 125"/>
                  <a:gd name="T54" fmla="*/ 100 w 108"/>
                  <a:gd name="T55" fmla="*/ 51 h 125"/>
                  <a:gd name="T56" fmla="*/ 105 w 108"/>
                  <a:gd name="T57" fmla="*/ 31 h 125"/>
                  <a:gd name="T58" fmla="*/ 98 w 108"/>
                  <a:gd name="T59" fmla="*/ 16 h 125"/>
                  <a:gd name="T60" fmla="*/ 77 w 108"/>
                  <a:gd name="T61" fmla="*/ 13 h 125"/>
                  <a:gd name="T62" fmla="*/ 70 w 108"/>
                  <a:gd name="T63" fmla="*/ 1 h 125"/>
                  <a:gd name="T64" fmla="*/ 65 w 108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25">
                    <a:moveTo>
                      <a:pt x="65" y="0"/>
                    </a:moveTo>
                    <a:lnTo>
                      <a:pt x="59" y="7"/>
                    </a:lnTo>
                    <a:lnTo>
                      <a:pt x="47" y="9"/>
                    </a:lnTo>
                    <a:lnTo>
                      <a:pt x="45" y="20"/>
                    </a:lnTo>
                    <a:lnTo>
                      <a:pt x="40" y="23"/>
                    </a:lnTo>
                    <a:lnTo>
                      <a:pt x="32" y="25"/>
                    </a:lnTo>
                    <a:lnTo>
                      <a:pt x="30" y="36"/>
                    </a:lnTo>
                    <a:lnTo>
                      <a:pt x="22" y="39"/>
                    </a:lnTo>
                    <a:lnTo>
                      <a:pt x="8" y="39"/>
                    </a:lnTo>
                    <a:lnTo>
                      <a:pt x="0" y="42"/>
                    </a:lnTo>
                    <a:lnTo>
                      <a:pt x="6" y="64"/>
                    </a:lnTo>
                    <a:lnTo>
                      <a:pt x="8" y="75"/>
                    </a:lnTo>
                    <a:lnTo>
                      <a:pt x="15" y="79"/>
                    </a:lnTo>
                    <a:lnTo>
                      <a:pt x="19" y="91"/>
                    </a:lnTo>
                    <a:lnTo>
                      <a:pt x="27" y="92"/>
                    </a:lnTo>
                    <a:lnTo>
                      <a:pt x="31" y="107"/>
                    </a:lnTo>
                    <a:lnTo>
                      <a:pt x="37" y="109"/>
                    </a:lnTo>
                    <a:lnTo>
                      <a:pt x="52" y="115"/>
                    </a:lnTo>
                    <a:lnTo>
                      <a:pt x="62" y="119"/>
                    </a:lnTo>
                    <a:lnTo>
                      <a:pt x="66" y="124"/>
                    </a:lnTo>
                    <a:lnTo>
                      <a:pt x="82" y="124"/>
                    </a:lnTo>
                    <a:lnTo>
                      <a:pt x="85" y="113"/>
                    </a:lnTo>
                    <a:lnTo>
                      <a:pt x="93" y="108"/>
                    </a:lnTo>
                    <a:lnTo>
                      <a:pt x="92" y="87"/>
                    </a:lnTo>
                    <a:lnTo>
                      <a:pt x="102" y="82"/>
                    </a:lnTo>
                    <a:lnTo>
                      <a:pt x="107" y="75"/>
                    </a:lnTo>
                    <a:lnTo>
                      <a:pt x="101" y="61"/>
                    </a:lnTo>
                    <a:lnTo>
                      <a:pt x="100" y="51"/>
                    </a:lnTo>
                    <a:lnTo>
                      <a:pt x="105" y="31"/>
                    </a:lnTo>
                    <a:lnTo>
                      <a:pt x="98" y="16"/>
                    </a:lnTo>
                    <a:lnTo>
                      <a:pt x="77" y="13"/>
                    </a:lnTo>
                    <a:lnTo>
                      <a:pt x="70" y="1"/>
                    </a:lnTo>
                    <a:lnTo>
                      <a:pt x="6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116442" y="4751711"/>
                <a:ext cx="250025" cy="374363"/>
              </a:xfrm>
              <a:custGeom>
                <a:avLst/>
                <a:gdLst>
                  <a:gd name="T0" fmla="*/ 1 w 141"/>
                  <a:gd name="T1" fmla="*/ 6 h 212"/>
                  <a:gd name="T2" fmla="*/ 15 w 141"/>
                  <a:gd name="T3" fmla="*/ 0 h 212"/>
                  <a:gd name="T4" fmla="*/ 31 w 141"/>
                  <a:gd name="T5" fmla="*/ 7 h 212"/>
                  <a:gd name="T6" fmla="*/ 56 w 141"/>
                  <a:gd name="T7" fmla="*/ 9 h 212"/>
                  <a:gd name="T8" fmla="*/ 93 w 141"/>
                  <a:gd name="T9" fmla="*/ 8 h 212"/>
                  <a:gd name="T10" fmla="*/ 98 w 141"/>
                  <a:gd name="T11" fmla="*/ 16 h 212"/>
                  <a:gd name="T12" fmla="*/ 129 w 141"/>
                  <a:gd name="T13" fmla="*/ 20 h 212"/>
                  <a:gd name="T14" fmla="*/ 140 w 141"/>
                  <a:gd name="T15" fmla="*/ 22 h 212"/>
                  <a:gd name="T16" fmla="*/ 133 w 141"/>
                  <a:gd name="T17" fmla="*/ 35 h 212"/>
                  <a:gd name="T18" fmla="*/ 132 w 141"/>
                  <a:gd name="T19" fmla="*/ 87 h 212"/>
                  <a:gd name="T20" fmla="*/ 126 w 141"/>
                  <a:gd name="T21" fmla="*/ 91 h 212"/>
                  <a:gd name="T22" fmla="*/ 118 w 141"/>
                  <a:gd name="T23" fmla="*/ 95 h 212"/>
                  <a:gd name="T24" fmla="*/ 119 w 141"/>
                  <a:gd name="T25" fmla="*/ 146 h 212"/>
                  <a:gd name="T26" fmla="*/ 115 w 141"/>
                  <a:gd name="T27" fmla="*/ 202 h 212"/>
                  <a:gd name="T28" fmla="*/ 107 w 141"/>
                  <a:gd name="T29" fmla="*/ 211 h 212"/>
                  <a:gd name="T30" fmla="*/ 87 w 141"/>
                  <a:gd name="T31" fmla="*/ 208 h 212"/>
                  <a:gd name="T32" fmla="*/ 81 w 141"/>
                  <a:gd name="T33" fmla="*/ 197 h 212"/>
                  <a:gd name="T34" fmla="*/ 77 w 141"/>
                  <a:gd name="T35" fmla="*/ 202 h 212"/>
                  <a:gd name="T36" fmla="*/ 67 w 141"/>
                  <a:gd name="T37" fmla="*/ 203 h 212"/>
                  <a:gd name="T38" fmla="*/ 63 w 141"/>
                  <a:gd name="T39" fmla="*/ 190 h 212"/>
                  <a:gd name="T40" fmla="*/ 55 w 141"/>
                  <a:gd name="T41" fmla="*/ 181 h 212"/>
                  <a:gd name="T42" fmla="*/ 45 w 141"/>
                  <a:gd name="T43" fmla="*/ 179 h 212"/>
                  <a:gd name="T44" fmla="*/ 46 w 141"/>
                  <a:gd name="T45" fmla="*/ 160 h 212"/>
                  <a:gd name="T46" fmla="*/ 42 w 141"/>
                  <a:gd name="T47" fmla="*/ 138 h 212"/>
                  <a:gd name="T48" fmla="*/ 41 w 141"/>
                  <a:gd name="T49" fmla="*/ 123 h 212"/>
                  <a:gd name="T50" fmla="*/ 40 w 141"/>
                  <a:gd name="T51" fmla="*/ 103 h 212"/>
                  <a:gd name="T52" fmla="*/ 35 w 141"/>
                  <a:gd name="T53" fmla="*/ 89 h 212"/>
                  <a:gd name="T54" fmla="*/ 30 w 141"/>
                  <a:gd name="T55" fmla="*/ 78 h 212"/>
                  <a:gd name="T56" fmla="*/ 25 w 141"/>
                  <a:gd name="T57" fmla="*/ 68 h 212"/>
                  <a:gd name="T58" fmla="*/ 16 w 141"/>
                  <a:gd name="T59" fmla="*/ 50 h 212"/>
                  <a:gd name="T60" fmla="*/ 11 w 141"/>
                  <a:gd name="T61" fmla="*/ 40 h 212"/>
                  <a:gd name="T62" fmla="*/ 0 w 141"/>
                  <a:gd name="T63" fmla="*/ 25 h 212"/>
                  <a:gd name="T64" fmla="*/ 1 w 141"/>
                  <a:gd name="T65" fmla="*/ 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12">
                    <a:moveTo>
                      <a:pt x="1" y="6"/>
                    </a:moveTo>
                    <a:lnTo>
                      <a:pt x="15" y="0"/>
                    </a:lnTo>
                    <a:lnTo>
                      <a:pt x="31" y="7"/>
                    </a:lnTo>
                    <a:lnTo>
                      <a:pt x="56" y="9"/>
                    </a:lnTo>
                    <a:lnTo>
                      <a:pt x="93" y="8"/>
                    </a:lnTo>
                    <a:lnTo>
                      <a:pt x="98" y="16"/>
                    </a:lnTo>
                    <a:lnTo>
                      <a:pt x="129" y="20"/>
                    </a:lnTo>
                    <a:lnTo>
                      <a:pt x="140" y="22"/>
                    </a:lnTo>
                    <a:lnTo>
                      <a:pt x="133" y="35"/>
                    </a:lnTo>
                    <a:lnTo>
                      <a:pt x="132" y="87"/>
                    </a:lnTo>
                    <a:lnTo>
                      <a:pt x="126" y="91"/>
                    </a:lnTo>
                    <a:lnTo>
                      <a:pt x="118" y="95"/>
                    </a:lnTo>
                    <a:lnTo>
                      <a:pt x="119" y="146"/>
                    </a:lnTo>
                    <a:lnTo>
                      <a:pt x="115" y="202"/>
                    </a:lnTo>
                    <a:lnTo>
                      <a:pt x="107" y="211"/>
                    </a:lnTo>
                    <a:lnTo>
                      <a:pt x="87" y="208"/>
                    </a:lnTo>
                    <a:lnTo>
                      <a:pt x="81" y="197"/>
                    </a:lnTo>
                    <a:lnTo>
                      <a:pt x="77" y="202"/>
                    </a:lnTo>
                    <a:lnTo>
                      <a:pt x="67" y="203"/>
                    </a:lnTo>
                    <a:lnTo>
                      <a:pt x="63" y="190"/>
                    </a:lnTo>
                    <a:lnTo>
                      <a:pt x="55" y="181"/>
                    </a:lnTo>
                    <a:lnTo>
                      <a:pt x="45" y="179"/>
                    </a:lnTo>
                    <a:lnTo>
                      <a:pt x="46" y="160"/>
                    </a:lnTo>
                    <a:lnTo>
                      <a:pt x="42" y="138"/>
                    </a:lnTo>
                    <a:lnTo>
                      <a:pt x="41" y="123"/>
                    </a:lnTo>
                    <a:lnTo>
                      <a:pt x="40" y="103"/>
                    </a:lnTo>
                    <a:lnTo>
                      <a:pt x="35" y="89"/>
                    </a:lnTo>
                    <a:lnTo>
                      <a:pt x="30" y="78"/>
                    </a:lnTo>
                    <a:lnTo>
                      <a:pt x="25" y="68"/>
                    </a:lnTo>
                    <a:lnTo>
                      <a:pt x="16" y="50"/>
                    </a:lnTo>
                    <a:lnTo>
                      <a:pt x="11" y="40"/>
                    </a:lnTo>
                    <a:lnTo>
                      <a:pt x="0" y="25"/>
                    </a:lnTo>
                    <a:lnTo>
                      <a:pt x="1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902684" y="4600707"/>
                <a:ext cx="204423" cy="421552"/>
              </a:xfrm>
              <a:custGeom>
                <a:avLst/>
                <a:gdLst>
                  <a:gd name="T0" fmla="*/ 88 w 116"/>
                  <a:gd name="T1" fmla="*/ 3 h 238"/>
                  <a:gd name="T2" fmla="*/ 87 w 116"/>
                  <a:gd name="T3" fmla="*/ 23 h 238"/>
                  <a:gd name="T4" fmla="*/ 81 w 116"/>
                  <a:gd name="T5" fmla="*/ 26 h 238"/>
                  <a:gd name="T6" fmla="*/ 79 w 116"/>
                  <a:gd name="T7" fmla="*/ 41 h 238"/>
                  <a:gd name="T8" fmla="*/ 70 w 116"/>
                  <a:gd name="T9" fmla="*/ 41 h 238"/>
                  <a:gd name="T10" fmla="*/ 66 w 116"/>
                  <a:gd name="T11" fmla="*/ 47 h 238"/>
                  <a:gd name="T12" fmla="*/ 64 w 116"/>
                  <a:gd name="T13" fmla="*/ 55 h 238"/>
                  <a:gd name="T14" fmla="*/ 56 w 116"/>
                  <a:gd name="T15" fmla="*/ 62 h 238"/>
                  <a:gd name="T16" fmla="*/ 53 w 116"/>
                  <a:gd name="T17" fmla="*/ 70 h 238"/>
                  <a:gd name="T18" fmla="*/ 48 w 116"/>
                  <a:gd name="T19" fmla="*/ 69 h 238"/>
                  <a:gd name="T20" fmla="*/ 46 w 116"/>
                  <a:gd name="T21" fmla="*/ 61 h 238"/>
                  <a:gd name="T22" fmla="*/ 37 w 116"/>
                  <a:gd name="T23" fmla="*/ 61 h 238"/>
                  <a:gd name="T24" fmla="*/ 35 w 116"/>
                  <a:gd name="T25" fmla="*/ 67 h 238"/>
                  <a:gd name="T26" fmla="*/ 26 w 116"/>
                  <a:gd name="T27" fmla="*/ 71 h 238"/>
                  <a:gd name="T28" fmla="*/ 23 w 116"/>
                  <a:gd name="T29" fmla="*/ 84 h 238"/>
                  <a:gd name="T30" fmla="*/ 17 w 116"/>
                  <a:gd name="T31" fmla="*/ 85 h 238"/>
                  <a:gd name="T32" fmla="*/ 20 w 116"/>
                  <a:gd name="T33" fmla="*/ 127 h 238"/>
                  <a:gd name="T34" fmla="*/ 24 w 116"/>
                  <a:gd name="T35" fmla="*/ 128 h 238"/>
                  <a:gd name="T36" fmla="*/ 26 w 116"/>
                  <a:gd name="T37" fmla="*/ 139 h 238"/>
                  <a:gd name="T38" fmla="*/ 20 w 116"/>
                  <a:gd name="T39" fmla="*/ 143 h 238"/>
                  <a:gd name="T40" fmla="*/ 17 w 116"/>
                  <a:gd name="T41" fmla="*/ 157 h 238"/>
                  <a:gd name="T42" fmla="*/ 10 w 116"/>
                  <a:gd name="T43" fmla="*/ 160 h 238"/>
                  <a:gd name="T44" fmla="*/ 9 w 116"/>
                  <a:gd name="T45" fmla="*/ 167 h 238"/>
                  <a:gd name="T46" fmla="*/ 0 w 116"/>
                  <a:gd name="T47" fmla="*/ 170 h 238"/>
                  <a:gd name="T48" fmla="*/ 1 w 116"/>
                  <a:gd name="T49" fmla="*/ 189 h 238"/>
                  <a:gd name="T50" fmla="*/ 11 w 116"/>
                  <a:gd name="T51" fmla="*/ 189 h 238"/>
                  <a:gd name="T52" fmla="*/ 11 w 116"/>
                  <a:gd name="T53" fmla="*/ 228 h 238"/>
                  <a:gd name="T54" fmla="*/ 20 w 116"/>
                  <a:gd name="T55" fmla="*/ 228 h 238"/>
                  <a:gd name="T56" fmla="*/ 26 w 116"/>
                  <a:gd name="T57" fmla="*/ 234 h 238"/>
                  <a:gd name="T58" fmla="*/ 33 w 116"/>
                  <a:gd name="T59" fmla="*/ 237 h 238"/>
                  <a:gd name="T60" fmla="*/ 42 w 116"/>
                  <a:gd name="T61" fmla="*/ 228 h 238"/>
                  <a:gd name="T62" fmla="*/ 52 w 116"/>
                  <a:gd name="T63" fmla="*/ 227 h 238"/>
                  <a:gd name="T64" fmla="*/ 59 w 116"/>
                  <a:gd name="T65" fmla="*/ 222 h 238"/>
                  <a:gd name="T66" fmla="*/ 66 w 116"/>
                  <a:gd name="T67" fmla="*/ 217 h 238"/>
                  <a:gd name="T68" fmla="*/ 70 w 116"/>
                  <a:gd name="T69" fmla="*/ 198 h 238"/>
                  <a:gd name="T70" fmla="*/ 78 w 116"/>
                  <a:gd name="T71" fmla="*/ 195 h 238"/>
                  <a:gd name="T72" fmla="*/ 78 w 116"/>
                  <a:gd name="T73" fmla="*/ 170 h 238"/>
                  <a:gd name="T74" fmla="*/ 83 w 116"/>
                  <a:gd name="T75" fmla="*/ 167 h 238"/>
                  <a:gd name="T76" fmla="*/ 82 w 116"/>
                  <a:gd name="T77" fmla="*/ 132 h 238"/>
                  <a:gd name="T78" fmla="*/ 92 w 116"/>
                  <a:gd name="T79" fmla="*/ 125 h 238"/>
                  <a:gd name="T80" fmla="*/ 98 w 116"/>
                  <a:gd name="T81" fmla="*/ 119 h 238"/>
                  <a:gd name="T82" fmla="*/ 98 w 116"/>
                  <a:gd name="T83" fmla="*/ 91 h 238"/>
                  <a:gd name="T84" fmla="*/ 106 w 116"/>
                  <a:gd name="T85" fmla="*/ 86 h 238"/>
                  <a:gd name="T86" fmla="*/ 107 w 116"/>
                  <a:gd name="T87" fmla="*/ 64 h 238"/>
                  <a:gd name="T88" fmla="*/ 114 w 116"/>
                  <a:gd name="T89" fmla="*/ 64 h 238"/>
                  <a:gd name="T90" fmla="*/ 115 w 116"/>
                  <a:gd name="T91" fmla="*/ 28 h 238"/>
                  <a:gd name="T92" fmla="*/ 106 w 116"/>
                  <a:gd name="T93" fmla="*/ 23 h 238"/>
                  <a:gd name="T94" fmla="*/ 105 w 116"/>
                  <a:gd name="T95" fmla="*/ 6 h 238"/>
                  <a:gd name="T96" fmla="*/ 96 w 116"/>
                  <a:gd name="T97" fmla="*/ 0 h 238"/>
                  <a:gd name="T98" fmla="*/ 88 w 116"/>
                  <a:gd name="T99" fmla="*/ 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38">
                    <a:moveTo>
                      <a:pt x="88" y="3"/>
                    </a:moveTo>
                    <a:lnTo>
                      <a:pt x="87" y="23"/>
                    </a:lnTo>
                    <a:lnTo>
                      <a:pt x="81" y="26"/>
                    </a:lnTo>
                    <a:lnTo>
                      <a:pt x="79" y="41"/>
                    </a:lnTo>
                    <a:lnTo>
                      <a:pt x="70" y="41"/>
                    </a:lnTo>
                    <a:lnTo>
                      <a:pt x="66" y="47"/>
                    </a:lnTo>
                    <a:lnTo>
                      <a:pt x="64" y="55"/>
                    </a:lnTo>
                    <a:lnTo>
                      <a:pt x="56" y="62"/>
                    </a:lnTo>
                    <a:lnTo>
                      <a:pt x="53" y="70"/>
                    </a:lnTo>
                    <a:lnTo>
                      <a:pt x="48" y="69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5" y="67"/>
                    </a:lnTo>
                    <a:lnTo>
                      <a:pt x="26" y="71"/>
                    </a:lnTo>
                    <a:lnTo>
                      <a:pt x="23" y="84"/>
                    </a:lnTo>
                    <a:lnTo>
                      <a:pt x="17" y="85"/>
                    </a:lnTo>
                    <a:lnTo>
                      <a:pt x="20" y="127"/>
                    </a:lnTo>
                    <a:lnTo>
                      <a:pt x="24" y="128"/>
                    </a:lnTo>
                    <a:lnTo>
                      <a:pt x="26" y="139"/>
                    </a:lnTo>
                    <a:lnTo>
                      <a:pt x="20" y="143"/>
                    </a:lnTo>
                    <a:lnTo>
                      <a:pt x="17" y="157"/>
                    </a:lnTo>
                    <a:lnTo>
                      <a:pt x="10" y="160"/>
                    </a:lnTo>
                    <a:lnTo>
                      <a:pt x="9" y="167"/>
                    </a:lnTo>
                    <a:lnTo>
                      <a:pt x="0" y="170"/>
                    </a:lnTo>
                    <a:lnTo>
                      <a:pt x="1" y="189"/>
                    </a:lnTo>
                    <a:lnTo>
                      <a:pt x="11" y="189"/>
                    </a:lnTo>
                    <a:lnTo>
                      <a:pt x="11" y="228"/>
                    </a:lnTo>
                    <a:lnTo>
                      <a:pt x="20" y="228"/>
                    </a:lnTo>
                    <a:lnTo>
                      <a:pt x="26" y="234"/>
                    </a:lnTo>
                    <a:lnTo>
                      <a:pt x="33" y="237"/>
                    </a:lnTo>
                    <a:lnTo>
                      <a:pt x="42" y="228"/>
                    </a:lnTo>
                    <a:lnTo>
                      <a:pt x="52" y="227"/>
                    </a:lnTo>
                    <a:lnTo>
                      <a:pt x="59" y="222"/>
                    </a:lnTo>
                    <a:lnTo>
                      <a:pt x="66" y="217"/>
                    </a:lnTo>
                    <a:lnTo>
                      <a:pt x="70" y="198"/>
                    </a:lnTo>
                    <a:lnTo>
                      <a:pt x="78" y="195"/>
                    </a:lnTo>
                    <a:lnTo>
                      <a:pt x="78" y="170"/>
                    </a:lnTo>
                    <a:lnTo>
                      <a:pt x="83" y="167"/>
                    </a:lnTo>
                    <a:lnTo>
                      <a:pt x="82" y="132"/>
                    </a:lnTo>
                    <a:lnTo>
                      <a:pt x="92" y="125"/>
                    </a:lnTo>
                    <a:lnTo>
                      <a:pt x="98" y="119"/>
                    </a:lnTo>
                    <a:lnTo>
                      <a:pt x="98" y="91"/>
                    </a:lnTo>
                    <a:lnTo>
                      <a:pt x="106" y="86"/>
                    </a:lnTo>
                    <a:lnTo>
                      <a:pt x="107" y="64"/>
                    </a:lnTo>
                    <a:lnTo>
                      <a:pt x="114" y="64"/>
                    </a:lnTo>
                    <a:lnTo>
                      <a:pt x="115" y="28"/>
                    </a:lnTo>
                    <a:lnTo>
                      <a:pt x="106" y="23"/>
                    </a:lnTo>
                    <a:lnTo>
                      <a:pt x="105" y="6"/>
                    </a:lnTo>
                    <a:lnTo>
                      <a:pt x="96" y="0"/>
                    </a:lnTo>
                    <a:lnTo>
                      <a:pt x="8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324010" y="4778451"/>
                <a:ext cx="243735" cy="279986"/>
              </a:xfrm>
              <a:custGeom>
                <a:avLst/>
                <a:gdLst>
                  <a:gd name="T0" fmla="*/ 47 w 139"/>
                  <a:gd name="T1" fmla="*/ 3 h 159"/>
                  <a:gd name="T2" fmla="*/ 86 w 139"/>
                  <a:gd name="T3" fmla="*/ 4 h 159"/>
                  <a:gd name="T4" fmla="*/ 92 w 139"/>
                  <a:gd name="T5" fmla="*/ 26 h 159"/>
                  <a:gd name="T6" fmla="*/ 93 w 139"/>
                  <a:gd name="T7" fmla="*/ 37 h 159"/>
                  <a:gd name="T8" fmla="*/ 101 w 139"/>
                  <a:gd name="T9" fmla="*/ 42 h 159"/>
                  <a:gd name="T10" fmla="*/ 105 w 139"/>
                  <a:gd name="T11" fmla="*/ 54 h 159"/>
                  <a:gd name="T12" fmla="*/ 113 w 139"/>
                  <a:gd name="T13" fmla="*/ 54 h 159"/>
                  <a:gd name="T14" fmla="*/ 117 w 139"/>
                  <a:gd name="T15" fmla="*/ 70 h 159"/>
                  <a:gd name="T16" fmla="*/ 123 w 139"/>
                  <a:gd name="T17" fmla="*/ 71 h 159"/>
                  <a:gd name="T18" fmla="*/ 138 w 139"/>
                  <a:gd name="T19" fmla="*/ 77 h 159"/>
                  <a:gd name="T20" fmla="*/ 135 w 139"/>
                  <a:gd name="T21" fmla="*/ 86 h 159"/>
                  <a:gd name="T22" fmla="*/ 126 w 139"/>
                  <a:gd name="T23" fmla="*/ 93 h 159"/>
                  <a:gd name="T24" fmla="*/ 117 w 139"/>
                  <a:gd name="T25" fmla="*/ 102 h 159"/>
                  <a:gd name="T26" fmla="*/ 106 w 139"/>
                  <a:gd name="T27" fmla="*/ 107 h 159"/>
                  <a:gd name="T28" fmla="*/ 102 w 139"/>
                  <a:gd name="T29" fmla="*/ 121 h 159"/>
                  <a:gd name="T30" fmla="*/ 93 w 139"/>
                  <a:gd name="T31" fmla="*/ 124 h 159"/>
                  <a:gd name="T32" fmla="*/ 87 w 139"/>
                  <a:gd name="T33" fmla="*/ 133 h 159"/>
                  <a:gd name="T34" fmla="*/ 78 w 139"/>
                  <a:gd name="T35" fmla="*/ 142 h 159"/>
                  <a:gd name="T36" fmla="*/ 64 w 139"/>
                  <a:gd name="T37" fmla="*/ 142 h 159"/>
                  <a:gd name="T38" fmla="*/ 55 w 139"/>
                  <a:gd name="T39" fmla="*/ 136 h 159"/>
                  <a:gd name="T40" fmla="*/ 46 w 139"/>
                  <a:gd name="T41" fmla="*/ 136 h 159"/>
                  <a:gd name="T42" fmla="*/ 41 w 139"/>
                  <a:gd name="T43" fmla="*/ 144 h 159"/>
                  <a:gd name="T44" fmla="*/ 38 w 139"/>
                  <a:gd name="T45" fmla="*/ 153 h 159"/>
                  <a:gd name="T46" fmla="*/ 30 w 139"/>
                  <a:gd name="T47" fmla="*/ 158 h 159"/>
                  <a:gd name="T48" fmla="*/ 10 w 139"/>
                  <a:gd name="T49" fmla="*/ 153 h 159"/>
                  <a:gd name="T50" fmla="*/ 6 w 139"/>
                  <a:gd name="T51" fmla="*/ 138 h 159"/>
                  <a:gd name="T52" fmla="*/ 1 w 139"/>
                  <a:gd name="T53" fmla="*/ 132 h 159"/>
                  <a:gd name="T54" fmla="*/ 0 w 139"/>
                  <a:gd name="T55" fmla="*/ 80 h 159"/>
                  <a:gd name="T56" fmla="*/ 8 w 139"/>
                  <a:gd name="T57" fmla="*/ 76 h 159"/>
                  <a:gd name="T58" fmla="*/ 15 w 139"/>
                  <a:gd name="T59" fmla="*/ 72 h 159"/>
                  <a:gd name="T60" fmla="*/ 15 w 139"/>
                  <a:gd name="T61" fmla="*/ 20 h 159"/>
                  <a:gd name="T62" fmla="*/ 22 w 139"/>
                  <a:gd name="T63" fmla="*/ 7 h 159"/>
                  <a:gd name="T64" fmla="*/ 40 w 139"/>
                  <a:gd name="T65" fmla="*/ 0 h 159"/>
                  <a:gd name="T66" fmla="*/ 47 w 139"/>
                  <a:gd name="T67" fmla="*/ 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9" h="159">
                    <a:moveTo>
                      <a:pt x="47" y="3"/>
                    </a:moveTo>
                    <a:lnTo>
                      <a:pt x="86" y="4"/>
                    </a:lnTo>
                    <a:lnTo>
                      <a:pt x="92" y="26"/>
                    </a:lnTo>
                    <a:lnTo>
                      <a:pt x="93" y="37"/>
                    </a:lnTo>
                    <a:lnTo>
                      <a:pt x="101" y="42"/>
                    </a:lnTo>
                    <a:lnTo>
                      <a:pt x="105" y="54"/>
                    </a:lnTo>
                    <a:lnTo>
                      <a:pt x="113" y="54"/>
                    </a:lnTo>
                    <a:lnTo>
                      <a:pt x="117" y="70"/>
                    </a:lnTo>
                    <a:lnTo>
                      <a:pt x="123" y="71"/>
                    </a:lnTo>
                    <a:lnTo>
                      <a:pt x="138" y="77"/>
                    </a:lnTo>
                    <a:lnTo>
                      <a:pt x="135" y="86"/>
                    </a:lnTo>
                    <a:lnTo>
                      <a:pt x="126" y="93"/>
                    </a:lnTo>
                    <a:lnTo>
                      <a:pt x="117" y="102"/>
                    </a:lnTo>
                    <a:lnTo>
                      <a:pt x="106" y="107"/>
                    </a:lnTo>
                    <a:lnTo>
                      <a:pt x="102" y="121"/>
                    </a:lnTo>
                    <a:lnTo>
                      <a:pt x="93" y="124"/>
                    </a:lnTo>
                    <a:lnTo>
                      <a:pt x="87" y="133"/>
                    </a:lnTo>
                    <a:lnTo>
                      <a:pt x="78" y="142"/>
                    </a:lnTo>
                    <a:lnTo>
                      <a:pt x="64" y="142"/>
                    </a:lnTo>
                    <a:lnTo>
                      <a:pt x="55" y="136"/>
                    </a:lnTo>
                    <a:lnTo>
                      <a:pt x="46" y="136"/>
                    </a:lnTo>
                    <a:lnTo>
                      <a:pt x="41" y="144"/>
                    </a:lnTo>
                    <a:lnTo>
                      <a:pt x="38" y="153"/>
                    </a:lnTo>
                    <a:lnTo>
                      <a:pt x="30" y="158"/>
                    </a:lnTo>
                    <a:lnTo>
                      <a:pt x="10" y="153"/>
                    </a:lnTo>
                    <a:lnTo>
                      <a:pt x="6" y="138"/>
                    </a:lnTo>
                    <a:lnTo>
                      <a:pt x="1" y="132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5" y="72"/>
                    </a:lnTo>
                    <a:lnTo>
                      <a:pt x="15" y="20"/>
                    </a:lnTo>
                    <a:lnTo>
                      <a:pt x="22" y="7"/>
                    </a:lnTo>
                    <a:lnTo>
                      <a:pt x="40" y="0"/>
                    </a:lnTo>
                    <a:lnTo>
                      <a:pt x="47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1" name="Freeform 152"/>
              <p:cNvSpPr>
                <a:spLocks/>
              </p:cNvSpPr>
              <p:nvPr/>
            </p:nvSpPr>
            <p:spPr bwMode="auto">
              <a:xfrm>
                <a:off x="6235951" y="4913725"/>
                <a:ext cx="418281" cy="391665"/>
              </a:xfrm>
              <a:custGeom>
                <a:avLst/>
                <a:gdLst>
                  <a:gd name="T0" fmla="*/ 217 w 237"/>
                  <a:gd name="T1" fmla="*/ 9 h 221"/>
                  <a:gd name="T2" fmla="*/ 201 w 237"/>
                  <a:gd name="T3" fmla="*/ 9 h 221"/>
                  <a:gd name="T4" fmla="*/ 197 w 237"/>
                  <a:gd name="T5" fmla="*/ 4 h 221"/>
                  <a:gd name="T6" fmla="*/ 187 w 237"/>
                  <a:gd name="T7" fmla="*/ 0 h 221"/>
                  <a:gd name="T8" fmla="*/ 184 w 237"/>
                  <a:gd name="T9" fmla="*/ 8 h 221"/>
                  <a:gd name="T10" fmla="*/ 175 w 237"/>
                  <a:gd name="T11" fmla="*/ 15 h 221"/>
                  <a:gd name="T12" fmla="*/ 167 w 237"/>
                  <a:gd name="T13" fmla="*/ 25 h 221"/>
                  <a:gd name="T14" fmla="*/ 156 w 237"/>
                  <a:gd name="T15" fmla="*/ 30 h 221"/>
                  <a:gd name="T16" fmla="*/ 151 w 237"/>
                  <a:gd name="T17" fmla="*/ 44 h 221"/>
                  <a:gd name="T18" fmla="*/ 143 w 237"/>
                  <a:gd name="T19" fmla="*/ 47 h 221"/>
                  <a:gd name="T20" fmla="*/ 137 w 237"/>
                  <a:gd name="T21" fmla="*/ 55 h 221"/>
                  <a:gd name="T22" fmla="*/ 128 w 237"/>
                  <a:gd name="T23" fmla="*/ 65 h 221"/>
                  <a:gd name="T24" fmla="*/ 114 w 237"/>
                  <a:gd name="T25" fmla="*/ 65 h 221"/>
                  <a:gd name="T26" fmla="*/ 105 w 237"/>
                  <a:gd name="T27" fmla="*/ 59 h 221"/>
                  <a:gd name="T28" fmla="*/ 96 w 237"/>
                  <a:gd name="T29" fmla="*/ 59 h 221"/>
                  <a:gd name="T30" fmla="*/ 91 w 237"/>
                  <a:gd name="T31" fmla="*/ 66 h 221"/>
                  <a:gd name="T32" fmla="*/ 88 w 237"/>
                  <a:gd name="T33" fmla="*/ 76 h 221"/>
                  <a:gd name="T34" fmla="*/ 80 w 237"/>
                  <a:gd name="T35" fmla="*/ 81 h 221"/>
                  <a:gd name="T36" fmla="*/ 61 w 237"/>
                  <a:gd name="T37" fmla="*/ 76 h 221"/>
                  <a:gd name="T38" fmla="*/ 57 w 237"/>
                  <a:gd name="T39" fmla="*/ 61 h 221"/>
                  <a:gd name="T40" fmla="*/ 52 w 237"/>
                  <a:gd name="T41" fmla="*/ 54 h 221"/>
                  <a:gd name="T42" fmla="*/ 47 w 237"/>
                  <a:gd name="T43" fmla="*/ 110 h 221"/>
                  <a:gd name="T44" fmla="*/ 40 w 237"/>
                  <a:gd name="T45" fmla="*/ 120 h 221"/>
                  <a:gd name="T46" fmla="*/ 20 w 237"/>
                  <a:gd name="T47" fmla="*/ 117 h 221"/>
                  <a:gd name="T48" fmla="*/ 14 w 237"/>
                  <a:gd name="T49" fmla="*/ 105 h 221"/>
                  <a:gd name="T50" fmla="*/ 10 w 237"/>
                  <a:gd name="T51" fmla="*/ 110 h 221"/>
                  <a:gd name="T52" fmla="*/ 0 w 237"/>
                  <a:gd name="T53" fmla="*/ 111 h 221"/>
                  <a:gd name="T54" fmla="*/ 3 w 237"/>
                  <a:gd name="T55" fmla="*/ 118 h 221"/>
                  <a:gd name="T56" fmla="*/ 3 w 237"/>
                  <a:gd name="T57" fmla="*/ 134 h 221"/>
                  <a:gd name="T58" fmla="*/ 13 w 237"/>
                  <a:gd name="T59" fmla="*/ 138 h 221"/>
                  <a:gd name="T60" fmla="*/ 14 w 237"/>
                  <a:gd name="T61" fmla="*/ 157 h 221"/>
                  <a:gd name="T62" fmla="*/ 20 w 237"/>
                  <a:gd name="T63" fmla="*/ 160 h 221"/>
                  <a:gd name="T64" fmla="*/ 20 w 237"/>
                  <a:gd name="T65" fmla="*/ 166 h 221"/>
                  <a:gd name="T66" fmla="*/ 27 w 237"/>
                  <a:gd name="T67" fmla="*/ 166 h 221"/>
                  <a:gd name="T68" fmla="*/ 25 w 237"/>
                  <a:gd name="T69" fmla="*/ 178 h 221"/>
                  <a:gd name="T70" fmla="*/ 17 w 237"/>
                  <a:gd name="T71" fmla="*/ 184 h 221"/>
                  <a:gd name="T72" fmla="*/ 43 w 237"/>
                  <a:gd name="T73" fmla="*/ 218 h 221"/>
                  <a:gd name="T74" fmla="*/ 61 w 237"/>
                  <a:gd name="T75" fmla="*/ 220 h 221"/>
                  <a:gd name="T76" fmla="*/ 70 w 237"/>
                  <a:gd name="T77" fmla="*/ 214 h 221"/>
                  <a:gd name="T78" fmla="*/ 78 w 237"/>
                  <a:gd name="T79" fmla="*/ 203 h 221"/>
                  <a:gd name="T80" fmla="*/ 108 w 237"/>
                  <a:gd name="T81" fmla="*/ 204 h 221"/>
                  <a:gd name="T82" fmla="*/ 111 w 237"/>
                  <a:gd name="T83" fmla="*/ 209 h 221"/>
                  <a:gd name="T84" fmla="*/ 128 w 237"/>
                  <a:gd name="T85" fmla="*/ 202 h 221"/>
                  <a:gd name="T86" fmla="*/ 135 w 237"/>
                  <a:gd name="T87" fmla="*/ 196 h 221"/>
                  <a:gd name="T88" fmla="*/ 156 w 237"/>
                  <a:gd name="T89" fmla="*/ 193 h 221"/>
                  <a:gd name="T90" fmla="*/ 167 w 237"/>
                  <a:gd name="T91" fmla="*/ 186 h 221"/>
                  <a:gd name="T92" fmla="*/ 178 w 237"/>
                  <a:gd name="T93" fmla="*/ 167 h 221"/>
                  <a:gd name="T94" fmla="*/ 190 w 237"/>
                  <a:gd name="T95" fmla="*/ 158 h 221"/>
                  <a:gd name="T96" fmla="*/ 209 w 237"/>
                  <a:gd name="T97" fmla="*/ 142 h 221"/>
                  <a:gd name="T98" fmla="*/ 212 w 237"/>
                  <a:gd name="T99" fmla="*/ 125 h 221"/>
                  <a:gd name="T100" fmla="*/ 217 w 237"/>
                  <a:gd name="T101" fmla="*/ 110 h 221"/>
                  <a:gd name="T102" fmla="*/ 228 w 237"/>
                  <a:gd name="T103" fmla="*/ 109 h 221"/>
                  <a:gd name="T104" fmla="*/ 236 w 237"/>
                  <a:gd name="T105" fmla="*/ 93 h 221"/>
                  <a:gd name="T106" fmla="*/ 224 w 237"/>
                  <a:gd name="T107" fmla="*/ 88 h 221"/>
                  <a:gd name="T108" fmla="*/ 222 w 237"/>
                  <a:gd name="T109" fmla="*/ 76 h 221"/>
                  <a:gd name="T110" fmla="*/ 216 w 237"/>
                  <a:gd name="T111" fmla="*/ 66 h 221"/>
                  <a:gd name="T112" fmla="*/ 217 w 237"/>
                  <a:gd name="T113" fmla="*/ 52 h 221"/>
                  <a:gd name="T114" fmla="*/ 217 w 237"/>
                  <a:gd name="T115" fmla="*/ 34 h 221"/>
                  <a:gd name="T116" fmla="*/ 217 w 237"/>
                  <a:gd name="T117" fmla="*/ 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7" h="221">
                    <a:moveTo>
                      <a:pt x="217" y="9"/>
                    </a:moveTo>
                    <a:lnTo>
                      <a:pt x="201" y="9"/>
                    </a:lnTo>
                    <a:lnTo>
                      <a:pt x="197" y="4"/>
                    </a:lnTo>
                    <a:lnTo>
                      <a:pt x="187" y="0"/>
                    </a:lnTo>
                    <a:lnTo>
                      <a:pt x="184" y="8"/>
                    </a:lnTo>
                    <a:lnTo>
                      <a:pt x="175" y="15"/>
                    </a:lnTo>
                    <a:lnTo>
                      <a:pt x="167" y="25"/>
                    </a:lnTo>
                    <a:lnTo>
                      <a:pt x="156" y="30"/>
                    </a:lnTo>
                    <a:lnTo>
                      <a:pt x="151" y="44"/>
                    </a:lnTo>
                    <a:lnTo>
                      <a:pt x="143" y="47"/>
                    </a:lnTo>
                    <a:lnTo>
                      <a:pt x="137" y="55"/>
                    </a:lnTo>
                    <a:lnTo>
                      <a:pt x="128" y="65"/>
                    </a:lnTo>
                    <a:lnTo>
                      <a:pt x="114" y="65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91" y="66"/>
                    </a:lnTo>
                    <a:lnTo>
                      <a:pt x="88" y="76"/>
                    </a:lnTo>
                    <a:lnTo>
                      <a:pt x="80" y="81"/>
                    </a:lnTo>
                    <a:lnTo>
                      <a:pt x="61" y="76"/>
                    </a:lnTo>
                    <a:lnTo>
                      <a:pt x="57" y="61"/>
                    </a:lnTo>
                    <a:lnTo>
                      <a:pt x="52" y="54"/>
                    </a:lnTo>
                    <a:lnTo>
                      <a:pt x="47" y="110"/>
                    </a:lnTo>
                    <a:lnTo>
                      <a:pt x="40" y="120"/>
                    </a:lnTo>
                    <a:lnTo>
                      <a:pt x="20" y="117"/>
                    </a:lnTo>
                    <a:lnTo>
                      <a:pt x="14" y="105"/>
                    </a:lnTo>
                    <a:lnTo>
                      <a:pt x="10" y="110"/>
                    </a:lnTo>
                    <a:lnTo>
                      <a:pt x="0" y="111"/>
                    </a:lnTo>
                    <a:lnTo>
                      <a:pt x="3" y="118"/>
                    </a:lnTo>
                    <a:lnTo>
                      <a:pt x="3" y="134"/>
                    </a:lnTo>
                    <a:lnTo>
                      <a:pt x="13" y="138"/>
                    </a:lnTo>
                    <a:lnTo>
                      <a:pt x="14" y="157"/>
                    </a:lnTo>
                    <a:lnTo>
                      <a:pt x="20" y="160"/>
                    </a:lnTo>
                    <a:lnTo>
                      <a:pt x="20" y="166"/>
                    </a:lnTo>
                    <a:lnTo>
                      <a:pt x="27" y="166"/>
                    </a:lnTo>
                    <a:lnTo>
                      <a:pt x="25" y="178"/>
                    </a:lnTo>
                    <a:lnTo>
                      <a:pt x="17" y="184"/>
                    </a:lnTo>
                    <a:lnTo>
                      <a:pt x="43" y="218"/>
                    </a:lnTo>
                    <a:lnTo>
                      <a:pt x="61" y="220"/>
                    </a:lnTo>
                    <a:lnTo>
                      <a:pt x="70" y="214"/>
                    </a:lnTo>
                    <a:lnTo>
                      <a:pt x="78" y="203"/>
                    </a:lnTo>
                    <a:lnTo>
                      <a:pt x="108" y="204"/>
                    </a:lnTo>
                    <a:lnTo>
                      <a:pt x="111" y="209"/>
                    </a:lnTo>
                    <a:lnTo>
                      <a:pt x="128" y="202"/>
                    </a:lnTo>
                    <a:lnTo>
                      <a:pt x="135" y="196"/>
                    </a:lnTo>
                    <a:lnTo>
                      <a:pt x="156" y="193"/>
                    </a:lnTo>
                    <a:lnTo>
                      <a:pt x="167" y="186"/>
                    </a:lnTo>
                    <a:lnTo>
                      <a:pt x="178" y="167"/>
                    </a:lnTo>
                    <a:lnTo>
                      <a:pt x="190" y="158"/>
                    </a:lnTo>
                    <a:lnTo>
                      <a:pt x="209" y="142"/>
                    </a:lnTo>
                    <a:lnTo>
                      <a:pt x="212" y="125"/>
                    </a:lnTo>
                    <a:lnTo>
                      <a:pt x="217" y="110"/>
                    </a:lnTo>
                    <a:lnTo>
                      <a:pt x="228" y="109"/>
                    </a:lnTo>
                    <a:lnTo>
                      <a:pt x="236" y="93"/>
                    </a:lnTo>
                    <a:lnTo>
                      <a:pt x="224" y="88"/>
                    </a:lnTo>
                    <a:lnTo>
                      <a:pt x="222" y="76"/>
                    </a:lnTo>
                    <a:lnTo>
                      <a:pt x="216" y="66"/>
                    </a:lnTo>
                    <a:lnTo>
                      <a:pt x="217" y="52"/>
                    </a:lnTo>
                    <a:lnTo>
                      <a:pt x="217" y="34"/>
                    </a:lnTo>
                    <a:lnTo>
                      <a:pt x="2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2" name="Freeform 153"/>
              <p:cNvSpPr>
                <a:spLocks/>
              </p:cNvSpPr>
              <p:nvPr/>
            </p:nvSpPr>
            <p:spPr bwMode="auto">
              <a:xfrm>
                <a:off x="6589760" y="4570821"/>
                <a:ext cx="264177" cy="509637"/>
              </a:xfrm>
              <a:custGeom>
                <a:avLst/>
                <a:gdLst>
                  <a:gd name="T0" fmla="*/ 24 w 150"/>
                  <a:gd name="T1" fmla="*/ 284 h 289"/>
                  <a:gd name="T2" fmla="*/ 15 w 150"/>
                  <a:gd name="T3" fmla="*/ 262 h 289"/>
                  <a:gd name="T4" fmla="*/ 16 w 150"/>
                  <a:gd name="T5" fmla="*/ 229 h 289"/>
                  <a:gd name="T6" fmla="*/ 19 w 150"/>
                  <a:gd name="T7" fmla="*/ 194 h 289"/>
                  <a:gd name="T8" fmla="*/ 26 w 150"/>
                  <a:gd name="T9" fmla="*/ 168 h 289"/>
                  <a:gd name="T10" fmla="*/ 41 w 150"/>
                  <a:gd name="T11" fmla="*/ 155 h 289"/>
                  <a:gd name="T12" fmla="*/ 35 w 150"/>
                  <a:gd name="T13" fmla="*/ 132 h 289"/>
                  <a:gd name="T14" fmla="*/ 32 w 150"/>
                  <a:gd name="T15" fmla="*/ 97 h 289"/>
                  <a:gd name="T16" fmla="*/ 5 w 150"/>
                  <a:gd name="T17" fmla="*/ 82 h 289"/>
                  <a:gd name="T18" fmla="*/ 23 w 150"/>
                  <a:gd name="T19" fmla="*/ 75 h 289"/>
                  <a:gd name="T20" fmla="*/ 38 w 150"/>
                  <a:gd name="T21" fmla="*/ 60 h 289"/>
                  <a:gd name="T22" fmla="*/ 60 w 150"/>
                  <a:gd name="T23" fmla="*/ 68 h 289"/>
                  <a:gd name="T24" fmla="*/ 55 w 150"/>
                  <a:gd name="T25" fmla="*/ 94 h 289"/>
                  <a:gd name="T26" fmla="*/ 71 w 150"/>
                  <a:gd name="T27" fmla="*/ 99 h 289"/>
                  <a:gd name="T28" fmla="*/ 85 w 150"/>
                  <a:gd name="T29" fmla="*/ 81 h 289"/>
                  <a:gd name="T30" fmla="*/ 78 w 150"/>
                  <a:gd name="T31" fmla="*/ 59 h 289"/>
                  <a:gd name="T32" fmla="*/ 69 w 150"/>
                  <a:gd name="T33" fmla="*/ 44 h 289"/>
                  <a:gd name="T34" fmla="*/ 64 w 150"/>
                  <a:gd name="T35" fmla="*/ 26 h 289"/>
                  <a:gd name="T36" fmla="*/ 64 w 150"/>
                  <a:gd name="T37" fmla="*/ 0 h 289"/>
                  <a:gd name="T38" fmla="*/ 80 w 150"/>
                  <a:gd name="T39" fmla="*/ 18 h 289"/>
                  <a:gd name="T40" fmla="*/ 112 w 150"/>
                  <a:gd name="T41" fmla="*/ 11 h 289"/>
                  <a:gd name="T42" fmla="*/ 132 w 150"/>
                  <a:gd name="T43" fmla="*/ 4 h 289"/>
                  <a:gd name="T44" fmla="*/ 149 w 150"/>
                  <a:gd name="T45" fmla="*/ 30 h 289"/>
                  <a:gd name="T46" fmla="*/ 140 w 150"/>
                  <a:gd name="T47" fmla="*/ 93 h 289"/>
                  <a:gd name="T48" fmla="*/ 113 w 150"/>
                  <a:gd name="T49" fmla="*/ 106 h 289"/>
                  <a:gd name="T50" fmla="*/ 101 w 150"/>
                  <a:gd name="T51" fmla="*/ 117 h 289"/>
                  <a:gd name="T52" fmla="*/ 93 w 150"/>
                  <a:gd name="T53" fmla="*/ 139 h 289"/>
                  <a:gd name="T54" fmla="*/ 73 w 150"/>
                  <a:gd name="T55" fmla="*/ 149 h 289"/>
                  <a:gd name="T56" fmla="*/ 68 w 150"/>
                  <a:gd name="T57" fmla="*/ 189 h 289"/>
                  <a:gd name="T58" fmla="*/ 71 w 150"/>
                  <a:gd name="T59" fmla="*/ 220 h 289"/>
                  <a:gd name="T60" fmla="*/ 68 w 150"/>
                  <a:gd name="T61" fmla="*/ 234 h 289"/>
                  <a:gd name="T62" fmla="*/ 56 w 150"/>
                  <a:gd name="T63" fmla="*/ 242 h 289"/>
                  <a:gd name="T64" fmla="*/ 39 w 150"/>
                  <a:gd name="T65" fmla="*/ 248 h 289"/>
                  <a:gd name="T66" fmla="*/ 37 w 150"/>
                  <a:gd name="T67" fmla="*/ 269 h 289"/>
                  <a:gd name="T68" fmla="*/ 36 w 150"/>
                  <a:gd name="T69" fmla="*/ 2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89">
                    <a:moveTo>
                      <a:pt x="36" y="288"/>
                    </a:moveTo>
                    <a:lnTo>
                      <a:pt x="24" y="284"/>
                    </a:lnTo>
                    <a:lnTo>
                      <a:pt x="21" y="272"/>
                    </a:lnTo>
                    <a:lnTo>
                      <a:pt x="15" y="262"/>
                    </a:lnTo>
                    <a:lnTo>
                      <a:pt x="16" y="247"/>
                    </a:lnTo>
                    <a:lnTo>
                      <a:pt x="16" y="229"/>
                    </a:lnTo>
                    <a:lnTo>
                      <a:pt x="16" y="205"/>
                    </a:lnTo>
                    <a:lnTo>
                      <a:pt x="19" y="194"/>
                    </a:lnTo>
                    <a:lnTo>
                      <a:pt x="27" y="189"/>
                    </a:lnTo>
                    <a:lnTo>
                      <a:pt x="26" y="168"/>
                    </a:lnTo>
                    <a:lnTo>
                      <a:pt x="36" y="162"/>
                    </a:lnTo>
                    <a:lnTo>
                      <a:pt x="41" y="155"/>
                    </a:lnTo>
                    <a:lnTo>
                      <a:pt x="36" y="142"/>
                    </a:lnTo>
                    <a:lnTo>
                      <a:pt x="35" y="132"/>
                    </a:lnTo>
                    <a:lnTo>
                      <a:pt x="40" y="111"/>
                    </a:lnTo>
                    <a:lnTo>
                      <a:pt x="32" y="97"/>
                    </a:lnTo>
                    <a:lnTo>
                      <a:pt x="12" y="93"/>
                    </a:lnTo>
                    <a:lnTo>
                      <a:pt x="5" y="82"/>
                    </a:lnTo>
                    <a:lnTo>
                      <a:pt x="0" y="81"/>
                    </a:lnTo>
                    <a:lnTo>
                      <a:pt x="23" y="75"/>
                    </a:lnTo>
                    <a:lnTo>
                      <a:pt x="26" y="66"/>
                    </a:lnTo>
                    <a:lnTo>
                      <a:pt x="38" y="60"/>
                    </a:lnTo>
                    <a:lnTo>
                      <a:pt x="49" y="65"/>
                    </a:lnTo>
                    <a:lnTo>
                      <a:pt x="60" y="68"/>
                    </a:lnTo>
                    <a:lnTo>
                      <a:pt x="59" y="80"/>
                    </a:lnTo>
                    <a:lnTo>
                      <a:pt x="55" y="94"/>
                    </a:lnTo>
                    <a:lnTo>
                      <a:pt x="61" y="101"/>
                    </a:lnTo>
                    <a:lnTo>
                      <a:pt x="71" y="99"/>
                    </a:lnTo>
                    <a:lnTo>
                      <a:pt x="75" y="88"/>
                    </a:lnTo>
                    <a:lnTo>
                      <a:pt x="85" y="81"/>
                    </a:lnTo>
                    <a:lnTo>
                      <a:pt x="82" y="68"/>
                    </a:lnTo>
                    <a:lnTo>
                      <a:pt x="78" y="59"/>
                    </a:lnTo>
                    <a:lnTo>
                      <a:pt x="72" y="49"/>
                    </a:lnTo>
                    <a:lnTo>
                      <a:pt x="69" y="44"/>
                    </a:lnTo>
                    <a:lnTo>
                      <a:pt x="63" y="37"/>
                    </a:lnTo>
                    <a:lnTo>
                      <a:pt x="64" y="26"/>
                    </a:lnTo>
                    <a:lnTo>
                      <a:pt x="67" y="14"/>
                    </a:lnTo>
                    <a:lnTo>
                      <a:pt x="64" y="0"/>
                    </a:lnTo>
                    <a:lnTo>
                      <a:pt x="77" y="9"/>
                    </a:lnTo>
                    <a:lnTo>
                      <a:pt x="80" y="18"/>
                    </a:lnTo>
                    <a:lnTo>
                      <a:pt x="109" y="20"/>
                    </a:lnTo>
                    <a:lnTo>
                      <a:pt x="112" y="11"/>
                    </a:lnTo>
                    <a:lnTo>
                      <a:pt x="129" y="11"/>
                    </a:lnTo>
                    <a:lnTo>
                      <a:pt x="132" y="4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9" y="83"/>
                    </a:lnTo>
                    <a:lnTo>
                      <a:pt x="140" y="93"/>
                    </a:lnTo>
                    <a:lnTo>
                      <a:pt x="136" y="103"/>
                    </a:lnTo>
                    <a:lnTo>
                      <a:pt x="113" y="106"/>
                    </a:lnTo>
                    <a:lnTo>
                      <a:pt x="111" y="114"/>
                    </a:lnTo>
                    <a:lnTo>
                      <a:pt x="101" y="117"/>
                    </a:lnTo>
                    <a:lnTo>
                      <a:pt x="97" y="121"/>
                    </a:lnTo>
                    <a:lnTo>
                      <a:pt x="93" y="139"/>
                    </a:lnTo>
                    <a:lnTo>
                      <a:pt x="81" y="143"/>
                    </a:lnTo>
                    <a:lnTo>
                      <a:pt x="73" y="149"/>
                    </a:lnTo>
                    <a:lnTo>
                      <a:pt x="69" y="157"/>
                    </a:lnTo>
                    <a:lnTo>
                      <a:pt x="68" y="189"/>
                    </a:lnTo>
                    <a:lnTo>
                      <a:pt x="71" y="190"/>
                    </a:lnTo>
                    <a:lnTo>
                      <a:pt x="71" y="220"/>
                    </a:lnTo>
                    <a:lnTo>
                      <a:pt x="73" y="233"/>
                    </a:lnTo>
                    <a:lnTo>
                      <a:pt x="68" y="234"/>
                    </a:lnTo>
                    <a:lnTo>
                      <a:pt x="67" y="242"/>
                    </a:lnTo>
                    <a:lnTo>
                      <a:pt x="56" y="242"/>
                    </a:lnTo>
                    <a:lnTo>
                      <a:pt x="52" y="246"/>
                    </a:lnTo>
                    <a:lnTo>
                      <a:pt x="39" y="248"/>
                    </a:lnTo>
                    <a:lnTo>
                      <a:pt x="37" y="259"/>
                    </a:lnTo>
                    <a:lnTo>
                      <a:pt x="37" y="269"/>
                    </a:lnTo>
                    <a:lnTo>
                      <a:pt x="37" y="280"/>
                    </a:lnTo>
                    <a:lnTo>
                      <a:pt x="36" y="28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3" name="Freeform 154"/>
              <p:cNvSpPr>
                <a:spLocks/>
              </p:cNvSpPr>
              <p:nvPr/>
            </p:nvSpPr>
            <p:spPr bwMode="auto">
              <a:xfrm>
                <a:off x="6492266" y="5111917"/>
                <a:ext cx="66044" cy="67637"/>
              </a:xfrm>
              <a:custGeom>
                <a:avLst/>
                <a:gdLst>
                  <a:gd name="T0" fmla="*/ 12 w 38"/>
                  <a:gd name="T1" fmla="*/ 2 h 38"/>
                  <a:gd name="T2" fmla="*/ 9 w 38"/>
                  <a:gd name="T3" fmla="*/ 9 h 38"/>
                  <a:gd name="T4" fmla="*/ 0 w 38"/>
                  <a:gd name="T5" fmla="*/ 11 h 38"/>
                  <a:gd name="T6" fmla="*/ 1 w 38"/>
                  <a:gd name="T7" fmla="*/ 34 h 38"/>
                  <a:gd name="T8" fmla="*/ 13 w 38"/>
                  <a:gd name="T9" fmla="*/ 33 h 38"/>
                  <a:gd name="T10" fmla="*/ 16 w 38"/>
                  <a:gd name="T11" fmla="*/ 37 h 38"/>
                  <a:gd name="T12" fmla="*/ 23 w 38"/>
                  <a:gd name="T13" fmla="*/ 36 h 38"/>
                  <a:gd name="T14" fmla="*/ 28 w 38"/>
                  <a:gd name="T15" fmla="*/ 30 h 38"/>
                  <a:gd name="T16" fmla="*/ 31 w 38"/>
                  <a:gd name="T17" fmla="*/ 22 h 38"/>
                  <a:gd name="T18" fmla="*/ 37 w 38"/>
                  <a:gd name="T19" fmla="*/ 22 h 38"/>
                  <a:gd name="T20" fmla="*/ 37 w 38"/>
                  <a:gd name="T21" fmla="*/ 1 h 38"/>
                  <a:gd name="T22" fmla="*/ 23 w 38"/>
                  <a:gd name="T23" fmla="*/ 0 h 38"/>
                  <a:gd name="T24" fmla="*/ 12 w 38"/>
                  <a:gd name="T2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12" y="2"/>
                    </a:moveTo>
                    <a:lnTo>
                      <a:pt x="9" y="9"/>
                    </a:lnTo>
                    <a:lnTo>
                      <a:pt x="0" y="11"/>
                    </a:lnTo>
                    <a:lnTo>
                      <a:pt x="1" y="34"/>
                    </a:lnTo>
                    <a:lnTo>
                      <a:pt x="13" y="33"/>
                    </a:lnTo>
                    <a:lnTo>
                      <a:pt x="16" y="37"/>
                    </a:lnTo>
                    <a:lnTo>
                      <a:pt x="23" y="36"/>
                    </a:lnTo>
                    <a:lnTo>
                      <a:pt x="28" y="30"/>
                    </a:lnTo>
                    <a:lnTo>
                      <a:pt x="31" y="22"/>
                    </a:lnTo>
                    <a:lnTo>
                      <a:pt x="37" y="22"/>
                    </a:lnTo>
                    <a:lnTo>
                      <a:pt x="37" y="1"/>
                    </a:lnTo>
                    <a:lnTo>
                      <a:pt x="23" y="0"/>
                    </a:lnTo>
                    <a:lnTo>
                      <a:pt x="12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4" name="Freeform 155"/>
              <p:cNvSpPr>
                <a:spLocks/>
              </p:cNvSpPr>
              <p:nvPr/>
            </p:nvSpPr>
            <p:spPr bwMode="auto">
              <a:xfrm>
                <a:off x="6369612" y="4481163"/>
                <a:ext cx="306634" cy="305153"/>
              </a:xfrm>
              <a:custGeom>
                <a:avLst/>
                <a:gdLst>
                  <a:gd name="T0" fmla="*/ 59 w 174"/>
                  <a:gd name="T1" fmla="*/ 172 h 173"/>
                  <a:gd name="T2" fmla="*/ 68 w 174"/>
                  <a:gd name="T3" fmla="*/ 169 h 173"/>
                  <a:gd name="T4" fmla="*/ 81 w 174"/>
                  <a:gd name="T5" fmla="*/ 169 h 173"/>
                  <a:gd name="T6" fmla="*/ 89 w 174"/>
                  <a:gd name="T7" fmla="*/ 166 h 173"/>
                  <a:gd name="T8" fmla="*/ 92 w 174"/>
                  <a:gd name="T9" fmla="*/ 156 h 173"/>
                  <a:gd name="T10" fmla="*/ 99 w 174"/>
                  <a:gd name="T11" fmla="*/ 153 h 173"/>
                  <a:gd name="T12" fmla="*/ 104 w 174"/>
                  <a:gd name="T13" fmla="*/ 150 h 173"/>
                  <a:gd name="T14" fmla="*/ 106 w 174"/>
                  <a:gd name="T15" fmla="*/ 140 h 173"/>
                  <a:gd name="T16" fmla="*/ 119 w 174"/>
                  <a:gd name="T17" fmla="*/ 137 h 173"/>
                  <a:gd name="T18" fmla="*/ 125 w 174"/>
                  <a:gd name="T19" fmla="*/ 130 h 173"/>
                  <a:gd name="T20" fmla="*/ 148 w 174"/>
                  <a:gd name="T21" fmla="*/ 125 h 173"/>
                  <a:gd name="T22" fmla="*/ 151 w 174"/>
                  <a:gd name="T23" fmla="*/ 116 h 173"/>
                  <a:gd name="T24" fmla="*/ 163 w 174"/>
                  <a:gd name="T25" fmla="*/ 110 h 173"/>
                  <a:gd name="T26" fmla="*/ 165 w 174"/>
                  <a:gd name="T27" fmla="*/ 83 h 173"/>
                  <a:gd name="T28" fmla="*/ 173 w 174"/>
                  <a:gd name="T29" fmla="*/ 76 h 173"/>
                  <a:gd name="T30" fmla="*/ 170 w 174"/>
                  <a:gd name="T31" fmla="*/ 59 h 173"/>
                  <a:gd name="T32" fmla="*/ 170 w 174"/>
                  <a:gd name="T33" fmla="*/ 39 h 173"/>
                  <a:gd name="T34" fmla="*/ 162 w 174"/>
                  <a:gd name="T35" fmla="*/ 25 h 173"/>
                  <a:gd name="T36" fmla="*/ 148 w 174"/>
                  <a:gd name="T37" fmla="*/ 19 h 173"/>
                  <a:gd name="T38" fmla="*/ 139 w 174"/>
                  <a:gd name="T39" fmla="*/ 8 h 173"/>
                  <a:gd name="T40" fmla="*/ 137 w 174"/>
                  <a:gd name="T41" fmla="*/ 0 h 173"/>
                  <a:gd name="T42" fmla="*/ 126 w 174"/>
                  <a:gd name="T43" fmla="*/ 1 h 173"/>
                  <a:gd name="T44" fmla="*/ 123 w 174"/>
                  <a:gd name="T45" fmla="*/ 10 h 173"/>
                  <a:gd name="T46" fmla="*/ 112 w 174"/>
                  <a:gd name="T47" fmla="*/ 14 h 173"/>
                  <a:gd name="T48" fmla="*/ 107 w 174"/>
                  <a:gd name="T49" fmla="*/ 25 h 173"/>
                  <a:gd name="T50" fmla="*/ 103 w 174"/>
                  <a:gd name="T51" fmla="*/ 69 h 173"/>
                  <a:gd name="T52" fmla="*/ 109 w 174"/>
                  <a:gd name="T53" fmla="*/ 75 h 173"/>
                  <a:gd name="T54" fmla="*/ 119 w 174"/>
                  <a:gd name="T55" fmla="*/ 75 h 173"/>
                  <a:gd name="T56" fmla="*/ 122 w 174"/>
                  <a:gd name="T57" fmla="*/ 93 h 173"/>
                  <a:gd name="T58" fmla="*/ 118 w 174"/>
                  <a:gd name="T59" fmla="*/ 103 h 173"/>
                  <a:gd name="T60" fmla="*/ 102 w 174"/>
                  <a:gd name="T61" fmla="*/ 103 h 173"/>
                  <a:gd name="T62" fmla="*/ 96 w 174"/>
                  <a:gd name="T63" fmla="*/ 96 h 173"/>
                  <a:gd name="T64" fmla="*/ 92 w 174"/>
                  <a:gd name="T65" fmla="*/ 80 h 173"/>
                  <a:gd name="T66" fmla="*/ 81 w 174"/>
                  <a:gd name="T67" fmla="*/ 74 h 173"/>
                  <a:gd name="T68" fmla="*/ 80 w 174"/>
                  <a:gd name="T69" fmla="*/ 69 h 173"/>
                  <a:gd name="T70" fmla="*/ 68 w 174"/>
                  <a:gd name="T71" fmla="*/ 70 h 173"/>
                  <a:gd name="T72" fmla="*/ 64 w 174"/>
                  <a:gd name="T73" fmla="*/ 80 h 173"/>
                  <a:gd name="T74" fmla="*/ 57 w 174"/>
                  <a:gd name="T75" fmla="*/ 77 h 173"/>
                  <a:gd name="T76" fmla="*/ 53 w 174"/>
                  <a:gd name="T77" fmla="*/ 62 h 173"/>
                  <a:gd name="T78" fmla="*/ 37 w 174"/>
                  <a:gd name="T79" fmla="*/ 60 h 173"/>
                  <a:gd name="T80" fmla="*/ 35 w 174"/>
                  <a:gd name="T81" fmla="*/ 94 h 173"/>
                  <a:gd name="T82" fmla="*/ 22 w 174"/>
                  <a:gd name="T83" fmla="*/ 94 h 173"/>
                  <a:gd name="T84" fmla="*/ 17 w 174"/>
                  <a:gd name="T85" fmla="*/ 85 h 173"/>
                  <a:gd name="T86" fmla="*/ 11 w 174"/>
                  <a:gd name="T87" fmla="*/ 86 h 173"/>
                  <a:gd name="T88" fmla="*/ 11 w 174"/>
                  <a:gd name="T89" fmla="*/ 94 h 173"/>
                  <a:gd name="T90" fmla="*/ 1 w 174"/>
                  <a:gd name="T91" fmla="*/ 95 h 173"/>
                  <a:gd name="T92" fmla="*/ 0 w 174"/>
                  <a:gd name="T93" fmla="*/ 134 h 173"/>
                  <a:gd name="T94" fmla="*/ 2 w 174"/>
                  <a:gd name="T95" fmla="*/ 146 h 173"/>
                  <a:gd name="T96" fmla="*/ 14 w 174"/>
                  <a:gd name="T97" fmla="*/ 160 h 173"/>
                  <a:gd name="T98" fmla="*/ 14 w 174"/>
                  <a:gd name="T99" fmla="*/ 168 h 173"/>
                  <a:gd name="T100" fmla="*/ 21 w 174"/>
                  <a:gd name="T101" fmla="*/ 170 h 173"/>
                  <a:gd name="T102" fmla="*/ 59 w 174"/>
                  <a:gd name="T103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4" h="173">
                    <a:moveTo>
                      <a:pt x="59" y="172"/>
                    </a:moveTo>
                    <a:lnTo>
                      <a:pt x="68" y="169"/>
                    </a:lnTo>
                    <a:lnTo>
                      <a:pt x="81" y="169"/>
                    </a:lnTo>
                    <a:lnTo>
                      <a:pt x="89" y="166"/>
                    </a:lnTo>
                    <a:lnTo>
                      <a:pt x="92" y="156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6" y="140"/>
                    </a:lnTo>
                    <a:lnTo>
                      <a:pt x="119" y="137"/>
                    </a:lnTo>
                    <a:lnTo>
                      <a:pt x="125" y="130"/>
                    </a:lnTo>
                    <a:lnTo>
                      <a:pt x="148" y="125"/>
                    </a:lnTo>
                    <a:lnTo>
                      <a:pt x="151" y="116"/>
                    </a:lnTo>
                    <a:lnTo>
                      <a:pt x="163" y="110"/>
                    </a:lnTo>
                    <a:lnTo>
                      <a:pt x="165" y="83"/>
                    </a:lnTo>
                    <a:lnTo>
                      <a:pt x="173" y="76"/>
                    </a:lnTo>
                    <a:lnTo>
                      <a:pt x="170" y="59"/>
                    </a:lnTo>
                    <a:lnTo>
                      <a:pt x="170" y="39"/>
                    </a:lnTo>
                    <a:lnTo>
                      <a:pt x="162" y="25"/>
                    </a:lnTo>
                    <a:lnTo>
                      <a:pt x="148" y="19"/>
                    </a:lnTo>
                    <a:lnTo>
                      <a:pt x="139" y="8"/>
                    </a:lnTo>
                    <a:lnTo>
                      <a:pt x="137" y="0"/>
                    </a:lnTo>
                    <a:lnTo>
                      <a:pt x="126" y="1"/>
                    </a:lnTo>
                    <a:lnTo>
                      <a:pt x="123" y="10"/>
                    </a:lnTo>
                    <a:lnTo>
                      <a:pt x="112" y="14"/>
                    </a:lnTo>
                    <a:lnTo>
                      <a:pt x="107" y="25"/>
                    </a:lnTo>
                    <a:lnTo>
                      <a:pt x="103" y="69"/>
                    </a:lnTo>
                    <a:lnTo>
                      <a:pt x="109" y="75"/>
                    </a:lnTo>
                    <a:lnTo>
                      <a:pt x="119" y="75"/>
                    </a:lnTo>
                    <a:lnTo>
                      <a:pt x="122" y="93"/>
                    </a:lnTo>
                    <a:lnTo>
                      <a:pt x="118" y="103"/>
                    </a:lnTo>
                    <a:lnTo>
                      <a:pt x="102" y="103"/>
                    </a:lnTo>
                    <a:lnTo>
                      <a:pt x="96" y="96"/>
                    </a:lnTo>
                    <a:lnTo>
                      <a:pt x="92" y="80"/>
                    </a:lnTo>
                    <a:lnTo>
                      <a:pt x="81" y="74"/>
                    </a:lnTo>
                    <a:lnTo>
                      <a:pt x="80" y="69"/>
                    </a:lnTo>
                    <a:lnTo>
                      <a:pt x="68" y="70"/>
                    </a:lnTo>
                    <a:lnTo>
                      <a:pt x="64" y="80"/>
                    </a:lnTo>
                    <a:lnTo>
                      <a:pt x="57" y="77"/>
                    </a:lnTo>
                    <a:lnTo>
                      <a:pt x="53" y="62"/>
                    </a:lnTo>
                    <a:lnTo>
                      <a:pt x="37" y="60"/>
                    </a:lnTo>
                    <a:lnTo>
                      <a:pt x="35" y="94"/>
                    </a:lnTo>
                    <a:lnTo>
                      <a:pt x="22" y="94"/>
                    </a:lnTo>
                    <a:lnTo>
                      <a:pt x="17" y="85"/>
                    </a:lnTo>
                    <a:lnTo>
                      <a:pt x="11" y="86"/>
                    </a:lnTo>
                    <a:lnTo>
                      <a:pt x="11" y="94"/>
                    </a:lnTo>
                    <a:lnTo>
                      <a:pt x="1" y="95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21" y="170"/>
                    </a:lnTo>
                    <a:lnTo>
                      <a:pt x="59" y="1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5" name="Freeform 159"/>
              <p:cNvSpPr>
                <a:spLocks/>
              </p:cNvSpPr>
              <p:nvPr/>
            </p:nvSpPr>
            <p:spPr bwMode="auto">
              <a:xfrm>
                <a:off x="6871235" y="3910181"/>
                <a:ext cx="56609" cy="56626"/>
              </a:xfrm>
              <a:custGeom>
                <a:avLst/>
                <a:gdLst>
                  <a:gd name="T0" fmla="*/ 16 w 32"/>
                  <a:gd name="T1" fmla="*/ 30 h 31"/>
                  <a:gd name="T2" fmla="*/ 0 w 32"/>
                  <a:gd name="T3" fmla="*/ 27 h 31"/>
                  <a:gd name="T4" fmla="*/ 3 w 32"/>
                  <a:gd name="T5" fmla="*/ 0 h 31"/>
                  <a:gd name="T6" fmla="*/ 31 w 32"/>
                  <a:gd name="T7" fmla="*/ 17 h 31"/>
                  <a:gd name="T8" fmla="*/ 16 w 3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16" y="30"/>
                    </a:moveTo>
                    <a:lnTo>
                      <a:pt x="0" y="27"/>
                    </a:lnTo>
                    <a:lnTo>
                      <a:pt x="3" y="0"/>
                    </a:lnTo>
                    <a:lnTo>
                      <a:pt x="31" y="17"/>
                    </a:lnTo>
                    <a:lnTo>
                      <a:pt x="16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6" name="Freeform 160"/>
              <p:cNvSpPr>
                <a:spLocks/>
              </p:cNvSpPr>
              <p:nvPr/>
            </p:nvSpPr>
            <p:spPr bwMode="auto">
              <a:xfrm>
                <a:off x="5833395" y="3903889"/>
                <a:ext cx="84914" cy="184036"/>
              </a:xfrm>
              <a:custGeom>
                <a:avLst/>
                <a:gdLst>
                  <a:gd name="T0" fmla="*/ 0 w 48"/>
                  <a:gd name="T1" fmla="*/ 36 h 104"/>
                  <a:gd name="T2" fmla="*/ 7 w 48"/>
                  <a:gd name="T3" fmla="*/ 46 h 104"/>
                  <a:gd name="T4" fmla="*/ 10 w 48"/>
                  <a:gd name="T5" fmla="*/ 66 h 104"/>
                  <a:gd name="T6" fmla="*/ 11 w 48"/>
                  <a:gd name="T7" fmla="*/ 84 h 104"/>
                  <a:gd name="T8" fmla="*/ 16 w 48"/>
                  <a:gd name="T9" fmla="*/ 103 h 104"/>
                  <a:gd name="T10" fmla="*/ 34 w 48"/>
                  <a:gd name="T11" fmla="*/ 95 h 104"/>
                  <a:gd name="T12" fmla="*/ 31 w 48"/>
                  <a:gd name="T13" fmla="*/ 62 h 104"/>
                  <a:gd name="T14" fmla="*/ 39 w 48"/>
                  <a:gd name="T15" fmla="*/ 51 h 104"/>
                  <a:gd name="T16" fmla="*/ 47 w 48"/>
                  <a:gd name="T17" fmla="*/ 19 h 104"/>
                  <a:gd name="T18" fmla="*/ 44 w 48"/>
                  <a:gd name="T19" fmla="*/ 0 h 104"/>
                  <a:gd name="T20" fmla="*/ 31 w 48"/>
                  <a:gd name="T21" fmla="*/ 1 h 104"/>
                  <a:gd name="T22" fmla="*/ 27 w 48"/>
                  <a:gd name="T23" fmla="*/ 16 h 104"/>
                  <a:gd name="T24" fmla="*/ 11 w 48"/>
                  <a:gd name="T25" fmla="*/ 21 h 104"/>
                  <a:gd name="T26" fmla="*/ 0 w 48"/>
                  <a:gd name="T27" fmla="*/ 3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04">
                    <a:moveTo>
                      <a:pt x="0" y="36"/>
                    </a:moveTo>
                    <a:lnTo>
                      <a:pt x="7" y="46"/>
                    </a:lnTo>
                    <a:lnTo>
                      <a:pt x="10" y="66"/>
                    </a:lnTo>
                    <a:lnTo>
                      <a:pt x="11" y="84"/>
                    </a:lnTo>
                    <a:lnTo>
                      <a:pt x="16" y="103"/>
                    </a:lnTo>
                    <a:lnTo>
                      <a:pt x="34" y="95"/>
                    </a:lnTo>
                    <a:lnTo>
                      <a:pt x="31" y="62"/>
                    </a:lnTo>
                    <a:lnTo>
                      <a:pt x="39" y="51"/>
                    </a:lnTo>
                    <a:lnTo>
                      <a:pt x="47" y="19"/>
                    </a:lnTo>
                    <a:lnTo>
                      <a:pt x="44" y="0"/>
                    </a:lnTo>
                    <a:lnTo>
                      <a:pt x="31" y="1"/>
                    </a:lnTo>
                    <a:lnTo>
                      <a:pt x="27" y="16"/>
                    </a:lnTo>
                    <a:lnTo>
                      <a:pt x="11" y="21"/>
                    </a:lnTo>
                    <a:lnTo>
                      <a:pt x="0" y="3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7" name="Freeform 161"/>
              <p:cNvSpPr>
                <a:spLocks/>
              </p:cNvSpPr>
              <p:nvPr/>
            </p:nvSpPr>
            <p:spPr bwMode="auto">
              <a:xfrm>
                <a:off x="5489021" y="3977818"/>
                <a:ext cx="88059" cy="94377"/>
              </a:xfrm>
              <a:custGeom>
                <a:avLst/>
                <a:gdLst>
                  <a:gd name="T0" fmla="*/ 48 w 49"/>
                  <a:gd name="T1" fmla="*/ 26 h 53"/>
                  <a:gd name="T2" fmla="*/ 44 w 49"/>
                  <a:gd name="T3" fmla="*/ 9 h 53"/>
                  <a:gd name="T4" fmla="*/ 27 w 49"/>
                  <a:gd name="T5" fmla="*/ 0 h 53"/>
                  <a:gd name="T6" fmla="*/ 15 w 49"/>
                  <a:gd name="T7" fmla="*/ 6 h 53"/>
                  <a:gd name="T8" fmla="*/ 0 w 49"/>
                  <a:gd name="T9" fmla="*/ 10 h 53"/>
                  <a:gd name="T10" fmla="*/ 3 w 49"/>
                  <a:gd name="T11" fmla="*/ 25 h 53"/>
                  <a:gd name="T12" fmla="*/ 14 w 49"/>
                  <a:gd name="T13" fmla="*/ 28 h 53"/>
                  <a:gd name="T14" fmla="*/ 16 w 49"/>
                  <a:gd name="T15" fmla="*/ 40 h 53"/>
                  <a:gd name="T16" fmla="*/ 29 w 49"/>
                  <a:gd name="T17" fmla="*/ 44 h 53"/>
                  <a:gd name="T18" fmla="*/ 33 w 49"/>
                  <a:gd name="T19" fmla="*/ 52 h 53"/>
                  <a:gd name="T20" fmla="*/ 48 w 49"/>
                  <a:gd name="T2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3">
                    <a:moveTo>
                      <a:pt x="48" y="26"/>
                    </a:moveTo>
                    <a:lnTo>
                      <a:pt x="44" y="9"/>
                    </a:lnTo>
                    <a:lnTo>
                      <a:pt x="27" y="0"/>
                    </a:lnTo>
                    <a:lnTo>
                      <a:pt x="15" y="6"/>
                    </a:lnTo>
                    <a:lnTo>
                      <a:pt x="0" y="10"/>
                    </a:lnTo>
                    <a:lnTo>
                      <a:pt x="3" y="25"/>
                    </a:lnTo>
                    <a:lnTo>
                      <a:pt x="14" y="28"/>
                    </a:lnTo>
                    <a:lnTo>
                      <a:pt x="16" y="40"/>
                    </a:lnTo>
                    <a:lnTo>
                      <a:pt x="29" y="44"/>
                    </a:lnTo>
                    <a:lnTo>
                      <a:pt x="33" y="52"/>
                    </a:lnTo>
                    <a:lnTo>
                      <a:pt x="48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8" name="Freeform 163"/>
              <p:cNvSpPr>
                <a:spLocks/>
              </p:cNvSpPr>
              <p:nvPr/>
            </p:nvSpPr>
            <p:spPr bwMode="auto">
              <a:xfrm>
                <a:off x="6555165" y="4298700"/>
                <a:ext cx="48747" cy="48762"/>
              </a:xfrm>
              <a:custGeom>
                <a:avLst/>
                <a:gdLst>
                  <a:gd name="T0" fmla="*/ 13 w 28"/>
                  <a:gd name="T1" fmla="*/ 0 h 28"/>
                  <a:gd name="T2" fmla="*/ 3 w 28"/>
                  <a:gd name="T3" fmla="*/ 4 h 28"/>
                  <a:gd name="T4" fmla="*/ 6 w 28"/>
                  <a:gd name="T5" fmla="*/ 14 h 28"/>
                  <a:gd name="T6" fmla="*/ 0 w 28"/>
                  <a:gd name="T7" fmla="*/ 19 h 28"/>
                  <a:gd name="T8" fmla="*/ 1 w 28"/>
                  <a:gd name="T9" fmla="*/ 27 h 28"/>
                  <a:gd name="T10" fmla="*/ 10 w 28"/>
                  <a:gd name="T11" fmla="*/ 26 h 28"/>
                  <a:gd name="T12" fmla="*/ 22 w 28"/>
                  <a:gd name="T13" fmla="*/ 26 h 28"/>
                  <a:gd name="T14" fmla="*/ 27 w 28"/>
                  <a:gd name="T15" fmla="*/ 19 h 28"/>
                  <a:gd name="T16" fmla="*/ 24 w 28"/>
                  <a:gd name="T17" fmla="*/ 4 h 28"/>
                  <a:gd name="T18" fmla="*/ 13 w 28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3" y="0"/>
                    </a:moveTo>
                    <a:lnTo>
                      <a:pt x="3" y="4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10" y="26"/>
                    </a:lnTo>
                    <a:lnTo>
                      <a:pt x="22" y="26"/>
                    </a:lnTo>
                    <a:lnTo>
                      <a:pt x="27" y="19"/>
                    </a:lnTo>
                    <a:lnTo>
                      <a:pt x="24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9" name="Freeform 164"/>
              <p:cNvSpPr>
                <a:spLocks/>
              </p:cNvSpPr>
              <p:nvPr/>
            </p:nvSpPr>
            <p:spPr bwMode="auto">
              <a:xfrm>
                <a:off x="6567745" y="4331732"/>
                <a:ext cx="42457" cy="51907"/>
              </a:xfrm>
              <a:custGeom>
                <a:avLst/>
                <a:gdLst>
                  <a:gd name="T0" fmla="*/ 13 w 25"/>
                  <a:gd name="T1" fmla="*/ 26 h 29"/>
                  <a:gd name="T2" fmla="*/ 24 w 25"/>
                  <a:gd name="T3" fmla="*/ 25 h 29"/>
                  <a:gd name="T4" fmla="*/ 23 w 25"/>
                  <a:gd name="T5" fmla="*/ 7 h 29"/>
                  <a:gd name="T6" fmla="*/ 19 w 25"/>
                  <a:gd name="T7" fmla="*/ 0 h 29"/>
                  <a:gd name="T8" fmla="*/ 14 w 25"/>
                  <a:gd name="T9" fmla="*/ 7 h 29"/>
                  <a:gd name="T10" fmla="*/ 2 w 25"/>
                  <a:gd name="T11" fmla="*/ 7 h 29"/>
                  <a:gd name="T12" fmla="*/ 0 w 25"/>
                  <a:gd name="T13" fmla="*/ 23 h 29"/>
                  <a:gd name="T14" fmla="*/ 6 w 25"/>
                  <a:gd name="T15" fmla="*/ 28 h 29"/>
                  <a:gd name="T16" fmla="*/ 13 w 25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13" y="26"/>
                    </a:moveTo>
                    <a:lnTo>
                      <a:pt x="24" y="25"/>
                    </a:lnTo>
                    <a:lnTo>
                      <a:pt x="23" y="7"/>
                    </a:lnTo>
                    <a:lnTo>
                      <a:pt x="19" y="0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3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0" name="Freeform 167"/>
              <p:cNvSpPr>
                <a:spLocks/>
              </p:cNvSpPr>
              <p:nvPr/>
            </p:nvSpPr>
            <p:spPr bwMode="auto">
              <a:xfrm>
                <a:off x="6042536" y="4199604"/>
                <a:ext cx="163538" cy="191900"/>
              </a:xfrm>
              <a:custGeom>
                <a:avLst/>
                <a:gdLst>
                  <a:gd name="T0" fmla="*/ 68 w 93"/>
                  <a:gd name="T1" fmla="*/ 0 h 109"/>
                  <a:gd name="T2" fmla="*/ 45 w 93"/>
                  <a:gd name="T3" fmla="*/ 2 h 109"/>
                  <a:gd name="T4" fmla="*/ 37 w 93"/>
                  <a:gd name="T5" fmla="*/ 8 h 109"/>
                  <a:gd name="T6" fmla="*/ 37 w 93"/>
                  <a:gd name="T7" fmla="*/ 16 h 109"/>
                  <a:gd name="T8" fmla="*/ 33 w 93"/>
                  <a:gd name="T9" fmla="*/ 27 h 109"/>
                  <a:gd name="T10" fmla="*/ 18 w 93"/>
                  <a:gd name="T11" fmla="*/ 28 h 109"/>
                  <a:gd name="T12" fmla="*/ 14 w 93"/>
                  <a:gd name="T13" fmla="*/ 23 h 109"/>
                  <a:gd name="T14" fmla="*/ 14 w 93"/>
                  <a:gd name="T15" fmla="*/ 42 h 109"/>
                  <a:gd name="T16" fmla="*/ 2 w 93"/>
                  <a:gd name="T17" fmla="*/ 48 h 109"/>
                  <a:gd name="T18" fmla="*/ 0 w 93"/>
                  <a:gd name="T19" fmla="*/ 52 h 109"/>
                  <a:gd name="T20" fmla="*/ 7 w 93"/>
                  <a:gd name="T21" fmla="*/ 56 h 109"/>
                  <a:gd name="T22" fmla="*/ 6 w 93"/>
                  <a:gd name="T23" fmla="*/ 69 h 109"/>
                  <a:gd name="T24" fmla="*/ 24 w 93"/>
                  <a:gd name="T25" fmla="*/ 85 h 109"/>
                  <a:gd name="T26" fmla="*/ 38 w 93"/>
                  <a:gd name="T27" fmla="*/ 102 h 109"/>
                  <a:gd name="T28" fmla="*/ 43 w 93"/>
                  <a:gd name="T29" fmla="*/ 108 h 109"/>
                  <a:gd name="T30" fmla="*/ 49 w 93"/>
                  <a:gd name="T31" fmla="*/ 100 h 109"/>
                  <a:gd name="T32" fmla="*/ 54 w 93"/>
                  <a:gd name="T33" fmla="*/ 89 h 109"/>
                  <a:gd name="T34" fmla="*/ 47 w 93"/>
                  <a:gd name="T35" fmla="*/ 84 h 109"/>
                  <a:gd name="T36" fmla="*/ 45 w 93"/>
                  <a:gd name="T37" fmla="*/ 76 h 109"/>
                  <a:gd name="T38" fmla="*/ 55 w 93"/>
                  <a:gd name="T39" fmla="*/ 71 h 109"/>
                  <a:gd name="T40" fmla="*/ 63 w 93"/>
                  <a:gd name="T41" fmla="*/ 69 h 109"/>
                  <a:gd name="T42" fmla="*/ 71 w 93"/>
                  <a:gd name="T43" fmla="*/ 79 h 109"/>
                  <a:gd name="T44" fmla="*/ 83 w 93"/>
                  <a:gd name="T45" fmla="*/ 74 h 109"/>
                  <a:gd name="T46" fmla="*/ 92 w 93"/>
                  <a:gd name="T47" fmla="*/ 61 h 109"/>
                  <a:gd name="T48" fmla="*/ 89 w 93"/>
                  <a:gd name="T49" fmla="*/ 47 h 109"/>
                  <a:gd name="T50" fmla="*/ 83 w 93"/>
                  <a:gd name="T51" fmla="*/ 41 h 109"/>
                  <a:gd name="T52" fmla="*/ 78 w 93"/>
                  <a:gd name="T53" fmla="*/ 30 h 109"/>
                  <a:gd name="T54" fmla="*/ 82 w 93"/>
                  <a:gd name="T55" fmla="*/ 23 h 109"/>
                  <a:gd name="T56" fmla="*/ 78 w 93"/>
                  <a:gd name="T57" fmla="*/ 14 h 109"/>
                  <a:gd name="T58" fmla="*/ 68 w 93"/>
                  <a:gd name="T59" fmla="*/ 13 h 109"/>
                  <a:gd name="T60" fmla="*/ 68 w 93"/>
                  <a:gd name="T6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109">
                    <a:moveTo>
                      <a:pt x="68" y="0"/>
                    </a:moveTo>
                    <a:lnTo>
                      <a:pt x="45" y="2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3" y="27"/>
                    </a:lnTo>
                    <a:lnTo>
                      <a:pt x="18" y="28"/>
                    </a:lnTo>
                    <a:lnTo>
                      <a:pt x="14" y="23"/>
                    </a:lnTo>
                    <a:lnTo>
                      <a:pt x="14" y="42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7" y="56"/>
                    </a:lnTo>
                    <a:lnTo>
                      <a:pt x="6" y="69"/>
                    </a:lnTo>
                    <a:lnTo>
                      <a:pt x="24" y="85"/>
                    </a:lnTo>
                    <a:lnTo>
                      <a:pt x="38" y="102"/>
                    </a:lnTo>
                    <a:lnTo>
                      <a:pt x="43" y="108"/>
                    </a:lnTo>
                    <a:lnTo>
                      <a:pt x="49" y="100"/>
                    </a:lnTo>
                    <a:lnTo>
                      <a:pt x="54" y="89"/>
                    </a:lnTo>
                    <a:lnTo>
                      <a:pt x="47" y="84"/>
                    </a:lnTo>
                    <a:lnTo>
                      <a:pt x="45" y="76"/>
                    </a:lnTo>
                    <a:lnTo>
                      <a:pt x="55" y="71"/>
                    </a:lnTo>
                    <a:lnTo>
                      <a:pt x="63" y="69"/>
                    </a:lnTo>
                    <a:lnTo>
                      <a:pt x="71" y="79"/>
                    </a:lnTo>
                    <a:lnTo>
                      <a:pt x="83" y="74"/>
                    </a:lnTo>
                    <a:lnTo>
                      <a:pt x="92" y="61"/>
                    </a:lnTo>
                    <a:lnTo>
                      <a:pt x="89" y="47"/>
                    </a:lnTo>
                    <a:lnTo>
                      <a:pt x="83" y="41"/>
                    </a:lnTo>
                    <a:lnTo>
                      <a:pt x="78" y="30"/>
                    </a:lnTo>
                    <a:lnTo>
                      <a:pt x="82" y="23"/>
                    </a:lnTo>
                    <a:lnTo>
                      <a:pt x="78" y="14"/>
                    </a:lnTo>
                    <a:lnTo>
                      <a:pt x="68" y="13"/>
                    </a:lnTo>
                    <a:lnTo>
                      <a:pt x="6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1" name="Freeform 168"/>
              <p:cNvSpPr>
                <a:spLocks/>
              </p:cNvSpPr>
              <p:nvPr/>
            </p:nvSpPr>
            <p:spPr bwMode="auto">
              <a:xfrm>
                <a:off x="5421404" y="3427284"/>
                <a:ext cx="202850" cy="224932"/>
              </a:xfrm>
              <a:custGeom>
                <a:avLst/>
                <a:gdLst>
                  <a:gd name="T0" fmla="*/ 112 w 115"/>
                  <a:gd name="T1" fmla="*/ 7 h 127"/>
                  <a:gd name="T2" fmla="*/ 114 w 115"/>
                  <a:gd name="T3" fmla="*/ 0 h 127"/>
                  <a:gd name="T4" fmla="*/ 104 w 115"/>
                  <a:gd name="T5" fmla="*/ 0 h 127"/>
                  <a:gd name="T6" fmla="*/ 67 w 115"/>
                  <a:gd name="T7" fmla="*/ 0 h 127"/>
                  <a:gd name="T8" fmla="*/ 61 w 115"/>
                  <a:gd name="T9" fmla="*/ 9 h 127"/>
                  <a:gd name="T10" fmla="*/ 44 w 115"/>
                  <a:gd name="T11" fmla="*/ 6 h 127"/>
                  <a:gd name="T12" fmla="*/ 41 w 115"/>
                  <a:gd name="T13" fmla="*/ 25 h 127"/>
                  <a:gd name="T14" fmla="*/ 35 w 115"/>
                  <a:gd name="T15" fmla="*/ 35 h 127"/>
                  <a:gd name="T16" fmla="*/ 23 w 115"/>
                  <a:gd name="T17" fmla="*/ 40 h 127"/>
                  <a:gd name="T18" fmla="*/ 16 w 115"/>
                  <a:gd name="T19" fmla="*/ 46 h 127"/>
                  <a:gd name="T20" fmla="*/ 18 w 115"/>
                  <a:gd name="T21" fmla="*/ 68 h 127"/>
                  <a:gd name="T22" fmla="*/ 8 w 115"/>
                  <a:gd name="T23" fmla="*/ 70 h 127"/>
                  <a:gd name="T24" fmla="*/ 12 w 115"/>
                  <a:gd name="T25" fmla="*/ 81 h 127"/>
                  <a:gd name="T26" fmla="*/ 5 w 115"/>
                  <a:gd name="T27" fmla="*/ 86 h 127"/>
                  <a:gd name="T28" fmla="*/ 0 w 115"/>
                  <a:gd name="T29" fmla="*/ 100 h 127"/>
                  <a:gd name="T30" fmla="*/ 1 w 115"/>
                  <a:gd name="T31" fmla="*/ 121 h 127"/>
                  <a:gd name="T32" fmla="*/ 7 w 115"/>
                  <a:gd name="T33" fmla="*/ 123 h 127"/>
                  <a:gd name="T34" fmla="*/ 27 w 115"/>
                  <a:gd name="T35" fmla="*/ 126 h 127"/>
                  <a:gd name="T36" fmla="*/ 41 w 115"/>
                  <a:gd name="T37" fmla="*/ 126 h 127"/>
                  <a:gd name="T38" fmla="*/ 41 w 115"/>
                  <a:gd name="T39" fmla="*/ 105 h 127"/>
                  <a:gd name="T40" fmla="*/ 45 w 115"/>
                  <a:gd name="T41" fmla="*/ 92 h 127"/>
                  <a:gd name="T42" fmla="*/ 53 w 115"/>
                  <a:gd name="T43" fmla="*/ 84 h 127"/>
                  <a:gd name="T44" fmla="*/ 67 w 115"/>
                  <a:gd name="T45" fmla="*/ 88 h 127"/>
                  <a:gd name="T46" fmla="*/ 67 w 115"/>
                  <a:gd name="T47" fmla="*/ 39 h 127"/>
                  <a:gd name="T48" fmla="*/ 100 w 115"/>
                  <a:gd name="T49" fmla="*/ 36 h 127"/>
                  <a:gd name="T50" fmla="*/ 107 w 115"/>
                  <a:gd name="T51" fmla="*/ 27 h 127"/>
                  <a:gd name="T52" fmla="*/ 112 w 115"/>
                  <a:gd name="T53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5" h="127">
                    <a:moveTo>
                      <a:pt x="112" y="7"/>
                    </a:moveTo>
                    <a:lnTo>
                      <a:pt x="114" y="0"/>
                    </a:lnTo>
                    <a:lnTo>
                      <a:pt x="104" y="0"/>
                    </a:lnTo>
                    <a:lnTo>
                      <a:pt x="67" y="0"/>
                    </a:lnTo>
                    <a:lnTo>
                      <a:pt x="61" y="9"/>
                    </a:lnTo>
                    <a:lnTo>
                      <a:pt x="44" y="6"/>
                    </a:lnTo>
                    <a:lnTo>
                      <a:pt x="41" y="25"/>
                    </a:lnTo>
                    <a:lnTo>
                      <a:pt x="35" y="35"/>
                    </a:lnTo>
                    <a:lnTo>
                      <a:pt x="23" y="40"/>
                    </a:lnTo>
                    <a:lnTo>
                      <a:pt x="16" y="46"/>
                    </a:lnTo>
                    <a:lnTo>
                      <a:pt x="18" y="68"/>
                    </a:lnTo>
                    <a:lnTo>
                      <a:pt x="8" y="70"/>
                    </a:lnTo>
                    <a:lnTo>
                      <a:pt x="12" y="81"/>
                    </a:lnTo>
                    <a:lnTo>
                      <a:pt x="5" y="86"/>
                    </a:lnTo>
                    <a:lnTo>
                      <a:pt x="0" y="100"/>
                    </a:lnTo>
                    <a:lnTo>
                      <a:pt x="1" y="121"/>
                    </a:lnTo>
                    <a:lnTo>
                      <a:pt x="7" y="123"/>
                    </a:lnTo>
                    <a:lnTo>
                      <a:pt x="27" y="126"/>
                    </a:lnTo>
                    <a:lnTo>
                      <a:pt x="41" y="126"/>
                    </a:lnTo>
                    <a:lnTo>
                      <a:pt x="41" y="105"/>
                    </a:lnTo>
                    <a:lnTo>
                      <a:pt x="45" y="92"/>
                    </a:lnTo>
                    <a:lnTo>
                      <a:pt x="53" y="84"/>
                    </a:lnTo>
                    <a:lnTo>
                      <a:pt x="67" y="88"/>
                    </a:lnTo>
                    <a:lnTo>
                      <a:pt x="67" y="39"/>
                    </a:lnTo>
                    <a:lnTo>
                      <a:pt x="100" y="36"/>
                    </a:lnTo>
                    <a:lnTo>
                      <a:pt x="107" y="27"/>
                    </a:lnTo>
                    <a:lnTo>
                      <a:pt x="112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2" name="Freeform 169"/>
              <p:cNvSpPr>
                <a:spLocks/>
              </p:cNvSpPr>
              <p:nvPr/>
            </p:nvSpPr>
            <p:spPr bwMode="auto">
              <a:xfrm>
                <a:off x="5380520" y="3779625"/>
                <a:ext cx="174546" cy="147858"/>
              </a:xfrm>
              <a:custGeom>
                <a:avLst/>
                <a:gdLst>
                  <a:gd name="T0" fmla="*/ 17 w 99"/>
                  <a:gd name="T1" fmla="*/ 66 h 84"/>
                  <a:gd name="T2" fmla="*/ 18 w 99"/>
                  <a:gd name="T3" fmla="*/ 77 h 84"/>
                  <a:gd name="T4" fmla="*/ 31 w 99"/>
                  <a:gd name="T5" fmla="*/ 77 h 84"/>
                  <a:gd name="T6" fmla="*/ 36 w 99"/>
                  <a:gd name="T7" fmla="*/ 83 h 84"/>
                  <a:gd name="T8" fmla="*/ 43 w 99"/>
                  <a:gd name="T9" fmla="*/ 74 h 84"/>
                  <a:gd name="T10" fmla="*/ 61 w 99"/>
                  <a:gd name="T11" fmla="*/ 68 h 84"/>
                  <a:gd name="T12" fmla="*/ 81 w 99"/>
                  <a:gd name="T13" fmla="*/ 71 h 84"/>
                  <a:gd name="T14" fmla="*/ 98 w 99"/>
                  <a:gd name="T15" fmla="*/ 71 h 84"/>
                  <a:gd name="T16" fmla="*/ 90 w 99"/>
                  <a:gd name="T17" fmla="*/ 54 h 84"/>
                  <a:gd name="T18" fmla="*/ 82 w 99"/>
                  <a:gd name="T19" fmla="*/ 48 h 84"/>
                  <a:gd name="T20" fmla="*/ 79 w 99"/>
                  <a:gd name="T21" fmla="*/ 36 h 84"/>
                  <a:gd name="T22" fmla="*/ 68 w 99"/>
                  <a:gd name="T23" fmla="*/ 28 h 84"/>
                  <a:gd name="T24" fmla="*/ 57 w 99"/>
                  <a:gd name="T25" fmla="*/ 13 h 84"/>
                  <a:gd name="T26" fmla="*/ 47 w 99"/>
                  <a:gd name="T27" fmla="*/ 8 h 84"/>
                  <a:gd name="T28" fmla="*/ 41 w 99"/>
                  <a:gd name="T29" fmla="*/ 0 h 84"/>
                  <a:gd name="T30" fmla="*/ 28 w 99"/>
                  <a:gd name="T31" fmla="*/ 3 h 84"/>
                  <a:gd name="T32" fmla="*/ 10 w 99"/>
                  <a:gd name="T33" fmla="*/ 24 h 84"/>
                  <a:gd name="T34" fmla="*/ 0 w 99"/>
                  <a:gd name="T35" fmla="*/ 28 h 84"/>
                  <a:gd name="T36" fmla="*/ 11 w 99"/>
                  <a:gd name="T37" fmla="*/ 32 h 84"/>
                  <a:gd name="T38" fmla="*/ 21 w 99"/>
                  <a:gd name="T39" fmla="*/ 44 h 84"/>
                  <a:gd name="T40" fmla="*/ 28 w 99"/>
                  <a:gd name="T41" fmla="*/ 50 h 84"/>
                  <a:gd name="T42" fmla="*/ 19 w 99"/>
                  <a:gd name="T43" fmla="*/ 56 h 84"/>
                  <a:gd name="T44" fmla="*/ 17 w 99"/>
                  <a:gd name="T45" fmla="*/ 6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84">
                    <a:moveTo>
                      <a:pt x="17" y="66"/>
                    </a:moveTo>
                    <a:lnTo>
                      <a:pt x="18" y="77"/>
                    </a:lnTo>
                    <a:lnTo>
                      <a:pt x="31" y="77"/>
                    </a:lnTo>
                    <a:lnTo>
                      <a:pt x="36" y="83"/>
                    </a:lnTo>
                    <a:lnTo>
                      <a:pt x="43" y="74"/>
                    </a:lnTo>
                    <a:lnTo>
                      <a:pt x="61" y="68"/>
                    </a:lnTo>
                    <a:lnTo>
                      <a:pt x="81" y="71"/>
                    </a:lnTo>
                    <a:lnTo>
                      <a:pt x="98" y="71"/>
                    </a:lnTo>
                    <a:lnTo>
                      <a:pt x="90" y="54"/>
                    </a:lnTo>
                    <a:lnTo>
                      <a:pt x="82" y="48"/>
                    </a:lnTo>
                    <a:lnTo>
                      <a:pt x="79" y="36"/>
                    </a:lnTo>
                    <a:lnTo>
                      <a:pt x="68" y="28"/>
                    </a:lnTo>
                    <a:lnTo>
                      <a:pt x="57" y="13"/>
                    </a:lnTo>
                    <a:lnTo>
                      <a:pt x="47" y="8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0" y="24"/>
                    </a:lnTo>
                    <a:lnTo>
                      <a:pt x="0" y="28"/>
                    </a:lnTo>
                    <a:lnTo>
                      <a:pt x="11" y="32"/>
                    </a:lnTo>
                    <a:lnTo>
                      <a:pt x="21" y="44"/>
                    </a:lnTo>
                    <a:lnTo>
                      <a:pt x="28" y="50"/>
                    </a:lnTo>
                    <a:lnTo>
                      <a:pt x="19" y="56"/>
                    </a:lnTo>
                    <a:lnTo>
                      <a:pt x="17" y="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3" name="Freeform 170"/>
              <p:cNvSpPr>
                <a:spLocks/>
              </p:cNvSpPr>
              <p:nvPr/>
            </p:nvSpPr>
            <p:spPr bwMode="auto">
              <a:xfrm>
                <a:off x="6015803" y="3142579"/>
                <a:ext cx="95922" cy="188754"/>
              </a:xfrm>
              <a:custGeom>
                <a:avLst/>
                <a:gdLst>
                  <a:gd name="T0" fmla="*/ 29 w 55"/>
                  <a:gd name="T1" fmla="*/ 106 h 107"/>
                  <a:gd name="T2" fmla="*/ 22 w 55"/>
                  <a:gd name="T3" fmla="*/ 105 h 107"/>
                  <a:gd name="T4" fmla="*/ 18 w 55"/>
                  <a:gd name="T5" fmla="*/ 89 h 107"/>
                  <a:gd name="T6" fmla="*/ 5 w 55"/>
                  <a:gd name="T7" fmla="*/ 85 h 107"/>
                  <a:gd name="T8" fmla="*/ 0 w 55"/>
                  <a:gd name="T9" fmla="*/ 68 h 107"/>
                  <a:gd name="T10" fmla="*/ 3 w 55"/>
                  <a:gd name="T11" fmla="*/ 53 h 107"/>
                  <a:gd name="T12" fmla="*/ 17 w 55"/>
                  <a:gd name="T13" fmla="*/ 48 h 107"/>
                  <a:gd name="T14" fmla="*/ 9 w 55"/>
                  <a:gd name="T15" fmla="*/ 37 h 107"/>
                  <a:gd name="T16" fmla="*/ 11 w 55"/>
                  <a:gd name="T17" fmla="*/ 25 h 107"/>
                  <a:gd name="T18" fmla="*/ 18 w 55"/>
                  <a:gd name="T19" fmla="*/ 25 h 107"/>
                  <a:gd name="T20" fmla="*/ 15 w 55"/>
                  <a:gd name="T21" fmla="*/ 7 h 107"/>
                  <a:gd name="T22" fmla="*/ 25 w 55"/>
                  <a:gd name="T23" fmla="*/ 1 h 107"/>
                  <a:gd name="T24" fmla="*/ 32 w 55"/>
                  <a:gd name="T25" fmla="*/ 0 h 107"/>
                  <a:gd name="T26" fmla="*/ 39 w 55"/>
                  <a:gd name="T27" fmla="*/ 5 h 107"/>
                  <a:gd name="T28" fmla="*/ 51 w 55"/>
                  <a:gd name="T29" fmla="*/ 9 h 107"/>
                  <a:gd name="T30" fmla="*/ 47 w 55"/>
                  <a:gd name="T31" fmla="*/ 21 h 107"/>
                  <a:gd name="T32" fmla="*/ 52 w 55"/>
                  <a:gd name="T33" fmla="*/ 30 h 107"/>
                  <a:gd name="T34" fmla="*/ 51 w 55"/>
                  <a:gd name="T35" fmla="*/ 47 h 107"/>
                  <a:gd name="T36" fmla="*/ 40 w 55"/>
                  <a:gd name="T37" fmla="*/ 50 h 107"/>
                  <a:gd name="T38" fmla="*/ 40 w 55"/>
                  <a:gd name="T39" fmla="*/ 64 h 107"/>
                  <a:gd name="T40" fmla="*/ 47 w 55"/>
                  <a:gd name="T41" fmla="*/ 67 h 107"/>
                  <a:gd name="T42" fmla="*/ 54 w 55"/>
                  <a:gd name="T43" fmla="*/ 75 h 107"/>
                  <a:gd name="T44" fmla="*/ 51 w 55"/>
                  <a:gd name="T45" fmla="*/ 97 h 107"/>
                  <a:gd name="T46" fmla="*/ 43 w 55"/>
                  <a:gd name="T47" fmla="*/ 99 h 107"/>
                  <a:gd name="T48" fmla="*/ 29 w 55"/>
                  <a:gd name="T49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107">
                    <a:moveTo>
                      <a:pt x="29" y="106"/>
                    </a:moveTo>
                    <a:lnTo>
                      <a:pt x="22" y="105"/>
                    </a:lnTo>
                    <a:lnTo>
                      <a:pt x="18" y="89"/>
                    </a:lnTo>
                    <a:lnTo>
                      <a:pt x="5" y="85"/>
                    </a:lnTo>
                    <a:lnTo>
                      <a:pt x="0" y="68"/>
                    </a:lnTo>
                    <a:lnTo>
                      <a:pt x="3" y="53"/>
                    </a:lnTo>
                    <a:lnTo>
                      <a:pt x="17" y="48"/>
                    </a:lnTo>
                    <a:lnTo>
                      <a:pt x="9" y="37"/>
                    </a:lnTo>
                    <a:lnTo>
                      <a:pt x="11" y="25"/>
                    </a:lnTo>
                    <a:lnTo>
                      <a:pt x="18" y="25"/>
                    </a:lnTo>
                    <a:lnTo>
                      <a:pt x="15" y="7"/>
                    </a:lnTo>
                    <a:lnTo>
                      <a:pt x="25" y="1"/>
                    </a:lnTo>
                    <a:lnTo>
                      <a:pt x="32" y="0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47" y="21"/>
                    </a:lnTo>
                    <a:lnTo>
                      <a:pt x="52" y="30"/>
                    </a:lnTo>
                    <a:lnTo>
                      <a:pt x="51" y="47"/>
                    </a:lnTo>
                    <a:lnTo>
                      <a:pt x="40" y="50"/>
                    </a:lnTo>
                    <a:lnTo>
                      <a:pt x="40" y="64"/>
                    </a:lnTo>
                    <a:lnTo>
                      <a:pt x="47" y="67"/>
                    </a:lnTo>
                    <a:lnTo>
                      <a:pt x="54" y="75"/>
                    </a:lnTo>
                    <a:lnTo>
                      <a:pt x="51" y="97"/>
                    </a:lnTo>
                    <a:lnTo>
                      <a:pt x="43" y="99"/>
                    </a:lnTo>
                    <a:lnTo>
                      <a:pt x="29" y="10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4" name="Freeform 180"/>
              <p:cNvSpPr>
                <a:spLocks/>
              </p:cNvSpPr>
              <p:nvPr/>
            </p:nvSpPr>
            <p:spPr bwMode="auto">
              <a:xfrm>
                <a:off x="5518898" y="3502786"/>
                <a:ext cx="418281" cy="470313"/>
              </a:xfrm>
              <a:custGeom>
                <a:avLst/>
                <a:gdLst>
                  <a:gd name="T0" fmla="*/ 0 w 237"/>
                  <a:gd name="T1" fmla="*/ 191 h 266"/>
                  <a:gd name="T2" fmla="*/ 14 w 237"/>
                  <a:gd name="T3" fmla="*/ 173 h 266"/>
                  <a:gd name="T4" fmla="*/ 26 w 237"/>
                  <a:gd name="T5" fmla="*/ 179 h 266"/>
                  <a:gd name="T6" fmla="*/ 78 w 237"/>
                  <a:gd name="T7" fmla="*/ 182 h 266"/>
                  <a:gd name="T8" fmla="*/ 96 w 237"/>
                  <a:gd name="T9" fmla="*/ 180 h 266"/>
                  <a:gd name="T10" fmla="*/ 95 w 237"/>
                  <a:gd name="T11" fmla="*/ 162 h 266"/>
                  <a:gd name="T12" fmla="*/ 83 w 237"/>
                  <a:gd name="T13" fmla="*/ 158 h 266"/>
                  <a:gd name="T14" fmla="*/ 85 w 237"/>
                  <a:gd name="T15" fmla="*/ 47 h 266"/>
                  <a:gd name="T16" fmla="*/ 78 w 237"/>
                  <a:gd name="T17" fmla="*/ 38 h 266"/>
                  <a:gd name="T18" fmla="*/ 78 w 237"/>
                  <a:gd name="T19" fmla="*/ 16 h 266"/>
                  <a:gd name="T20" fmla="*/ 87 w 237"/>
                  <a:gd name="T21" fmla="*/ 14 h 266"/>
                  <a:gd name="T22" fmla="*/ 88 w 237"/>
                  <a:gd name="T23" fmla="*/ 0 h 266"/>
                  <a:gd name="T24" fmla="*/ 103 w 237"/>
                  <a:gd name="T25" fmla="*/ 9 h 266"/>
                  <a:gd name="T26" fmla="*/ 204 w 237"/>
                  <a:gd name="T27" fmla="*/ 89 h 266"/>
                  <a:gd name="T28" fmla="*/ 217 w 237"/>
                  <a:gd name="T29" fmla="*/ 96 h 266"/>
                  <a:gd name="T30" fmla="*/ 221 w 237"/>
                  <a:gd name="T31" fmla="*/ 119 h 266"/>
                  <a:gd name="T32" fmla="*/ 233 w 237"/>
                  <a:gd name="T33" fmla="*/ 117 h 266"/>
                  <a:gd name="T34" fmla="*/ 236 w 237"/>
                  <a:gd name="T35" fmla="*/ 164 h 266"/>
                  <a:gd name="T36" fmla="*/ 226 w 237"/>
                  <a:gd name="T37" fmla="*/ 166 h 266"/>
                  <a:gd name="T38" fmla="*/ 226 w 237"/>
                  <a:gd name="T39" fmla="*/ 174 h 266"/>
                  <a:gd name="T40" fmla="*/ 188 w 237"/>
                  <a:gd name="T41" fmla="*/ 179 h 266"/>
                  <a:gd name="T42" fmla="*/ 177 w 237"/>
                  <a:gd name="T43" fmla="*/ 187 h 266"/>
                  <a:gd name="T44" fmla="*/ 153 w 237"/>
                  <a:gd name="T45" fmla="*/ 186 h 266"/>
                  <a:gd name="T46" fmla="*/ 145 w 237"/>
                  <a:gd name="T47" fmla="*/ 196 h 266"/>
                  <a:gd name="T48" fmla="*/ 137 w 237"/>
                  <a:gd name="T49" fmla="*/ 203 h 266"/>
                  <a:gd name="T50" fmla="*/ 118 w 237"/>
                  <a:gd name="T51" fmla="*/ 209 h 266"/>
                  <a:gd name="T52" fmla="*/ 115 w 237"/>
                  <a:gd name="T53" fmla="*/ 217 h 266"/>
                  <a:gd name="T54" fmla="*/ 110 w 237"/>
                  <a:gd name="T55" fmla="*/ 228 h 266"/>
                  <a:gd name="T56" fmla="*/ 100 w 237"/>
                  <a:gd name="T57" fmla="*/ 242 h 266"/>
                  <a:gd name="T58" fmla="*/ 95 w 237"/>
                  <a:gd name="T59" fmla="*/ 262 h 266"/>
                  <a:gd name="T60" fmla="*/ 78 w 237"/>
                  <a:gd name="T61" fmla="*/ 264 h 266"/>
                  <a:gd name="T62" fmla="*/ 65 w 237"/>
                  <a:gd name="T63" fmla="*/ 265 h 266"/>
                  <a:gd name="T64" fmla="*/ 60 w 237"/>
                  <a:gd name="T65" fmla="*/ 246 h 266"/>
                  <a:gd name="T66" fmla="*/ 49 w 237"/>
                  <a:gd name="T67" fmla="*/ 235 h 266"/>
                  <a:gd name="T68" fmla="*/ 33 w 237"/>
                  <a:gd name="T69" fmla="*/ 231 h 266"/>
                  <a:gd name="T70" fmla="*/ 19 w 237"/>
                  <a:gd name="T71" fmla="*/ 227 h 266"/>
                  <a:gd name="T72" fmla="*/ 11 w 237"/>
                  <a:gd name="T73" fmla="*/ 210 h 266"/>
                  <a:gd name="T74" fmla="*/ 3 w 237"/>
                  <a:gd name="T75" fmla="*/ 204 h 266"/>
                  <a:gd name="T76" fmla="*/ 0 w 237"/>
                  <a:gd name="T77" fmla="*/ 19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7" h="266">
                    <a:moveTo>
                      <a:pt x="0" y="191"/>
                    </a:moveTo>
                    <a:lnTo>
                      <a:pt x="14" y="173"/>
                    </a:lnTo>
                    <a:lnTo>
                      <a:pt x="26" y="179"/>
                    </a:lnTo>
                    <a:lnTo>
                      <a:pt x="78" y="182"/>
                    </a:lnTo>
                    <a:lnTo>
                      <a:pt x="96" y="180"/>
                    </a:lnTo>
                    <a:lnTo>
                      <a:pt x="95" y="162"/>
                    </a:lnTo>
                    <a:lnTo>
                      <a:pt x="83" y="158"/>
                    </a:lnTo>
                    <a:lnTo>
                      <a:pt x="85" y="47"/>
                    </a:lnTo>
                    <a:lnTo>
                      <a:pt x="78" y="38"/>
                    </a:lnTo>
                    <a:lnTo>
                      <a:pt x="78" y="16"/>
                    </a:lnTo>
                    <a:lnTo>
                      <a:pt x="87" y="14"/>
                    </a:lnTo>
                    <a:lnTo>
                      <a:pt x="88" y="0"/>
                    </a:lnTo>
                    <a:lnTo>
                      <a:pt x="103" y="9"/>
                    </a:lnTo>
                    <a:lnTo>
                      <a:pt x="204" y="89"/>
                    </a:lnTo>
                    <a:lnTo>
                      <a:pt x="217" y="96"/>
                    </a:lnTo>
                    <a:lnTo>
                      <a:pt x="221" y="119"/>
                    </a:lnTo>
                    <a:lnTo>
                      <a:pt x="233" y="117"/>
                    </a:lnTo>
                    <a:lnTo>
                      <a:pt x="236" y="164"/>
                    </a:lnTo>
                    <a:lnTo>
                      <a:pt x="226" y="166"/>
                    </a:lnTo>
                    <a:lnTo>
                      <a:pt x="226" y="174"/>
                    </a:lnTo>
                    <a:lnTo>
                      <a:pt x="188" y="179"/>
                    </a:lnTo>
                    <a:lnTo>
                      <a:pt x="177" y="187"/>
                    </a:lnTo>
                    <a:lnTo>
                      <a:pt x="153" y="186"/>
                    </a:lnTo>
                    <a:lnTo>
                      <a:pt x="145" y="196"/>
                    </a:lnTo>
                    <a:lnTo>
                      <a:pt x="137" y="203"/>
                    </a:lnTo>
                    <a:lnTo>
                      <a:pt x="118" y="209"/>
                    </a:lnTo>
                    <a:lnTo>
                      <a:pt x="115" y="217"/>
                    </a:lnTo>
                    <a:lnTo>
                      <a:pt x="110" y="228"/>
                    </a:lnTo>
                    <a:lnTo>
                      <a:pt x="100" y="242"/>
                    </a:lnTo>
                    <a:lnTo>
                      <a:pt x="95" y="262"/>
                    </a:lnTo>
                    <a:lnTo>
                      <a:pt x="78" y="264"/>
                    </a:lnTo>
                    <a:lnTo>
                      <a:pt x="65" y="265"/>
                    </a:lnTo>
                    <a:lnTo>
                      <a:pt x="60" y="246"/>
                    </a:lnTo>
                    <a:lnTo>
                      <a:pt x="49" y="235"/>
                    </a:lnTo>
                    <a:lnTo>
                      <a:pt x="33" y="231"/>
                    </a:lnTo>
                    <a:lnTo>
                      <a:pt x="19" y="227"/>
                    </a:lnTo>
                    <a:lnTo>
                      <a:pt x="11" y="210"/>
                    </a:lnTo>
                    <a:lnTo>
                      <a:pt x="3" y="204"/>
                    </a:lnTo>
                    <a:lnTo>
                      <a:pt x="0" y="1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5" name="Freeform 181"/>
              <p:cNvSpPr>
                <a:spLocks/>
              </p:cNvSpPr>
              <p:nvPr/>
            </p:nvSpPr>
            <p:spPr bwMode="auto">
              <a:xfrm>
                <a:off x="5888432" y="3862992"/>
                <a:ext cx="278330" cy="276840"/>
              </a:xfrm>
              <a:custGeom>
                <a:avLst/>
                <a:gdLst>
                  <a:gd name="T0" fmla="*/ 126 w 158"/>
                  <a:gd name="T1" fmla="*/ 101 h 156"/>
                  <a:gd name="T2" fmla="*/ 135 w 158"/>
                  <a:gd name="T3" fmla="*/ 84 h 156"/>
                  <a:gd name="T4" fmla="*/ 142 w 158"/>
                  <a:gd name="T5" fmla="*/ 57 h 156"/>
                  <a:gd name="T6" fmla="*/ 146 w 158"/>
                  <a:gd name="T7" fmla="*/ 49 h 156"/>
                  <a:gd name="T8" fmla="*/ 154 w 158"/>
                  <a:gd name="T9" fmla="*/ 44 h 156"/>
                  <a:gd name="T10" fmla="*/ 157 w 158"/>
                  <a:gd name="T11" fmla="*/ 24 h 156"/>
                  <a:gd name="T12" fmla="*/ 154 w 158"/>
                  <a:gd name="T13" fmla="*/ 0 h 156"/>
                  <a:gd name="T14" fmla="*/ 143 w 158"/>
                  <a:gd name="T15" fmla="*/ 6 h 156"/>
                  <a:gd name="T16" fmla="*/ 137 w 158"/>
                  <a:gd name="T17" fmla="*/ 13 h 156"/>
                  <a:gd name="T18" fmla="*/ 129 w 158"/>
                  <a:gd name="T19" fmla="*/ 6 h 156"/>
                  <a:gd name="T20" fmla="*/ 111 w 158"/>
                  <a:gd name="T21" fmla="*/ 6 h 156"/>
                  <a:gd name="T22" fmla="*/ 109 w 158"/>
                  <a:gd name="T23" fmla="*/ 13 h 156"/>
                  <a:gd name="T24" fmla="*/ 96 w 158"/>
                  <a:gd name="T25" fmla="*/ 13 h 156"/>
                  <a:gd name="T26" fmla="*/ 89 w 158"/>
                  <a:gd name="T27" fmla="*/ 4 h 156"/>
                  <a:gd name="T28" fmla="*/ 78 w 158"/>
                  <a:gd name="T29" fmla="*/ 6 h 156"/>
                  <a:gd name="T30" fmla="*/ 60 w 158"/>
                  <a:gd name="T31" fmla="*/ 7 h 156"/>
                  <a:gd name="T32" fmla="*/ 59 w 158"/>
                  <a:gd name="T33" fmla="*/ 13 h 156"/>
                  <a:gd name="T34" fmla="*/ 52 w 158"/>
                  <a:gd name="T35" fmla="*/ 3 h 156"/>
                  <a:gd name="T36" fmla="*/ 41 w 158"/>
                  <a:gd name="T37" fmla="*/ 2 h 156"/>
                  <a:gd name="T38" fmla="*/ 28 w 158"/>
                  <a:gd name="T39" fmla="*/ 6 h 156"/>
                  <a:gd name="T40" fmla="*/ 23 w 158"/>
                  <a:gd name="T41" fmla="*/ 16 h 156"/>
                  <a:gd name="T42" fmla="*/ 18 w 158"/>
                  <a:gd name="T43" fmla="*/ 23 h 156"/>
                  <a:gd name="T44" fmla="*/ 14 w 158"/>
                  <a:gd name="T45" fmla="*/ 23 h 156"/>
                  <a:gd name="T46" fmla="*/ 16 w 158"/>
                  <a:gd name="T47" fmla="*/ 42 h 156"/>
                  <a:gd name="T48" fmla="*/ 8 w 158"/>
                  <a:gd name="T49" fmla="*/ 74 h 156"/>
                  <a:gd name="T50" fmla="*/ 0 w 158"/>
                  <a:gd name="T51" fmla="*/ 85 h 156"/>
                  <a:gd name="T52" fmla="*/ 3 w 158"/>
                  <a:gd name="T53" fmla="*/ 117 h 156"/>
                  <a:gd name="T54" fmla="*/ 15 w 158"/>
                  <a:gd name="T55" fmla="*/ 119 h 156"/>
                  <a:gd name="T56" fmla="*/ 28 w 158"/>
                  <a:gd name="T57" fmla="*/ 117 h 156"/>
                  <a:gd name="T58" fmla="*/ 34 w 158"/>
                  <a:gd name="T59" fmla="*/ 124 h 156"/>
                  <a:gd name="T60" fmla="*/ 40 w 158"/>
                  <a:gd name="T61" fmla="*/ 132 h 156"/>
                  <a:gd name="T62" fmla="*/ 39 w 158"/>
                  <a:gd name="T63" fmla="*/ 147 h 156"/>
                  <a:gd name="T64" fmla="*/ 50 w 158"/>
                  <a:gd name="T65" fmla="*/ 154 h 156"/>
                  <a:gd name="T66" fmla="*/ 63 w 158"/>
                  <a:gd name="T67" fmla="*/ 155 h 156"/>
                  <a:gd name="T68" fmla="*/ 89 w 158"/>
                  <a:gd name="T69" fmla="*/ 133 h 156"/>
                  <a:gd name="T70" fmla="*/ 98 w 158"/>
                  <a:gd name="T71" fmla="*/ 122 h 156"/>
                  <a:gd name="T72" fmla="*/ 110 w 158"/>
                  <a:gd name="T73" fmla="*/ 111 h 156"/>
                  <a:gd name="T74" fmla="*/ 126 w 158"/>
                  <a:gd name="T7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6">
                    <a:moveTo>
                      <a:pt x="126" y="101"/>
                    </a:moveTo>
                    <a:lnTo>
                      <a:pt x="135" y="84"/>
                    </a:lnTo>
                    <a:lnTo>
                      <a:pt x="142" y="57"/>
                    </a:lnTo>
                    <a:lnTo>
                      <a:pt x="146" y="49"/>
                    </a:lnTo>
                    <a:lnTo>
                      <a:pt x="154" y="44"/>
                    </a:lnTo>
                    <a:lnTo>
                      <a:pt x="157" y="24"/>
                    </a:lnTo>
                    <a:lnTo>
                      <a:pt x="154" y="0"/>
                    </a:lnTo>
                    <a:lnTo>
                      <a:pt x="143" y="6"/>
                    </a:lnTo>
                    <a:lnTo>
                      <a:pt x="137" y="13"/>
                    </a:lnTo>
                    <a:lnTo>
                      <a:pt x="129" y="6"/>
                    </a:lnTo>
                    <a:lnTo>
                      <a:pt x="111" y="6"/>
                    </a:lnTo>
                    <a:lnTo>
                      <a:pt x="109" y="13"/>
                    </a:lnTo>
                    <a:lnTo>
                      <a:pt x="96" y="13"/>
                    </a:lnTo>
                    <a:lnTo>
                      <a:pt x="89" y="4"/>
                    </a:lnTo>
                    <a:lnTo>
                      <a:pt x="78" y="6"/>
                    </a:lnTo>
                    <a:lnTo>
                      <a:pt x="60" y="7"/>
                    </a:lnTo>
                    <a:lnTo>
                      <a:pt x="59" y="13"/>
                    </a:lnTo>
                    <a:lnTo>
                      <a:pt x="52" y="3"/>
                    </a:lnTo>
                    <a:lnTo>
                      <a:pt x="41" y="2"/>
                    </a:lnTo>
                    <a:lnTo>
                      <a:pt x="28" y="6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6" y="42"/>
                    </a:lnTo>
                    <a:lnTo>
                      <a:pt x="8" y="74"/>
                    </a:lnTo>
                    <a:lnTo>
                      <a:pt x="0" y="85"/>
                    </a:lnTo>
                    <a:lnTo>
                      <a:pt x="3" y="117"/>
                    </a:lnTo>
                    <a:lnTo>
                      <a:pt x="15" y="119"/>
                    </a:lnTo>
                    <a:lnTo>
                      <a:pt x="28" y="117"/>
                    </a:lnTo>
                    <a:lnTo>
                      <a:pt x="34" y="124"/>
                    </a:lnTo>
                    <a:lnTo>
                      <a:pt x="40" y="132"/>
                    </a:lnTo>
                    <a:lnTo>
                      <a:pt x="39" y="147"/>
                    </a:lnTo>
                    <a:lnTo>
                      <a:pt x="50" y="154"/>
                    </a:lnTo>
                    <a:lnTo>
                      <a:pt x="63" y="155"/>
                    </a:lnTo>
                    <a:lnTo>
                      <a:pt x="89" y="133"/>
                    </a:lnTo>
                    <a:lnTo>
                      <a:pt x="98" y="122"/>
                    </a:lnTo>
                    <a:lnTo>
                      <a:pt x="110" y="111"/>
                    </a:lnTo>
                    <a:lnTo>
                      <a:pt x="126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6" name="Freeform 182"/>
              <p:cNvSpPr>
                <a:spLocks/>
              </p:cNvSpPr>
              <p:nvPr/>
            </p:nvSpPr>
            <p:spPr bwMode="auto">
              <a:xfrm>
                <a:off x="6202929" y="3941640"/>
                <a:ext cx="311352" cy="251673"/>
              </a:xfrm>
              <a:custGeom>
                <a:avLst/>
                <a:gdLst>
                  <a:gd name="T0" fmla="*/ 174 w 177"/>
                  <a:gd name="T1" fmla="*/ 101 h 142"/>
                  <a:gd name="T2" fmla="*/ 166 w 177"/>
                  <a:gd name="T3" fmla="*/ 100 h 142"/>
                  <a:gd name="T4" fmla="*/ 150 w 177"/>
                  <a:gd name="T5" fmla="*/ 103 h 142"/>
                  <a:gd name="T6" fmla="*/ 136 w 177"/>
                  <a:gd name="T7" fmla="*/ 101 h 142"/>
                  <a:gd name="T8" fmla="*/ 135 w 177"/>
                  <a:gd name="T9" fmla="*/ 108 h 142"/>
                  <a:gd name="T10" fmla="*/ 106 w 177"/>
                  <a:gd name="T11" fmla="*/ 110 h 142"/>
                  <a:gd name="T12" fmla="*/ 103 w 177"/>
                  <a:gd name="T13" fmla="*/ 116 h 142"/>
                  <a:gd name="T14" fmla="*/ 79 w 177"/>
                  <a:gd name="T15" fmla="*/ 120 h 142"/>
                  <a:gd name="T16" fmla="*/ 74 w 177"/>
                  <a:gd name="T17" fmla="*/ 109 h 142"/>
                  <a:gd name="T18" fmla="*/ 64 w 177"/>
                  <a:gd name="T19" fmla="*/ 105 h 142"/>
                  <a:gd name="T20" fmla="*/ 58 w 177"/>
                  <a:gd name="T21" fmla="*/ 114 h 142"/>
                  <a:gd name="T22" fmla="*/ 51 w 177"/>
                  <a:gd name="T23" fmla="*/ 117 h 142"/>
                  <a:gd name="T24" fmla="*/ 46 w 177"/>
                  <a:gd name="T25" fmla="*/ 121 h 142"/>
                  <a:gd name="T26" fmla="*/ 35 w 177"/>
                  <a:gd name="T27" fmla="*/ 123 h 142"/>
                  <a:gd name="T28" fmla="*/ 28 w 177"/>
                  <a:gd name="T29" fmla="*/ 132 h 142"/>
                  <a:gd name="T30" fmla="*/ 22 w 177"/>
                  <a:gd name="T31" fmla="*/ 141 h 142"/>
                  <a:gd name="T32" fmla="*/ 17 w 177"/>
                  <a:gd name="T33" fmla="*/ 132 h 142"/>
                  <a:gd name="T34" fmla="*/ 10 w 177"/>
                  <a:gd name="T35" fmla="*/ 111 h 142"/>
                  <a:gd name="T36" fmla="*/ 0 w 177"/>
                  <a:gd name="T37" fmla="*/ 94 h 142"/>
                  <a:gd name="T38" fmla="*/ 6 w 177"/>
                  <a:gd name="T39" fmla="*/ 75 h 142"/>
                  <a:gd name="T40" fmla="*/ 13 w 177"/>
                  <a:gd name="T41" fmla="*/ 66 h 142"/>
                  <a:gd name="T42" fmla="*/ 21 w 177"/>
                  <a:gd name="T43" fmla="*/ 61 h 142"/>
                  <a:gd name="T44" fmla="*/ 35 w 177"/>
                  <a:gd name="T45" fmla="*/ 62 h 142"/>
                  <a:gd name="T46" fmla="*/ 39 w 177"/>
                  <a:gd name="T47" fmla="*/ 53 h 142"/>
                  <a:gd name="T48" fmla="*/ 55 w 177"/>
                  <a:gd name="T49" fmla="*/ 52 h 142"/>
                  <a:gd name="T50" fmla="*/ 62 w 177"/>
                  <a:gd name="T51" fmla="*/ 42 h 142"/>
                  <a:gd name="T52" fmla="*/ 75 w 177"/>
                  <a:gd name="T53" fmla="*/ 38 h 142"/>
                  <a:gd name="T54" fmla="*/ 80 w 177"/>
                  <a:gd name="T55" fmla="*/ 27 h 142"/>
                  <a:gd name="T56" fmla="*/ 90 w 177"/>
                  <a:gd name="T57" fmla="*/ 24 h 142"/>
                  <a:gd name="T58" fmla="*/ 96 w 177"/>
                  <a:gd name="T59" fmla="*/ 12 h 142"/>
                  <a:gd name="T60" fmla="*/ 106 w 177"/>
                  <a:gd name="T61" fmla="*/ 3 h 142"/>
                  <a:gd name="T62" fmla="*/ 113 w 177"/>
                  <a:gd name="T63" fmla="*/ 0 h 142"/>
                  <a:gd name="T64" fmla="*/ 119 w 177"/>
                  <a:gd name="T65" fmla="*/ 11 h 142"/>
                  <a:gd name="T66" fmla="*/ 126 w 177"/>
                  <a:gd name="T67" fmla="*/ 26 h 142"/>
                  <a:gd name="T68" fmla="*/ 124 w 177"/>
                  <a:gd name="T69" fmla="*/ 38 h 142"/>
                  <a:gd name="T70" fmla="*/ 131 w 177"/>
                  <a:gd name="T71" fmla="*/ 41 h 142"/>
                  <a:gd name="T72" fmla="*/ 132 w 177"/>
                  <a:gd name="T73" fmla="*/ 50 h 142"/>
                  <a:gd name="T74" fmla="*/ 143 w 177"/>
                  <a:gd name="T75" fmla="*/ 47 h 142"/>
                  <a:gd name="T76" fmla="*/ 146 w 177"/>
                  <a:gd name="T77" fmla="*/ 61 h 142"/>
                  <a:gd name="T78" fmla="*/ 159 w 177"/>
                  <a:gd name="T79" fmla="*/ 64 h 142"/>
                  <a:gd name="T80" fmla="*/ 162 w 177"/>
                  <a:gd name="T81" fmla="*/ 80 h 142"/>
                  <a:gd name="T82" fmla="*/ 169 w 177"/>
                  <a:gd name="T83" fmla="*/ 83 h 142"/>
                  <a:gd name="T84" fmla="*/ 173 w 177"/>
                  <a:gd name="T85" fmla="*/ 89 h 142"/>
                  <a:gd name="T86" fmla="*/ 176 w 177"/>
                  <a:gd name="T87" fmla="*/ 94 h 142"/>
                  <a:gd name="T88" fmla="*/ 174 w 177"/>
                  <a:gd name="T89" fmla="*/ 10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142">
                    <a:moveTo>
                      <a:pt x="174" y="101"/>
                    </a:moveTo>
                    <a:lnTo>
                      <a:pt x="166" y="100"/>
                    </a:lnTo>
                    <a:lnTo>
                      <a:pt x="150" y="103"/>
                    </a:lnTo>
                    <a:lnTo>
                      <a:pt x="136" y="101"/>
                    </a:lnTo>
                    <a:lnTo>
                      <a:pt x="135" y="108"/>
                    </a:lnTo>
                    <a:lnTo>
                      <a:pt x="106" y="110"/>
                    </a:lnTo>
                    <a:lnTo>
                      <a:pt x="103" y="116"/>
                    </a:lnTo>
                    <a:lnTo>
                      <a:pt x="79" y="120"/>
                    </a:lnTo>
                    <a:lnTo>
                      <a:pt x="74" y="109"/>
                    </a:lnTo>
                    <a:lnTo>
                      <a:pt x="64" y="105"/>
                    </a:lnTo>
                    <a:lnTo>
                      <a:pt x="58" y="114"/>
                    </a:lnTo>
                    <a:lnTo>
                      <a:pt x="51" y="117"/>
                    </a:lnTo>
                    <a:lnTo>
                      <a:pt x="46" y="121"/>
                    </a:lnTo>
                    <a:lnTo>
                      <a:pt x="35" y="123"/>
                    </a:lnTo>
                    <a:lnTo>
                      <a:pt x="28" y="132"/>
                    </a:lnTo>
                    <a:lnTo>
                      <a:pt x="22" y="141"/>
                    </a:lnTo>
                    <a:lnTo>
                      <a:pt x="17" y="132"/>
                    </a:lnTo>
                    <a:lnTo>
                      <a:pt x="10" y="111"/>
                    </a:lnTo>
                    <a:lnTo>
                      <a:pt x="0" y="94"/>
                    </a:lnTo>
                    <a:lnTo>
                      <a:pt x="6" y="75"/>
                    </a:lnTo>
                    <a:lnTo>
                      <a:pt x="13" y="66"/>
                    </a:lnTo>
                    <a:lnTo>
                      <a:pt x="21" y="61"/>
                    </a:lnTo>
                    <a:lnTo>
                      <a:pt x="35" y="62"/>
                    </a:lnTo>
                    <a:lnTo>
                      <a:pt x="39" y="53"/>
                    </a:lnTo>
                    <a:lnTo>
                      <a:pt x="55" y="52"/>
                    </a:lnTo>
                    <a:lnTo>
                      <a:pt x="62" y="42"/>
                    </a:lnTo>
                    <a:lnTo>
                      <a:pt x="75" y="38"/>
                    </a:lnTo>
                    <a:lnTo>
                      <a:pt x="80" y="27"/>
                    </a:lnTo>
                    <a:lnTo>
                      <a:pt x="90" y="24"/>
                    </a:lnTo>
                    <a:lnTo>
                      <a:pt x="96" y="12"/>
                    </a:lnTo>
                    <a:lnTo>
                      <a:pt x="106" y="3"/>
                    </a:lnTo>
                    <a:lnTo>
                      <a:pt x="113" y="0"/>
                    </a:lnTo>
                    <a:lnTo>
                      <a:pt x="119" y="11"/>
                    </a:lnTo>
                    <a:lnTo>
                      <a:pt x="126" y="26"/>
                    </a:lnTo>
                    <a:lnTo>
                      <a:pt x="124" y="38"/>
                    </a:lnTo>
                    <a:lnTo>
                      <a:pt x="131" y="41"/>
                    </a:lnTo>
                    <a:lnTo>
                      <a:pt x="132" y="50"/>
                    </a:lnTo>
                    <a:lnTo>
                      <a:pt x="143" y="47"/>
                    </a:lnTo>
                    <a:lnTo>
                      <a:pt x="146" y="61"/>
                    </a:lnTo>
                    <a:lnTo>
                      <a:pt x="159" y="64"/>
                    </a:lnTo>
                    <a:lnTo>
                      <a:pt x="162" y="80"/>
                    </a:lnTo>
                    <a:lnTo>
                      <a:pt x="169" y="83"/>
                    </a:lnTo>
                    <a:lnTo>
                      <a:pt x="173" y="89"/>
                    </a:lnTo>
                    <a:lnTo>
                      <a:pt x="176" y="94"/>
                    </a:lnTo>
                    <a:lnTo>
                      <a:pt x="174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7" name="Freeform 183"/>
              <p:cNvSpPr>
                <a:spLocks/>
              </p:cNvSpPr>
              <p:nvPr/>
            </p:nvSpPr>
            <p:spPr bwMode="auto">
              <a:xfrm>
                <a:off x="6446664" y="3325042"/>
                <a:ext cx="270467" cy="316164"/>
              </a:xfrm>
              <a:custGeom>
                <a:avLst/>
                <a:gdLst>
                  <a:gd name="T0" fmla="*/ 0 w 172"/>
                  <a:gd name="T1" fmla="*/ 2 h 201"/>
                  <a:gd name="T2" fmla="*/ 0 w 172"/>
                  <a:gd name="T3" fmla="*/ 201 h 201"/>
                  <a:gd name="T4" fmla="*/ 10 w 172"/>
                  <a:gd name="T5" fmla="*/ 195 h 201"/>
                  <a:gd name="T6" fmla="*/ 22 w 172"/>
                  <a:gd name="T7" fmla="*/ 186 h 201"/>
                  <a:gd name="T8" fmla="*/ 129 w 172"/>
                  <a:gd name="T9" fmla="*/ 186 h 201"/>
                  <a:gd name="T10" fmla="*/ 138 w 172"/>
                  <a:gd name="T11" fmla="*/ 195 h 201"/>
                  <a:gd name="T12" fmla="*/ 166 w 172"/>
                  <a:gd name="T13" fmla="*/ 172 h 201"/>
                  <a:gd name="T14" fmla="*/ 166 w 172"/>
                  <a:gd name="T15" fmla="*/ 149 h 201"/>
                  <a:gd name="T16" fmla="*/ 172 w 172"/>
                  <a:gd name="T17" fmla="*/ 146 h 201"/>
                  <a:gd name="T18" fmla="*/ 134 w 172"/>
                  <a:gd name="T19" fmla="*/ 85 h 201"/>
                  <a:gd name="T20" fmla="*/ 112 w 172"/>
                  <a:gd name="T21" fmla="*/ 48 h 201"/>
                  <a:gd name="T22" fmla="*/ 112 w 172"/>
                  <a:gd name="T23" fmla="*/ 32 h 201"/>
                  <a:gd name="T24" fmla="*/ 125 w 172"/>
                  <a:gd name="T25" fmla="*/ 45 h 201"/>
                  <a:gd name="T26" fmla="*/ 143 w 172"/>
                  <a:gd name="T27" fmla="*/ 65 h 201"/>
                  <a:gd name="T28" fmla="*/ 151 w 172"/>
                  <a:gd name="T29" fmla="*/ 48 h 201"/>
                  <a:gd name="T30" fmla="*/ 151 w 172"/>
                  <a:gd name="T31" fmla="*/ 28 h 201"/>
                  <a:gd name="T32" fmla="*/ 136 w 172"/>
                  <a:gd name="T33" fmla="*/ 5 h 201"/>
                  <a:gd name="T34" fmla="*/ 112 w 172"/>
                  <a:gd name="T35" fmla="*/ 2 h 201"/>
                  <a:gd name="T36" fmla="*/ 91 w 172"/>
                  <a:gd name="T37" fmla="*/ 3 h 201"/>
                  <a:gd name="T38" fmla="*/ 67 w 172"/>
                  <a:gd name="T39" fmla="*/ 19 h 201"/>
                  <a:gd name="T40" fmla="*/ 55 w 172"/>
                  <a:gd name="T41" fmla="*/ 12 h 201"/>
                  <a:gd name="T42" fmla="*/ 44 w 172"/>
                  <a:gd name="T43" fmla="*/ 0 h 201"/>
                  <a:gd name="T44" fmla="*/ 0 w 172"/>
                  <a:gd name="T45" fmla="*/ 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2" h="201">
                    <a:moveTo>
                      <a:pt x="0" y="2"/>
                    </a:moveTo>
                    <a:lnTo>
                      <a:pt x="0" y="201"/>
                    </a:lnTo>
                    <a:lnTo>
                      <a:pt x="10" y="195"/>
                    </a:lnTo>
                    <a:lnTo>
                      <a:pt x="22" y="186"/>
                    </a:lnTo>
                    <a:lnTo>
                      <a:pt x="129" y="186"/>
                    </a:lnTo>
                    <a:lnTo>
                      <a:pt x="138" y="195"/>
                    </a:lnTo>
                    <a:lnTo>
                      <a:pt x="166" y="172"/>
                    </a:lnTo>
                    <a:lnTo>
                      <a:pt x="166" y="149"/>
                    </a:lnTo>
                    <a:lnTo>
                      <a:pt x="172" y="146"/>
                    </a:lnTo>
                    <a:lnTo>
                      <a:pt x="134" y="85"/>
                    </a:lnTo>
                    <a:lnTo>
                      <a:pt x="112" y="48"/>
                    </a:lnTo>
                    <a:lnTo>
                      <a:pt x="112" y="32"/>
                    </a:lnTo>
                    <a:lnTo>
                      <a:pt x="125" y="45"/>
                    </a:lnTo>
                    <a:lnTo>
                      <a:pt x="143" y="65"/>
                    </a:lnTo>
                    <a:lnTo>
                      <a:pt x="151" y="48"/>
                    </a:lnTo>
                    <a:lnTo>
                      <a:pt x="151" y="28"/>
                    </a:lnTo>
                    <a:lnTo>
                      <a:pt x="136" y="5"/>
                    </a:lnTo>
                    <a:lnTo>
                      <a:pt x="112" y="2"/>
                    </a:lnTo>
                    <a:lnTo>
                      <a:pt x="91" y="3"/>
                    </a:lnTo>
                    <a:lnTo>
                      <a:pt x="67" y="19"/>
                    </a:lnTo>
                    <a:lnTo>
                      <a:pt x="55" y="12"/>
                    </a:lnTo>
                    <a:lnTo>
                      <a:pt x="44" y="0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5537768" y="3192914"/>
                <a:ext cx="264177" cy="246954"/>
              </a:xfrm>
              <a:custGeom>
                <a:avLst/>
                <a:gdLst>
                  <a:gd name="T0" fmla="*/ 118 w 149"/>
                  <a:gd name="T1" fmla="*/ 19 h 140"/>
                  <a:gd name="T2" fmla="*/ 135 w 149"/>
                  <a:gd name="T3" fmla="*/ 16 h 140"/>
                  <a:gd name="T4" fmla="*/ 146 w 149"/>
                  <a:gd name="T5" fmla="*/ 27 h 140"/>
                  <a:gd name="T6" fmla="*/ 139 w 149"/>
                  <a:gd name="T7" fmla="*/ 41 h 140"/>
                  <a:gd name="T8" fmla="*/ 148 w 149"/>
                  <a:gd name="T9" fmla="*/ 46 h 140"/>
                  <a:gd name="T10" fmla="*/ 141 w 149"/>
                  <a:gd name="T11" fmla="*/ 70 h 140"/>
                  <a:gd name="T12" fmla="*/ 126 w 149"/>
                  <a:gd name="T13" fmla="*/ 71 h 140"/>
                  <a:gd name="T14" fmla="*/ 122 w 149"/>
                  <a:gd name="T15" fmla="*/ 82 h 140"/>
                  <a:gd name="T16" fmla="*/ 130 w 149"/>
                  <a:gd name="T17" fmla="*/ 89 h 140"/>
                  <a:gd name="T18" fmla="*/ 111 w 149"/>
                  <a:gd name="T19" fmla="*/ 105 h 140"/>
                  <a:gd name="T20" fmla="*/ 100 w 149"/>
                  <a:gd name="T21" fmla="*/ 118 h 140"/>
                  <a:gd name="T22" fmla="*/ 88 w 149"/>
                  <a:gd name="T23" fmla="*/ 124 h 140"/>
                  <a:gd name="T24" fmla="*/ 77 w 149"/>
                  <a:gd name="T25" fmla="*/ 124 h 140"/>
                  <a:gd name="T26" fmla="*/ 74 w 149"/>
                  <a:gd name="T27" fmla="*/ 131 h 140"/>
                  <a:gd name="T28" fmla="*/ 63 w 149"/>
                  <a:gd name="T29" fmla="*/ 130 h 140"/>
                  <a:gd name="T30" fmla="*/ 61 w 149"/>
                  <a:gd name="T31" fmla="*/ 139 h 140"/>
                  <a:gd name="T32" fmla="*/ 46 w 149"/>
                  <a:gd name="T33" fmla="*/ 139 h 140"/>
                  <a:gd name="T34" fmla="*/ 48 w 149"/>
                  <a:gd name="T35" fmla="*/ 132 h 140"/>
                  <a:gd name="T36" fmla="*/ 37 w 149"/>
                  <a:gd name="T37" fmla="*/ 132 h 140"/>
                  <a:gd name="T38" fmla="*/ 0 w 149"/>
                  <a:gd name="T39" fmla="*/ 132 h 140"/>
                  <a:gd name="T40" fmla="*/ 9 w 149"/>
                  <a:gd name="T41" fmla="*/ 120 h 140"/>
                  <a:gd name="T42" fmla="*/ 17 w 149"/>
                  <a:gd name="T43" fmla="*/ 115 h 140"/>
                  <a:gd name="T44" fmla="*/ 25 w 149"/>
                  <a:gd name="T45" fmla="*/ 108 h 140"/>
                  <a:gd name="T46" fmla="*/ 31 w 149"/>
                  <a:gd name="T47" fmla="*/ 64 h 140"/>
                  <a:gd name="T48" fmla="*/ 36 w 149"/>
                  <a:gd name="T49" fmla="*/ 49 h 140"/>
                  <a:gd name="T50" fmla="*/ 42 w 149"/>
                  <a:gd name="T51" fmla="*/ 51 h 140"/>
                  <a:gd name="T52" fmla="*/ 43 w 149"/>
                  <a:gd name="T53" fmla="*/ 41 h 140"/>
                  <a:gd name="T54" fmla="*/ 67 w 149"/>
                  <a:gd name="T55" fmla="*/ 40 h 140"/>
                  <a:gd name="T56" fmla="*/ 67 w 149"/>
                  <a:gd name="T57" fmla="*/ 28 h 140"/>
                  <a:gd name="T58" fmla="*/ 76 w 149"/>
                  <a:gd name="T59" fmla="*/ 19 h 140"/>
                  <a:gd name="T60" fmla="*/ 82 w 149"/>
                  <a:gd name="T61" fmla="*/ 9 h 140"/>
                  <a:gd name="T62" fmla="*/ 85 w 149"/>
                  <a:gd name="T63" fmla="*/ 0 h 140"/>
                  <a:gd name="T64" fmla="*/ 96 w 149"/>
                  <a:gd name="T65" fmla="*/ 7 h 140"/>
                  <a:gd name="T66" fmla="*/ 108 w 149"/>
                  <a:gd name="T67" fmla="*/ 8 h 140"/>
                  <a:gd name="T68" fmla="*/ 118 w 149"/>
                  <a:gd name="T69" fmla="*/ 1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40">
                    <a:moveTo>
                      <a:pt x="118" y="19"/>
                    </a:moveTo>
                    <a:lnTo>
                      <a:pt x="135" y="16"/>
                    </a:lnTo>
                    <a:lnTo>
                      <a:pt x="146" y="27"/>
                    </a:lnTo>
                    <a:lnTo>
                      <a:pt x="139" y="41"/>
                    </a:lnTo>
                    <a:lnTo>
                      <a:pt x="148" y="46"/>
                    </a:lnTo>
                    <a:lnTo>
                      <a:pt x="141" y="70"/>
                    </a:lnTo>
                    <a:lnTo>
                      <a:pt x="126" y="71"/>
                    </a:lnTo>
                    <a:lnTo>
                      <a:pt x="122" y="82"/>
                    </a:lnTo>
                    <a:lnTo>
                      <a:pt x="130" y="89"/>
                    </a:lnTo>
                    <a:lnTo>
                      <a:pt x="111" y="105"/>
                    </a:lnTo>
                    <a:lnTo>
                      <a:pt x="100" y="118"/>
                    </a:lnTo>
                    <a:lnTo>
                      <a:pt x="88" y="124"/>
                    </a:lnTo>
                    <a:lnTo>
                      <a:pt x="77" y="124"/>
                    </a:lnTo>
                    <a:lnTo>
                      <a:pt x="74" y="131"/>
                    </a:lnTo>
                    <a:lnTo>
                      <a:pt x="63" y="130"/>
                    </a:lnTo>
                    <a:lnTo>
                      <a:pt x="61" y="139"/>
                    </a:lnTo>
                    <a:lnTo>
                      <a:pt x="46" y="139"/>
                    </a:lnTo>
                    <a:lnTo>
                      <a:pt x="48" y="132"/>
                    </a:lnTo>
                    <a:lnTo>
                      <a:pt x="37" y="132"/>
                    </a:lnTo>
                    <a:lnTo>
                      <a:pt x="0" y="132"/>
                    </a:lnTo>
                    <a:lnTo>
                      <a:pt x="9" y="120"/>
                    </a:lnTo>
                    <a:lnTo>
                      <a:pt x="17" y="115"/>
                    </a:lnTo>
                    <a:lnTo>
                      <a:pt x="25" y="108"/>
                    </a:lnTo>
                    <a:lnTo>
                      <a:pt x="31" y="64"/>
                    </a:lnTo>
                    <a:lnTo>
                      <a:pt x="36" y="49"/>
                    </a:lnTo>
                    <a:lnTo>
                      <a:pt x="42" y="51"/>
                    </a:lnTo>
                    <a:lnTo>
                      <a:pt x="43" y="41"/>
                    </a:lnTo>
                    <a:lnTo>
                      <a:pt x="67" y="40"/>
                    </a:lnTo>
                    <a:lnTo>
                      <a:pt x="67" y="28"/>
                    </a:lnTo>
                    <a:lnTo>
                      <a:pt x="76" y="1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96" y="7"/>
                    </a:lnTo>
                    <a:lnTo>
                      <a:pt x="108" y="8"/>
                    </a:lnTo>
                    <a:lnTo>
                      <a:pt x="118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5619537" y="3152017"/>
                <a:ext cx="503195" cy="564690"/>
              </a:xfrm>
              <a:custGeom>
                <a:avLst/>
                <a:gdLst>
                  <a:gd name="T0" fmla="*/ 89 w 285"/>
                  <a:gd name="T1" fmla="*/ 41 h 320"/>
                  <a:gd name="T2" fmla="*/ 100 w 285"/>
                  <a:gd name="T3" fmla="*/ 52 h 320"/>
                  <a:gd name="T4" fmla="*/ 94 w 285"/>
                  <a:gd name="T5" fmla="*/ 65 h 320"/>
                  <a:gd name="T6" fmla="*/ 102 w 285"/>
                  <a:gd name="T7" fmla="*/ 70 h 320"/>
                  <a:gd name="T8" fmla="*/ 95 w 285"/>
                  <a:gd name="T9" fmla="*/ 95 h 320"/>
                  <a:gd name="T10" fmla="*/ 80 w 285"/>
                  <a:gd name="T11" fmla="*/ 96 h 320"/>
                  <a:gd name="T12" fmla="*/ 77 w 285"/>
                  <a:gd name="T13" fmla="*/ 107 h 320"/>
                  <a:gd name="T14" fmla="*/ 84 w 285"/>
                  <a:gd name="T15" fmla="*/ 113 h 320"/>
                  <a:gd name="T16" fmla="*/ 65 w 285"/>
                  <a:gd name="T17" fmla="*/ 129 h 320"/>
                  <a:gd name="T18" fmla="*/ 54 w 285"/>
                  <a:gd name="T19" fmla="*/ 142 h 320"/>
                  <a:gd name="T20" fmla="*/ 42 w 285"/>
                  <a:gd name="T21" fmla="*/ 148 h 320"/>
                  <a:gd name="T22" fmla="*/ 31 w 285"/>
                  <a:gd name="T23" fmla="*/ 148 h 320"/>
                  <a:gd name="T24" fmla="*/ 28 w 285"/>
                  <a:gd name="T25" fmla="*/ 156 h 320"/>
                  <a:gd name="T26" fmla="*/ 17 w 285"/>
                  <a:gd name="T27" fmla="*/ 154 h 320"/>
                  <a:gd name="T28" fmla="*/ 15 w 285"/>
                  <a:gd name="T29" fmla="*/ 163 h 320"/>
                  <a:gd name="T30" fmla="*/ 0 w 285"/>
                  <a:gd name="T31" fmla="*/ 163 h 320"/>
                  <a:gd name="T32" fmla="*/ 31 w 285"/>
                  <a:gd name="T33" fmla="*/ 200 h 320"/>
                  <a:gd name="T34" fmla="*/ 46 w 285"/>
                  <a:gd name="T35" fmla="*/ 209 h 320"/>
                  <a:gd name="T36" fmla="*/ 146 w 285"/>
                  <a:gd name="T37" fmla="*/ 289 h 320"/>
                  <a:gd name="T38" fmla="*/ 160 w 285"/>
                  <a:gd name="T39" fmla="*/ 295 h 320"/>
                  <a:gd name="T40" fmla="*/ 163 w 285"/>
                  <a:gd name="T41" fmla="*/ 319 h 320"/>
                  <a:gd name="T42" fmla="*/ 176 w 285"/>
                  <a:gd name="T43" fmla="*/ 316 h 320"/>
                  <a:gd name="T44" fmla="*/ 178 w 285"/>
                  <a:gd name="T45" fmla="*/ 309 h 320"/>
                  <a:gd name="T46" fmla="*/ 202 w 285"/>
                  <a:gd name="T47" fmla="*/ 307 h 320"/>
                  <a:gd name="T48" fmla="*/ 212 w 285"/>
                  <a:gd name="T49" fmla="*/ 296 h 320"/>
                  <a:gd name="T50" fmla="*/ 220 w 285"/>
                  <a:gd name="T51" fmla="*/ 291 h 320"/>
                  <a:gd name="T52" fmla="*/ 223 w 285"/>
                  <a:gd name="T53" fmla="*/ 282 h 320"/>
                  <a:gd name="T54" fmla="*/ 246 w 285"/>
                  <a:gd name="T55" fmla="*/ 274 h 320"/>
                  <a:gd name="T56" fmla="*/ 253 w 285"/>
                  <a:gd name="T57" fmla="*/ 264 h 320"/>
                  <a:gd name="T58" fmla="*/ 264 w 285"/>
                  <a:gd name="T59" fmla="*/ 254 h 320"/>
                  <a:gd name="T60" fmla="*/ 279 w 285"/>
                  <a:gd name="T61" fmla="*/ 248 h 320"/>
                  <a:gd name="T62" fmla="*/ 284 w 285"/>
                  <a:gd name="T63" fmla="*/ 241 h 320"/>
                  <a:gd name="T64" fmla="*/ 282 w 285"/>
                  <a:gd name="T65" fmla="*/ 227 h 320"/>
                  <a:gd name="T66" fmla="*/ 259 w 285"/>
                  <a:gd name="T67" fmla="*/ 223 h 320"/>
                  <a:gd name="T68" fmla="*/ 252 w 285"/>
                  <a:gd name="T69" fmla="*/ 216 h 320"/>
                  <a:gd name="T70" fmla="*/ 250 w 285"/>
                  <a:gd name="T71" fmla="*/ 198 h 320"/>
                  <a:gd name="T72" fmla="*/ 253 w 285"/>
                  <a:gd name="T73" fmla="*/ 102 h 320"/>
                  <a:gd name="T74" fmla="*/ 246 w 285"/>
                  <a:gd name="T75" fmla="*/ 101 h 320"/>
                  <a:gd name="T76" fmla="*/ 242 w 285"/>
                  <a:gd name="T77" fmla="*/ 85 h 320"/>
                  <a:gd name="T78" fmla="*/ 229 w 285"/>
                  <a:gd name="T79" fmla="*/ 80 h 320"/>
                  <a:gd name="T80" fmla="*/ 224 w 285"/>
                  <a:gd name="T81" fmla="*/ 63 h 320"/>
                  <a:gd name="T82" fmla="*/ 227 w 285"/>
                  <a:gd name="T83" fmla="*/ 48 h 320"/>
                  <a:gd name="T84" fmla="*/ 241 w 285"/>
                  <a:gd name="T85" fmla="*/ 44 h 320"/>
                  <a:gd name="T86" fmla="*/ 233 w 285"/>
                  <a:gd name="T87" fmla="*/ 33 h 320"/>
                  <a:gd name="T88" fmla="*/ 235 w 285"/>
                  <a:gd name="T89" fmla="*/ 21 h 320"/>
                  <a:gd name="T90" fmla="*/ 242 w 285"/>
                  <a:gd name="T91" fmla="*/ 21 h 320"/>
                  <a:gd name="T92" fmla="*/ 239 w 285"/>
                  <a:gd name="T93" fmla="*/ 3 h 320"/>
                  <a:gd name="T94" fmla="*/ 196 w 285"/>
                  <a:gd name="T95" fmla="*/ 0 h 320"/>
                  <a:gd name="T96" fmla="*/ 176 w 285"/>
                  <a:gd name="T97" fmla="*/ 3 h 320"/>
                  <a:gd name="T98" fmla="*/ 160 w 285"/>
                  <a:gd name="T99" fmla="*/ 8 h 320"/>
                  <a:gd name="T100" fmla="*/ 128 w 285"/>
                  <a:gd name="T101" fmla="*/ 11 h 320"/>
                  <a:gd name="T102" fmla="*/ 117 w 285"/>
                  <a:gd name="T103" fmla="*/ 21 h 320"/>
                  <a:gd name="T104" fmla="*/ 96 w 285"/>
                  <a:gd name="T105" fmla="*/ 25 h 320"/>
                  <a:gd name="T106" fmla="*/ 89 w 285"/>
                  <a:gd name="T107" fmla="*/ 4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5" h="320">
                    <a:moveTo>
                      <a:pt x="89" y="41"/>
                    </a:moveTo>
                    <a:lnTo>
                      <a:pt x="100" y="52"/>
                    </a:lnTo>
                    <a:lnTo>
                      <a:pt x="94" y="65"/>
                    </a:lnTo>
                    <a:lnTo>
                      <a:pt x="102" y="70"/>
                    </a:lnTo>
                    <a:lnTo>
                      <a:pt x="95" y="95"/>
                    </a:lnTo>
                    <a:lnTo>
                      <a:pt x="80" y="96"/>
                    </a:lnTo>
                    <a:lnTo>
                      <a:pt x="77" y="107"/>
                    </a:lnTo>
                    <a:lnTo>
                      <a:pt x="84" y="113"/>
                    </a:lnTo>
                    <a:lnTo>
                      <a:pt x="65" y="129"/>
                    </a:lnTo>
                    <a:lnTo>
                      <a:pt x="54" y="142"/>
                    </a:lnTo>
                    <a:lnTo>
                      <a:pt x="42" y="148"/>
                    </a:lnTo>
                    <a:lnTo>
                      <a:pt x="31" y="148"/>
                    </a:lnTo>
                    <a:lnTo>
                      <a:pt x="28" y="156"/>
                    </a:lnTo>
                    <a:lnTo>
                      <a:pt x="17" y="154"/>
                    </a:lnTo>
                    <a:lnTo>
                      <a:pt x="15" y="163"/>
                    </a:lnTo>
                    <a:lnTo>
                      <a:pt x="0" y="163"/>
                    </a:lnTo>
                    <a:lnTo>
                      <a:pt x="31" y="200"/>
                    </a:lnTo>
                    <a:lnTo>
                      <a:pt x="46" y="209"/>
                    </a:lnTo>
                    <a:lnTo>
                      <a:pt x="146" y="289"/>
                    </a:lnTo>
                    <a:lnTo>
                      <a:pt x="160" y="295"/>
                    </a:lnTo>
                    <a:lnTo>
                      <a:pt x="163" y="319"/>
                    </a:lnTo>
                    <a:lnTo>
                      <a:pt x="176" y="316"/>
                    </a:lnTo>
                    <a:lnTo>
                      <a:pt x="178" y="309"/>
                    </a:lnTo>
                    <a:lnTo>
                      <a:pt x="202" y="307"/>
                    </a:lnTo>
                    <a:lnTo>
                      <a:pt x="212" y="296"/>
                    </a:lnTo>
                    <a:lnTo>
                      <a:pt x="220" y="291"/>
                    </a:lnTo>
                    <a:lnTo>
                      <a:pt x="223" y="282"/>
                    </a:lnTo>
                    <a:lnTo>
                      <a:pt x="246" y="274"/>
                    </a:lnTo>
                    <a:lnTo>
                      <a:pt x="253" y="264"/>
                    </a:lnTo>
                    <a:lnTo>
                      <a:pt x="264" y="254"/>
                    </a:lnTo>
                    <a:lnTo>
                      <a:pt x="279" y="248"/>
                    </a:lnTo>
                    <a:lnTo>
                      <a:pt x="284" y="241"/>
                    </a:lnTo>
                    <a:lnTo>
                      <a:pt x="282" y="227"/>
                    </a:lnTo>
                    <a:lnTo>
                      <a:pt x="259" y="223"/>
                    </a:lnTo>
                    <a:lnTo>
                      <a:pt x="252" y="216"/>
                    </a:lnTo>
                    <a:lnTo>
                      <a:pt x="250" y="198"/>
                    </a:lnTo>
                    <a:lnTo>
                      <a:pt x="253" y="102"/>
                    </a:lnTo>
                    <a:lnTo>
                      <a:pt x="246" y="101"/>
                    </a:lnTo>
                    <a:lnTo>
                      <a:pt x="242" y="85"/>
                    </a:lnTo>
                    <a:lnTo>
                      <a:pt x="229" y="80"/>
                    </a:lnTo>
                    <a:lnTo>
                      <a:pt x="224" y="63"/>
                    </a:lnTo>
                    <a:lnTo>
                      <a:pt x="227" y="48"/>
                    </a:lnTo>
                    <a:lnTo>
                      <a:pt x="241" y="44"/>
                    </a:lnTo>
                    <a:lnTo>
                      <a:pt x="233" y="33"/>
                    </a:lnTo>
                    <a:lnTo>
                      <a:pt x="235" y="21"/>
                    </a:lnTo>
                    <a:lnTo>
                      <a:pt x="242" y="21"/>
                    </a:lnTo>
                    <a:lnTo>
                      <a:pt x="239" y="3"/>
                    </a:lnTo>
                    <a:lnTo>
                      <a:pt x="196" y="0"/>
                    </a:lnTo>
                    <a:lnTo>
                      <a:pt x="176" y="3"/>
                    </a:lnTo>
                    <a:lnTo>
                      <a:pt x="160" y="8"/>
                    </a:lnTo>
                    <a:lnTo>
                      <a:pt x="128" y="11"/>
                    </a:lnTo>
                    <a:lnTo>
                      <a:pt x="117" y="21"/>
                    </a:lnTo>
                    <a:lnTo>
                      <a:pt x="96" y="25"/>
                    </a:lnTo>
                    <a:lnTo>
                      <a:pt x="89" y="4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6000078" y="3862992"/>
                <a:ext cx="242163" cy="369644"/>
              </a:xfrm>
              <a:custGeom>
                <a:avLst/>
                <a:gdLst>
                  <a:gd name="T0" fmla="*/ 0 w 138"/>
                  <a:gd name="T1" fmla="*/ 157 h 209"/>
                  <a:gd name="T2" fmla="*/ 26 w 138"/>
                  <a:gd name="T3" fmla="*/ 135 h 209"/>
                  <a:gd name="T4" fmla="*/ 35 w 138"/>
                  <a:gd name="T5" fmla="*/ 124 h 209"/>
                  <a:gd name="T6" fmla="*/ 47 w 138"/>
                  <a:gd name="T7" fmla="*/ 113 h 209"/>
                  <a:gd name="T8" fmla="*/ 63 w 138"/>
                  <a:gd name="T9" fmla="*/ 102 h 209"/>
                  <a:gd name="T10" fmla="*/ 72 w 138"/>
                  <a:gd name="T11" fmla="*/ 85 h 209"/>
                  <a:gd name="T12" fmla="*/ 79 w 138"/>
                  <a:gd name="T13" fmla="*/ 58 h 209"/>
                  <a:gd name="T14" fmla="*/ 83 w 138"/>
                  <a:gd name="T15" fmla="*/ 51 h 209"/>
                  <a:gd name="T16" fmla="*/ 92 w 138"/>
                  <a:gd name="T17" fmla="*/ 45 h 209"/>
                  <a:gd name="T18" fmla="*/ 94 w 138"/>
                  <a:gd name="T19" fmla="*/ 25 h 209"/>
                  <a:gd name="T20" fmla="*/ 91 w 138"/>
                  <a:gd name="T21" fmla="*/ 1 h 209"/>
                  <a:gd name="T22" fmla="*/ 97 w 138"/>
                  <a:gd name="T23" fmla="*/ 0 h 209"/>
                  <a:gd name="T24" fmla="*/ 100 w 138"/>
                  <a:gd name="T25" fmla="*/ 10 h 209"/>
                  <a:gd name="T26" fmla="*/ 104 w 138"/>
                  <a:gd name="T27" fmla="*/ 18 h 209"/>
                  <a:gd name="T28" fmla="*/ 111 w 138"/>
                  <a:gd name="T29" fmla="*/ 32 h 209"/>
                  <a:gd name="T30" fmla="*/ 111 w 138"/>
                  <a:gd name="T31" fmla="*/ 40 h 209"/>
                  <a:gd name="T32" fmla="*/ 105 w 138"/>
                  <a:gd name="T33" fmla="*/ 43 h 209"/>
                  <a:gd name="T34" fmla="*/ 108 w 138"/>
                  <a:gd name="T35" fmla="*/ 46 h 209"/>
                  <a:gd name="T36" fmla="*/ 111 w 138"/>
                  <a:gd name="T37" fmla="*/ 54 h 209"/>
                  <a:gd name="T38" fmla="*/ 116 w 138"/>
                  <a:gd name="T39" fmla="*/ 62 h 209"/>
                  <a:gd name="T40" fmla="*/ 115 w 138"/>
                  <a:gd name="T41" fmla="*/ 69 h 209"/>
                  <a:gd name="T42" fmla="*/ 108 w 138"/>
                  <a:gd name="T43" fmla="*/ 73 h 209"/>
                  <a:gd name="T44" fmla="*/ 109 w 138"/>
                  <a:gd name="T45" fmla="*/ 81 h 209"/>
                  <a:gd name="T46" fmla="*/ 120 w 138"/>
                  <a:gd name="T47" fmla="*/ 95 h 209"/>
                  <a:gd name="T48" fmla="*/ 128 w 138"/>
                  <a:gd name="T49" fmla="*/ 111 h 209"/>
                  <a:gd name="T50" fmla="*/ 121 w 138"/>
                  <a:gd name="T51" fmla="*/ 120 h 209"/>
                  <a:gd name="T52" fmla="*/ 115 w 138"/>
                  <a:gd name="T53" fmla="*/ 139 h 209"/>
                  <a:gd name="T54" fmla="*/ 125 w 138"/>
                  <a:gd name="T55" fmla="*/ 156 h 209"/>
                  <a:gd name="T56" fmla="*/ 132 w 138"/>
                  <a:gd name="T57" fmla="*/ 176 h 209"/>
                  <a:gd name="T58" fmla="*/ 137 w 138"/>
                  <a:gd name="T59" fmla="*/ 185 h 209"/>
                  <a:gd name="T60" fmla="*/ 92 w 138"/>
                  <a:gd name="T61" fmla="*/ 190 h 209"/>
                  <a:gd name="T62" fmla="*/ 69 w 138"/>
                  <a:gd name="T63" fmla="*/ 193 h 209"/>
                  <a:gd name="T64" fmla="*/ 60 w 138"/>
                  <a:gd name="T65" fmla="*/ 200 h 209"/>
                  <a:gd name="T66" fmla="*/ 60 w 138"/>
                  <a:gd name="T67" fmla="*/ 206 h 209"/>
                  <a:gd name="T68" fmla="*/ 40 w 138"/>
                  <a:gd name="T69" fmla="*/ 208 h 209"/>
                  <a:gd name="T70" fmla="*/ 37 w 138"/>
                  <a:gd name="T71" fmla="*/ 193 h 209"/>
                  <a:gd name="T72" fmla="*/ 44 w 138"/>
                  <a:gd name="T73" fmla="*/ 178 h 209"/>
                  <a:gd name="T74" fmla="*/ 37 w 138"/>
                  <a:gd name="T75" fmla="*/ 170 h 209"/>
                  <a:gd name="T76" fmla="*/ 22 w 138"/>
                  <a:gd name="T77" fmla="*/ 164 h 209"/>
                  <a:gd name="T78" fmla="*/ 0 w 138"/>
                  <a:gd name="T79" fmla="*/ 15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" h="209">
                    <a:moveTo>
                      <a:pt x="0" y="157"/>
                    </a:moveTo>
                    <a:lnTo>
                      <a:pt x="26" y="135"/>
                    </a:lnTo>
                    <a:lnTo>
                      <a:pt x="35" y="124"/>
                    </a:lnTo>
                    <a:lnTo>
                      <a:pt x="47" y="113"/>
                    </a:lnTo>
                    <a:lnTo>
                      <a:pt x="63" y="102"/>
                    </a:lnTo>
                    <a:lnTo>
                      <a:pt x="72" y="85"/>
                    </a:lnTo>
                    <a:lnTo>
                      <a:pt x="79" y="58"/>
                    </a:lnTo>
                    <a:lnTo>
                      <a:pt x="83" y="51"/>
                    </a:lnTo>
                    <a:lnTo>
                      <a:pt x="92" y="45"/>
                    </a:lnTo>
                    <a:lnTo>
                      <a:pt x="94" y="25"/>
                    </a:lnTo>
                    <a:lnTo>
                      <a:pt x="91" y="1"/>
                    </a:lnTo>
                    <a:lnTo>
                      <a:pt x="97" y="0"/>
                    </a:lnTo>
                    <a:lnTo>
                      <a:pt x="100" y="10"/>
                    </a:lnTo>
                    <a:lnTo>
                      <a:pt x="104" y="18"/>
                    </a:lnTo>
                    <a:lnTo>
                      <a:pt x="111" y="32"/>
                    </a:lnTo>
                    <a:lnTo>
                      <a:pt x="111" y="40"/>
                    </a:lnTo>
                    <a:lnTo>
                      <a:pt x="105" y="43"/>
                    </a:lnTo>
                    <a:lnTo>
                      <a:pt x="108" y="46"/>
                    </a:lnTo>
                    <a:lnTo>
                      <a:pt x="111" y="54"/>
                    </a:lnTo>
                    <a:lnTo>
                      <a:pt x="116" y="62"/>
                    </a:lnTo>
                    <a:lnTo>
                      <a:pt x="115" y="69"/>
                    </a:lnTo>
                    <a:lnTo>
                      <a:pt x="108" y="73"/>
                    </a:lnTo>
                    <a:lnTo>
                      <a:pt x="109" y="81"/>
                    </a:lnTo>
                    <a:lnTo>
                      <a:pt x="120" y="95"/>
                    </a:lnTo>
                    <a:lnTo>
                      <a:pt x="128" y="111"/>
                    </a:lnTo>
                    <a:lnTo>
                      <a:pt x="121" y="120"/>
                    </a:lnTo>
                    <a:lnTo>
                      <a:pt x="115" y="139"/>
                    </a:lnTo>
                    <a:lnTo>
                      <a:pt x="125" y="156"/>
                    </a:lnTo>
                    <a:lnTo>
                      <a:pt x="132" y="176"/>
                    </a:lnTo>
                    <a:lnTo>
                      <a:pt x="137" y="185"/>
                    </a:lnTo>
                    <a:lnTo>
                      <a:pt x="92" y="190"/>
                    </a:lnTo>
                    <a:lnTo>
                      <a:pt x="69" y="193"/>
                    </a:lnTo>
                    <a:lnTo>
                      <a:pt x="60" y="200"/>
                    </a:lnTo>
                    <a:lnTo>
                      <a:pt x="60" y="206"/>
                    </a:lnTo>
                    <a:lnTo>
                      <a:pt x="40" y="208"/>
                    </a:lnTo>
                    <a:lnTo>
                      <a:pt x="37" y="193"/>
                    </a:lnTo>
                    <a:lnTo>
                      <a:pt x="44" y="178"/>
                    </a:lnTo>
                    <a:lnTo>
                      <a:pt x="37" y="170"/>
                    </a:lnTo>
                    <a:lnTo>
                      <a:pt x="22" y="164"/>
                    </a:lnTo>
                    <a:lnTo>
                      <a:pt x="0" y="15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1" name="Freeform 210"/>
              <p:cNvSpPr>
                <a:spLocks/>
              </p:cNvSpPr>
              <p:nvPr/>
            </p:nvSpPr>
            <p:spPr bwMode="auto">
              <a:xfrm>
                <a:off x="5547203" y="4025006"/>
                <a:ext cx="117936" cy="128982"/>
              </a:xfrm>
              <a:custGeom>
                <a:avLst/>
                <a:gdLst>
                  <a:gd name="T0" fmla="*/ 0 w 67"/>
                  <a:gd name="T1" fmla="*/ 26 h 74"/>
                  <a:gd name="T2" fmla="*/ 14 w 67"/>
                  <a:gd name="T3" fmla="*/ 0 h 74"/>
                  <a:gd name="T4" fmla="*/ 23 w 67"/>
                  <a:gd name="T5" fmla="*/ 17 h 74"/>
                  <a:gd name="T6" fmla="*/ 34 w 67"/>
                  <a:gd name="T7" fmla="*/ 20 h 74"/>
                  <a:gd name="T8" fmla="*/ 38 w 67"/>
                  <a:gd name="T9" fmla="*/ 34 h 74"/>
                  <a:gd name="T10" fmla="*/ 47 w 67"/>
                  <a:gd name="T11" fmla="*/ 36 h 74"/>
                  <a:gd name="T12" fmla="*/ 49 w 67"/>
                  <a:gd name="T13" fmla="*/ 53 h 74"/>
                  <a:gd name="T14" fmla="*/ 66 w 67"/>
                  <a:gd name="T15" fmla="*/ 59 h 74"/>
                  <a:gd name="T16" fmla="*/ 63 w 67"/>
                  <a:gd name="T17" fmla="*/ 67 h 74"/>
                  <a:gd name="T18" fmla="*/ 54 w 67"/>
                  <a:gd name="T19" fmla="*/ 73 h 74"/>
                  <a:gd name="T20" fmla="*/ 36 w 67"/>
                  <a:gd name="T21" fmla="*/ 68 h 74"/>
                  <a:gd name="T22" fmla="*/ 0 w 67"/>
                  <a:gd name="T23" fmla="*/ 2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4">
                    <a:moveTo>
                      <a:pt x="0" y="26"/>
                    </a:moveTo>
                    <a:lnTo>
                      <a:pt x="14" y="0"/>
                    </a:lnTo>
                    <a:lnTo>
                      <a:pt x="23" y="17"/>
                    </a:lnTo>
                    <a:lnTo>
                      <a:pt x="34" y="20"/>
                    </a:lnTo>
                    <a:lnTo>
                      <a:pt x="38" y="34"/>
                    </a:lnTo>
                    <a:lnTo>
                      <a:pt x="47" y="36"/>
                    </a:lnTo>
                    <a:lnTo>
                      <a:pt x="49" y="53"/>
                    </a:lnTo>
                    <a:lnTo>
                      <a:pt x="66" y="59"/>
                    </a:lnTo>
                    <a:lnTo>
                      <a:pt x="63" y="67"/>
                    </a:lnTo>
                    <a:lnTo>
                      <a:pt x="54" y="73"/>
                    </a:lnTo>
                    <a:lnTo>
                      <a:pt x="36" y="68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2" name="Freeform 211"/>
              <p:cNvSpPr>
                <a:spLocks/>
              </p:cNvSpPr>
              <p:nvPr/>
            </p:nvSpPr>
            <p:spPr bwMode="auto">
              <a:xfrm>
                <a:off x="5422977" y="3438295"/>
                <a:ext cx="268895" cy="405822"/>
              </a:xfrm>
              <a:custGeom>
                <a:avLst/>
                <a:gdLst>
                  <a:gd name="T0" fmla="*/ 112 w 152"/>
                  <a:gd name="T1" fmla="*/ 0 h 229"/>
                  <a:gd name="T2" fmla="*/ 107 w 152"/>
                  <a:gd name="T3" fmla="*/ 20 h 229"/>
                  <a:gd name="T4" fmla="*/ 100 w 152"/>
                  <a:gd name="T5" fmla="*/ 29 h 229"/>
                  <a:gd name="T6" fmla="*/ 66 w 152"/>
                  <a:gd name="T7" fmla="*/ 31 h 229"/>
                  <a:gd name="T8" fmla="*/ 66 w 152"/>
                  <a:gd name="T9" fmla="*/ 81 h 229"/>
                  <a:gd name="T10" fmla="*/ 53 w 152"/>
                  <a:gd name="T11" fmla="*/ 76 h 229"/>
                  <a:gd name="T12" fmla="*/ 44 w 152"/>
                  <a:gd name="T13" fmla="*/ 84 h 229"/>
                  <a:gd name="T14" fmla="*/ 41 w 152"/>
                  <a:gd name="T15" fmla="*/ 97 h 229"/>
                  <a:gd name="T16" fmla="*/ 40 w 152"/>
                  <a:gd name="T17" fmla="*/ 118 h 229"/>
                  <a:gd name="T18" fmla="*/ 26 w 152"/>
                  <a:gd name="T19" fmla="*/ 118 h 229"/>
                  <a:gd name="T20" fmla="*/ 6 w 152"/>
                  <a:gd name="T21" fmla="*/ 115 h 229"/>
                  <a:gd name="T22" fmla="*/ 0 w 152"/>
                  <a:gd name="T23" fmla="*/ 113 h 229"/>
                  <a:gd name="T24" fmla="*/ 0 w 152"/>
                  <a:gd name="T25" fmla="*/ 156 h 229"/>
                  <a:gd name="T26" fmla="*/ 4 w 152"/>
                  <a:gd name="T27" fmla="*/ 162 h 229"/>
                  <a:gd name="T28" fmla="*/ 4 w 152"/>
                  <a:gd name="T29" fmla="*/ 195 h 229"/>
                  <a:gd name="T30" fmla="*/ 17 w 152"/>
                  <a:gd name="T31" fmla="*/ 192 h 229"/>
                  <a:gd name="T32" fmla="*/ 23 w 152"/>
                  <a:gd name="T33" fmla="*/ 201 h 229"/>
                  <a:gd name="T34" fmla="*/ 33 w 152"/>
                  <a:gd name="T35" fmla="*/ 205 h 229"/>
                  <a:gd name="T36" fmla="*/ 44 w 152"/>
                  <a:gd name="T37" fmla="*/ 220 h 229"/>
                  <a:gd name="T38" fmla="*/ 55 w 152"/>
                  <a:gd name="T39" fmla="*/ 228 h 229"/>
                  <a:gd name="T40" fmla="*/ 70 w 152"/>
                  <a:gd name="T41" fmla="*/ 209 h 229"/>
                  <a:gd name="T42" fmla="*/ 81 w 152"/>
                  <a:gd name="T43" fmla="*/ 215 h 229"/>
                  <a:gd name="T44" fmla="*/ 132 w 152"/>
                  <a:gd name="T45" fmla="*/ 219 h 229"/>
                  <a:gd name="T46" fmla="*/ 151 w 152"/>
                  <a:gd name="T47" fmla="*/ 217 h 229"/>
                  <a:gd name="T48" fmla="*/ 149 w 152"/>
                  <a:gd name="T49" fmla="*/ 198 h 229"/>
                  <a:gd name="T50" fmla="*/ 138 w 152"/>
                  <a:gd name="T51" fmla="*/ 195 h 229"/>
                  <a:gd name="T52" fmla="*/ 140 w 152"/>
                  <a:gd name="T53" fmla="*/ 84 h 229"/>
                  <a:gd name="T54" fmla="*/ 132 w 152"/>
                  <a:gd name="T55" fmla="*/ 75 h 229"/>
                  <a:gd name="T56" fmla="*/ 132 w 152"/>
                  <a:gd name="T57" fmla="*/ 53 h 229"/>
                  <a:gd name="T58" fmla="*/ 142 w 152"/>
                  <a:gd name="T59" fmla="*/ 50 h 229"/>
                  <a:gd name="T60" fmla="*/ 143 w 152"/>
                  <a:gd name="T61" fmla="*/ 36 h 229"/>
                  <a:gd name="T62" fmla="*/ 112 w 152"/>
                  <a:gd name="T6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29">
                    <a:moveTo>
                      <a:pt x="112" y="0"/>
                    </a:moveTo>
                    <a:lnTo>
                      <a:pt x="107" y="20"/>
                    </a:lnTo>
                    <a:lnTo>
                      <a:pt x="100" y="29"/>
                    </a:lnTo>
                    <a:lnTo>
                      <a:pt x="66" y="31"/>
                    </a:lnTo>
                    <a:lnTo>
                      <a:pt x="66" y="81"/>
                    </a:lnTo>
                    <a:lnTo>
                      <a:pt x="53" y="76"/>
                    </a:lnTo>
                    <a:lnTo>
                      <a:pt x="44" y="84"/>
                    </a:lnTo>
                    <a:lnTo>
                      <a:pt x="41" y="97"/>
                    </a:lnTo>
                    <a:lnTo>
                      <a:pt x="40" y="118"/>
                    </a:lnTo>
                    <a:lnTo>
                      <a:pt x="26" y="118"/>
                    </a:lnTo>
                    <a:lnTo>
                      <a:pt x="6" y="115"/>
                    </a:lnTo>
                    <a:lnTo>
                      <a:pt x="0" y="113"/>
                    </a:lnTo>
                    <a:lnTo>
                      <a:pt x="0" y="156"/>
                    </a:lnTo>
                    <a:lnTo>
                      <a:pt x="4" y="162"/>
                    </a:lnTo>
                    <a:lnTo>
                      <a:pt x="4" y="195"/>
                    </a:lnTo>
                    <a:lnTo>
                      <a:pt x="17" y="192"/>
                    </a:lnTo>
                    <a:lnTo>
                      <a:pt x="23" y="201"/>
                    </a:lnTo>
                    <a:lnTo>
                      <a:pt x="33" y="205"/>
                    </a:lnTo>
                    <a:lnTo>
                      <a:pt x="44" y="220"/>
                    </a:lnTo>
                    <a:lnTo>
                      <a:pt x="55" y="228"/>
                    </a:lnTo>
                    <a:lnTo>
                      <a:pt x="70" y="209"/>
                    </a:lnTo>
                    <a:lnTo>
                      <a:pt x="81" y="215"/>
                    </a:lnTo>
                    <a:lnTo>
                      <a:pt x="132" y="219"/>
                    </a:lnTo>
                    <a:lnTo>
                      <a:pt x="151" y="217"/>
                    </a:lnTo>
                    <a:lnTo>
                      <a:pt x="149" y="198"/>
                    </a:lnTo>
                    <a:lnTo>
                      <a:pt x="138" y="195"/>
                    </a:lnTo>
                    <a:lnTo>
                      <a:pt x="140" y="84"/>
                    </a:lnTo>
                    <a:lnTo>
                      <a:pt x="132" y="75"/>
                    </a:lnTo>
                    <a:lnTo>
                      <a:pt x="132" y="53"/>
                    </a:lnTo>
                    <a:lnTo>
                      <a:pt x="142" y="50"/>
                    </a:lnTo>
                    <a:lnTo>
                      <a:pt x="143" y="36"/>
                    </a:lnTo>
                    <a:lnTo>
                      <a:pt x="1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3" name="Freeform 212"/>
              <p:cNvSpPr>
                <a:spLocks/>
              </p:cNvSpPr>
              <p:nvPr/>
            </p:nvSpPr>
            <p:spPr bwMode="auto">
              <a:xfrm>
                <a:off x="6118015" y="4153988"/>
                <a:ext cx="182408" cy="254818"/>
              </a:xfrm>
              <a:custGeom>
                <a:avLst/>
                <a:gdLst>
                  <a:gd name="T0" fmla="*/ 0 w 103"/>
                  <a:gd name="T1" fmla="*/ 133 h 145"/>
                  <a:gd name="T2" fmla="*/ 5 w 103"/>
                  <a:gd name="T3" fmla="*/ 126 h 145"/>
                  <a:gd name="T4" fmla="*/ 10 w 103"/>
                  <a:gd name="T5" fmla="*/ 114 h 145"/>
                  <a:gd name="T6" fmla="*/ 3 w 103"/>
                  <a:gd name="T7" fmla="*/ 108 h 145"/>
                  <a:gd name="T8" fmla="*/ 2 w 103"/>
                  <a:gd name="T9" fmla="*/ 101 h 145"/>
                  <a:gd name="T10" fmla="*/ 12 w 103"/>
                  <a:gd name="T11" fmla="*/ 97 h 145"/>
                  <a:gd name="T12" fmla="*/ 19 w 103"/>
                  <a:gd name="T13" fmla="*/ 95 h 145"/>
                  <a:gd name="T14" fmla="*/ 27 w 103"/>
                  <a:gd name="T15" fmla="*/ 104 h 145"/>
                  <a:gd name="T16" fmla="*/ 39 w 103"/>
                  <a:gd name="T17" fmla="*/ 100 h 145"/>
                  <a:gd name="T18" fmla="*/ 48 w 103"/>
                  <a:gd name="T19" fmla="*/ 86 h 145"/>
                  <a:gd name="T20" fmla="*/ 46 w 103"/>
                  <a:gd name="T21" fmla="*/ 72 h 145"/>
                  <a:gd name="T22" fmla="*/ 38 w 103"/>
                  <a:gd name="T23" fmla="*/ 65 h 145"/>
                  <a:gd name="T24" fmla="*/ 34 w 103"/>
                  <a:gd name="T25" fmla="*/ 55 h 145"/>
                  <a:gd name="T26" fmla="*/ 37 w 103"/>
                  <a:gd name="T27" fmla="*/ 47 h 145"/>
                  <a:gd name="T28" fmla="*/ 35 w 103"/>
                  <a:gd name="T29" fmla="*/ 38 h 145"/>
                  <a:gd name="T30" fmla="*/ 24 w 103"/>
                  <a:gd name="T31" fmla="*/ 38 h 145"/>
                  <a:gd name="T32" fmla="*/ 24 w 103"/>
                  <a:gd name="T33" fmla="*/ 25 h 145"/>
                  <a:gd name="T34" fmla="*/ 69 w 103"/>
                  <a:gd name="T35" fmla="*/ 19 h 145"/>
                  <a:gd name="T36" fmla="*/ 75 w 103"/>
                  <a:gd name="T37" fmla="*/ 10 h 145"/>
                  <a:gd name="T38" fmla="*/ 82 w 103"/>
                  <a:gd name="T39" fmla="*/ 2 h 145"/>
                  <a:gd name="T40" fmla="*/ 93 w 103"/>
                  <a:gd name="T41" fmla="*/ 0 h 145"/>
                  <a:gd name="T42" fmla="*/ 102 w 103"/>
                  <a:gd name="T43" fmla="*/ 3 h 145"/>
                  <a:gd name="T44" fmla="*/ 98 w 103"/>
                  <a:gd name="T45" fmla="*/ 22 h 145"/>
                  <a:gd name="T46" fmla="*/ 94 w 103"/>
                  <a:gd name="T47" fmla="*/ 26 h 145"/>
                  <a:gd name="T48" fmla="*/ 93 w 103"/>
                  <a:gd name="T49" fmla="*/ 71 h 145"/>
                  <a:gd name="T50" fmla="*/ 89 w 103"/>
                  <a:gd name="T51" fmla="*/ 77 h 145"/>
                  <a:gd name="T52" fmla="*/ 83 w 103"/>
                  <a:gd name="T53" fmla="*/ 84 h 145"/>
                  <a:gd name="T54" fmla="*/ 82 w 103"/>
                  <a:gd name="T55" fmla="*/ 103 h 145"/>
                  <a:gd name="T56" fmla="*/ 70 w 103"/>
                  <a:gd name="T57" fmla="*/ 104 h 145"/>
                  <a:gd name="T58" fmla="*/ 69 w 103"/>
                  <a:gd name="T59" fmla="*/ 128 h 145"/>
                  <a:gd name="T60" fmla="*/ 54 w 103"/>
                  <a:gd name="T61" fmla="*/ 134 h 145"/>
                  <a:gd name="T62" fmla="*/ 51 w 103"/>
                  <a:gd name="T63" fmla="*/ 139 h 145"/>
                  <a:gd name="T64" fmla="*/ 39 w 103"/>
                  <a:gd name="T65" fmla="*/ 139 h 145"/>
                  <a:gd name="T66" fmla="*/ 32 w 103"/>
                  <a:gd name="T67" fmla="*/ 135 h 145"/>
                  <a:gd name="T68" fmla="*/ 22 w 103"/>
                  <a:gd name="T69" fmla="*/ 139 h 145"/>
                  <a:gd name="T70" fmla="*/ 14 w 103"/>
                  <a:gd name="T71" fmla="*/ 142 h 145"/>
                  <a:gd name="T72" fmla="*/ 8 w 103"/>
                  <a:gd name="T73" fmla="*/ 144 h 145"/>
                  <a:gd name="T74" fmla="*/ 8 w 103"/>
                  <a:gd name="T75" fmla="*/ 137 h 145"/>
                  <a:gd name="T76" fmla="*/ 0 w 103"/>
                  <a:gd name="T77" fmla="*/ 13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3" h="145">
                    <a:moveTo>
                      <a:pt x="0" y="133"/>
                    </a:moveTo>
                    <a:lnTo>
                      <a:pt x="5" y="126"/>
                    </a:lnTo>
                    <a:lnTo>
                      <a:pt x="10" y="114"/>
                    </a:lnTo>
                    <a:lnTo>
                      <a:pt x="3" y="108"/>
                    </a:lnTo>
                    <a:lnTo>
                      <a:pt x="2" y="101"/>
                    </a:lnTo>
                    <a:lnTo>
                      <a:pt x="12" y="97"/>
                    </a:lnTo>
                    <a:lnTo>
                      <a:pt x="19" y="95"/>
                    </a:lnTo>
                    <a:lnTo>
                      <a:pt x="27" y="104"/>
                    </a:lnTo>
                    <a:lnTo>
                      <a:pt x="39" y="100"/>
                    </a:lnTo>
                    <a:lnTo>
                      <a:pt x="48" y="86"/>
                    </a:lnTo>
                    <a:lnTo>
                      <a:pt x="46" y="72"/>
                    </a:lnTo>
                    <a:lnTo>
                      <a:pt x="38" y="65"/>
                    </a:lnTo>
                    <a:lnTo>
                      <a:pt x="34" y="55"/>
                    </a:lnTo>
                    <a:lnTo>
                      <a:pt x="37" y="47"/>
                    </a:lnTo>
                    <a:lnTo>
                      <a:pt x="35" y="38"/>
                    </a:lnTo>
                    <a:lnTo>
                      <a:pt x="24" y="38"/>
                    </a:lnTo>
                    <a:lnTo>
                      <a:pt x="24" y="25"/>
                    </a:lnTo>
                    <a:lnTo>
                      <a:pt x="69" y="19"/>
                    </a:lnTo>
                    <a:lnTo>
                      <a:pt x="75" y="10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2" y="3"/>
                    </a:lnTo>
                    <a:lnTo>
                      <a:pt x="98" y="22"/>
                    </a:lnTo>
                    <a:lnTo>
                      <a:pt x="94" y="26"/>
                    </a:lnTo>
                    <a:lnTo>
                      <a:pt x="93" y="71"/>
                    </a:lnTo>
                    <a:lnTo>
                      <a:pt x="89" y="77"/>
                    </a:lnTo>
                    <a:lnTo>
                      <a:pt x="83" y="84"/>
                    </a:lnTo>
                    <a:lnTo>
                      <a:pt x="82" y="103"/>
                    </a:lnTo>
                    <a:lnTo>
                      <a:pt x="70" y="104"/>
                    </a:lnTo>
                    <a:lnTo>
                      <a:pt x="69" y="128"/>
                    </a:lnTo>
                    <a:lnTo>
                      <a:pt x="54" y="134"/>
                    </a:lnTo>
                    <a:lnTo>
                      <a:pt x="51" y="139"/>
                    </a:lnTo>
                    <a:lnTo>
                      <a:pt x="39" y="139"/>
                    </a:lnTo>
                    <a:lnTo>
                      <a:pt x="32" y="135"/>
                    </a:lnTo>
                    <a:lnTo>
                      <a:pt x="22" y="139"/>
                    </a:lnTo>
                    <a:lnTo>
                      <a:pt x="14" y="142"/>
                    </a:lnTo>
                    <a:lnTo>
                      <a:pt x="8" y="144"/>
                    </a:lnTo>
                    <a:lnTo>
                      <a:pt x="8" y="137"/>
                    </a:lnTo>
                    <a:lnTo>
                      <a:pt x="0" y="1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4" name="Freeform 213"/>
              <p:cNvSpPr>
                <a:spLocks/>
              </p:cNvSpPr>
              <p:nvPr/>
            </p:nvSpPr>
            <p:spPr bwMode="auto">
              <a:xfrm>
                <a:off x="6132167" y="4116237"/>
                <a:ext cx="495332" cy="550534"/>
              </a:xfrm>
              <a:custGeom>
                <a:avLst/>
                <a:gdLst>
                  <a:gd name="T0" fmla="*/ 1 w 282"/>
                  <a:gd name="T1" fmla="*/ 174 h 311"/>
                  <a:gd name="T2" fmla="*/ 7 w 282"/>
                  <a:gd name="T3" fmla="*/ 183 h 311"/>
                  <a:gd name="T4" fmla="*/ 42 w 282"/>
                  <a:gd name="T5" fmla="*/ 178 h 311"/>
                  <a:gd name="T6" fmla="*/ 75 w 282"/>
                  <a:gd name="T7" fmla="*/ 206 h 311"/>
                  <a:gd name="T8" fmla="*/ 82 w 282"/>
                  <a:gd name="T9" fmla="*/ 217 h 311"/>
                  <a:gd name="T10" fmla="*/ 110 w 282"/>
                  <a:gd name="T11" fmla="*/ 201 h 311"/>
                  <a:gd name="T12" fmla="*/ 124 w 282"/>
                  <a:gd name="T13" fmla="*/ 213 h 311"/>
                  <a:gd name="T14" fmla="*/ 139 w 282"/>
                  <a:gd name="T15" fmla="*/ 206 h 311"/>
                  <a:gd name="T16" fmla="*/ 146 w 282"/>
                  <a:gd name="T17" fmla="*/ 247 h 311"/>
                  <a:gd name="T18" fmla="*/ 155 w 282"/>
                  <a:gd name="T19" fmla="*/ 267 h 311"/>
                  <a:gd name="T20" fmla="*/ 188 w 282"/>
                  <a:gd name="T21" fmla="*/ 268 h 311"/>
                  <a:gd name="T22" fmla="*/ 199 w 282"/>
                  <a:gd name="T23" fmla="*/ 286 h 311"/>
                  <a:gd name="T24" fmla="*/ 215 w 282"/>
                  <a:gd name="T25" fmla="*/ 275 h 311"/>
                  <a:gd name="T26" fmla="*/ 228 w 282"/>
                  <a:gd name="T27" fmla="*/ 286 h 311"/>
                  <a:gd name="T28" fmla="*/ 237 w 282"/>
                  <a:gd name="T29" fmla="*/ 310 h 311"/>
                  <a:gd name="T30" fmla="*/ 257 w 282"/>
                  <a:gd name="T31" fmla="*/ 300 h 311"/>
                  <a:gd name="T32" fmla="*/ 244 w 282"/>
                  <a:gd name="T33" fmla="*/ 281 h 311"/>
                  <a:gd name="T34" fmla="*/ 242 w 282"/>
                  <a:gd name="T35" fmla="*/ 231 h 311"/>
                  <a:gd name="T36" fmla="*/ 258 w 282"/>
                  <a:gd name="T37" fmla="*/ 217 h 311"/>
                  <a:gd name="T38" fmla="*/ 262 w 282"/>
                  <a:gd name="T39" fmla="*/ 200 h 311"/>
                  <a:gd name="T40" fmla="*/ 257 w 282"/>
                  <a:gd name="T41" fmla="*/ 180 h 311"/>
                  <a:gd name="T42" fmla="*/ 257 w 282"/>
                  <a:gd name="T43" fmla="*/ 159 h 311"/>
                  <a:gd name="T44" fmla="*/ 247 w 282"/>
                  <a:gd name="T45" fmla="*/ 144 h 311"/>
                  <a:gd name="T46" fmla="*/ 241 w 282"/>
                  <a:gd name="T47" fmla="*/ 130 h 311"/>
                  <a:gd name="T48" fmla="*/ 246 w 282"/>
                  <a:gd name="T49" fmla="*/ 116 h 311"/>
                  <a:gd name="T50" fmla="*/ 253 w 282"/>
                  <a:gd name="T51" fmla="*/ 102 h 311"/>
                  <a:gd name="T52" fmla="*/ 272 w 282"/>
                  <a:gd name="T53" fmla="*/ 62 h 311"/>
                  <a:gd name="T54" fmla="*/ 281 w 282"/>
                  <a:gd name="T55" fmla="*/ 48 h 311"/>
                  <a:gd name="T56" fmla="*/ 272 w 282"/>
                  <a:gd name="T57" fmla="*/ 42 h 311"/>
                  <a:gd name="T58" fmla="*/ 268 w 282"/>
                  <a:gd name="T59" fmla="*/ 21 h 311"/>
                  <a:gd name="T60" fmla="*/ 253 w 282"/>
                  <a:gd name="T61" fmla="*/ 11 h 311"/>
                  <a:gd name="T62" fmla="*/ 215 w 282"/>
                  <a:gd name="T63" fmla="*/ 1 h 311"/>
                  <a:gd name="T64" fmla="*/ 190 w 282"/>
                  <a:gd name="T65" fmla="*/ 3 h 311"/>
                  <a:gd name="T66" fmla="*/ 176 w 282"/>
                  <a:gd name="T67" fmla="*/ 8 h 311"/>
                  <a:gd name="T68" fmla="*/ 143 w 282"/>
                  <a:gd name="T69" fmla="*/ 16 h 311"/>
                  <a:gd name="T70" fmla="*/ 114 w 282"/>
                  <a:gd name="T71" fmla="*/ 8 h 311"/>
                  <a:gd name="T72" fmla="*/ 98 w 282"/>
                  <a:gd name="T73" fmla="*/ 14 h 311"/>
                  <a:gd name="T74" fmla="*/ 86 w 282"/>
                  <a:gd name="T75" fmla="*/ 21 h 311"/>
                  <a:gd name="T76" fmla="*/ 91 w 282"/>
                  <a:gd name="T77" fmla="*/ 43 h 311"/>
                  <a:gd name="T78" fmla="*/ 86 w 282"/>
                  <a:gd name="T79" fmla="*/ 92 h 311"/>
                  <a:gd name="T80" fmla="*/ 76 w 282"/>
                  <a:gd name="T81" fmla="*/ 105 h 311"/>
                  <a:gd name="T82" fmla="*/ 63 w 282"/>
                  <a:gd name="T83" fmla="*/ 125 h 311"/>
                  <a:gd name="T84" fmla="*/ 47 w 282"/>
                  <a:gd name="T85" fmla="*/ 155 h 311"/>
                  <a:gd name="T86" fmla="*/ 31 w 282"/>
                  <a:gd name="T87" fmla="*/ 160 h 311"/>
                  <a:gd name="T88" fmla="*/ 14 w 282"/>
                  <a:gd name="T89" fmla="*/ 160 h 311"/>
                  <a:gd name="T90" fmla="*/ 1 w 282"/>
                  <a:gd name="T91" fmla="*/ 16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2" h="311">
                    <a:moveTo>
                      <a:pt x="7" y="171"/>
                    </a:moveTo>
                    <a:lnTo>
                      <a:pt x="1" y="174"/>
                    </a:lnTo>
                    <a:lnTo>
                      <a:pt x="0" y="180"/>
                    </a:lnTo>
                    <a:lnTo>
                      <a:pt x="7" y="183"/>
                    </a:lnTo>
                    <a:lnTo>
                      <a:pt x="28" y="184"/>
                    </a:lnTo>
                    <a:lnTo>
                      <a:pt x="42" y="178"/>
                    </a:lnTo>
                    <a:lnTo>
                      <a:pt x="69" y="181"/>
                    </a:lnTo>
                    <a:lnTo>
                      <a:pt x="75" y="206"/>
                    </a:lnTo>
                    <a:lnTo>
                      <a:pt x="81" y="208"/>
                    </a:lnTo>
                    <a:lnTo>
                      <a:pt x="82" y="217"/>
                    </a:lnTo>
                    <a:lnTo>
                      <a:pt x="109" y="217"/>
                    </a:lnTo>
                    <a:lnTo>
                      <a:pt x="110" y="201"/>
                    </a:lnTo>
                    <a:lnTo>
                      <a:pt x="116" y="195"/>
                    </a:lnTo>
                    <a:lnTo>
                      <a:pt x="124" y="213"/>
                    </a:lnTo>
                    <a:lnTo>
                      <a:pt x="130" y="208"/>
                    </a:lnTo>
                    <a:lnTo>
                      <a:pt x="139" y="206"/>
                    </a:lnTo>
                    <a:lnTo>
                      <a:pt x="145" y="215"/>
                    </a:lnTo>
                    <a:lnTo>
                      <a:pt x="146" y="247"/>
                    </a:lnTo>
                    <a:lnTo>
                      <a:pt x="146" y="259"/>
                    </a:lnTo>
                    <a:lnTo>
                      <a:pt x="155" y="267"/>
                    </a:lnTo>
                    <a:lnTo>
                      <a:pt x="172" y="267"/>
                    </a:lnTo>
                    <a:lnTo>
                      <a:pt x="188" y="268"/>
                    </a:lnTo>
                    <a:lnTo>
                      <a:pt x="192" y="284"/>
                    </a:lnTo>
                    <a:lnTo>
                      <a:pt x="199" y="286"/>
                    </a:lnTo>
                    <a:lnTo>
                      <a:pt x="203" y="277"/>
                    </a:lnTo>
                    <a:lnTo>
                      <a:pt x="215" y="275"/>
                    </a:lnTo>
                    <a:lnTo>
                      <a:pt x="216" y="280"/>
                    </a:lnTo>
                    <a:lnTo>
                      <a:pt x="228" y="286"/>
                    </a:lnTo>
                    <a:lnTo>
                      <a:pt x="231" y="302"/>
                    </a:lnTo>
                    <a:lnTo>
                      <a:pt x="237" y="310"/>
                    </a:lnTo>
                    <a:lnTo>
                      <a:pt x="253" y="309"/>
                    </a:lnTo>
                    <a:lnTo>
                      <a:pt x="257" y="300"/>
                    </a:lnTo>
                    <a:lnTo>
                      <a:pt x="254" y="282"/>
                    </a:lnTo>
                    <a:lnTo>
                      <a:pt x="244" y="281"/>
                    </a:lnTo>
                    <a:lnTo>
                      <a:pt x="238" y="275"/>
                    </a:lnTo>
                    <a:lnTo>
                      <a:pt x="242" y="231"/>
                    </a:lnTo>
                    <a:lnTo>
                      <a:pt x="247" y="221"/>
                    </a:lnTo>
                    <a:lnTo>
                      <a:pt x="258" y="217"/>
                    </a:lnTo>
                    <a:lnTo>
                      <a:pt x="261" y="208"/>
                    </a:lnTo>
                    <a:lnTo>
                      <a:pt x="262" y="200"/>
                    </a:lnTo>
                    <a:lnTo>
                      <a:pt x="261" y="190"/>
                    </a:lnTo>
                    <a:lnTo>
                      <a:pt x="257" y="180"/>
                    </a:lnTo>
                    <a:lnTo>
                      <a:pt x="256" y="173"/>
                    </a:lnTo>
                    <a:lnTo>
                      <a:pt x="257" y="159"/>
                    </a:lnTo>
                    <a:lnTo>
                      <a:pt x="253" y="149"/>
                    </a:lnTo>
                    <a:lnTo>
                      <a:pt x="247" y="144"/>
                    </a:lnTo>
                    <a:lnTo>
                      <a:pt x="250" y="129"/>
                    </a:lnTo>
                    <a:lnTo>
                      <a:pt x="241" y="130"/>
                    </a:lnTo>
                    <a:lnTo>
                      <a:pt x="240" y="122"/>
                    </a:lnTo>
                    <a:lnTo>
                      <a:pt x="246" y="116"/>
                    </a:lnTo>
                    <a:lnTo>
                      <a:pt x="244" y="107"/>
                    </a:lnTo>
                    <a:lnTo>
                      <a:pt x="253" y="102"/>
                    </a:lnTo>
                    <a:lnTo>
                      <a:pt x="257" y="68"/>
                    </a:lnTo>
                    <a:lnTo>
                      <a:pt x="272" y="62"/>
                    </a:lnTo>
                    <a:lnTo>
                      <a:pt x="280" y="58"/>
                    </a:lnTo>
                    <a:lnTo>
                      <a:pt x="281" y="48"/>
                    </a:lnTo>
                    <a:lnTo>
                      <a:pt x="272" y="48"/>
                    </a:lnTo>
                    <a:lnTo>
                      <a:pt x="272" y="42"/>
                    </a:lnTo>
                    <a:lnTo>
                      <a:pt x="268" y="23"/>
                    </a:lnTo>
                    <a:lnTo>
                      <a:pt x="268" y="21"/>
                    </a:lnTo>
                    <a:lnTo>
                      <a:pt x="258" y="19"/>
                    </a:lnTo>
                    <a:lnTo>
                      <a:pt x="253" y="11"/>
                    </a:lnTo>
                    <a:lnTo>
                      <a:pt x="220" y="8"/>
                    </a:lnTo>
                    <a:lnTo>
                      <a:pt x="215" y="1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77" y="1"/>
                    </a:lnTo>
                    <a:lnTo>
                      <a:pt x="176" y="8"/>
                    </a:lnTo>
                    <a:lnTo>
                      <a:pt x="146" y="10"/>
                    </a:lnTo>
                    <a:lnTo>
                      <a:pt x="143" y="16"/>
                    </a:lnTo>
                    <a:lnTo>
                      <a:pt x="119" y="19"/>
                    </a:lnTo>
                    <a:lnTo>
                      <a:pt x="114" y="8"/>
                    </a:lnTo>
                    <a:lnTo>
                      <a:pt x="104" y="5"/>
                    </a:lnTo>
                    <a:lnTo>
                      <a:pt x="98" y="14"/>
                    </a:lnTo>
                    <a:lnTo>
                      <a:pt x="91" y="17"/>
                    </a:lnTo>
                    <a:lnTo>
                      <a:pt x="86" y="21"/>
                    </a:lnTo>
                    <a:lnTo>
                      <a:pt x="95" y="25"/>
                    </a:lnTo>
                    <a:lnTo>
                      <a:pt x="91" y="43"/>
                    </a:lnTo>
                    <a:lnTo>
                      <a:pt x="87" y="47"/>
                    </a:lnTo>
                    <a:lnTo>
                      <a:pt x="86" y="92"/>
                    </a:lnTo>
                    <a:lnTo>
                      <a:pt x="82" y="98"/>
                    </a:lnTo>
                    <a:lnTo>
                      <a:pt x="76" y="105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62" y="149"/>
                    </a:lnTo>
                    <a:lnTo>
                      <a:pt x="47" y="155"/>
                    </a:lnTo>
                    <a:lnTo>
                      <a:pt x="43" y="160"/>
                    </a:lnTo>
                    <a:lnTo>
                      <a:pt x="31" y="160"/>
                    </a:lnTo>
                    <a:lnTo>
                      <a:pt x="25" y="156"/>
                    </a:lnTo>
                    <a:lnTo>
                      <a:pt x="14" y="160"/>
                    </a:lnTo>
                    <a:lnTo>
                      <a:pt x="7" y="163"/>
                    </a:lnTo>
                    <a:lnTo>
                      <a:pt x="1" y="165"/>
                    </a:lnTo>
                    <a:lnTo>
                      <a:pt x="4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5" name="Freeform 214"/>
              <p:cNvSpPr>
                <a:spLocks/>
              </p:cNvSpPr>
              <p:nvPr/>
            </p:nvSpPr>
            <p:spPr bwMode="auto">
              <a:xfrm>
                <a:off x="6118015" y="4432401"/>
                <a:ext cx="317642" cy="358633"/>
              </a:xfrm>
              <a:custGeom>
                <a:avLst/>
                <a:gdLst>
                  <a:gd name="T0" fmla="*/ 8 w 180"/>
                  <a:gd name="T1" fmla="*/ 3 h 203"/>
                  <a:gd name="T2" fmla="*/ 14 w 180"/>
                  <a:gd name="T3" fmla="*/ 5 h 203"/>
                  <a:gd name="T4" fmla="*/ 35 w 180"/>
                  <a:gd name="T5" fmla="*/ 6 h 203"/>
                  <a:gd name="T6" fmla="*/ 50 w 180"/>
                  <a:gd name="T7" fmla="*/ 0 h 203"/>
                  <a:gd name="T8" fmla="*/ 76 w 180"/>
                  <a:gd name="T9" fmla="*/ 3 h 203"/>
                  <a:gd name="T10" fmla="*/ 82 w 180"/>
                  <a:gd name="T11" fmla="*/ 28 h 203"/>
                  <a:gd name="T12" fmla="*/ 89 w 180"/>
                  <a:gd name="T13" fmla="*/ 30 h 203"/>
                  <a:gd name="T14" fmla="*/ 90 w 180"/>
                  <a:gd name="T15" fmla="*/ 39 h 203"/>
                  <a:gd name="T16" fmla="*/ 116 w 180"/>
                  <a:gd name="T17" fmla="*/ 39 h 203"/>
                  <a:gd name="T18" fmla="*/ 117 w 180"/>
                  <a:gd name="T19" fmla="*/ 23 h 203"/>
                  <a:gd name="T20" fmla="*/ 123 w 180"/>
                  <a:gd name="T21" fmla="*/ 17 h 203"/>
                  <a:gd name="T22" fmla="*/ 131 w 180"/>
                  <a:gd name="T23" fmla="*/ 35 h 203"/>
                  <a:gd name="T24" fmla="*/ 137 w 180"/>
                  <a:gd name="T25" fmla="*/ 30 h 203"/>
                  <a:gd name="T26" fmla="*/ 146 w 180"/>
                  <a:gd name="T27" fmla="*/ 28 h 203"/>
                  <a:gd name="T28" fmla="*/ 152 w 180"/>
                  <a:gd name="T29" fmla="*/ 37 h 203"/>
                  <a:gd name="T30" fmla="*/ 153 w 180"/>
                  <a:gd name="T31" fmla="*/ 69 h 203"/>
                  <a:gd name="T32" fmla="*/ 153 w 180"/>
                  <a:gd name="T33" fmla="*/ 81 h 203"/>
                  <a:gd name="T34" fmla="*/ 162 w 180"/>
                  <a:gd name="T35" fmla="*/ 88 h 203"/>
                  <a:gd name="T36" fmla="*/ 179 w 180"/>
                  <a:gd name="T37" fmla="*/ 88 h 203"/>
                  <a:gd name="T38" fmla="*/ 176 w 180"/>
                  <a:gd name="T39" fmla="*/ 122 h 203"/>
                  <a:gd name="T40" fmla="*/ 164 w 180"/>
                  <a:gd name="T41" fmla="*/ 122 h 203"/>
                  <a:gd name="T42" fmla="*/ 159 w 180"/>
                  <a:gd name="T43" fmla="*/ 113 h 203"/>
                  <a:gd name="T44" fmla="*/ 153 w 180"/>
                  <a:gd name="T45" fmla="*/ 114 h 203"/>
                  <a:gd name="T46" fmla="*/ 153 w 180"/>
                  <a:gd name="T47" fmla="*/ 122 h 203"/>
                  <a:gd name="T48" fmla="*/ 143 w 180"/>
                  <a:gd name="T49" fmla="*/ 123 h 203"/>
                  <a:gd name="T50" fmla="*/ 142 w 180"/>
                  <a:gd name="T51" fmla="*/ 162 h 203"/>
                  <a:gd name="T52" fmla="*/ 144 w 180"/>
                  <a:gd name="T53" fmla="*/ 173 h 203"/>
                  <a:gd name="T54" fmla="*/ 155 w 180"/>
                  <a:gd name="T55" fmla="*/ 188 h 203"/>
                  <a:gd name="T56" fmla="*/ 156 w 180"/>
                  <a:gd name="T57" fmla="*/ 195 h 203"/>
                  <a:gd name="T58" fmla="*/ 138 w 180"/>
                  <a:gd name="T59" fmla="*/ 202 h 203"/>
                  <a:gd name="T60" fmla="*/ 127 w 180"/>
                  <a:gd name="T61" fmla="*/ 200 h 203"/>
                  <a:gd name="T62" fmla="*/ 97 w 180"/>
                  <a:gd name="T63" fmla="*/ 196 h 203"/>
                  <a:gd name="T64" fmla="*/ 92 w 180"/>
                  <a:gd name="T65" fmla="*/ 188 h 203"/>
                  <a:gd name="T66" fmla="*/ 55 w 180"/>
                  <a:gd name="T67" fmla="*/ 189 h 203"/>
                  <a:gd name="T68" fmla="*/ 30 w 180"/>
                  <a:gd name="T69" fmla="*/ 187 h 203"/>
                  <a:gd name="T70" fmla="*/ 14 w 180"/>
                  <a:gd name="T71" fmla="*/ 180 h 203"/>
                  <a:gd name="T72" fmla="*/ 0 w 180"/>
                  <a:gd name="T73" fmla="*/ 186 h 203"/>
                  <a:gd name="T74" fmla="*/ 0 w 180"/>
                  <a:gd name="T75" fmla="*/ 162 h 203"/>
                  <a:gd name="T76" fmla="*/ 16 w 180"/>
                  <a:gd name="T77" fmla="*/ 133 h 203"/>
                  <a:gd name="T78" fmla="*/ 24 w 180"/>
                  <a:gd name="T79" fmla="*/ 114 h 203"/>
                  <a:gd name="T80" fmla="*/ 25 w 180"/>
                  <a:gd name="T81" fmla="*/ 110 h 203"/>
                  <a:gd name="T82" fmla="*/ 32 w 180"/>
                  <a:gd name="T83" fmla="*/ 108 h 203"/>
                  <a:gd name="T84" fmla="*/ 35 w 180"/>
                  <a:gd name="T85" fmla="*/ 93 h 203"/>
                  <a:gd name="T86" fmla="*/ 26 w 180"/>
                  <a:gd name="T87" fmla="*/ 78 h 203"/>
                  <a:gd name="T88" fmla="*/ 23 w 180"/>
                  <a:gd name="T89" fmla="*/ 59 h 203"/>
                  <a:gd name="T90" fmla="*/ 21 w 180"/>
                  <a:gd name="T91" fmla="*/ 39 h 203"/>
                  <a:gd name="T92" fmla="*/ 14 w 180"/>
                  <a:gd name="T93" fmla="*/ 34 h 203"/>
                  <a:gd name="T94" fmla="*/ 14 w 180"/>
                  <a:gd name="T95" fmla="*/ 12 h 203"/>
                  <a:gd name="T96" fmla="*/ 5 w 180"/>
                  <a:gd name="T97" fmla="*/ 12 h 203"/>
                  <a:gd name="T98" fmla="*/ 8 w 180"/>
                  <a:gd name="T99" fmla="*/ 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" h="203">
                    <a:moveTo>
                      <a:pt x="8" y="3"/>
                    </a:moveTo>
                    <a:lnTo>
                      <a:pt x="14" y="5"/>
                    </a:lnTo>
                    <a:lnTo>
                      <a:pt x="35" y="6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82" y="28"/>
                    </a:lnTo>
                    <a:lnTo>
                      <a:pt x="89" y="30"/>
                    </a:lnTo>
                    <a:lnTo>
                      <a:pt x="90" y="39"/>
                    </a:lnTo>
                    <a:lnTo>
                      <a:pt x="116" y="39"/>
                    </a:lnTo>
                    <a:lnTo>
                      <a:pt x="117" y="23"/>
                    </a:lnTo>
                    <a:lnTo>
                      <a:pt x="123" y="17"/>
                    </a:lnTo>
                    <a:lnTo>
                      <a:pt x="131" y="35"/>
                    </a:lnTo>
                    <a:lnTo>
                      <a:pt x="137" y="30"/>
                    </a:lnTo>
                    <a:lnTo>
                      <a:pt x="146" y="28"/>
                    </a:lnTo>
                    <a:lnTo>
                      <a:pt x="152" y="37"/>
                    </a:lnTo>
                    <a:lnTo>
                      <a:pt x="153" y="69"/>
                    </a:lnTo>
                    <a:lnTo>
                      <a:pt x="153" y="81"/>
                    </a:lnTo>
                    <a:lnTo>
                      <a:pt x="162" y="88"/>
                    </a:lnTo>
                    <a:lnTo>
                      <a:pt x="179" y="88"/>
                    </a:lnTo>
                    <a:lnTo>
                      <a:pt x="176" y="122"/>
                    </a:lnTo>
                    <a:lnTo>
                      <a:pt x="164" y="122"/>
                    </a:lnTo>
                    <a:lnTo>
                      <a:pt x="159" y="113"/>
                    </a:lnTo>
                    <a:lnTo>
                      <a:pt x="153" y="114"/>
                    </a:lnTo>
                    <a:lnTo>
                      <a:pt x="153" y="122"/>
                    </a:lnTo>
                    <a:lnTo>
                      <a:pt x="143" y="123"/>
                    </a:lnTo>
                    <a:lnTo>
                      <a:pt x="142" y="162"/>
                    </a:lnTo>
                    <a:lnTo>
                      <a:pt x="144" y="173"/>
                    </a:lnTo>
                    <a:lnTo>
                      <a:pt x="155" y="188"/>
                    </a:lnTo>
                    <a:lnTo>
                      <a:pt x="156" y="195"/>
                    </a:lnTo>
                    <a:lnTo>
                      <a:pt x="138" y="202"/>
                    </a:lnTo>
                    <a:lnTo>
                      <a:pt x="127" y="200"/>
                    </a:lnTo>
                    <a:lnTo>
                      <a:pt x="97" y="196"/>
                    </a:lnTo>
                    <a:lnTo>
                      <a:pt x="92" y="188"/>
                    </a:lnTo>
                    <a:lnTo>
                      <a:pt x="55" y="189"/>
                    </a:lnTo>
                    <a:lnTo>
                      <a:pt x="30" y="187"/>
                    </a:lnTo>
                    <a:lnTo>
                      <a:pt x="14" y="180"/>
                    </a:lnTo>
                    <a:lnTo>
                      <a:pt x="0" y="186"/>
                    </a:lnTo>
                    <a:lnTo>
                      <a:pt x="0" y="162"/>
                    </a:lnTo>
                    <a:lnTo>
                      <a:pt x="16" y="133"/>
                    </a:lnTo>
                    <a:lnTo>
                      <a:pt x="24" y="114"/>
                    </a:lnTo>
                    <a:lnTo>
                      <a:pt x="25" y="110"/>
                    </a:lnTo>
                    <a:lnTo>
                      <a:pt x="32" y="108"/>
                    </a:lnTo>
                    <a:lnTo>
                      <a:pt x="35" y="93"/>
                    </a:lnTo>
                    <a:lnTo>
                      <a:pt x="26" y="78"/>
                    </a:lnTo>
                    <a:lnTo>
                      <a:pt x="23" y="59"/>
                    </a:lnTo>
                    <a:lnTo>
                      <a:pt x="21" y="39"/>
                    </a:lnTo>
                    <a:lnTo>
                      <a:pt x="14" y="34"/>
                    </a:lnTo>
                    <a:lnTo>
                      <a:pt x="14" y="12"/>
                    </a:lnTo>
                    <a:lnTo>
                      <a:pt x="5" y="12"/>
                    </a:lnTo>
                    <a:lnTo>
                      <a:pt x="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6" name="Freeform 215"/>
              <p:cNvSpPr>
                <a:spLocks/>
              </p:cNvSpPr>
              <p:nvPr/>
            </p:nvSpPr>
            <p:spPr bwMode="auto">
              <a:xfrm>
                <a:off x="6679391" y="4127248"/>
                <a:ext cx="205995" cy="264256"/>
              </a:xfrm>
              <a:custGeom>
                <a:avLst/>
                <a:gdLst>
                  <a:gd name="T0" fmla="*/ 83 w 116"/>
                  <a:gd name="T1" fmla="*/ 150 h 151"/>
                  <a:gd name="T2" fmla="*/ 60 w 116"/>
                  <a:gd name="T3" fmla="*/ 138 h 151"/>
                  <a:gd name="T4" fmla="*/ 60 w 116"/>
                  <a:gd name="T5" fmla="*/ 126 h 151"/>
                  <a:gd name="T6" fmla="*/ 44 w 116"/>
                  <a:gd name="T7" fmla="*/ 121 h 151"/>
                  <a:gd name="T8" fmla="*/ 15 w 116"/>
                  <a:gd name="T9" fmla="*/ 98 h 151"/>
                  <a:gd name="T10" fmla="*/ 4 w 116"/>
                  <a:gd name="T11" fmla="*/ 98 h 151"/>
                  <a:gd name="T12" fmla="*/ 0 w 116"/>
                  <a:gd name="T13" fmla="*/ 88 h 151"/>
                  <a:gd name="T14" fmla="*/ 3 w 116"/>
                  <a:gd name="T15" fmla="*/ 72 h 151"/>
                  <a:gd name="T16" fmla="*/ 11 w 116"/>
                  <a:gd name="T17" fmla="*/ 56 h 151"/>
                  <a:gd name="T18" fmla="*/ 11 w 116"/>
                  <a:gd name="T19" fmla="*/ 29 h 151"/>
                  <a:gd name="T20" fmla="*/ 3 w 116"/>
                  <a:gd name="T21" fmla="*/ 14 h 151"/>
                  <a:gd name="T22" fmla="*/ 23 w 116"/>
                  <a:gd name="T23" fmla="*/ 0 h 151"/>
                  <a:gd name="T24" fmla="*/ 37 w 116"/>
                  <a:gd name="T25" fmla="*/ 3 h 151"/>
                  <a:gd name="T26" fmla="*/ 51 w 116"/>
                  <a:gd name="T27" fmla="*/ 13 h 151"/>
                  <a:gd name="T28" fmla="*/ 53 w 116"/>
                  <a:gd name="T29" fmla="*/ 23 h 151"/>
                  <a:gd name="T30" fmla="*/ 84 w 116"/>
                  <a:gd name="T31" fmla="*/ 20 h 151"/>
                  <a:gd name="T32" fmla="*/ 84 w 116"/>
                  <a:gd name="T33" fmla="*/ 14 h 151"/>
                  <a:gd name="T34" fmla="*/ 104 w 116"/>
                  <a:gd name="T35" fmla="*/ 13 h 151"/>
                  <a:gd name="T36" fmla="*/ 108 w 116"/>
                  <a:gd name="T37" fmla="*/ 19 h 151"/>
                  <a:gd name="T38" fmla="*/ 115 w 116"/>
                  <a:gd name="T39" fmla="*/ 23 h 151"/>
                  <a:gd name="T40" fmla="*/ 107 w 116"/>
                  <a:gd name="T41" fmla="*/ 29 h 151"/>
                  <a:gd name="T42" fmla="*/ 103 w 116"/>
                  <a:gd name="T43" fmla="*/ 39 h 151"/>
                  <a:gd name="T44" fmla="*/ 106 w 116"/>
                  <a:gd name="T45" fmla="*/ 102 h 151"/>
                  <a:gd name="T46" fmla="*/ 112 w 116"/>
                  <a:gd name="T47" fmla="*/ 105 h 151"/>
                  <a:gd name="T48" fmla="*/ 106 w 116"/>
                  <a:gd name="T49" fmla="*/ 111 h 151"/>
                  <a:gd name="T50" fmla="*/ 101 w 116"/>
                  <a:gd name="T51" fmla="*/ 121 h 151"/>
                  <a:gd name="T52" fmla="*/ 90 w 116"/>
                  <a:gd name="T53" fmla="*/ 131 h 151"/>
                  <a:gd name="T54" fmla="*/ 88 w 116"/>
                  <a:gd name="T55" fmla="*/ 140 h 151"/>
                  <a:gd name="T56" fmla="*/ 83 w 116"/>
                  <a:gd name="T57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51">
                    <a:moveTo>
                      <a:pt x="83" y="150"/>
                    </a:moveTo>
                    <a:lnTo>
                      <a:pt x="60" y="138"/>
                    </a:lnTo>
                    <a:lnTo>
                      <a:pt x="60" y="126"/>
                    </a:lnTo>
                    <a:lnTo>
                      <a:pt x="44" y="121"/>
                    </a:lnTo>
                    <a:lnTo>
                      <a:pt x="15" y="98"/>
                    </a:lnTo>
                    <a:lnTo>
                      <a:pt x="4" y="98"/>
                    </a:lnTo>
                    <a:lnTo>
                      <a:pt x="0" y="88"/>
                    </a:lnTo>
                    <a:lnTo>
                      <a:pt x="3" y="72"/>
                    </a:lnTo>
                    <a:lnTo>
                      <a:pt x="11" y="56"/>
                    </a:lnTo>
                    <a:lnTo>
                      <a:pt x="11" y="29"/>
                    </a:lnTo>
                    <a:lnTo>
                      <a:pt x="3" y="14"/>
                    </a:lnTo>
                    <a:lnTo>
                      <a:pt x="23" y="0"/>
                    </a:lnTo>
                    <a:lnTo>
                      <a:pt x="37" y="3"/>
                    </a:lnTo>
                    <a:lnTo>
                      <a:pt x="51" y="13"/>
                    </a:lnTo>
                    <a:lnTo>
                      <a:pt x="53" y="23"/>
                    </a:lnTo>
                    <a:lnTo>
                      <a:pt x="84" y="20"/>
                    </a:lnTo>
                    <a:lnTo>
                      <a:pt x="84" y="14"/>
                    </a:lnTo>
                    <a:lnTo>
                      <a:pt x="104" y="13"/>
                    </a:lnTo>
                    <a:lnTo>
                      <a:pt x="108" y="19"/>
                    </a:lnTo>
                    <a:lnTo>
                      <a:pt x="115" y="23"/>
                    </a:lnTo>
                    <a:lnTo>
                      <a:pt x="107" y="29"/>
                    </a:lnTo>
                    <a:lnTo>
                      <a:pt x="103" y="39"/>
                    </a:lnTo>
                    <a:lnTo>
                      <a:pt x="106" y="102"/>
                    </a:lnTo>
                    <a:lnTo>
                      <a:pt x="112" y="105"/>
                    </a:lnTo>
                    <a:lnTo>
                      <a:pt x="106" y="111"/>
                    </a:lnTo>
                    <a:lnTo>
                      <a:pt x="101" y="121"/>
                    </a:lnTo>
                    <a:lnTo>
                      <a:pt x="90" y="131"/>
                    </a:lnTo>
                    <a:lnTo>
                      <a:pt x="88" y="140"/>
                    </a:lnTo>
                    <a:lnTo>
                      <a:pt x="83" y="15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7" name="Freeform 216"/>
              <p:cNvSpPr>
                <a:spLocks/>
              </p:cNvSpPr>
              <p:nvPr/>
            </p:nvSpPr>
            <p:spPr bwMode="auto">
              <a:xfrm>
                <a:off x="6660522" y="3680529"/>
                <a:ext cx="360099" cy="484470"/>
              </a:xfrm>
              <a:custGeom>
                <a:avLst/>
                <a:gdLst>
                  <a:gd name="T0" fmla="*/ 126 w 204"/>
                  <a:gd name="T1" fmla="*/ 275 h 276"/>
                  <a:gd name="T2" fmla="*/ 119 w 204"/>
                  <a:gd name="T3" fmla="*/ 271 h 276"/>
                  <a:gd name="T4" fmla="*/ 115 w 204"/>
                  <a:gd name="T5" fmla="*/ 265 h 276"/>
                  <a:gd name="T6" fmla="*/ 96 w 204"/>
                  <a:gd name="T7" fmla="*/ 267 h 276"/>
                  <a:gd name="T8" fmla="*/ 96 w 204"/>
                  <a:gd name="T9" fmla="*/ 272 h 276"/>
                  <a:gd name="T10" fmla="*/ 64 w 204"/>
                  <a:gd name="T11" fmla="*/ 275 h 276"/>
                  <a:gd name="T12" fmla="*/ 63 w 204"/>
                  <a:gd name="T13" fmla="*/ 265 h 276"/>
                  <a:gd name="T14" fmla="*/ 49 w 204"/>
                  <a:gd name="T15" fmla="*/ 256 h 276"/>
                  <a:gd name="T16" fmla="*/ 35 w 204"/>
                  <a:gd name="T17" fmla="*/ 252 h 276"/>
                  <a:gd name="T18" fmla="*/ 35 w 204"/>
                  <a:gd name="T19" fmla="*/ 243 h 276"/>
                  <a:gd name="T20" fmla="*/ 28 w 204"/>
                  <a:gd name="T21" fmla="*/ 231 h 276"/>
                  <a:gd name="T22" fmla="*/ 24 w 204"/>
                  <a:gd name="T23" fmla="*/ 228 h 276"/>
                  <a:gd name="T24" fmla="*/ 16 w 204"/>
                  <a:gd name="T25" fmla="*/ 223 h 276"/>
                  <a:gd name="T26" fmla="*/ 16 w 204"/>
                  <a:gd name="T27" fmla="*/ 211 h 276"/>
                  <a:gd name="T28" fmla="*/ 8 w 204"/>
                  <a:gd name="T29" fmla="*/ 209 h 276"/>
                  <a:gd name="T30" fmla="*/ 0 w 204"/>
                  <a:gd name="T31" fmla="*/ 195 h 276"/>
                  <a:gd name="T32" fmla="*/ 15 w 204"/>
                  <a:gd name="T33" fmla="*/ 194 h 276"/>
                  <a:gd name="T34" fmla="*/ 19 w 204"/>
                  <a:gd name="T35" fmla="*/ 162 h 276"/>
                  <a:gd name="T36" fmla="*/ 30 w 204"/>
                  <a:gd name="T37" fmla="*/ 161 h 276"/>
                  <a:gd name="T38" fmla="*/ 33 w 204"/>
                  <a:gd name="T39" fmla="*/ 128 h 276"/>
                  <a:gd name="T40" fmla="*/ 52 w 204"/>
                  <a:gd name="T41" fmla="*/ 124 h 276"/>
                  <a:gd name="T42" fmla="*/ 49 w 204"/>
                  <a:gd name="T43" fmla="*/ 85 h 276"/>
                  <a:gd name="T44" fmla="*/ 39 w 204"/>
                  <a:gd name="T45" fmla="*/ 82 h 276"/>
                  <a:gd name="T46" fmla="*/ 40 w 204"/>
                  <a:gd name="T47" fmla="*/ 71 h 276"/>
                  <a:gd name="T48" fmla="*/ 52 w 204"/>
                  <a:gd name="T49" fmla="*/ 72 h 276"/>
                  <a:gd name="T50" fmla="*/ 52 w 204"/>
                  <a:gd name="T51" fmla="*/ 60 h 276"/>
                  <a:gd name="T52" fmla="*/ 46 w 204"/>
                  <a:gd name="T53" fmla="*/ 46 h 276"/>
                  <a:gd name="T54" fmla="*/ 45 w 204"/>
                  <a:gd name="T55" fmla="*/ 27 h 276"/>
                  <a:gd name="T56" fmla="*/ 55 w 204"/>
                  <a:gd name="T57" fmla="*/ 0 h 276"/>
                  <a:gd name="T58" fmla="*/ 60 w 204"/>
                  <a:gd name="T59" fmla="*/ 12 h 276"/>
                  <a:gd name="T60" fmla="*/ 68 w 204"/>
                  <a:gd name="T61" fmla="*/ 25 h 276"/>
                  <a:gd name="T62" fmla="*/ 74 w 204"/>
                  <a:gd name="T63" fmla="*/ 34 h 276"/>
                  <a:gd name="T64" fmla="*/ 84 w 204"/>
                  <a:gd name="T65" fmla="*/ 52 h 276"/>
                  <a:gd name="T66" fmla="*/ 90 w 204"/>
                  <a:gd name="T67" fmla="*/ 63 h 276"/>
                  <a:gd name="T68" fmla="*/ 91 w 204"/>
                  <a:gd name="T69" fmla="*/ 76 h 276"/>
                  <a:gd name="T70" fmla="*/ 108 w 204"/>
                  <a:gd name="T71" fmla="*/ 81 h 276"/>
                  <a:gd name="T72" fmla="*/ 116 w 204"/>
                  <a:gd name="T73" fmla="*/ 100 h 276"/>
                  <a:gd name="T74" fmla="*/ 127 w 204"/>
                  <a:gd name="T75" fmla="*/ 121 h 276"/>
                  <a:gd name="T76" fmla="*/ 123 w 204"/>
                  <a:gd name="T77" fmla="*/ 132 h 276"/>
                  <a:gd name="T78" fmla="*/ 121 w 204"/>
                  <a:gd name="T79" fmla="*/ 159 h 276"/>
                  <a:gd name="T80" fmla="*/ 137 w 204"/>
                  <a:gd name="T81" fmla="*/ 162 h 276"/>
                  <a:gd name="T82" fmla="*/ 148 w 204"/>
                  <a:gd name="T83" fmla="*/ 172 h 276"/>
                  <a:gd name="T84" fmla="*/ 173 w 204"/>
                  <a:gd name="T85" fmla="*/ 195 h 276"/>
                  <a:gd name="T86" fmla="*/ 189 w 204"/>
                  <a:gd name="T87" fmla="*/ 195 h 276"/>
                  <a:gd name="T88" fmla="*/ 203 w 204"/>
                  <a:gd name="T89" fmla="*/ 208 h 276"/>
                  <a:gd name="T90" fmla="*/ 189 w 204"/>
                  <a:gd name="T91" fmla="*/ 220 h 276"/>
                  <a:gd name="T92" fmla="*/ 185 w 204"/>
                  <a:gd name="T93" fmla="*/ 240 h 276"/>
                  <a:gd name="T94" fmla="*/ 171 w 204"/>
                  <a:gd name="T95" fmla="*/ 256 h 276"/>
                  <a:gd name="T96" fmla="*/ 151 w 204"/>
                  <a:gd name="T97" fmla="*/ 260 h 276"/>
                  <a:gd name="T98" fmla="*/ 137 w 204"/>
                  <a:gd name="T99" fmla="*/ 260 h 276"/>
                  <a:gd name="T100" fmla="*/ 126 w 204"/>
                  <a:gd name="T101" fmla="*/ 27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4" h="276">
                    <a:moveTo>
                      <a:pt x="126" y="275"/>
                    </a:moveTo>
                    <a:lnTo>
                      <a:pt x="119" y="271"/>
                    </a:lnTo>
                    <a:lnTo>
                      <a:pt x="115" y="265"/>
                    </a:lnTo>
                    <a:lnTo>
                      <a:pt x="96" y="267"/>
                    </a:lnTo>
                    <a:lnTo>
                      <a:pt x="96" y="272"/>
                    </a:lnTo>
                    <a:lnTo>
                      <a:pt x="64" y="275"/>
                    </a:lnTo>
                    <a:lnTo>
                      <a:pt x="63" y="265"/>
                    </a:lnTo>
                    <a:lnTo>
                      <a:pt x="49" y="256"/>
                    </a:lnTo>
                    <a:lnTo>
                      <a:pt x="35" y="252"/>
                    </a:lnTo>
                    <a:lnTo>
                      <a:pt x="35" y="243"/>
                    </a:lnTo>
                    <a:lnTo>
                      <a:pt x="28" y="231"/>
                    </a:lnTo>
                    <a:lnTo>
                      <a:pt x="24" y="228"/>
                    </a:lnTo>
                    <a:lnTo>
                      <a:pt x="16" y="223"/>
                    </a:lnTo>
                    <a:lnTo>
                      <a:pt x="16" y="211"/>
                    </a:lnTo>
                    <a:lnTo>
                      <a:pt x="8" y="209"/>
                    </a:lnTo>
                    <a:lnTo>
                      <a:pt x="0" y="195"/>
                    </a:lnTo>
                    <a:lnTo>
                      <a:pt x="15" y="194"/>
                    </a:lnTo>
                    <a:lnTo>
                      <a:pt x="19" y="162"/>
                    </a:lnTo>
                    <a:lnTo>
                      <a:pt x="30" y="161"/>
                    </a:lnTo>
                    <a:lnTo>
                      <a:pt x="33" y="128"/>
                    </a:lnTo>
                    <a:lnTo>
                      <a:pt x="52" y="124"/>
                    </a:lnTo>
                    <a:lnTo>
                      <a:pt x="49" y="85"/>
                    </a:lnTo>
                    <a:lnTo>
                      <a:pt x="39" y="82"/>
                    </a:lnTo>
                    <a:lnTo>
                      <a:pt x="40" y="71"/>
                    </a:lnTo>
                    <a:lnTo>
                      <a:pt x="52" y="72"/>
                    </a:lnTo>
                    <a:lnTo>
                      <a:pt x="52" y="60"/>
                    </a:lnTo>
                    <a:lnTo>
                      <a:pt x="46" y="46"/>
                    </a:lnTo>
                    <a:lnTo>
                      <a:pt x="45" y="27"/>
                    </a:lnTo>
                    <a:lnTo>
                      <a:pt x="55" y="0"/>
                    </a:lnTo>
                    <a:lnTo>
                      <a:pt x="60" y="12"/>
                    </a:lnTo>
                    <a:lnTo>
                      <a:pt x="68" y="25"/>
                    </a:lnTo>
                    <a:lnTo>
                      <a:pt x="74" y="34"/>
                    </a:lnTo>
                    <a:lnTo>
                      <a:pt x="84" y="52"/>
                    </a:lnTo>
                    <a:lnTo>
                      <a:pt x="90" y="63"/>
                    </a:lnTo>
                    <a:lnTo>
                      <a:pt x="91" y="76"/>
                    </a:lnTo>
                    <a:lnTo>
                      <a:pt x="108" y="81"/>
                    </a:lnTo>
                    <a:lnTo>
                      <a:pt x="116" y="100"/>
                    </a:lnTo>
                    <a:lnTo>
                      <a:pt x="127" y="121"/>
                    </a:lnTo>
                    <a:lnTo>
                      <a:pt x="123" y="132"/>
                    </a:lnTo>
                    <a:lnTo>
                      <a:pt x="121" y="159"/>
                    </a:lnTo>
                    <a:lnTo>
                      <a:pt x="137" y="162"/>
                    </a:lnTo>
                    <a:lnTo>
                      <a:pt x="148" y="172"/>
                    </a:lnTo>
                    <a:lnTo>
                      <a:pt x="173" y="195"/>
                    </a:lnTo>
                    <a:lnTo>
                      <a:pt x="189" y="195"/>
                    </a:lnTo>
                    <a:lnTo>
                      <a:pt x="203" y="208"/>
                    </a:lnTo>
                    <a:lnTo>
                      <a:pt x="189" y="220"/>
                    </a:lnTo>
                    <a:lnTo>
                      <a:pt x="185" y="240"/>
                    </a:lnTo>
                    <a:lnTo>
                      <a:pt x="171" y="256"/>
                    </a:lnTo>
                    <a:lnTo>
                      <a:pt x="151" y="260"/>
                    </a:lnTo>
                    <a:lnTo>
                      <a:pt x="137" y="260"/>
                    </a:lnTo>
                    <a:lnTo>
                      <a:pt x="126" y="27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8" name="Freeform 217"/>
              <p:cNvSpPr>
                <a:spLocks/>
              </p:cNvSpPr>
              <p:nvPr/>
            </p:nvSpPr>
            <p:spPr bwMode="auto">
              <a:xfrm>
                <a:off x="6861800" y="3907035"/>
                <a:ext cx="273612" cy="407395"/>
              </a:xfrm>
              <a:custGeom>
                <a:avLst/>
                <a:gdLst>
                  <a:gd name="T0" fmla="*/ 23 w 155"/>
                  <a:gd name="T1" fmla="*/ 33 h 231"/>
                  <a:gd name="T2" fmla="*/ 34 w 155"/>
                  <a:gd name="T3" fmla="*/ 43 h 231"/>
                  <a:gd name="T4" fmla="*/ 58 w 155"/>
                  <a:gd name="T5" fmla="*/ 67 h 231"/>
                  <a:gd name="T6" fmla="*/ 75 w 155"/>
                  <a:gd name="T7" fmla="*/ 66 h 231"/>
                  <a:gd name="T8" fmla="*/ 89 w 155"/>
                  <a:gd name="T9" fmla="*/ 80 h 231"/>
                  <a:gd name="T10" fmla="*/ 74 w 155"/>
                  <a:gd name="T11" fmla="*/ 92 h 231"/>
                  <a:gd name="T12" fmla="*/ 71 w 155"/>
                  <a:gd name="T13" fmla="*/ 112 h 231"/>
                  <a:gd name="T14" fmla="*/ 57 w 155"/>
                  <a:gd name="T15" fmla="*/ 127 h 231"/>
                  <a:gd name="T16" fmla="*/ 37 w 155"/>
                  <a:gd name="T17" fmla="*/ 132 h 231"/>
                  <a:gd name="T18" fmla="*/ 23 w 155"/>
                  <a:gd name="T19" fmla="*/ 132 h 231"/>
                  <a:gd name="T20" fmla="*/ 12 w 155"/>
                  <a:gd name="T21" fmla="*/ 147 h 231"/>
                  <a:gd name="T22" fmla="*/ 4 w 155"/>
                  <a:gd name="T23" fmla="*/ 154 h 231"/>
                  <a:gd name="T24" fmla="*/ 0 w 155"/>
                  <a:gd name="T25" fmla="*/ 163 h 231"/>
                  <a:gd name="T26" fmla="*/ 3 w 155"/>
                  <a:gd name="T27" fmla="*/ 227 h 231"/>
                  <a:gd name="T28" fmla="*/ 8 w 155"/>
                  <a:gd name="T29" fmla="*/ 230 h 231"/>
                  <a:gd name="T30" fmla="*/ 19 w 155"/>
                  <a:gd name="T31" fmla="*/ 216 h 231"/>
                  <a:gd name="T32" fmla="*/ 28 w 155"/>
                  <a:gd name="T33" fmla="*/ 201 h 231"/>
                  <a:gd name="T34" fmla="*/ 45 w 155"/>
                  <a:gd name="T35" fmla="*/ 189 h 231"/>
                  <a:gd name="T36" fmla="*/ 72 w 155"/>
                  <a:gd name="T37" fmla="*/ 165 h 231"/>
                  <a:gd name="T38" fmla="*/ 98 w 155"/>
                  <a:gd name="T39" fmla="*/ 138 h 231"/>
                  <a:gd name="T40" fmla="*/ 114 w 155"/>
                  <a:gd name="T41" fmla="*/ 115 h 231"/>
                  <a:gd name="T42" fmla="*/ 120 w 155"/>
                  <a:gd name="T43" fmla="*/ 87 h 231"/>
                  <a:gd name="T44" fmla="*/ 129 w 155"/>
                  <a:gd name="T45" fmla="*/ 67 h 231"/>
                  <a:gd name="T46" fmla="*/ 141 w 155"/>
                  <a:gd name="T47" fmla="*/ 51 h 231"/>
                  <a:gd name="T48" fmla="*/ 146 w 155"/>
                  <a:gd name="T49" fmla="*/ 33 h 231"/>
                  <a:gd name="T50" fmla="*/ 154 w 155"/>
                  <a:gd name="T51" fmla="*/ 25 h 231"/>
                  <a:gd name="T52" fmla="*/ 146 w 155"/>
                  <a:gd name="T53" fmla="*/ 15 h 231"/>
                  <a:gd name="T54" fmla="*/ 134 w 155"/>
                  <a:gd name="T55" fmla="*/ 0 h 231"/>
                  <a:gd name="T56" fmla="*/ 118 w 155"/>
                  <a:gd name="T57" fmla="*/ 14 h 231"/>
                  <a:gd name="T58" fmla="*/ 103 w 155"/>
                  <a:gd name="T59" fmla="*/ 17 h 231"/>
                  <a:gd name="T60" fmla="*/ 93 w 155"/>
                  <a:gd name="T61" fmla="*/ 22 h 231"/>
                  <a:gd name="T62" fmla="*/ 84 w 155"/>
                  <a:gd name="T63" fmla="*/ 29 h 231"/>
                  <a:gd name="T64" fmla="*/ 54 w 155"/>
                  <a:gd name="T65" fmla="*/ 26 h 231"/>
                  <a:gd name="T66" fmla="*/ 37 w 155"/>
                  <a:gd name="T67" fmla="*/ 20 h 231"/>
                  <a:gd name="T68" fmla="*/ 23 w 155"/>
                  <a:gd name="T69" fmla="*/ 3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" h="231">
                    <a:moveTo>
                      <a:pt x="23" y="33"/>
                    </a:moveTo>
                    <a:lnTo>
                      <a:pt x="34" y="43"/>
                    </a:lnTo>
                    <a:lnTo>
                      <a:pt x="58" y="67"/>
                    </a:lnTo>
                    <a:lnTo>
                      <a:pt x="75" y="66"/>
                    </a:lnTo>
                    <a:lnTo>
                      <a:pt x="89" y="80"/>
                    </a:lnTo>
                    <a:lnTo>
                      <a:pt x="74" y="92"/>
                    </a:lnTo>
                    <a:lnTo>
                      <a:pt x="71" y="112"/>
                    </a:lnTo>
                    <a:lnTo>
                      <a:pt x="57" y="127"/>
                    </a:lnTo>
                    <a:lnTo>
                      <a:pt x="37" y="132"/>
                    </a:lnTo>
                    <a:lnTo>
                      <a:pt x="23" y="132"/>
                    </a:lnTo>
                    <a:lnTo>
                      <a:pt x="12" y="147"/>
                    </a:lnTo>
                    <a:lnTo>
                      <a:pt x="4" y="154"/>
                    </a:lnTo>
                    <a:lnTo>
                      <a:pt x="0" y="163"/>
                    </a:lnTo>
                    <a:lnTo>
                      <a:pt x="3" y="227"/>
                    </a:lnTo>
                    <a:lnTo>
                      <a:pt x="8" y="230"/>
                    </a:lnTo>
                    <a:lnTo>
                      <a:pt x="19" y="216"/>
                    </a:lnTo>
                    <a:lnTo>
                      <a:pt x="28" y="201"/>
                    </a:lnTo>
                    <a:lnTo>
                      <a:pt x="45" y="189"/>
                    </a:lnTo>
                    <a:lnTo>
                      <a:pt x="72" y="165"/>
                    </a:lnTo>
                    <a:lnTo>
                      <a:pt x="98" y="138"/>
                    </a:lnTo>
                    <a:lnTo>
                      <a:pt x="114" y="115"/>
                    </a:lnTo>
                    <a:lnTo>
                      <a:pt x="120" y="87"/>
                    </a:lnTo>
                    <a:lnTo>
                      <a:pt x="129" y="67"/>
                    </a:lnTo>
                    <a:lnTo>
                      <a:pt x="141" y="51"/>
                    </a:lnTo>
                    <a:lnTo>
                      <a:pt x="146" y="33"/>
                    </a:lnTo>
                    <a:lnTo>
                      <a:pt x="154" y="25"/>
                    </a:lnTo>
                    <a:lnTo>
                      <a:pt x="146" y="15"/>
                    </a:lnTo>
                    <a:lnTo>
                      <a:pt x="134" y="0"/>
                    </a:lnTo>
                    <a:lnTo>
                      <a:pt x="118" y="14"/>
                    </a:lnTo>
                    <a:lnTo>
                      <a:pt x="103" y="17"/>
                    </a:lnTo>
                    <a:lnTo>
                      <a:pt x="93" y="22"/>
                    </a:lnTo>
                    <a:lnTo>
                      <a:pt x="84" y="29"/>
                    </a:lnTo>
                    <a:lnTo>
                      <a:pt x="54" y="26"/>
                    </a:lnTo>
                    <a:lnTo>
                      <a:pt x="37" y="20"/>
                    </a:lnTo>
                    <a:lnTo>
                      <a:pt x="23" y="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9" name="Freeform 218"/>
              <p:cNvSpPr>
                <a:spLocks/>
              </p:cNvSpPr>
              <p:nvPr/>
            </p:nvSpPr>
            <p:spPr bwMode="auto">
              <a:xfrm>
                <a:off x="6059833" y="3271561"/>
                <a:ext cx="391548" cy="467167"/>
              </a:xfrm>
              <a:custGeom>
                <a:avLst/>
                <a:gdLst>
                  <a:gd name="T0" fmla="*/ 28 w 221"/>
                  <a:gd name="T1" fmla="*/ 2 h 264"/>
                  <a:gd name="T2" fmla="*/ 40 w 221"/>
                  <a:gd name="T3" fmla="*/ 8 h 264"/>
                  <a:gd name="T4" fmla="*/ 48 w 221"/>
                  <a:gd name="T5" fmla="*/ 9 h 264"/>
                  <a:gd name="T6" fmla="*/ 81 w 221"/>
                  <a:gd name="T7" fmla="*/ 15 h 264"/>
                  <a:gd name="T8" fmla="*/ 85 w 221"/>
                  <a:gd name="T9" fmla="*/ 27 h 264"/>
                  <a:gd name="T10" fmla="*/ 108 w 221"/>
                  <a:gd name="T11" fmla="*/ 31 h 264"/>
                  <a:gd name="T12" fmla="*/ 109 w 221"/>
                  <a:gd name="T13" fmla="*/ 38 h 264"/>
                  <a:gd name="T14" fmla="*/ 129 w 221"/>
                  <a:gd name="T15" fmla="*/ 42 h 264"/>
                  <a:gd name="T16" fmla="*/ 142 w 221"/>
                  <a:gd name="T17" fmla="*/ 48 h 264"/>
                  <a:gd name="T18" fmla="*/ 146 w 221"/>
                  <a:gd name="T19" fmla="*/ 41 h 264"/>
                  <a:gd name="T20" fmla="*/ 146 w 221"/>
                  <a:gd name="T21" fmla="*/ 20 h 264"/>
                  <a:gd name="T22" fmla="*/ 152 w 221"/>
                  <a:gd name="T23" fmla="*/ 14 h 264"/>
                  <a:gd name="T24" fmla="*/ 158 w 221"/>
                  <a:gd name="T25" fmla="*/ 5 h 264"/>
                  <a:gd name="T26" fmla="*/ 164 w 221"/>
                  <a:gd name="T27" fmla="*/ 0 h 264"/>
                  <a:gd name="T28" fmla="*/ 179 w 221"/>
                  <a:gd name="T29" fmla="*/ 1 h 264"/>
                  <a:gd name="T30" fmla="*/ 187 w 221"/>
                  <a:gd name="T31" fmla="*/ 9 h 264"/>
                  <a:gd name="T32" fmla="*/ 195 w 221"/>
                  <a:gd name="T33" fmla="*/ 16 h 264"/>
                  <a:gd name="T34" fmla="*/ 208 w 221"/>
                  <a:gd name="T35" fmla="*/ 16 h 264"/>
                  <a:gd name="T36" fmla="*/ 220 w 221"/>
                  <a:gd name="T37" fmla="*/ 20 h 264"/>
                  <a:gd name="T38" fmla="*/ 219 w 221"/>
                  <a:gd name="T39" fmla="*/ 34 h 264"/>
                  <a:gd name="T40" fmla="*/ 219 w 221"/>
                  <a:gd name="T41" fmla="*/ 210 h 264"/>
                  <a:gd name="T42" fmla="*/ 218 w 221"/>
                  <a:gd name="T43" fmla="*/ 234 h 264"/>
                  <a:gd name="T44" fmla="*/ 208 w 221"/>
                  <a:gd name="T45" fmla="*/ 237 h 264"/>
                  <a:gd name="T46" fmla="*/ 211 w 221"/>
                  <a:gd name="T47" fmla="*/ 263 h 264"/>
                  <a:gd name="T48" fmla="*/ 201 w 221"/>
                  <a:gd name="T49" fmla="*/ 261 h 264"/>
                  <a:gd name="T50" fmla="*/ 177 w 221"/>
                  <a:gd name="T51" fmla="*/ 243 h 264"/>
                  <a:gd name="T52" fmla="*/ 168 w 221"/>
                  <a:gd name="T53" fmla="*/ 238 h 264"/>
                  <a:gd name="T54" fmla="*/ 146 w 221"/>
                  <a:gd name="T55" fmla="*/ 227 h 264"/>
                  <a:gd name="T56" fmla="*/ 138 w 221"/>
                  <a:gd name="T57" fmla="*/ 214 h 264"/>
                  <a:gd name="T58" fmla="*/ 113 w 221"/>
                  <a:gd name="T59" fmla="*/ 210 h 264"/>
                  <a:gd name="T60" fmla="*/ 108 w 221"/>
                  <a:gd name="T61" fmla="*/ 198 h 264"/>
                  <a:gd name="T62" fmla="*/ 95 w 221"/>
                  <a:gd name="T63" fmla="*/ 193 h 264"/>
                  <a:gd name="T64" fmla="*/ 95 w 221"/>
                  <a:gd name="T65" fmla="*/ 187 h 264"/>
                  <a:gd name="T66" fmla="*/ 80 w 221"/>
                  <a:gd name="T67" fmla="*/ 186 h 264"/>
                  <a:gd name="T68" fmla="*/ 72 w 221"/>
                  <a:gd name="T69" fmla="*/ 182 h 264"/>
                  <a:gd name="T70" fmla="*/ 54 w 221"/>
                  <a:gd name="T71" fmla="*/ 181 h 264"/>
                  <a:gd name="T72" fmla="*/ 52 w 221"/>
                  <a:gd name="T73" fmla="*/ 173 h 264"/>
                  <a:gd name="T74" fmla="*/ 34 w 221"/>
                  <a:gd name="T75" fmla="*/ 173 h 264"/>
                  <a:gd name="T76" fmla="*/ 32 w 221"/>
                  <a:gd name="T77" fmla="*/ 159 h 264"/>
                  <a:gd name="T78" fmla="*/ 9 w 221"/>
                  <a:gd name="T79" fmla="*/ 155 h 264"/>
                  <a:gd name="T80" fmla="*/ 2 w 221"/>
                  <a:gd name="T81" fmla="*/ 148 h 264"/>
                  <a:gd name="T82" fmla="*/ 0 w 221"/>
                  <a:gd name="T83" fmla="*/ 130 h 264"/>
                  <a:gd name="T84" fmla="*/ 3 w 221"/>
                  <a:gd name="T85" fmla="*/ 33 h 264"/>
                  <a:gd name="T86" fmla="*/ 18 w 221"/>
                  <a:gd name="T87" fmla="*/ 26 h 264"/>
                  <a:gd name="T88" fmla="*/ 25 w 221"/>
                  <a:gd name="T89" fmla="*/ 24 h 264"/>
                  <a:gd name="T90" fmla="*/ 28 w 221"/>
                  <a:gd name="T91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1" h="264">
                    <a:moveTo>
                      <a:pt x="28" y="2"/>
                    </a:moveTo>
                    <a:lnTo>
                      <a:pt x="40" y="8"/>
                    </a:lnTo>
                    <a:lnTo>
                      <a:pt x="48" y="9"/>
                    </a:lnTo>
                    <a:lnTo>
                      <a:pt x="81" y="15"/>
                    </a:lnTo>
                    <a:lnTo>
                      <a:pt x="85" y="27"/>
                    </a:lnTo>
                    <a:lnTo>
                      <a:pt x="108" y="31"/>
                    </a:lnTo>
                    <a:lnTo>
                      <a:pt x="109" y="38"/>
                    </a:lnTo>
                    <a:lnTo>
                      <a:pt x="129" y="42"/>
                    </a:lnTo>
                    <a:lnTo>
                      <a:pt x="142" y="48"/>
                    </a:lnTo>
                    <a:lnTo>
                      <a:pt x="146" y="41"/>
                    </a:lnTo>
                    <a:lnTo>
                      <a:pt x="146" y="20"/>
                    </a:lnTo>
                    <a:lnTo>
                      <a:pt x="152" y="14"/>
                    </a:lnTo>
                    <a:lnTo>
                      <a:pt x="158" y="5"/>
                    </a:lnTo>
                    <a:lnTo>
                      <a:pt x="164" y="0"/>
                    </a:lnTo>
                    <a:lnTo>
                      <a:pt x="179" y="1"/>
                    </a:lnTo>
                    <a:lnTo>
                      <a:pt x="187" y="9"/>
                    </a:lnTo>
                    <a:lnTo>
                      <a:pt x="195" y="16"/>
                    </a:lnTo>
                    <a:lnTo>
                      <a:pt x="208" y="16"/>
                    </a:lnTo>
                    <a:lnTo>
                      <a:pt x="220" y="20"/>
                    </a:lnTo>
                    <a:lnTo>
                      <a:pt x="219" y="34"/>
                    </a:lnTo>
                    <a:lnTo>
                      <a:pt x="219" y="210"/>
                    </a:lnTo>
                    <a:lnTo>
                      <a:pt x="218" y="234"/>
                    </a:lnTo>
                    <a:lnTo>
                      <a:pt x="208" y="237"/>
                    </a:lnTo>
                    <a:lnTo>
                      <a:pt x="211" y="263"/>
                    </a:lnTo>
                    <a:lnTo>
                      <a:pt x="201" y="261"/>
                    </a:lnTo>
                    <a:lnTo>
                      <a:pt x="177" y="243"/>
                    </a:lnTo>
                    <a:lnTo>
                      <a:pt x="168" y="238"/>
                    </a:lnTo>
                    <a:lnTo>
                      <a:pt x="146" y="227"/>
                    </a:lnTo>
                    <a:lnTo>
                      <a:pt x="138" y="214"/>
                    </a:lnTo>
                    <a:lnTo>
                      <a:pt x="113" y="210"/>
                    </a:lnTo>
                    <a:lnTo>
                      <a:pt x="108" y="198"/>
                    </a:lnTo>
                    <a:lnTo>
                      <a:pt x="95" y="193"/>
                    </a:lnTo>
                    <a:lnTo>
                      <a:pt x="95" y="187"/>
                    </a:lnTo>
                    <a:lnTo>
                      <a:pt x="80" y="186"/>
                    </a:lnTo>
                    <a:lnTo>
                      <a:pt x="72" y="182"/>
                    </a:lnTo>
                    <a:lnTo>
                      <a:pt x="54" y="181"/>
                    </a:lnTo>
                    <a:lnTo>
                      <a:pt x="52" y="173"/>
                    </a:lnTo>
                    <a:lnTo>
                      <a:pt x="34" y="173"/>
                    </a:lnTo>
                    <a:lnTo>
                      <a:pt x="32" y="159"/>
                    </a:lnTo>
                    <a:lnTo>
                      <a:pt x="9" y="155"/>
                    </a:lnTo>
                    <a:lnTo>
                      <a:pt x="2" y="148"/>
                    </a:lnTo>
                    <a:lnTo>
                      <a:pt x="0" y="130"/>
                    </a:lnTo>
                    <a:lnTo>
                      <a:pt x="3" y="33"/>
                    </a:lnTo>
                    <a:lnTo>
                      <a:pt x="18" y="26"/>
                    </a:lnTo>
                    <a:lnTo>
                      <a:pt x="25" y="24"/>
                    </a:lnTo>
                    <a:lnTo>
                      <a:pt x="2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0" name="Freeform 219"/>
              <p:cNvSpPr>
                <a:spLocks/>
              </p:cNvSpPr>
              <p:nvPr/>
            </p:nvSpPr>
            <p:spPr bwMode="auto">
              <a:xfrm>
                <a:off x="6369612" y="3595590"/>
                <a:ext cx="388404" cy="566263"/>
              </a:xfrm>
              <a:custGeom>
                <a:avLst/>
                <a:gdLst>
                  <a:gd name="T0" fmla="*/ 34 w 220"/>
                  <a:gd name="T1" fmla="*/ 121 h 320"/>
                  <a:gd name="T2" fmla="*/ 16 w 220"/>
                  <a:gd name="T3" fmla="*/ 141 h 320"/>
                  <a:gd name="T4" fmla="*/ 2 w 220"/>
                  <a:gd name="T5" fmla="*/ 156 h 320"/>
                  <a:gd name="T6" fmla="*/ 11 w 220"/>
                  <a:gd name="T7" fmla="*/ 170 h 320"/>
                  <a:gd name="T8" fmla="*/ 20 w 220"/>
                  <a:gd name="T9" fmla="*/ 184 h 320"/>
                  <a:gd name="T10" fmla="*/ 18 w 220"/>
                  <a:gd name="T11" fmla="*/ 196 h 320"/>
                  <a:gd name="T12" fmla="*/ 31 w 220"/>
                  <a:gd name="T13" fmla="*/ 221 h 320"/>
                  <a:gd name="T14" fmla="*/ 36 w 220"/>
                  <a:gd name="T15" fmla="*/ 237 h 320"/>
                  <a:gd name="T16" fmla="*/ 48 w 220"/>
                  <a:gd name="T17" fmla="*/ 243 h 320"/>
                  <a:gd name="T18" fmla="*/ 64 w 220"/>
                  <a:gd name="T19" fmla="*/ 260 h 320"/>
                  <a:gd name="T20" fmla="*/ 74 w 220"/>
                  <a:gd name="T21" fmla="*/ 278 h 320"/>
                  <a:gd name="T22" fmla="*/ 81 w 220"/>
                  <a:gd name="T23" fmla="*/ 289 h 320"/>
                  <a:gd name="T24" fmla="*/ 85 w 220"/>
                  <a:gd name="T25" fmla="*/ 304 h 320"/>
                  <a:gd name="T26" fmla="*/ 123 w 220"/>
                  <a:gd name="T27" fmla="*/ 314 h 320"/>
                  <a:gd name="T28" fmla="*/ 133 w 220"/>
                  <a:gd name="T29" fmla="*/ 318 h 320"/>
                  <a:gd name="T30" fmla="*/ 162 w 220"/>
                  <a:gd name="T31" fmla="*/ 319 h 320"/>
                  <a:gd name="T32" fmla="*/ 199 w 220"/>
                  <a:gd name="T33" fmla="*/ 299 h 320"/>
                  <a:gd name="T34" fmla="*/ 192 w 220"/>
                  <a:gd name="T35" fmla="*/ 278 h 320"/>
                  <a:gd name="T36" fmla="*/ 180 w 220"/>
                  <a:gd name="T37" fmla="*/ 270 h 320"/>
                  <a:gd name="T38" fmla="*/ 172 w 220"/>
                  <a:gd name="T39" fmla="*/ 256 h 320"/>
                  <a:gd name="T40" fmla="*/ 179 w 220"/>
                  <a:gd name="T41" fmla="*/ 241 h 320"/>
                  <a:gd name="T42" fmla="*/ 194 w 220"/>
                  <a:gd name="T43" fmla="*/ 208 h 320"/>
                  <a:gd name="T44" fmla="*/ 216 w 220"/>
                  <a:gd name="T45" fmla="*/ 171 h 320"/>
                  <a:gd name="T46" fmla="*/ 203 w 220"/>
                  <a:gd name="T47" fmla="*/ 129 h 320"/>
                  <a:gd name="T48" fmla="*/ 216 w 220"/>
                  <a:gd name="T49" fmla="*/ 119 h 320"/>
                  <a:gd name="T50" fmla="*/ 210 w 220"/>
                  <a:gd name="T51" fmla="*/ 92 h 320"/>
                  <a:gd name="T52" fmla="*/ 219 w 220"/>
                  <a:gd name="T53" fmla="*/ 47 h 320"/>
                  <a:gd name="T54" fmla="*/ 210 w 220"/>
                  <a:gd name="T55" fmla="*/ 14 h 320"/>
                  <a:gd name="T56" fmla="*/ 167 w 220"/>
                  <a:gd name="T57" fmla="*/ 20 h 320"/>
                  <a:gd name="T58" fmla="*/ 64 w 220"/>
                  <a:gd name="T59" fmla="*/ 13 h 320"/>
                  <a:gd name="T60" fmla="*/ 44 w 220"/>
                  <a:gd name="T61" fmla="*/ 25 h 320"/>
                  <a:gd name="T62" fmla="*/ 33 w 220"/>
                  <a:gd name="T63" fmla="*/ 5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320">
                    <a:moveTo>
                      <a:pt x="36" y="79"/>
                    </a:moveTo>
                    <a:lnTo>
                      <a:pt x="34" y="121"/>
                    </a:lnTo>
                    <a:lnTo>
                      <a:pt x="25" y="125"/>
                    </a:lnTo>
                    <a:lnTo>
                      <a:pt x="16" y="141"/>
                    </a:lnTo>
                    <a:lnTo>
                      <a:pt x="13" y="155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1" y="170"/>
                    </a:lnTo>
                    <a:lnTo>
                      <a:pt x="14" y="182"/>
                    </a:lnTo>
                    <a:lnTo>
                      <a:pt x="20" y="184"/>
                    </a:lnTo>
                    <a:lnTo>
                      <a:pt x="20" y="191"/>
                    </a:lnTo>
                    <a:lnTo>
                      <a:pt x="18" y="196"/>
                    </a:lnTo>
                    <a:lnTo>
                      <a:pt x="25" y="207"/>
                    </a:lnTo>
                    <a:lnTo>
                      <a:pt x="31" y="221"/>
                    </a:lnTo>
                    <a:lnTo>
                      <a:pt x="30" y="234"/>
                    </a:lnTo>
                    <a:lnTo>
                      <a:pt x="36" y="237"/>
                    </a:lnTo>
                    <a:lnTo>
                      <a:pt x="37" y="245"/>
                    </a:lnTo>
                    <a:lnTo>
                      <a:pt x="48" y="243"/>
                    </a:lnTo>
                    <a:lnTo>
                      <a:pt x="52" y="256"/>
                    </a:lnTo>
                    <a:lnTo>
                      <a:pt x="64" y="260"/>
                    </a:lnTo>
                    <a:lnTo>
                      <a:pt x="67" y="276"/>
                    </a:lnTo>
                    <a:lnTo>
                      <a:pt x="74" y="278"/>
                    </a:lnTo>
                    <a:lnTo>
                      <a:pt x="79" y="284"/>
                    </a:lnTo>
                    <a:lnTo>
                      <a:pt x="81" y="289"/>
                    </a:lnTo>
                    <a:lnTo>
                      <a:pt x="79" y="296"/>
                    </a:lnTo>
                    <a:lnTo>
                      <a:pt x="85" y="304"/>
                    </a:lnTo>
                    <a:lnTo>
                      <a:pt x="118" y="306"/>
                    </a:lnTo>
                    <a:lnTo>
                      <a:pt x="123" y="314"/>
                    </a:lnTo>
                    <a:lnTo>
                      <a:pt x="133" y="316"/>
                    </a:lnTo>
                    <a:lnTo>
                      <a:pt x="133" y="318"/>
                    </a:lnTo>
                    <a:lnTo>
                      <a:pt x="148" y="318"/>
                    </a:lnTo>
                    <a:lnTo>
                      <a:pt x="162" y="319"/>
                    </a:lnTo>
                    <a:lnTo>
                      <a:pt x="178" y="314"/>
                    </a:lnTo>
                    <a:lnTo>
                      <a:pt x="199" y="299"/>
                    </a:lnTo>
                    <a:lnTo>
                      <a:pt x="199" y="290"/>
                    </a:lnTo>
                    <a:lnTo>
                      <a:pt x="192" y="278"/>
                    </a:lnTo>
                    <a:lnTo>
                      <a:pt x="188" y="275"/>
                    </a:lnTo>
                    <a:lnTo>
                      <a:pt x="180" y="270"/>
                    </a:lnTo>
                    <a:lnTo>
                      <a:pt x="180" y="258"/>
                    </a:lnTo>
                    <a:lnTo>
                      <a:pt x="172" y="256"/>
                    </a:lnTo>
                    <a:lnTo>
                      <a:pt x="164" y="242"/>
                    </a:lnTo>
                    <a:lnTo>
                      <a:pt x="179" y="241"/>
                    </a:lnTo>
                    <a:lnTo>
                      <a:pt x="183" y="209"/>
                    </a:lnTo>
                    <a:lnTo>
                      <a:pt x="194" y="208"/>
                    </a:lnTo>
                    <a:lnTo>
                      <a:pt x="197" y="175"/>
                    </a:lnTo>
                    <a:lnTo>
                      <a:pt x="216" y="171"/>
                    </a:lnTo>
                    <a:lnTo>
                      <a:pt x="213" y="132"/>
                    </a:lnTo>
                    <a:lnTo>
                      <a:pt x="203" y="129"/>
                    </a:lnTo>
                    <a:lnTo>
                      <a:pt x="204" y="118"/>
                    </a:lnTo>
                    <a:lnTo>
                      <a:pt x="216" y="119"/>
                    </a:lnTo>
                    <a:lnTo>
                      <a:pt x="216" y="107"/>
                    </a:lnTo>
                    <a:lnTo>
                      <a:pt x="210" y="92"/>
                    </a:lnTo>
                    <a:lnTo>
                      <a:pt x="209" y="74"/>
                    </a:lnTo>
                    <a:lnTo>
                      <a:pt x="219" y="47"/>
                    </a:lnTo>
                    <a:lnTo>
                      <a:pt x="217" y="33"/>
                    </a:lnTo>
                    <a:lnTo>
                      <a:pt x="210" y="14"/>
                    </a:lnTo>
                    <a:lnTo>
                      <a:pt x="191" y="0"/>
                    </a:lnTo>
                    <a:lnTo>
                      <a:pt x="167" y="20"/>
                    </a:lnTo>
                    <a:lnTo>
                      <a:pt x="158" y="13"/>
                    </a:lnTo>
                    <a:lnTo>
                      <a:pt x="64" y="13"/>
                    </a:lnTo>
                    <a:lnTo>
                      <a:pt x="53" y="20"/>
                    </a:lnTo>
                    <a:lnTo>
                      <a:pt x="44" y="25"/>
                    </a:lnTo>
                    <a:lnTo>
                      <a:pt x="43" y="50"/>
                    </a:lnTo>
                    <a:lnTo>
                      <a:pt x="33" y="53"/>
                    </a:lnTo>
                    <a:lnTo>
                      <a:pt x="36" y="7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1" name="Freeform 223"/>
              <p:cNvSpPr>
                <a:spLocks/>
              </p:cNvSpPr>
              <p:nvPr/>
            </p:nvSpPr>
            <p:spPr bwMode="auto">
              <a:xfrm>
                <a:off x="5606958" y="3966807"/>
                <a:ext cx="166683" cy="163587"/>
              </a:xfrm>
              <a:custGeom>
                <a:avLst/>
                <a:gdLst>
                  <a:gd name="T0" fmla="*/ 32 w 94"/>
                  <a:gd name="T1" fmla="*/ 92 h 93"/>
                  <a:gd name="T2" fmla="*/ 15 w 94"/>
                  <a:gd name="T3" fmla="*/ 86 h 93"/>
                  <a:gd name="T4" fmla="*/ 14 w 94"/>
                  <a:gd name="T5" fmla="*/ 69 h 93"/>
                  <a:gd name="T6" fmla="*/ 4 w 94"/>
                  <a:gd name="T7" fmla="*/ 68 h 93"/>
                  <a:gd name="T8" fmla="*/ 0 w 94"/>
                  <a:gd name="T9" fmla="*/ 53 h 93"/>
                  <a:gd name="T10" fmla="*/ 4 w 94"/>
                  <a:gd name="T11" fmla="*/ 35 h 93"/>
                  <a:gd name="T12" fmla="*/ 20 w 94"/>
                  <a:gd name="T13" fmla="*/ 24 h 93"/>
                  <a:gd name="T14" fmla="*/ 10 w 94"/>
                  <a:gd name="T15" fmla="*/ 15 h 93"/>
                  <a:gd name="T16" fmla="*/ 15 w 94"/>
                  <a:gd name="T17" fmla="*/ 3 h 93"/>
                  <a:gd name="T18" fmla="*/ 28 w 94"/>
                  <a:gd name="T19" fmla="*/ 3 h 93"/>
                  <a:gd name="T20" fmla="*/ 46 w 94"/>
                  <a:gd name="T21" fmla="*/ 0 h 93"/>
                  <a:gd name="T22" fmla="*/ 54 w 94"/>
                  <a:gd name="T23" fmla="*/ 6 h 93"/>
                  <a:gd name="T24" fmla="*/ 83 w 94"/>
                  <a:gd name="T25" fmla="*/ 8 h 93"/>
                  <a:gd name="T26" fmla="*/ 84 w 94"/>
                  <a:gd name="T27" fmla="*/ 21 h 93"/>
                  <a:gd name="T28" fmla="*/ 93 w 94"/>
                  <a:gd name="T29" fmla="*/ 26 h 93"/>
                  <a:gd name="T30" fmla="*/ 91 w 94"/>
                  <a:gd name="T31" fmla="*/ 37 h 93"/>
                  <a:gd name="T32" fmla="*/ 84 w 94"/>
                  <a:gd name="T33" fmla="*/ 39 h 93"/>
                  <a:gd name="T34" fmla="*/ 81 w 94"/>
                  <a:gd name="T35" fmla="*/ 61 h 93"/>
                  <a:gd name="T36" fmla="*/ 84 w 94"/>
                  <a:gd name="T37" fmla="*/ 84 h 93"/>
                  <a:gd name="T38" fmla="*/ 48 w 94"/>
                  <a:gd name="T39" fmla="*/ 85 h 93"/>
                  <a:gd name="T40" fmla="*/ 32 w 94"/>
                  <a:gd name="T41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93">
                    <a:moveTo>
                      <a:pt x="32" y="92"/>
                    </a:moveTo>
                    <a:lnTo>
                      <a:pt x="15" y="86"/>
                    </a:lnTo>
                    <a:lnTo>
                      <a:pt x="14" y="69"/>
                    </a:lnTo>
                    <a:lnTo>
                      <a:pt x="4" y="68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20" y="24"/>
                    </a:lnTo>
                    <a:lnTo>
                      <a:pt x="10" y="15"/>
                    </a:lnTo>
                    <a:lnTo>
                      <a:pt x="15" y="3"/>
                    </a:lnTo>
                    <a:lnTo>
                      <a:pt x="28" y="3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83" y="8"/>
                    </a:lnTo>
                    <a:lnTo>
                      <a:pt x="84" y="21"/>
                    </a:lnTo>
                    <a:lnTo>
                      <a:pt x="93" y="26"/>
                    </a:lnTo>
                    <a:lnTo>
                      <a:pt x="91" y="37"/>
                    </a:lnTo>
                    <a:lnTo>
                      <a:pt x="84" y="39"/>
                    </a:lnTo>
                    <a:lnTo>
                      <a:pt x="81" y="61"/>
                    </a:lnTo>
                    <a:lnTo>
                      <a:pt x="84" y="84"/>
                    </a:lnTo>
                    <a:lnTo>
                      <a:pt x="48" y="85"/>
                    </a:lnTo>
                    <a:lnTo>
                      <a:pt x="32" y="9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2" name="Freeform 226"/>
              <p:cNvSpPr>
                <a:spLocks/>
              </p:cNvSpPr>
              <p:nvPr/>
            </p:nvSpPr>
            <p:spPr bwMode="auto">
              <a:xfrm>
                <a:off x="5688727" y="3833106"/>
                <a:ext cx="201278" cy="149431"/>
              </a:xfrm>
              <a:custGeom>
                <a:avLst/>
                <a:gdLst>
                  <a:gd name="T0" fmla="*/ 113 w 114"/>
                  <a:gd name="T1" fmla="*/ 42 h 84"/>
                  <a:gd name="T2" fmla="*/ 109 w 114"/>
                  <a:gd name="T3" fmla="*/ 57 h 84"/>
                  <a:gd name="T4" fmla="*/ 93 w 114"/>
                  <a:gd name="T5" fmla="*/ 62 h 84"/>
                  <a:gd name="T6" fmla="*/ 82 w 114"/>
                  <a:gd name="T7" fmla="*/ 77 h 84"/>
                  <a:gd name="T8" fmla="*/ 75 w 114"/>
                  <a:gd name="T9" fmla="*/ 78 h 84"/>
                  <a:gd name="T10" fmla="*/ 63 w 114"/>
                  <a:gd name="T11" fmla="*/ 75 h 84"/>
                  <a:gd name="T12" fmla="*/ 52 w 114"/>
                  <a:gd name="T13" fmla="*/ 69 h 84"/>
                  <a:gd name="T14" fmla="*/ 45 w 114"/>
                  <a:gd name="T15" fmla="*/ 69 h 84"/>
                  <a:gd name="T16" fmla="*/ 37 w 114"/>
                  <a:gd name="T17" fmla="*/ 83 h 84"/>
                  <a:gd name="T18" fmla="*/ 8 w 114"/>
                  <a:gd name="T19" fmla="*/ 81 h 84"/>
                  <a:gd name="T20" fmla="*/ 0 w 114"/>
                  <a:gd name="T21" fmla="*/ 75 h 84"/>
                  <a:gd name="T22" fmla="*/ 4 w 114"/>
                  <a:gd name="T23" fmla="*/ 56 h 84"/>
                  <a:gd name="T24" fmla="*/ 14 w 114"/>
                  <a:gd name="T25" fmla="*/ 42 h 84"/>
                  <a:gd name="T26" fmla="*/ 19 w 114"/>
                  <a:gd name="T27" fmla="*/ 30 h 84"/>
                  <a:gd name="T28" fmla="*/ 23 w 114"/>
                  <a:gd name="T29" fmla="*/ 23 h 84"/>
                  <a:gd name="T30" fmla="*/ 41 w 114"/>
                  <a:gd name="T31" fmla="*/ 17 h 84"/>
                  <a:gd name="T32" fmla="*/ 49 w 114"/>
                  <a:gd name="T33" fmla="*/ 9 h 84"/>
                  <a:gd name="T34" fmla="*/ 57 w 114"/>
                  <a:gd name="T35" fmla="*/ 0 h 84"/>
                  <a:gd name="T36" fmla="*/ 81 w 114"/>
                  <a:gd name="T37" fmla="*/ 1 h 84"/>
                  <a:gd name="T38" fmla="*/ 85 w 114"/>
                  <a:gd name="T39" fmla="*/ 9 h 84"/>
                  <a:gd name="T40" fmla="*/ 94 w 114"/>
                  <a:gd name="T41" fmla="*/ 14 h 84"/>
                  <a:gd name="T42" fmla="*/ 95 w 114"/>
                  <a:gd name="T43" fmla="*/ 30 h 84"/>
                  <a:gd name="T44" fmla="*/ 105 w 114"/>
                  <a:gd name="T45" fmla="*/ 30 h 84"/>
                  <a:gd name="T46" fmla="*/ 113 w 114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4" h="84">
                    <a:moveTo>
                      <a:pt x="113" y="42"/>
                    </a:moveTo>
                    <a:lnTo>
                      <a:pt x="109" y="57"/>
                    </a:lnTo>
                    <a:lnTo>
                      <a:pt x="93" y="62"/>
                    </a:lnTo>
                    <a:lnTo>
                      <a:pt x="82" y="77"/>
                    </a:lnTo>
                    <a:lnTo>
                      <a:pt x="75" y="78"/>
                    </a:lnTo>
                    <a:lnTo>
                      <a:pt x="63" y="75"/>
                    </a:lnTo>
                    <a:lnTo>
                      <a:pt x="52" y="69"/>
                    </a:lnTo>
                    <a:lnTo>
                      <a:pt x="45" y="69"/>
                    </a:lnTo>
                    <a:lnTo>
                      <a:pt x="37" y="83"/>
                    </a:lnTo>
                    <a:lnTo>
                      <a:pt x="8" y="81"/>
                    </a:lnTo>
                    <a:lnTo>
                      <a:pt x="0" y="75"/>
                    </a:lnTo>
                    <a:lnTo>
                      <a:pt x="4" y="56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3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57" y="0"/>
                    </a:lnTo>
                    <a:lnTo>
                      <a:pt x="81" y="1"/>
                    </a:lnTo>
                    <a:lnTo>
                      <a:pt x="85" y="9"/>
                    </a:lnTo>
                    <a:lnTo>
                      <a:pt x="94" y="14"/>
                    </a:lnTo>
                    <a:lnTo>
                      <a:pt x="95" y="30"/>
                    </a:lnTo>
                    <a:lnTo>
                      <a:pt x="105" y="30"/>
                    </a:lnTo>
                    <a:lnTo>
                      <a:pt x="11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3" name="Freeform 227"/>
              <p:cNvSpPr>
                <a:spLocks/>
              </p:cNvSpPr>
              <p:nvPr/>
            </p:nvSpPr>
            <p:spPr bwMode="auto">
              <a:xfrm>
                <a:off x="5444992" y="3897597"/>
                <a:ext cx="198133" cy="163587"/>
              </a:xfrm>
              <a:custGeom>
                <a:avLst/>
                <a:gdLst>
                  <a:gd name="T0" fmla="*/ 0 w 113"/>
                  <a:gd name="T1" fmla="*/ 15 h 93"/>
                  <a:gd name="T2" fmla="*/ 8 w 113"/>
                  <a:gd name="T3" fmla="*/ 6 h 93"/>
                  <a:gd name="T4" fmla="*/ 25 w 113"/>
                  <a:gd name="T5" fmla="*/ 0 h 93"/>
                  <a:gd name="T6" fmla="*/ 45 w 113"/>
                  <a:gd name="T7" fmla="*/ 3 h 93"/>
                  <a:gd name="T8" fmla="*/ 61 w 113"/>
                  <a:gd name="T9" fmla="*/ 3 h 93"/>
                  <a:gd name="T10" fmla="*/ 76 w 113"/>
                  <a:gd name="T11" fmla="*/ 8 h 93"/>
                  <a:gd name="T12" fmla="*/ 92 w 113"/>
                  <a:gd name="T13" fmla="*/ 11 h 93"/>
                  <a:gd name="T14" fmla="*/ 103 w 113"/>
                  <a:gd name="T15" fmla="*/ 23 h 93"/>
                  <a:gd name="T16" fmla="*/ 107 w 113"/>
                  <a:gd name="T17" fmla="*/ 42 h 93"/>
                  <a:gd name="T18" fmla="*/ 102 w 113"/>
                  <a:gd name="T19" fmla="*/ 54 h 93"/>
                  <a:gd name="T20" fmla="*/ 112 w 113"/>
                  <a:gd name="T21" fmla="*/ 62 h 93"/>
                  <a:gd name="T22" fmla="*/ 96 w 113"/>
                  <a:gd name="T23" fmla="*/ 74 h 93"/>
                  <a:gd name="T24" fmla="*/ 92 w 113"/>
                  <a:gd name="T25" fmla="*/ 92 h 93"/>
                  <a:gd name="T26" fmla="*/ 81 w 113"/>
                  <a:gd name="T27" fmla="*/ 89 h 93"/>
                  <a:gd name="T28" fmla="*/ 72 w 113"/>
                  <a:gd name="T29" fmla="*/ 72 h 93"/>
                  <a:gd name="T30" fmla="*/ 68 w 113"/>
                  <a:gd name="T31" fmla="*/ 55 h 93"/>
                  <a:gd name="T32" fmla="*/ 52 w 113"/>
                  <a:gd name="T33" fmla="*/ 46 h 93"/>
                  <a:gd name="T34" fmla="*/ 40 w 113"/>
                  <a:gd name="T35" fmla="*/ 52 h 93"/>
                  <a:gd name="T36" fmla="*/ 25 w 113"/>
                  <a:gd name="T37" fmla="*/ 56 h 93"/>
                  <a:gd name="T38" fmla="*/ 7 w 113"/>
                  <a:gd name="T39" fmla="*/ 37 h 93"/>
                  <a:gd name="T40" fmla="*/ 0 w 113"/>
                  <a:gd name="T41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93">
                    <a:moveTo>
                      <a:pt x="0" y="15"/>
                    </a:moveTo>
                    <a:lnTo>
                      <a:pt x="8" y="6"/>
                    </a:lnTo>
                    <a:lnTo>
                      <a:pt x="25" y="0"/>
                    </a:lnTo>
                    <a:lnTo>
                      <a:pt x="45" y="3"/>
                    </a:lnTo>
                    <a:lnTo>
                      <a:pt x="61" y="3"/>
                    </a:lnTo>
                    <a:lnTo>
                      <a:pt x="76" y="8"/>
                    </a:lnTo>
                    <a:lnTo>
                      <a:pt x="92" y="11"/>
                    </a:lnTo>
                    <a:lnTo>
                      <a:pt x="103" y="23"/>
                    </a:lnTo>
                    <a:lnTo>
                      <a:pt x="107" y="42"/>
                    </a:lnTo>
                    <a:lnTo>
                      <a:pt x="102" y="54"/>
                    </a:lnTo>
                    <a:lnTo>
                      <a:pt x="112" y="62"/>
                    </a:lnTo>
                    <a:lnTo>
                      <a:pt x="96" y="74"/>
                    </a:lnTo>
                    <a:lnTo>
                      <a:pt x="92" y="92"/>
                    </a:lnTo>
                    <a:lnTo>
                      <a:pt x="81" y="89"/>
                    </a:lnTo>
                    <a:lnTo>
                      <a:pt x="72" y="72"/>
                    </a:lnTo>
                    <a:lnTo>
                      <a:pt x="68" y="55"/>
                    </a:lnTo>
                    <a:lnTo>
                      <a:pt x="52" y="46"/>
                    </a:lnTo>
                    <a:lnTo>
                      <a:pt x="40" y="52"/>
                    </a:lnTo>
                    <a:lnTo>
                      <a:pt x="25" y="56"/>
                    </a:lnTo>
                    <a:lnTo>
                      <a:pt x="7" y="37"/>
                    </a:lnTo>
                    <a:lnTo>
                      <a:pt x="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4" name="Freeform 228"/>
              <p:cNvSpPr>
                <a:spLocks/>
              </p:cNvSpPr>
              <p:nvPr/>
            </p:nvSpPr>
            <p:spPr bwMode="auto">
              <a:xfrm>
                <a:off x="5751626" y="3954223"/>
                <a:ext cx="92777" cy="168306"/>
              </a:xfrm>
              <a:custGeom>
                <a:avLst/>
                <a:gdLst>
                  <a:gd name="T0" fmla="*/ 2 w 53"/>
                  <a:gd name="T1" fmla="*/ 91 h 95"/>
                  <a:gd name="T2" fmla="*/ 0 w 53"/>
                  <a:gd name="T3" fmla="*/ 68 h 95"/>
                  <a:gd name="T4" fmla="*/ 2 w 53"/>
                  <a:gd name="T5" fmla="*/ 45 h 95"/>
                  <a:gd name="T6" fmla="*/ 10 w 53"/>
                  <a:gd name="T7" fmla="*/ 44 h 95"/>
                  <a:gd name="T8" fmla="*/ 12 w 53"/>
                  <a:gd name="T9" fmla="*/ 32 h 95"/>
                  <a:gd name="T10" fmla="*/ 2 w 53"/>
                  <a:gd name="T11" fmla="*/ 27 h 95"/>
                  <a:gd name="T12" fmla="*/ 2 w 53"/>
                  <a:gd name="T13" fmla="*/ 14 h 95"/>
                  <a:gd name="T14" fmla="*/ 9 w 53"/>
                  <a:gd name="T15" fmla="*/ 0 h 95"/>
                  <a:gd name="T16" fmla="*/ 17 w 53"/>
                  <a:gd name="T17" fmla="*/ 0 h 95"/>
                  <a:gd name="T18" fmla="*/ 27 w 53"/>
                  <a:gd name="T19" fmla="*/ 6 h 95"/>
                  <a:gd name="T20" fmla="*/ 39 w 53"/>
                  <a:gd name="T21" fmla="*/ 9 h 95"/>
                  <a:gd name="T22" fmla="*/ 40 w 53"/>
                  <a:gd name="T23" fmla="*/ 23 h 95"/>
                  <a:gd name="T24" fmla="*/ 46 w 53"/>
                  <a:gd name="T25" fmla="*/ 26 h 95"/>
                  <a:gd name="T26" fmla="*/ 45 w 53"/>
                  <a:gd name="T27" fmla="*/ 39 h 95"/>
                  <a:gd name="T28" fmla="*/ 48 w 53"/>
                  <a:gd name="T29" fmla="*/ 60 h 95"/>
                  <a:gd name="T30" fmla="*/ 52 w 53"/>
                  <a:gd name="T31" fmla="*/ 79 h 95"/>
                  <a:gd name="T32" fmla="*/ 46 w 53"/>
                  <a:gd name="T33" fmla="*/ 86 h 95"/>
                  <a:gd name="T34" fmla="*/ 35 w 53"/>
                  <a:gd name="T35" fmla="*/ 86 h 95"/>
                  <a:gd name="T36" fmla="*/ 29 w 53"/>
                  <a:gd name="T37" fmla="*/ 93 h 95"/>
                  <a:gd name="T38" fmla="*/ 18 w 53"/>
                  <a:gd name="T39" fmla="*/ 94 h 95"/>
                  <a:gd name="T40" fmla="*/ 2 w 53"/>
                  <a:gd name="T41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95">
                    <a:moveTo>
                      <a:pt x="2" y="91"/>
                    </a:moveTo>
                    <a:lnTo>
                      <a:pt x="0" y="68"/>
                    </a:lnTo>
                    <a:lnTo>
                      <a:pt x="2" y="45"/>
                    </a:lnTo>
                    <a:lnTo>
                      <a:pt x="10" y="44"/>
                    </a:lnTo>
                    <a:lnTo>
                      <a:pt x="12" y="32"/>
                    </a:lnTo>
                    <a:lnTo>
                      <a:pt x="2" y="27"/>
                    </a:lnTo>
                    <a:lnTo>
                      <a:pt x="2" y="1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39" y="9"/>
                    </a:lnTo>
                    <a:lnTo>
                      <a:pt x="40" y="23"/>
                    </a:lnTo>
                    <a:lnTo>
                      <a:pt x="46" y="26"/>
                    </a:lnTo>
                    <a:lnTo>
                      <a:pt x="45" y="39"/>
                    </a:lnTo>
                    <a:lnTo>
                      <a:pt x="48" y="60"/>
                    </a:lnTo>
                    <a:lnTo>
                      <a:pt x="52" y="79"/>
                    </a:lnTo>
                    <a:lnTo>
                      <a:pt x="46" y="86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18" y="94"/>
                    </a:lnTo>
                    <a:lnTo>
                      <a:pt x="2" y="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5" name="Freeform 229"/>
              <p:cNvSpPr>
                <a:spLocks/>
              </p:cNvSpPr>
              <p:nvPr/>
            </p:nvSpPr>
            <p:spPr bwMode="auto">
              <a:xfrm>
                <a:off x="6575608" y="4298700"/>
                <a:ext cx="278330" cy="308299"/>
              </a:xfrm>
              <a:custGeom>
                <a:avLst/>
                <a:gdLst>
                  <a:gd name="T0" fmla="*/ 156 w 157"/>
                  <a:gd name="T1" fmla="*/ 154 h 175"/>
                  <a:gd name="T2" fmla="*/ 139 w 157"/>
                  <a:gd name="T3" fmla="*/ 158 h 175"/>
                  <a:gd name="T4" fmla="*/ 136 w 157"/>
                  <a:gd name="T5" fmla="*/ 165 h 175"/>
                  <a:gd name="T6" fmla="*/ 119 w 157"/>
                  <a:gd name="T7" fmla="*/ 165 h 175"/>
                  <a:gd name="T8" fmla="*/ 116 w 157"/>
                  <a:gd name="T9" fmla="*/ 174 h 175"/>
                  <a:gd name="T10" fmla="*/ 86 w 157"/>
                  <a:gd name="T11" fmla="*/ 171 h 175"/>
                  <a:gd name="T12" fmla="*/ 84 w 157"/>
                  <a:gd name="T13" fmla="*/ 163 h 175"/>
                  <a:gd name="T14" fmla="*/ 71 w 157"/>
                  <a:gd name="T15" fmla="*/ 154 h 175"/>
                  <a:gd name="T16" fmla="*/ 60 w 157"/>
                  <a:gd name="T17" fmla="*/ 146 h 175"/>
                  <a:gd name="T18" fmla="*/ 53 w 157"/>
                  <a:gd name="T19" fmla="*/ 143 h 175"/>
                  <a:gd name="T20" fmla="*/ 44 w 157"/>
                  <a:gd name="T21" fmla="*/ 129 h 175"/>
                  <a:gd name="T22" fmla="*/ 31 w 157"/>
                  <a:gd name="T23" fmla="*/ 122 h 175"/>
                  <a:gd name="T24" fmla="*/ 21 w 157"/>
                  <a:gd name="T25" fmla="*/ 112 h 175"/>
                  <a:gd name="T26" fmla="*/ 19 w 157"/>
                  <a:gd name="T27" fmla="*/ 104 h 175"/>
                  <a:gd name="T28" fmla="*/ 8 w 157"/>
                  <a:gd name="T29" fmla="*/ 105 h 175"/>
                  <a:gd name="T30" fmla="*/ 9 w 157"/>
                  <a:gd name="T31" fmla="*/ 97 h 175"/>
                  <a:gd name="T32" fmla="*/ 8 w 157"/>
                  <a:gd name="T33" fmla="*/ 87 h 175"/>
                  <a:gd name="T34" fmla="*/ 4 w 157"/>
                  <a:gd name="T35" fmla="*/ 78 h 175"/>
                  <a:gd name="T36" fmla="*/ 3 w 157"/>
                  <a:gd name="T37" fmla="*/ 70 h 175"/>
                  <a:gd name="T38" fmla="*/ 4 w 157"/>
                  <a:gd name="T39" fmla="*/ 57 h 175"/>
                  <a:gd name="T40" fmla="*/ 0 w 157"/>
                  <a:gd name="T41" fmla="*/ 46 h 175"/>
                  <a:gd name="T42" fmla="*/ 8 w 157"/>
                  <a:gd name="T43" fmla="*/ 45 h 175"/>
                  <a:gd name="T44" fmla="*/ 19 w 157"/>
                  <a:gd name="T45" fmla="*/ 43 h 175"/>
                  <a:gd name="T46" fmla="*/ 18 w 157"/>
                  <a:gd name="T47" fmla="*/ 26 h 175"/>
                  <a:gd name="T48" fmla="*/ 14 w 157"/>
                  <a:gd name="T49" fmla="*/ 19 h 175"/>
                  <a:gd name="T50" fmla="*/ 11 w 157"/>
                  <a:gd name="T51" fmla="*/ 4 h 175"/>
                  <a:gd name="T52" fmla="*/ 18 w 157"/>
                  <a:gd name="T53" fmla="*/ 0 h 175"/>
                  <a:gd name="T54" fmla="*/ 33 w 157"/>
                  <a:gd name="T55" fmla="*/ 1 h 175"/>
                  <a:gd name="T56" fmla="*/ 63 w 157"/>
                  <a:gd name="T57" fmla="*/ 0 h 175"/>
                  <a:gd name="T58" fmla="*/ 74 w 157"/>
                  <a:gd name="T59" fmla="*/ 0 h 175"/>
                  <a:gd name="T60" fmla="*/ 103 w 157"/>
                  <a:gd name="T61" fmla="*/ 24 h 175"/>
                  <a:gd name="T62" fmla="*/ 118 w 157"/>
                  <a:gd name="T63" fmla="*/ 28 h 175"/>
                  <a:gd name="T64" fmla="*/ 119 w 157"/>
                  <a:gd name="T65" fmla="*/ 41 h 175"/>
                  <a:gd name="T66" fmla="*/ 141 w 157"/>
                  <a:gd name="T67" fmla="*/ 52 h 175"/>
                  <a:gd name="T68" fmla="*/ 142 w 157"/>
                  <a:gd name="T69" fmla="*/ 60 h 175"/>
                  <a:gd name="T70" fmla="*/ 142 w 157"/>
                  <a:gd name="T71" fmla="*/ 71 h 175"/>
                  <a:gd name="T72" fmla="*/ 137 w 157"/>
                  <a:gd name="T73" fmla="*/ 77 h 175"/>
                  <a:gd name="T74" fmla="*/ 135 w 157"/>
                  <a:gd name="T75" fmla="*/ 88 h 175"/>
                  <a:gd name="T76" fmla="*/ 143 w 157"/>
                  <a:gd name="T77" fmla="*/ 90 h 175"/>
                  <a:gd name="T78" fmla="*/ 142 w 157"/>
                  <a:gd name="T79" fmla="*/ 106 h 175"/>
                  <a:gd name="T80" fmla="*/ 145 w 157"/>
                  <a:gd name="T81" fmla="*/ 122 h 175"/>
                  <a:gd name="T82" fmla="*/ 146 w 157"/>
                  <a:gd name="T83" fmla="*/ 140 h 175"/>
                  <a:gd name="T84" fmla="*/ 152 w 157"/>
                  <a:gd name="T85" fmla="*/ 146 h 175"/>
                  <a:gd name="T86" fmla="*/ 156 w 157"/>
                  <a:gd name="T8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75">
                    <a:moveTo>
                      <a:pt x="156" y="154"/>
                    </a:moveTo>
                    <a:lnTo>
                      <a:pt x="139" y="158"/>
                    </a:lnTo>
                    <a:lnTo>
                      <a:pt x="136" y="165"/>
                    </a:lnTo>
                    <a:lnTo>
                      <a:pt x="119" y="165"/>
                    </a:lnTo>
                    <a:lnTo>
                      <a:pt x="116" y="174"/>
                    </a:lnTo>
                    <a:lnTo>
                      <a:pt x="86" y="171"/>
                    </a:lnTo>
                    <a:lnTo>
                      <a:pt x="84" y="163"/>
                    </a:lnTo>
                    <a:lnTo>
                      <a:pt x="71" y="154"/>
                    </a:lnTo>
                    <a:lnTo>
                      <a:pt x="60" y="146"/>
                    </a:lnTo>
                    <a:lnTo>
                      <a:pt x="53" y="143"/>
                    </a:lnTo>
                    <a:lnTo>
                      <a:pt x="44" y="129"/>
                    </a:lnTo>
                    <a:lnTo>
                      <a:pt x="31" y="122"/>
                    </a:lnTo>
                    <a:lnTo>
                      <a:pt x="21" y="112"/>
                    </a:lnTo>
                    <a:lnTo>
                      <a:pt x="19" y="104"/>
                    </a:lnTo>
                    <a:lnTo>
                      <a:pt x="8" y="105"/>
                    </a:lnTo>
                    <a:lnTo>
                      <a:pt x="9" y="97"/>
                    </a:lnTo>
                    <a:lnTo>
                      <a:pt x="8" y="87"/>
                    </a:lnTo>
                    <a:lnTo>
                      <a:pt x="4" y="78"/>
                    </a:lnTo>
                    <a:lnTo>
                      <a:pt x="3" y="70"/>
                    </a:lnTo>
                    <a:lnTo>
                      <a:pt x="4" y="57"/>
                    </a:lnTo>
                    <a:lnTo>
                      <a:pt x="0" y="46"/>
                    </a:lnTo>
                    <a:lnTo>
                      <a:pt x="8" y="45"/>
                    </a:lnTo>
                    <a:lnTo>
                      <a:pt x="19" y="43"/>
                    </a:lnTo>
                    <a:lnTo>
                      <a:pt x="18" y="26"/>
                    </a:lnTo>
                    <a:lnTo>
                      <a:pt x="14" y="19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33" y="1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103" y="24"/>
                    </a:lnTo>
                    <a:lnTo>
                      <a:pt x="118" y="28"/>
                    </a:lnTo>
                    <a:lnTo>
                      <a:pt x="119" y="41"/>
                    </a:lnTo>
                    <a:lnTo>
                      <a:pt x="141" y="52"/>
                    </a:lnTo>
                    <a:lnTo>
                      <a:pt x="142" y="60"/>
                    </a:lnTo>
                    <a:lnTo>
                      <a:pt x="142" y="71"/>
                    </a:lnTo>
                    <a:lnTo>
                      <a:pt x="137" y="77"/>
                    </a:lnTo>
                    <a:lnTo>
                      <a:pt x="135" y="88"/>
                    </a:lnTo>
                    <a:lnTo>
                      <a:pt x="143" y="90"/>
                    </a:lnTo>
                    <a:lnTo>
                      <a:pt x="142" y="106"/>
                    </a:lnTo>
                    <a:lnTo>
                      <a:pt x="145" y="122"/>
                    </a:lnTo>
                    <a:lnTo>
                      <a:pt x="146" y="140"/>
                    </a:lnTo>
                    <a:lnTo>
                      <a:pt x="152" y="146"/>
                    </a:lnTo>
                    <a:lnTo>
                      <a:pt x="156" y="1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6" name="Freeform 230"/>
              <p:cNvSpPr>
                <a:spLocks/>
              </p:cNvSpPr>
              <p:nvPr/>
            </p:nvSpPr>
            <p:spPr bwMode="auto">
              <a:xfrm>
                <a:off x="6575608" y="4150842"/>
                <a:ext cx="125799" cy="157295"/>
              </a:xfrm>
              <a:custGeom>
                <a:avLst/>
                <a:gdLst>
                  <a:gd name="T0" fmla="*/ 61 w 71"/>
                  <a:gd name="T1" fmla="*/ 0 h 89"/>
                  <a:gd name="T2" fmla="*/ 70 w 71"/>
                  <a:gd name="T3" fmla="*/ 14 h 89"/>
                  <a:gd name="T4" fmla="*/ 70 w 71"/>
                  <a:gd name="T5" fmla="*/ 41 h 89"/>
                  <a:gd name="T6" fmla="*/ 61 w 71"/>
                  <a:gd name="T7" fmla="*/ 58 h 89"/>
                  <a:gd name="T8" fmla="*/ 59 w 71"/>
                  <a:gd name="T9" fmla="*/ 74 h 89"/>
                  <a:gd name="T10" fmla="*/ 63 w 71"/>
                  <a:gd name="T11" fmla="*/ 84 h 89"/>
                  <a:gd name="T12" fmla="*/ 33 w 71"/>
                  <a:gd name="T13" fmla="*/ 85 h 89"/>
                  <a:gd name="T14" fmla="*/ 18 w 71"/>
                  <a:gd name="T15" fmla="*/ 84 h 89"/>
                  <a:gd name="T16" fmla="*/ 11 w 71"/>
                  <a:gd name="T17" fmla="*/ 88 h 89"/>
                  <a:gd name="T18" fmla="*/ 0 w 71"/>
                  <a:gd name="T19" fmla="*/ 84 h 89"/>
                  <a:gd name="T20" fmla="*/ 4 w 71"/>
                  <a:gd name="T21" fmla="*/ 49 h 89"/>
                  <a:gd name="T22" fmla="*/ 19 w 71"/>
                  <a:gd name="T23" fmla="*/ 43 h 89"/>
                  <a:gd name="T24" fmla="*/ 27 w 71"/>
                  <a:gd name="T25" fmla="*/ 39 h 89"/>
                  <a:gd name="T26" fmla="*/ 28 w 71"/>
                  <a:gd name="T27" fmla="*/ 30 h 89"/>
                  <a:gd name="T28" fmla="*/ 19 w 71"/>
                  <a:gd name="T29" fmla="*/ 30 h 89"/>
                  <a:gd name="T30" fmla="*/ 19 w 71"/>
                  <a:gd name="T31" fmla="*/ 23 h 89"/>
                  <a:gd name="T32" fmla="*/ 15 w 71"/>
                  <a:gd name="T33" fmla="*/ 4 h 89"/>
                  <a:gd name="T34" fmla="*/ 31 w 71"/>
                  <a:gd name="T35" fmla="*/ 4 h 89"/>
                  <a:gd name="T36" fmla="*/ 44 w 71"/>
                  <a:gd name="T37" fmla="*/ 5 h 89"/>
                  <a:gd name="T38" fmla="*/ 61 w 71"/>
                  <a:gd name="T3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89">
                    <a:moveTo>
                      <a:pt x="61" y="0"/>
                    </a:moveTo>
                    <a:lnTo>
                      <a:pt x="70" y="14"/>
                    </a:lnTo>
                    <a:lnTo>
                      <a:pt x="70" y="41"/>
                    </a:lnTo>
                    <a:lnTo>
                      <a:pt x="61" y="58"/>
                    </a:lnTo>
                    <a:lnTo>
                      <a:pt x="59" y="74"/>
                    </a:lnTo>
                    <a:lnTo>
                      <a:pt x="63" y="84"/>
                    </a:lnTo>
                    <a:lnTo>
                      <a:pt x="33" y="85"/>
                    </a:lnTo>
                    <a:lnTo>
                      <a:pt x="18" y="84"/>
                    </a:lnTo>
                    <a:lnTo>
                      <a:pt x="11" y="88"/>
                    </a:lnTo>
                    <a:lnTo>
                      <a:pt x="0" y="84"/>
                    </a:lnTo>
                    <a:lnTo>
                      <a:pt x="4" y="49"/>
                    </a:lnTo>
                    <a:lnTo>
                      <a:pt x="19" y="43"/>
                    </a:lnTo>
                    <a:lnTo>
                      <a:pt x="27" y="39"/>
                    </a:lnTo>
                    <a:lnTo>
                      <a:pt x="28" y="30"/>
                    </a:lnTo>
                    <a:lnTo>
                      <a:pt x="19" y="30"/>
                    </a:lnTo>
                    <a:lnTo>
                      <a:pt x="19" y="23"/>
                    </a:lnTo>
                    <a:lnTo>
                      <a:pt x="15" y="4"/>
                    </a:lnTo>
                    <a:lnTo>
                      <a:pt x="31" y="4"/>
                    </a:lnTo>
                    <a:lnTo>
                      <a:pt x="44" y="5"/>
                    </a:lnTo>
                    <a:lnTo>
                      <a:pt x="6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7" name="Freeform 232"/>
              <p:cNvSpPr>
                <a:spLocks/>
              </p:cNvSpPr>
              <p:nvPr/>
            </p:nvSpPr>
            <p:spPr bwMode="auto">
              <a:xfrm>
                <a:off x="6158899" y="3600309"/>
                <a:ext cx="275185" cy="457729"/>
              </a:xfrm>
              <a:custGeom>
                <a:avLst/>
                <a:gdLst>
                  <a:gd name="T0" fmla="*/ 24 w 155"/>
                  <a:gd name="T1" fmla="*/ 0 h 260"/>
                  <a:gd name="T2" fmla="*/ 26 w 155"/>
                  <a:gd name="T3" fmla="*/ 8 h 260"/>
                  <a:gd name="T4" fmla="*/ 29 w 155"/>
                  <a:gd name="T5" fmla="*/ 14 h 260"/>
                  <a:gd name="T6" fmla="*/ 36 w 155"/>
                  <a:gd name="T7" fmla="*/ 30 h 260"/>
                  <a:gd name="T8" fmla="*/ 30 w 155"/>
                  <a:gd name="T9" fmla="*/ 108 h 260"/>
                  <a:gd name="T10" fmla="*/ 20 w 155"/>
                  <a:gd name="T11" fmla="*/ 112 h 260"/>
                  <a:gd name="T12" fmla="*/ 15 w 155"/>
                  <a:gd name="T13" fmla="*/ 121 h 260"/>
                  <a:gd name="T14" fmla="*/ 5 w 155"/>
                  <a:gd name="T15" fmla="*/ 127 h 260"/>
                  <a:gd name="T16" fmla="*/ 0 w 155"/>
                  <a:gd name="T17" fmla="*/ 135 h 260"/>
                  <a:gd name="T18" fmla="*/ 0 w 155"/>
                  <a:gd name="T19" fmla="*/ 149 h 260"/>
                  <a:gd name="T20" fmla="*/ 6 w 155"/>
                  <a:gd name="T21" fmla="*/ 148 h 260"/>
                  <a:gd name="T22" fmla="*/ 8 w 155"/>
                  <a:gd name="T23" fmla="*/ 158 h 260"/>
                  <a:gd name="T24" fmla="*/ 13 w 155"/>
                  <a:gd name="T25" fmla="*/ 166 h 260"/>
                  <a:gd name="T26" fmla="*/ 19 w 155"/>
                  <a:gd name="T27" fmla="*/ 180 h 260"/>
                  <a:gd name="T28" fmla="*/ 19 w 155"/>
                  <a:gd name="T29" fmla="*/ 188 h 260"/>
                  <a:gd name="T30" fmla="*/ 14 w 155"/>
                  <a:gd name="T31" fmla="*/ 191 h 260"/>
                  <a:gd name="T32" fmla="*/ 17 w 155"/>
                  <a:gd name="T33" fmla="*/ 194 h 260"/>
                  <a:gd name="T34" fmla="*/ 19 w 155"/>
                  <a:gd name="T35" fmla="*/ 202 h 260"/>
                  <a:gd name="T36" fmla="*/ 25 w 155"/>
                  <a:gd name="T37" fmla="*/ 210 h 260"/>
                  <a:gd name="T38" fmla="*/ 24 w 155"/>
                  <a:gd name="T39" fmla="*/ 218 h 260"/>
                  <a:gd name="T40" fmla="*/ 17 w 155"/>
                  <a:gd name="T41" fmla="*/ 221 h 260"/>
                  <a:gd name="T42" fmla="*/ 18 w 155"/>
                  <a:gd name="T43" fmla="*/ 229 h 260"/>
                  <a:gd name="T44" fmla="*/ 29 w 155"/>
                  <a:gd name="T45" fmla="*/ 243 h 260"/>
                  <a:gd name="T46" fmla="*/ 36 w 155"/>
                  <a:gd name="T47" fmla="*/ 259 h 260"/>
                  <a:gd name="T48" fmla="*/ 45 w 155"/>
                  <a:gd name="T49" fmla="*/ 254 h 260"/>
                  <a:gd name="T50" fmla="*/ 58 w 155"/>
                  <a:gd name="T51" fmla="*/ 256 h 260"/>
                  <a:gd name="T52" fmla="*/ 63 w 155"/>
                  <a:gd name="T53" fmla="*/ 246 h 260"/>
                  <a:gd name="T54" fmla="*/ 79 w 155"/>
                  <a:gd name="T55" fmla="*/ 245 h 260"/>
                  <a:gd name="T56" fmla="*/ 85 w 155"/>
                  <a:gd name="T57" fmla="*/ 235 h 260"/>
                  <a:gd name="T58" fmla="*/ 99 w 155"/>
                  <a:gd name="T59" fmla="*/ 232 h 260"/>
                  <a:gd name="T60" fmla="*/ 104 w 155"/>
                  <a:gd name="T61" fmla="*/ 221 h 260"/>
                  <a:gd name="T62" fmla="*/ 113 w 155"/>
                  <a:gd name="T63" fmla="*/ 218 h 260"/>
                  <a:gd name="T64" fmla="*/ 119 w 155"/>
                  <a:gd name="T65" fmla="*/ 206 h 260"/>
                  <a:gd name="T66" fmla="*/ 129 w 155"/>
                  <a:gd name="T67" fmla="*/ 196 h 260"/>
                  <a:gd name="T68" fmla="*/ 136 w 155"/>
                  <a:gd name="T69" fmla="*/ 194 h 260"/>
                  <a:gd name="T70" fmla="*/ 139 w 155"/>
                  <a:gd name="T71" fmla="*/ 189 h 260"/>
                  <a:gd name="T72" fmla="*/ 139 w 155"/>
                  <a:gd name="T73" fmla="*/ 182 h 260"/>
                  <a:gd name="T74" fmla="*/ 133 w 155"/>
                  <a:gd name="T75" fmla="*/ 179 h 260"/>
                  <a:gd name="T76" fmla="*/ 129 w 155"/>
                  <a:gd name="T77" fmla="*/ 168 h 260"/>
                  <a:gd name="T78" fmla="*/ 118 w 155"/>
                  <a:gd name="T79" fmla="*/ 163 h 260"/>
                  <a:gd name="T80" fmla="*/ 120 w 155"/>
                  <a:gd name="T81" fmla="*/ 154 h 260"/>
                  <a:gd name="T82" fmla="*/ 131 w 155"/>
                  <a:gd name="T83" fmla="*/ 153 h 260"/>
                  <a:gd name="T84" fmla="*/ 135 w 155"/>
                  <a:gd name="T85" fmla="*/ 139 h 260"/>
                  <a:gd name="T86" fmla="*/ 144 w 155"/>
                  <a:gd name="T87" fmla="*/ 123 h 260"/>
                  <a:gd name="T88" fmla="*/ 152 w 155"/>
                  <a:gd name="T89" fmla="*/ 119 h 260"/>
                  <a:gd name="T90" fmla="*/ 154 w 155"/>
                  <a:gd name="T91" fmla="*/ 77 h 260"/>
                  <a:gd name="T92" fmla="*/ 145 w 155"/>
                  <a:gd name="T93" fmla="*/ 75 h 260"/>
                  <a:gd name="T94" fmla="*/ 120 w 155"/>
                  <a:gd name="T95" fmla="*/ 57 h 260"/>
                  <a:gd name="T96" fmla="*/ 111 w 155"/>
                  <a:gd name="T97" fmla="*/ 52 h 260"/>
                  <a:gd name="T98" fmla="*/ 89 w 155"/>
                  <a:gd name="T99" fmla="*/ 41 h 260"/>
                  <a:gd name="T100" fmla="*/ 81 w 155"/>
                  <a:gd name="T101" fmla="*/ 28 h 260"/>
                  <a:gd name="T102" fmla="*/ 57 w 155"/>
                  <a:gd name="T103" fmla="*/ 24 h 260"/>
                  <a:gd name="T104" fmla="*/ 52 w 155"/>
                  <a:gd name="T105" fmla="*/ 12 h 260"/>
                  <a:gd name="T106" fmla="*/ 38 w 155"/>
                  <a:gd name="T107" fmla="*/ 7 h 260"/>
                  <a:gd name="T108" fmla="*/ 38 w 155"/>
                  <a:gd name="T109" fmla="*/ 2 h 260"/>
                  <a:gd name="T110" fmla="*/ 24 w 155"/>
                  <a:gd name="T1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" h="260">
                    <a:moveTo>
                      <a:pt x="24" y="0"/>
                    </a:moveTo>
                    <a:lnTo>
                      <a:pt x="26" y="8"/>
                    </a:lnTo>
                    <a:lnTo>
                      <a:pt x="29" y="14"/>
                    </a:lnTo>
                    <a:lnTo>
                      <a:pt x="36" y="30"/>
                    </a:lnTo>
                    <a:lnTo>
                      <a:pt x="30" y="108"/>
                    </a:lnTo>
                    <a:lnTo>
                      <a:pt x="20" y="112"/>
                    </a:lnTo>
                    <a:lnTo>
                      <a:pt x="15" y="121"/>
                    </a:lnTo>
                    <a:lnTo>
                      <a:pt x="5" y="127"/>
                    </a:lnTo>
                    <a:lnTo>
                      <a:pt x="0" y="135"/>
                    </a:lnTo>
                    <a:lnTo>
                      <a:pt x="0" y="149"/>
                    </a:lnTo>
                    <a:lnTo>
                      <a:pt x="6" y="148"/>
                    </a:lnTo>
                    <a:lnTo>
                      <a:pt x="8" y="158"/>
                    </a:lnTo>
                    <a:lnTo>
                      <a:pt x="13" y="166"/>
                    </a:lnTo>
                    <a:lnTo>
                      <a:pt x="19" y="180"/>
                    </a:lnTo>
                    <a:lnTo>
                      <a:pt x="19" y="188"/>
                    </a:lnTo>
                    <a:lnTo>
                      <a:pt x="14" y="191"/>
                    </a:lnTo>
                    <a:lnTo>
                      <a:pt x="17" y="194"/>
                    </a:lnTo>
                    <a:lnTo>
                      <a:pt x="19" y="202"/>
                    </a:lnTo>
                    <a:lnTo>
                      <a:pt x="25" y="210"/>
                    </a:lnTo>
                    <a:lnTo>
                      <a:pt x="24" y="218"/>
                    </a:lnTo>
                    <a:lnTo>
                      <a:pt x="17" y="221"/>
                    </a:lnTo>
                    <a:lnTo>
                      <a:pt x="18" y="229"/>
                    </a:lnTo>
                    <a:lnTo>
                      <a:pt x="29" y="243"/>
                    </a:lnTo>
                    <a:lnTo>
                      <a:pt x="36" y="259"/>
                    </a:lnTo>
                    <a:lnTo>
                      <a:pt x="45" y="254"/>
                    </a:lnTo>
                    <a:lnTo>
                      <a:pt x="58" y="256"/>
                    </a:lnTo>
                    <a:lnTo>
                      <a:pt x="63" y="246"/>
                    </a:lnTo>
                    <a:lnTo>
                      <a:pt x="79" y="245"/>
                    </a:lnTo>
                    <a:lnTo>
                      <a:pt x="85" y="235"/>
                    </a:lnTo>
                    <a:lnTo>
                      <a:pt x="99" y="232"/>
                    </a:lnTo>
                    <a:lnTo>
                      <a:pt x="104" y="221"/>
                    </a:lnTo>
                    <a:lnTo>
                      <a:pt x="113" y="218"/>
                    </a:lnTo>
                    <a:lnTo>
                      <a:pt x="119" y="206"/>
                    </a:lnTo>
                    <a:lnTo>
                      <a:pt x="129" y="196"/>
                    </a:lnTo>
                    <a:lnTo>
                      <a:pt x="136" y="194"/>
                    </a:lnTo>
                    <a:lnTo>
                      <a:pt x="139" y="189"/>
                    </a:lnTo>
                    <a:lnTo>
                      <a:pt x="139" y="182"/>
                    </a:lnTo>
                    <a:lnTo>
                      <a:pt x="133" y="179"/>
                    </a:lnTo>
                    <a:lnTo>
                      <a:pt x="129" y="168"/>
                    </a:lnTo>
                    <a:lnTo>
                      <a:pt x="118" y="163"/>
                    </a:lnTo>
                    <a:lnTo>
                      <a:pt x="120" y="154"/>
                    </a:lnTo>
                    <a:lnTo>
                      <a:pt x="131" y="153"/>
                    </a:lnTo>
                    <a:lnTo>
                      <a:pt x="135" y="139"/>
                    </a:lnTo>
                    <a:lnTo>
                      <a:pt x="144" y="123"/>
                    </a:lnTo>
                    <a:lnTo>
                      <a:pt x="152" y="119"/>
                    </a:lnTo>
                    <a:lnTo>
                      <a:pt x="154" y="77"/>
                    </a:lnTo>
                    <a:lnTo>
                      <a:pt x="145" y="75"/>
                    </a:lnTo>
                    <a:lnTo>
                      <a:pt x="120" y="57"/>
                    </a:lnTo>
                    <a:lnTo>
                      <a:pt x="111" y="52"/>
                    </a:lnTo>
                    <a:lnTo>
                      <a:pt x="89" y="41"/>
                    </a:lnTo>
                    <a:lnTo>
                      <a:pt x="81" y="28"/>
                    </a:lnTo>
                    <a:lnTo>
                      <a:pt x="57" y="24"/>
                    </a:lnTo>
                    <a:lnTo>
                      <a:pt x="52" y="12"/>
                    </a:lnTo>
                    <a:lnTo>
                      <a:pt x="38" y="7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8" name="Freeform 233"/>
              <p:cNvSpPr>
                <a:spLocks/>
              </p:cNvSpPr>
              <p:nvPr/>
            </p:nvSpPr>
            <p:spPr bwMode="auto">
              <a:xfrm>
                <a:off x="5833395" y="3576714"/>
                <a:ext cx="388404" cy="331893"/>
              </a:xfrm>
              <a:custGeom>
                <a:avLst/>
                <a:gdLst>
                  <a:gd name="T0" fmla="*/ 50 w 221"/>
                  <a:gd name="T1" fmla="*/ 186 h 188"/>
                  <a:gd name="T2" fmla="*/ 55 w 221"/>
                  <a:gd name="T3" fmla="*/ 179 h 188"/>
                  <a:gd name="T4" fmla="*/ 60 w 221"/>
                  <a:gd name="T5" fmla="*/ 168 h 188"/>
                  <a:gd name="T6" fmla="*/ 73 w 221"/>
                  <a:gd name="T7" fmla="*/ 164 h 188"/>
                  <a:gd name="T8" fmla="*/ 84 w 221"/>
                  <a:gd name="T9" fmla="*/ 166 h 188"/>
                  <a:gd name="T10" fmla="*/ 91 w 221"/>
                  <a:gd name="T11" fmla="*/ 176 h 188"/>
                  <a:gd name="T12" fmla="*/ 92 w 221"/>
                  <a:gd name="T13" fmla="*/ 169 h 188"/>
                  <a:gd name="T14" fmla="*/ 109 w 221"/>
                  <a:gd name="T15" fmla="*/ 168 h 188"/>
                  <a:gd name="T16" fmla="*/ 120 w 221"/>
                  <a:gd name="T17" fmla="*/ 167 h 188"/>
                  <a:gd name="T18" fmla="*/ 128 w 221"/>
                  <a:gd name="T19" fmla="*/ 175 h 188"/>
                  <a:gd name="T20" fmla="*/ 140 w 221"/>
                  <a:gd name="T21" fmla="*/ 176 h 188"/>
                  <a:gd name="T22" fmla="*/ 142 w 221"/>
                  <a:gd name="T23" fmla="*/ 168 h 188"/>
                  <a:gd name="T24" fmla="*/ 160 w 221"/>
                  <a:gd name="T25" fmla="*/ 168 h 188"/>
                  <a:gd name="T26" fmla="*/ 168 w 221"/>
                  <a:gd name="T27" fmla="*/ 176 h 188"/>
                  <a:gd name="T28" fmla="*/ 175 w 221"/>
                  <a:gd name="T29" fmla="*/ 168 h 188"/>
                  <a:gd name="T30" fmla="*/ 185 w 221"/>
                  <a:gd name="T31" fmla="*/ 162 h 188"/>
                  <a:gd name="T32" fmla="*/ 185 w 221"/>
                  <a:gd name="T33" fmla="*/ 148 h 188"/>
                  <a:gd name="T34" fmla="*/ 190 w 221"/>
                  <a:gd name="T35" fmla="*/ 140 h 188"/>
                  <a:gd name="T36" fmla="*/ 200 w 221"/>
                  <a:gd name="T37" fmla="*/ 134 h 188"/>
                  <a:gd name="T38" fmla="*/ 205 w 221"/>
                  <a:gd name="T39" fmla="*/ 125 h 188"/>
                  <a:gd name="T40" fmla="*/ 215 w 221"/>
                  <a:gd name="T41" fmla="*/ 122 h 188"/>
                  <a:gd name="T42" fmla="*/ 220 w 221"/>
                  <a:gd name="T43" fmla="*/ 43 h 188"/>
                  <a:gd name="T44" fmla="*/ 213 w 221"/>
                  <a:gd name="T45" fmla="*/ 27 h 188"/>
                  <a:gd name="T46" fmla="*/ 211 w 221"/>
                  <a:gd name="T47" fmla="*/ 21 h 188"/>
                  <a:gd name="T48" fmla="*/ 208 w 221"/>
                  <a:gd name="T49" fmla="*/ 13 h 188"/>
                  <a:gd name="T50" fmla="*/ 200 w 221"/>
                  <a:gd name="T51" fmla="*/ 9 h 188"/>
                  <a:gd name="T52" fmla="*/ 182 w 221"/>
                  <a:gd name="T53" fmla="*/ 8 h 188"/>
                  <a:gd name="T54" fmla="*/ 181 w 221"/>
                  <a:gd name="T55" fmla="*/ 0 h 188"/>
                  <a:gd name="T56" fmla="*/ 162 w 221"/>
                  <a:gd name="T57" fmla="*/ 0 h 188"/>
                  <a:gd name="T58" fmla="*/ 157 w 221"/>
                  <a:gd name="T59" fmla="*/ 7 h 188"/>
                  <a:gd name="T60" fmla="*/ 143 w 221"/>
                  <a:gd name="T61" fmla="*/ 13 h 188"/>
                  <a:gd name="T62" fmla="*/ 131 w 221"/>
                  <a:gd name="T63" fmla="*/ 23 h 188"/>
                  <a:gd name="T64" fmla="*/ 124 w 221"/>
                  <a:gd name="T65" fmla="*/ 33 h 188"/>
                  <a:gd name="T66" fmla="*/ 102 w 221"/>
                  <a:gd name="T67" fmla="*/ 41 h 188"/>
                  <a:gd name="T68" fmla="*/ 99 w 221"/>
                  <a:gd name="T69" fmla="*/ 50 h 188"/>
                  <a:gd name="T70" fmla="*/ 91 w 221"/>
                  <a:gd name="T71" fmla="*/ 55 h 188"/>
                  <a:gd name="T72" fmla="*/ 81 w 221"/>
                  <a:gd name="T73" fmla="*/ 66 h 188"/>
                  <a:gd name="T74" fmla="*/ 57 w 221"/>
                  <a:gd name="T75" fmla="*/ 68 h 188"/>
                  <a:gd name="T76" fmla="*/ 55 w 221"/>
                  <a:gd name="T77" fmla="*/ 76 h 188"/>
                  <a:gd name="T78" fmla="*/ 58 w 221"/>
                  <a:gd name="T79" fmla="*/ 123 h 188"/>
                  <a:gd name="T80" fmla="*/ 48 w 221"/>
                  <a:gd name="T81" fmla="*/ 125 h 188"/>
                  <a:gd name="T82" fmla="*/ 48 w 221"/>
                  <a:gd name="T83" fmla="*/ 133 h 188"/>
                  <a:gd name="T84" fmla="*/ 11 w 221"/>
                  <a:gd name="T85" fmla="*/ 139 h 188"/>
                  <a:gd name="T86" fmla="*/ 0 w 221"/>
                  <a:gd name="T87" fmla="*/ 146 h 188"/>
                  <a:gd name="T88" fmla="*/ 4 w 221"/>
                  <a:gd name="T89" fmla="*/ 155 h 188"/>
                  <a:gd name="T90" fmla="*/ 13 w 221"/>
                  <a:gd name="T91" fmla="*/ 160 h 188"/>
                  <a:gd name="T92" fmla="*/ 14 w 221"/>
                  <a:gd name="T93" fmla="*/ 175 h 188"/>
                  <a:gd name="T94" fmla="*/ 24 w 221"/>
                  <a:gd name="T95" fmla="*/ 176 h 188"/>
                  <a:gd name="T96" fmla="*/ 32 w 221"/>
                  <a:gd name="T97" fmla="*/ 187 h 188"/>
                  <a:gd name="T98" fmla="*/ 45 w 221"/>
                  <a:gd name="T99" fmla="*/ 186 h 188"/>
                  <a:gd name="T100" fmla="*/ 50 w 221"/>
                  <a:gd name="T101" fmla="*/ 18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1" h="188">
                    <a:moveTo>
                      <a:pt x="50" y="186"/>
                    </a:moveTo>
                    <a:lnTo>
                      <a:pt x="55" y="179"/>
                    </a:lnTo>
                    <a:lnTo>
                      <a:pt x="60" y="168"/>
                    </a:lnTo>
                    <a:lnTo>
                      <a:pt x="73" y="164"/>
                    </a:lnTo>
                    <a:lnTo>
                      <a:pt x="84" y="166"/>
                    </a:lnTo>
                    <a:lnTo>
                      <a:pt x="91" y="176"/>
                    </a:lnTo>
                    <a:lnTo>
                      <a:pt x="92" y="169"/>
                    </a:lnTo>
                    <a:lnTo>
                      <a:pt x="109" y="168"/>
                    </a:lnTo>
                    <a:lnTo>
                      <a:pt x="120" y="167"/>
                    </a:lnTo>
                    <a:lnTo>
                      <a:pt x="128" y="175"/>
                    </a:lnTo>
                    <a:lnTo>
                      <a:pt x="140" y="176"/>
                    </a:lnTo>
                    <a:lnTo>
                      <a:pt x="142" y="168"/>
                    </a:lnTo>
                    <a:lnTo>
                      <a:pt x="160" y="168"/>
                    </a:lnTo>
                    <a:lnTo>
                      <a:pt x="168" y="176"/>
                    </a:lnTo>
                    <a:lnTo>
                      <a:pt x="175" y="168"/>
                    </a:lnTo>
                    <a:lnTo>
                      <a:pt x="185" y="162"/>
                    </a:lnTo>
                    <a:lnTo>
                      <a:pt x="185" y="148"/>
                    </a:lnTo>
                    <a:lnTo>
                      <a:pt x="190" y="140"/>
                    </a:lnTo>
                    <a:lnTo>
                      <a:pt x="200" y="134"/>
                    </a:lnTo>
                    <a:lnTo>
                      <a:pt x="205" y="125"/>
                    </a:lnTo>
                    <a:lnTo>
                      <a:pt x="215" y="122"/>
                    </a:lnTo>
                    <a:lnTo>
                      <a:pt x="220" y="43"/>
                    </a:lnTo>
                    <a:lnTo>
                      <a:pt x="213" y="27"/>
                    </a:lnTo>
                    <a:lnTo>
                      <a:pt x="211" y="21"/>
                    </a:lnTo>
                    <a:lnTo>
                      <a:pt x="208" y="13"/>
                    </a:lnTo>
                    <a:lnTo>
                      <a:pt x="200" y="9"/>
                    </a:lnTo>
                    <a:lnTo>
                      <a:pt x="182" y="8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57" y="7"/>
                    </a:lnTo>
                    <a:lnTo>
                      <a:pt x="143" y="13"/>
                    </a:lnTo>
                    <a:lnTo>
                      <a:pt x="131" y="23"/>
                    </a:lnTo>
                    <a:lnTo>
                      <a:pt x="124" y="33"/>
                    </a:lnTo>
                    <a:lnTo>
                      <a:pt x="102" y="41"/>
                    </a:lnTo>
                    <a:lnTo>
                      <a:pt x="99" y="50"/>
                    </a:lnTo>
                    <a:lnTo>
                      <a:pt x="91" y="55"/>
                    </a:lnTo>
                    <a:lnTo>
                      <a:pt x="81" y="66"/>
                    </a:lnTo>
                    <a:lnTo>
                      <a:pt x="57" y="68"/>
                    </a:lnTo>
                    <a:lnTo>
                      <a:pt x="55" y="76"/>
                    </a:lnTo>
                    <a:lnTo>
                      <a:pt x="58" y="123"/>
                    </a:lnTo>
                    <a:lnTo>
                      <a:pt x="48" y="125"/>
                    </a:lnTo>
                    <a:lnTo>
                      <a:pt x="48" y="133"/>
                    </a:lnTo>
                    <a:lnTo>
                      <a:pt x="11" y="139"/>
                    </a:lnTo>
                    <a:lnTo>
                      <a:pt x="0" y="146"/>
                    </a:lnTo>
                    <a:lnTo>
                      <a:pt x="4" y="155"/>
                    </a:lnTo>
                    <a:lnTo>
                      <a:pt x="13" y="160"/>
                    </a:lnTo>
                    <a:lnTo>
                      <a:pt x="14" y="175"/>
                    </a:lnTo>
                    <a:lnTo>
                      <a:pt x="24" y="176"/>
                    </a:lnTo>
                    <a:lnTo>
                      <a:pt x="32" y="187"/>
                    </a:lnTo>
                    <a:lnTo>
                      <a:pt x="45" y="186"/>
                    </a:lnTo>
                    <a:lnTo>
                      <a:pt x="50" y="18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9" name="Freeform 275"/>
              <p:cNvSpPr>
                <a:spLocks/>
              </p:cNvSpPr>
              <p:nvPr/>
            </p:nvSpPr>
            <p:spPr bwMode="auto">
              <a:xfrm>
                <a:off x="5816098" y="3968380"/>
                <a:ext cx="42457" cy="130555"/>
              </a:xfrm>
              <a:custGeom>
                <a:avLst/>
                <a:gdLst>
                  <a:gd name="T0" fmla="*/ 15 w 27"/>
                  <a:gd name="T1" fmla="*/ 83 h 83"/>
                  <a:gd name="T2" fmla="*/ 27 w 27"/>
                  <a:gd name="T3" fmla="*/ 72 h 83"/>
                  <a:gd name="T4" fmla="*/ 20 w 27"/>
                  <a:gd name="T5" fmla="*/ 48 h 83"/>
                  <a:gd name="T6" fmla="*/ 20 w 27"/>
                  <a:gd name="T7" fmla="*/ 26 h 83"/>
                  <a:gd name="T8" fmla="*/ 18 w 27"/>
                  <a:gd name="T9" fmla="*/ 11 h 83"/>
                  <a:gd name="T10" fmla="*/ 12 w 27"/>
                  <a:gd name="T11" fmla="*/ 2 h 83"/>
                  <a:gd name="T12" fmla="*/ 2 w 27"/>
                  <a:gd name="T13" fmla="*/ 0 h 83"/>
                  <a:gd name="T14" fmla="*/ 0 w 27"/>
                  <a:gd name="T15" fmla="*/ 14 h 83"/>
                  <a:gd name="T16" fmla="*/ 6 w 27"/>
                  <a:gd name="T17" fmla="*/ 24 h 83"/>
                  <a:gd name="T18" fmla="*/ 9 w 27"/>
                  <a:gd name="T19" fmla="*/ 48 h 83"/>
                  <a:gd name="T20" fmla="*/ 15 w 27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3">
                    <a:moveTo>
                      <a:pt x="15" y="83"/>
                    </a:moveTo>
                    <a:lnTo>
                      <a:pt x="27" y="72"/>
                    </a:lnTo>
                    <a:lnTo>
                      <a:pt x="20" y="48"/>
                    </a:lnTo>
                    <a:lnTo>
                      <a:pt x="20" y="26"/>
                    </a:lnTo>
                    <a:lnTo>
                      <a:pt x="18" y="11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9" y="48"/>
                    </a:lnTo>
                    <a:lnTo>
                      <a:pt x="15" y="83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0" name="Freeform 278"/>
              <p:cNvSpPr>
                <a:spLocks/>
              </p:cNvSpPr>
              <p:nvPr/>
            </p:nvSpPr>
            <p:spPr bwMode="auto">
              <a:xfrm>
                <a:off x="6066123" y="4223198"/>
                <a:ext cx="45602" cy="26740"/>
              </a:xfrm>
              <a:custGeom>
                <a:avLst/>
                <a:gdLst>
                  <a:gd name="T0" fmla="*/ 0 w 29"/>
                  <a:gd name="T1" fmla="*/ 14 h 17"/>
                  <a:gd name="T2" fmla="*/ 2 w 29"/>
                  <a:gd name="T3" fmla="*/ 0 h 17"/>
                  <a:gd name="T4" fmla="*/ 29 w 29"/>
                  <a:gd name="T5" fmla="*/ 3 h 17"/>
                  <a:gd name="T6" fmla="*/ 18 w 29"/>
                  <a:gd name="T7" fmla="*/ 17 h 17"/>
                  <a:gd name="T8" fmla="*/ 0 w 29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0" y="14"/>
                    </a:moveTo>
                    <a:lnTo>
                      <a:pt x="2" y="0"/>
                    </a:lnTo>
                    <a:lnTo>
                      <a:pt x="29" y="3"/>
                    </a:lnTo>
                    <a:lnTo>
                      <a:pt x="18" y="1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1" name="Freeform 279"/>
              <p:cNvSpPr>
                <a:spLocks/>
              </p:cNvSpPr>
              <p:nvPr/>
            </p:nvSpPr>
            <p:spPr bwMode="auto">
              <a:xfrm>
                <a:off x="6658949" y="4548800"/>
                <a:ext cx="81769" cy="206057"/>
              </a:xfrm>
              <a:custGeom>
                <a:avLst/>
                <a:gdLst>
                  <a:gd name="T0" fmla="*/ 16 w 52"/>
                  <a:gd name="T1" fmla="*/ 119 h 131"/>
                  <a:gd name="T2" fmla="*/ 24 w 52"/>
                  <a:gd name="T3" fmla="*/ 90 h 131"/>
                  <a:gd name="T4" fmla="*/ 0 w 52"/>
                  <a:gd name="T5" fmla="*/ 81 h 131"/>
                  <a:gd name="T6" fmla="*/ 0 w 52"/>
                  <a:gd name="T7" fmla="*/ 50 h 131"/>
                  <a:gd name="T8" fmla="*/ 10 w 52"/>
                  <a:gd name="T9" fmla="*/ 41 h 131"/>
                  <a:gd name="T10" fmla="*/ 4 w 52"/>
                  <a:gd name="T11" fmla="*/ 17 h 131"/>
                  <a:gd name="T12" fmla="*/ 7 w 52"/>
                  <a:gd name="T13" fmla="*/ 0 h 131"/>
                  <a:gd name="T14" fmla="*/ 30 w 52"/>
                  <a:gd name="T15" fmla="*/ 14 h 131"/>
                  <a:gd name="T16" fmla="*/ 33 w 52"/>
                  <a:gd name="T17" fmla="*/ 30 h 131"/>
                  <a:gd name="T18" fmla="*/ 28 w 52"/>
                  <a:gd name="T19" fmla="*/ 56 h 131"/>
                  <a:gd name="T20" fmla="*/ 45 w 52"/>
                  <a:gd name="T21" fmla="*/ 81 h 131"/>
                  <a:gd name="T22" fmla="*/ 52 w 52"/>
                  <a:gd name="T23" fmla="*/ 104 h 131"/>
                  <a:gd name="T24" fmla="*/ 40 w 52"/>
                  <a:gd name="T25" fmla="*/ 110 h 131"/>
                  <a:gd name="T26" fmla="*/ 39 w 52"/>
                  <a:gd name="T27" fmla="*/ 126 h 131"/>
                  <a:gd name="T28" fmla="*/ 24 w 52"/>
                  <a:gd name="T29" fmla="*/ 131 h 131"/>
                  <a:gd name="T30" fmla="*/ 16 w 52"/>
                  <a:gd name="T31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131">
                    <a:moveTo>
                      <a:pt x="16" y="119"/>
                    </a:moveTo>
                    <a:lnTo>
                      <a:pt x="24" y="90"/>
                    </a:lnTo>
                    <a:lnTo>
                      <a:pt x="0" y="81"/>
                    </a:lnTo>
                    <a:lnTo>
                      <a:pt x="0" y="50"/>
                    </a:lnTo>
                    <a:lnTo>
                      <a:pt x="10" y="41"/>
                    </a:lnTo>
                    <a:lnTo>
                      <a:pt x="4" y="17"/>
                    </a:lnTo>
                    <a:lnTo>
                      <a:pt x="7" y="0"/>
                    </a:lnTo>
                    <a:lnTo>
                      <a:pt x="30" y="14"/>
                    </a:lnTo>
                    <a:lnTo>
                      <a:pt x="33" y="30"/>
                    </a:lnTo>
                    <a:lnTo>
                      <a:pt x="28" y="56"/>
                    </a:lnTo>
                    <a:lnTo>
                      <a:pt x="45" y="81"/>
                    </a:lnTo>
                    <a:lnTo>
                      <a:pt x="52" y="104"/>
                    </a:lnTo>
                    <a:lnTo>
                      <a:pt x="40" y="110"/>
                    </a:lnTo>
                    <a:lnTo>
                      <a:pt x="39" y="126"/>
                    </a:lnTo>
                    <a:lnTo>
                      <a:pt x="24" y="131"/>
                    </a:lnTo>
                    <a:lnTo>
                      <a:pt x="16" y="119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</p:grp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42400" y="6346535"/>
            <a:ext cx="2890045" cy="4779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042400" y="5855528"/>
            <a:ext cx="2890045" cy="493081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042400" y="6117769"/>
            <a:ext cx="2890045" cy="183616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31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6" name="Rectangle 315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3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67288"/>
            <a:ext cx="3014663" cy="1200150"/>
          </a:xfrm>
          <a:solidFill>
            <a:schemeClr val="accent6"/>
          </a:solidFill>
        </p:spPr>
        <p:txBody>
          <a:bodyPr lIns="288000" tIns="126000" numCol="1"/>
          <a:lstStyle>
            <a:lvl1pPr marL="179388" indent="-179388">
              <a:buFont typeface="Wingdings" panose="05000000000000000000" pitchFamily="2" charset="2"/>
              <a:buChar char="§"/>
              <a:defRPr sz="1100"/>
            </a:lvl1pPr>
            <a:lvl2pPr marL="269875" indent="-176213"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6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21" name="Text Placeholder 41"/>
          <p:cNvSpPr>
            <a:spLocks noGrp="1"/>
          </p:cNvSpPr>
          <p:nvPr>
            <p:ph type="body" sz="quarter" idx="102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2" name="Text Placeholder 3"/>
          <p:cNvSpPr>
            <a:spLocks noGrp="1"/>
          </p:cNvSpPr>
          <p:nvPr>
            <p:ph type="body" sz="quarter" idx="103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324" name="Group 323"/>
          <p:cNvGrpSpPr/>
          <p:nvPr userDrawn="1"/>
        </p:nvGrpSpPr>
        <p:grpSpPr>
          <a:xfrm>
            <a:off x="-4350366" y="0"/>
            <a:ext cx="3909698" cy="3473285"/>
            <a:chOff x="-3999345" y="0"/>
            <a:chExt cx="3909698" cy="3473285"/>
          </a:xfrm>
        </p:grpSpPr>
        <p:sp>
          <p:nvSpPr>
            <p:cNvPr id="325" name="Rectangle 324"/>
            <p:cNvSpPr/>
            <p:nvPr userDrawn="1"/>
          </p:nvSpPr>
          <p:spPr>
            <a:xfrm>
              <a:off x="-3999345" y="0"/>
              <a:ext cx="3909698" cy="347328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28" name="TextBox 327"/>
            <p:cNvSpPr txBox="1"/>
            <p:nvPr userDrawn="1"/>
          </p:nvSpPr>
          <p:spPr>
            <a:xfrm>
              <a:off x="-3916218" y="128588"/>
              <a:ext cx="2927928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use your map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29" name="Group 328"/>
            <p:cNvGrpSpPr/>
            <p:nvPr userDrawn="1"/>
          </p:nvGrpSpPr>
          <p:grpSpPr>
            <a:xfrm>
              <a:off x="-3916219" y="2017411"/>
              <a:ext cx="3685743" cy="651346"/>
              <a:chOff x="-3953163" y="1938083"/>
              <a:chExt cx="3685743" cy="651346"/>
            </a:xfrm>
          </p:grpSpPr>
          <p:sp>
            <p:nvSpPr>
              <p:cNvPr id="339" name="TextBox 338"/>
              <p:cNvSpPr txBox="1"/>
              <p:nvPr userDrawn="1"/>
            </p:nvSpPr>
            <p:spPr>
              <a:xfrm>
                <a:off x="-3953163" y="193808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40" name="TextBox 339"/>
              <p:cNvSpPr txBox="1"/>
              <p:nvPr userDrawn="1"/>
            </p:nvSpPr>
            <p:spPr>
              <a:xfrm>
                <a:off x="-3565236" y="1986352"/>
                <a:ext cx="3297816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them</a:t>
                </a:r>
                <a:r>
                  <a:rPr lang="en-GB" sz="1400" baseline="0" dirty="0">
                    <a:latin typeface="+mn-lt"/>
                  </a:rPr>
                  <a:t> from the Asset Library and </a:t>
                </a:r>
                <a:r>
                  <a:rPr lang="en-GB" sz="1400" b="1" baseline="0" dirty="0">
                    <a:latin typeface="+mn-lt"/>
                  </a:rPr>
                  <a:t>paste</a:t>
                </a:r>
                <a:r>
                  <a:rPr lang="en-GB" sz="1400" baseline="0" dirty="0">
                    <a:latin typeface="+mn-lt"/>
                  </a:rPr>
                  <a:t> them onto your presentation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31" name="Group 330"/>
            <p:cNvGrpSpPr/>
            <p:nvPr userDrawn="1"/>
          </p:nvGrpSpPr>
          <p:grpSpPr>
            <a:xfrm>
              <a:off x="-3916219" y="2751342"/>
              <a:ext cx="3741159" cy="690245"/>
              <a:chOff x="-3953163" y="2657918"/>
              <a:chExt cx="3741159" cy="690245"/>
            </a:xfrm>
          </p:grpSpPr>
          <p:sp>
            <p:nvSpPr>
              <p:cNvPr id="335" name="TextBox 334"/>
              <p:cNvSpPr txBox="1"/>
              <p:nvPr userDrawn="1"/>
            </p:nvSpPr>
            <p:spPr>
              <a:xfrm>
                <a:off x="-3953163" y="265791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36" name="TextBox 335"/>
              <p:cNvSpPr txBox="1"/>
              <p:nvPr userDrawn="1"/>
            </p:nvSpPr>
            <p:spPr>
              <a:xfrm>
                <a:off x="-3565237" y="27450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Fill in</a:t>
                </a:r>
                <a:r>
                  <a:rPr lang="en-GB" sz="1400" dirty="0">
                    <a:latin typeface="+mn-lt"/>
                  </a:rPr>
                  <a:t> the data and stats and </a:t>
                </a:r>
                <a:r>
                  <a:rPr lang="en-GB" sz="1400" b="1" dirty="0">
                    <a:latin typeface="+mn-lt"/>
                  </a:rPr>
                  <a:t>drag</a:t>
                </a:r>
                <a:r>
                  <a:rPr lang="en-GB" sz="1400" baseline="0" dirty="0">
                    <a:latin typeface="+mn-lt"/>
                  </a:rPr>
                  <a:t> them to the relevant areas on your map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32" name="Group 33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33" name="TextBox 33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34" name="TextBox 33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In</a:t>
                </a:r>
                <a:r>
                  <a:rPr lang="en-GB" sz="1400" baseline="0" dirty="0">
                    <a:latin typeface="+mn-lt"/>
                  </a:rPr>
                  <a:t> your </a:t>
                </a:r>
                <a:r>
                  <a:rPr lang="en-GB" sz="1400" b="1" baseline="0" dirty="0">
                    <a:latin typeface="+mn-lt"/>
                  </a:rPr>
                  <a:t>Asset Library</a:t>
                </a:r>
                <a:r>
                  <a:rPr lang="en-GB" sz="1400" baseline="0" dirty="0">
                    <a:latin typeface="+mn-lt"/>
                  </a:rPr>
                  <a:t>, find the appropriate pointers or markers for the data you wish to display</a:t>
                </a:r>
                <a:endParaRPr lang="en-GB" sz="14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9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128588" y="1130711"/>
            <a:ext cx="11925300" cy="5368514"/>
          </a:xfrm>
          <a:custGeom>
            <a:avLst/>
            <a:gdLst>
              <a:gd name="connsiteX0" fmla="*/ 3014662 w 11925300"/>
              <a:gd name="connsiteY0" fmla="*/ 0 h 5368514"/>
              <a:gd name="connsiteX1" fmla="*/ 11925300 w 11925300"/>
              <a:gd name="connsiteY1" fmla="*/ 0 h 5368514"/>
              <a:gd name="connsiteX2" fmla="*/ 11925300 w 11925300"/>
              <a:gd name="connsiteY2" fmla="*/ 5368514 h 5368514"/>
              <a:gd name="connsiteX3" fmla="*/ 0 w 11925300"/>
              <a:gd name="connsiteY3" fmla="*/ 5368514 h 5368514"/>
              <a:gd name="connsiteX4" fmla="*/ 0 w 11925300"/>
              <a:gd name="connsiteY4" fmla="*/ 3862630 h 5368514"/>
              <a:gd name="connsiteX5" fmla="*/ 3014662 w 11925300"/>
              <a:gd name="connsiteY5" fmla="*/ 3862630 h 53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0" h="5368514">
                <a:moveTo>
                  <a:pt x="3014662" y="0"/>
                </a:moveTo>
                <a:lnTo>
                  <a:pt x="11925300" y="0"/>
                </a:lnTo>
                <a:lnTo>
                  <a:pt x="11925300" y="5368514"/>
                </a:lnTo>
                <a:lnTo>
                  <a:pt x="0" y="5368514"/>
                </a:lnTo>
                <a:lnTo>
                  <a:pt x="0" y="3862630"/>
                </a:lnTo>
                <a:lnTo>
                  <a:pt x="3014662" y="386263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8588" y="1130711"/>
            <a:ext cx="2889250" cy="3736564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3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35" name="Rectangle 34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6" name="Straight Connector 3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2" name="TextBox 51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0" name="TextBox 49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8" name="TextBox 47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6" name="TextBox 45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4" name="TextBox 43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4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7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ransparent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19063" y="1130711"/>
            <a:ext cx="11934825" cy="5368514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3" y="1504337"/>
            <a:ext cx="2898775" cy="373656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19063" y="5242179"/>
            <a:ext cx="2898775" cy="48716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6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38" name="Rectangle 37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9" name="Straight Connector 38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2" name="Group 41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5" name="TextBox 54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7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3302940"/>
            <a:ext cx="2724894" cy="1874509"/>
          </a:xfrm>
        </p:spPr>
        <p:txBody>
          <a:bodyPr rIns="108000"/>
          <a:lstStyle>
            <a:lvl1pPr>
              <a:defRPr sz="1100">
                <a:solidFill>
                  <a:srgbClr val="FFFFFF"/>
                </a:solidFill>
              </a:defRPr>
            </a:lvl1pPr>
            <a:lvl2pPr>
              <a:defRPr sz="105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621925"/>
            <a:ext cx="2724893" cy="160608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82" hasCustomPrompt="1"/>
          </p:nvPr>
        </p:nvSpPr>
        <p:spPr>
          <a:xfrm>
            <a:off x="3143250" y="1130711"/>
            <a:ext cx="8910638" cy="5368514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350366" y="0"/>
            <a:ext cx="3909698" cy="5532582"/>
            <a:chOff x="-12577097" y="0"/>
            <a:chExt cx="3909698" cy="5532582"/>
          </a:xfrm>
        </p:grpSpPr>
        <p:sp>
          <p:nvSpPr>
            <p:cNvPr id="10" name="Rectangle 9"/>
            <p:cNvSpPr/>
            <p:nvPr/>
          </p:nvSpPr>
          <p:spPr>
            <a:xfrm>
              <a:off x="-12577097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12577097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89265" y="128588"/>
              <a:ext cx="681037" cy="6810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12429316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 chart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12493971" y="2007734"/>
              <a:ext cx="3741159" cy="603077"/>
              <a:chOff x="-3953163" y="1928406"/>
              <a:chExt cx="3741159" cy="603077"/>
            </a:xfrm>
          </p:grpSpPr>
          <p:sp>
            <p:nvSpPr>
              <p:cNvPr id="28" name="TextBox 2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When</a:t>
                </a:r>
                <a:r>
                  <a:rPr lang="en-GB" sz="1400" baseline="0" dirty="0">
                    <a:latin typeface="+mn-lt"/>
                  </a:rPr>
                  <a:t> the chart template box comes up, click on the </a:t>
                </a:r>
                <a:r>
                  <a:rPr lang="en-GB" sz="1400" b="1" baseline="0" dirty="0">
                    <a:latin typeface="+mn-lt"/>
                  </a:rPr>
                  <a:t>Template folder </a:t>
                </a:r>
                <a:r>
                  <a:rPr lang="en-GB" sz="1400" baseline="0" dirty="0">
                    <a:latin typeface="+mn-lt"/>
                  </a:rPr>
                  <a:t>on the left.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12493971" y="3798440"/>
              <a:ext cx="3741159" cy="603077"/>
              <a:chOff x="-3953163" y="3680688"/>
              <a:chExt cx="3741159" cy="603077"/>
            </a:xfrm>
          </p:grpSpPr>
          <p:sp>
            <p:nvSpPr>
              <p:cNvPr id="26" name="TextBox 2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27" name="TextBox 26"/>
              <p:cNvSpPr txBox="1"/>
              <p:nvPr userDrawn="1"/>
            </p:nvSpPr>
            <p:spPr>
              <a:xfrm>
                <a:off x="-3565237" y="3680688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Alternatively, pick a</a:t>
                </a:r>
                <a:r>
                  <a:rPr lang="en-GB" sz="1400" baseline="0" dirty="0">
                    <a:latin typeface="+mn-lt"/>
                  </a:rPr>
                  <a:t> chart from the list in the template box.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12493971" y="2903087"/>
              <a:ext cx="3741159" cy="603077"/>
              <a:chOff x="-3953163" y="2809663"/>
              <a:chExt cx="3741159" cy="603077"/>
            </a:xfrm>
          </p:grpSpPr>
          <p:sp>
            <p:nvSpPr>
              <p:cNvPr id="24" name="TextBox 2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5" name="TextBox 24"/>
              <p:cNvSpPr txBox="1"/>
              <p:nvPr userDrawn="1"/>
            </p:nvSpPr>
            <p:spPr>
              <a:xfrm>
                <a:off x="-3565237" y="280966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</a:t>
                </a:r>
                <a:r>
                  <a:rPr lang="en-GB" sz="1400" baseline="0" dirty="0">
                    <a:latin typeface="+mn-lt"/>
                  </a:rPr>
                  <a:t> on the</a:t>
                </a:r>
                <a:r>
                  <a:rPr lang="en-GB" sz="1400" b="1" baseline="0" dirty="0">
                    <a:latin typeface="+mn-lt"/>
                  </a:rPr>
                  <a:t> template </a:t>
                </a:r>
                <a:r>
                  <a:rPr lang="en-GB" sz="1400" baseline="0" dirty="0">
                    <a:latin typeface="+mn-lt"/>
                  </a:rPr>
                  <a:t>of the chart you wish to use.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12493971" y="4693793"/>
              <a:ext cx="3741159" cy="603077"/>
              <a:chOff x="-3953163" y="4622237"/>
              <a:chExt cx="3741159" cy="603077"/>
            </a:xfrm>
          </p:grpSpPr>
          <p:sp>
            <p:nvSpPr>
              <p:cNvPr id="22" name="TextBox 2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23" name="TextBox 22"/>
              <p:cNvSpPr txBox="1"/>
              <p:nvPr userDrawn="1"/>
            </p:nvSpPr>
            <p:spPr>
              <a:xfrm>
                <a:off x="-3565237" y="4622237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Edit your data using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Chart Tools </a:t>
                </a:r>
                <a:r>
                  <a:rPr lang="en-GB" sz="1400" baseline="0" dirty="0">
                    <a:latin typeface="+mn-lt"/>
                  </a:rPr>
                  <a:t>in the ribbon.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12493971" y="1112381"/>
              <a:ext cx="3741159" cy="603077"/>
              <a:chOff x="-3953163" y="1112381"/>
              <a:chExt cx="3741159" cy="603077"/>
            </a:xfrm>
          </p:grpSpPr>
          <p:sp>
            <p:nvSpPr>
              <p:cNvPr id="20" name="TextBox 1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-3565237" y="111238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2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3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8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6"/>
          <p:cNvSpPr>
            <a:spLocks noGrp="1"/>
          </p:cNvSpPr>
          <p:nvPr>
            <p:ph type="tbl" sz="quarter" idx="83" hasCustomPrompt="1"/>
          </p:nvPr>
        </p:nvSpPr>
        <p:spPr>
          <a:xfrm>
            <a:off x="3143250" y="1130711"/>
            <a:ext cx="8910638" cy="5368515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4350366" y="0"/>
            <a:ext cx="3909698" cy="5532582"/>
            <a:chOff x="-16865973" y="0"/>
            <a:chExt cx="3909698" cy="5532582"/>
          </a:xfrm>
        </p:grpSpPr>
        <p:sp>
          <p:nvSpPr>
            <p:cNvPr id="14" name="Rectangle 13"/>
            <p:cNvSpPr/>
            <p:nvPr/>
          </p:nvSpPr>
          <p:spPr>
            <a:xfrm>
              <a:off x="-16865973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6865973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778141" y="128588"/>
              <a:ext cx="681037" cy="6810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-16718192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 table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6782847" y="2007734"/>
              <a:ext cx="3741159" cy="603077"/>
              <a:chOff x="-3953163" y="1928406"/>
              <a:chExt cx="3741159" cy="603077"/>
            </a:xfrm>
          </p:grpSpPr>
          <p:sp>
            <p:nvSpPr>
              <p:cNvPr id="31" name="TextBox 30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</a:t>
                </a:r>
                <a:r>
                  <a:rPr lang="en-GB" sz="1400" baseline="0" dirty="0">
                    <a:latin typeface="+mn-lt"/>
                  </a:rPr>
                  <a:t> on your table, and o</a:t>
                </a:r>
                <a:r>
                  <a:rPr lang="en-GB" sz="1400" dirty="0">
                    <a:latin typeface="+mn-lt"/>
                  </a:rPr>
                  <a:t>n the </a:t>
                </a:r>
                <a:r>
                  <a:rPr lang="en-GB" sz="1400" b="1" dirty="0">
                    <a:latin typeface="+mn-lt"/>
                  </a:rPr>
                  <a:t>Table Tools </a:t>
                </a:r>
                <a:r>
                  <a:rPr lang="en-GB" sz="1400" dirty="0">
                    <a:latin typeface="+mn-lt"/>
                  </a:rPr>
                  <a:t>tab</a:t>
                </a:r>
                <a:r>
                  <a:rPr lang="en-GB" sz="1400" baseline="0" dirty="0">
                    <a:latin typeface="+mn-lt"/>
                  </a:rPr>
                  <a:t> in the ribbon, click on the </a:t>
                </a:r>
                <a:r>
                  <a:rPr lang="en-GB" sz="1400" b="1" baseline="0" dirty="0">
                    <a:latin typeface="+mn-lt"/>
                  </a:rPr>
                  <a:t>Design</a:t>
                </a:r>
                <a:r>
                  <a:rPr lang="en-GB" sz="1400" baseline="0" dirty="0">
                    <a:latin typeface="+mn-lt"/>
                  </a:rPr>
                  <a:t> tab.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16782847" y="3798440"/>
              <a:ext cx="3741159" cy="603077"/>
              <a:chOff x="-3953163" y="3680688"/>
              <a:chExt cx="3741159" cy="603077"/>
            </a:xfrm>
          </p:grpSpPr>
          <p:sp>
            <p:nvSpPr>
              <p:cNvPr id="29" name="TextBox 28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0" name="TextBox 29"/>
              <p:cNvSpPr txBox="1"/>
              <p:nvPr userDrawn="1"/>
            </p:nvSpPr>
            <p:spPr>
              <a:xfrm>
                <a:off x="-3565237" y="3680688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The top two are </a:t>
                </a:r>
                <a:r>
                  <a:rPr lang="en-GB" sz="1400" b="1" dirty="0">
                    <a:latin typeface="+mn-lt"/>
                  </a:rPr>
                  <a:t>Custom Styles</a:t>
                </a:r>
                <a:r>
                  <a:rPr lang="en-GB" sz="1400" b="1" baseline="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that have been designed specifically to match your template.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-16782847" y="2903087"/>
              <a:ext cx="3741159" cy="603077"/>
              <a:chOff x="-3953163" y="2809663"/>
              <a:chExt cx="3741159" cy="603077"/>
            </a:xfrm>
          </p:grpSpPr>
          <p:sp>
            <p:nvSpPr>
              <p:cNvPr id="27" name="TextBox 26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-3565237" y="280966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In the </a:t>
                </a:r>
                <a:r>
                  <a:rPr lang="en-GB" sz="1400" b="1" dirty="0">
                    <a:latin typeface="+mn-lt"/>
                  </a:rPr>
                  <a:t>Table</a:t>
                </a:r>
                <a:r>
                  <a:rPr lang="en-GB" sz="1400" b="1" baseline="0" dirty="0">
                    <a:latin typeface="+mn-lt"/>
                  </a:rPr>
                  <a:t> Styles </a:t>
                </a:r>
                <a:r>
                  <a:rPr lang="en-GB" sz="1400" baseline="0" dirty="0">
                    <a:latin typeface="+mn-lt"/>
                  </a:rPr>
                  <a:t>section, click on the drop down arrow to open the full selection of Table Styles.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16782847" y="4693793"/>
              <a:ext cx="3741159" cy="603077"/>
              <a:chOff x="-3953163" y="4622237"/>
              <a:chExt cx="3741159" cy="603077"/>
            </a:xfrm>
          </p:grpSpPr>
          <p:sp>
            <p:nvSpPr>
              <p:cNvPr id="25" name="TextBox 24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26" name="TextBox 25"/>
              <p:cNvSpPr txBox="1"/>
              <p:nvPr userDrawn="1"/>
            </p:nvSpPr>
            <p:spPr>
              <a:xfrm>
                <a:off x="-3565237" y="4622237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You can also use tools on the </a:t>
                </a:r>
                <a:r>
                  <a:rPr lang="en-GB" sz="1400" b="1" dirty="0">
                    <a:latin typeface="+mn-lt"/>
                  </a:rPr>
                  <a:t>Layout</a:t>
                </a:r>
                <a:r>
                  <a:rPr lang="en-GB" sz="1400" dirty="0">
                    <a:latin typeface="+mn-lt"/>
                  </a:rPr>
                  <a:t> tab</a:t>
                </a:r>
                <a:r>
                  <a:rPr lang="en-GB" sz="1400" baseline="0" dirty="0">
                    <a:latin typeface="+mn-lt"/>
                  </a:rPr>
                  <a:t> to evenly distribute your rows and columns.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-16782847" y="1112381"/>
              <a:ext cx="3741159" cy="603077"/>
              <a:chOff x="-3953163" y="1112381"/>
              <a:chExt cx="3741159" cy="603077"/>
            </a:xfrm>
          </p:grpSpPr>
          <p:sp>
            <p:nvSpPr>
              <p:cNvPr id="23" name="TextBox 2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4" name="TextBox 23"/>
              <p:cNvSpPr txBox="1"/>
              <p:nvPr userDrawn="1"/>
            </p:nvSpPr>
            <p:spPr>
              <a:xfrm>
                <a:off x="-3565237" y="111238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 the amount</a:t>
                </a:r>
                <a:r>
                  <a:rPr lang="en-GB" sz="1400" baseline="0" dirty="0">
                    <a:latin typeface="+mn-lt"/>
                  </a:rPr>
                  <a:t> of rows and columns you need.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37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3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39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2952603"/>
            <a:ext cx="2724894" cy="917225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271588"/>
            <a:ext cx="2724893" cy="1621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200024" y="3929289"/>
            <a:ext cx="2716214" cy="2517496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45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195265" y="6446785"/>
            <a:ext cx="2716214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265" y="5749079"/>
            <a:ext cx="2716214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47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95265" y="6097932"/>
            <a:ext cx="2716214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156325" y="128587"/>
            <a:ext cx="5907088" cy="3443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8250" y="632112"/>
            <a:ext cx="4759325" cy="482313"/>
          </a:xfrm>
        </p:spPr>
        <p:txBody>
          <a:bodyPr anchor="b"/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0" y="1238251"/>
            <a:ext cx="475932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9370" y="2054225"/>
            <a:ext cx="2724618" cy="249705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5AE0FF14-7E40-4827-AA18-284B8D55AB4F}" type="datetime3">
              <a:rPr lang="en-US" smtClean="0"/>
              <a:pPr/>
              <a:t>24 January 2017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0" y="1841500"/>
            <a:ext cx="2725828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128588" y="128588"/>
            <a:ext cx="2886076" cy="4514850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139754" y="128588"/>
            <a:ext cx="2886073" cy="3433761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128588" y="4770625"/>
            <a:ext cx="2886076" cy="1958787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3136105" y="3696269"/>
            <a:ext cx="5909470" cy="3033143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 hasCustomPrompt="1"/>
          </p:nvPr>
        </p:nvSpPr>
        <p:spPr>
          <a:xfrm>
            <a:off x="9174163" y="3696269"/>
            <a:ext cx="2889250" cy="3033143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44" y="260648"/>
            <a:ext cx="681037" cy="681037"/>
          </a:xfrm>
          <a:prstGeom prst="rect">
            <a:avLst/>
          </a:prstGeom>
        </p:spPr>
      </p:pic>
      <p:grpSp>
        <p:nvGrpSpPr>
          <p:cNvPr id="61" name="Group 60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6" name="Group 6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3" name="TextBox 7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4" name="TextBox 7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1" name="TextBox 7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4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6419848" y="1134525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0" y="1125538"/>
            <a:ext cx="6024563" cy="1774979"/>
          </a:xfr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4" y="1271366"/>
            <a:ext cx="5737611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4" y="1964073"/>
            <a:ext cx="5737611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5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t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239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43251" y="128588"/>
            <a:ext cx="2884488" cy="343376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128588"/>
            <a:ext cx="5907088" cy="3433762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8588" y="128588"/>
            <a:ext cx="2886074" cy="4519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28588" y="4772025"/>
            <a:ext cx="2886074" cy="172720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143254" y="3686175"/>
            <a:ext cx="5900734" cy="281305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9182099" y="3690938"/>
            <a:ext cx="2876449" cy="280828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62325" y="466725"/>
            <a:ext cx="2035174" cy="6858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324" y="1965722"/>
            <a:ext cx="2035175" cy="685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£</a:t>
            </a:r>
            <a:r>
              <a:rPr lang="en-US" dirty="0" err="1"/>
              <a:t>XXbn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3440906" y="1131096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440906" y="2615522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25" y="1190625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3362325" y="1704975"/>
            <a:ext cx="2035176" cy="300037"/>
          </a:xfrm>
        </p:spPr>
        <p:txBody>
          <a:bodyPr anchor="b"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362325" y="2676525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51" name="Rectangle 5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5" name="Group 5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66" name="TextBox 6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64" name="TextBox 6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8" name="Group 5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62" name="TextBox 6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08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9" grpId="0"/>
      <p:bldP spid="21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239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43251" y="128588"/>
            <a:ext cx="2884488" cy="3433762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128588"/>
            <a:ext cx="5907088" cy="3433762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8588" y="128588"/>
            <a:ext cx="2886074" cy="4519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28588" y="4772025"/>
            <a:ext cx="2886074" cy="172720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143254" y="3686175"/>
            <a:ext cx="5900734" cy="281305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9182099" y="3690938"/>
            <a:ext cx="2876449" cy="280828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62325" y="466725"/>
            <a:ext cx="2035174" cy="6858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324" y="1965722"/>
            <a:ext cx="2035175" cy="685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£</a:t>
            </a:r>
            <a:r>
              <a:rPr lang="en-US" dirty="0" err="1"/>
              <a:t>XXbn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3440906" y="1131096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440906" y="2615522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25" y="1190625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3362325" y="1704975"/>
            <a:ext cx="2035176" cy="300037"/>
          </a:xfrm>
        </p:spPr>
        <p:txBody>
          <a:bodyPr anchor="b"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362325" y="2676525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51" name="Rectangle 5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5" name="Group 5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66" name="TextBox 6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64" name="TextBox 6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8" name="Group 5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62" name="TextBox 6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42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9" grpId="0"/>
      <p:bldP spid="21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Clar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239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43251" y="128588"/>
            <a:ext cx="2884488" cy="3433762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128588"/>
            <a:ext cx="5907088" cy="3433762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8588" y="128588"/>
            <a:ext cx="2886074" cy="4519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28588" y="4772025"/>
            <a:ext cx="2886074" cy="172720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143254" y="3686175"/>
            <a:ext cx="5900734" cy="281305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9182099" y="3690938"/>
            <a:ext cx="2876449" cy="280828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62325" y="466725"/>
            <a:ext cx="2035174" cy="6858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324" y="1965722"/>
            <a:ext cx="2035175" cy="6858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£</a:t>
            </a:r>
            <a:r>
              <a:rPr lang="en-US" dirty="0" err="1"/>
              <a:t>XXbn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3440906" y="1131096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440906" y="2615522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25" y="1190625"/>
            <a:ext cx="2035176" cy="30003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3362325" y="1704975"/>
            <a:ext cx="2035176" cy="300037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362325" y="2676525"/>
            <a:ext cx="2035176" cy="30003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51" name="Rectangle 5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5" name="Group 5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66" name="TextBox 6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64" name="TextBox 6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8" name="Group 5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62" name="TextBox 6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73" name="Rectangle 72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74" name="Straight Connector 7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0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9" grpId="0"/>
      <p:bldP spid="21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6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0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4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6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0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4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76778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97" hasCustomPrompt="1"/>
          </p:nvPr>
        </p:nvSpPr>
        <p:spPr>
          <a:xfrm>
            <a:off x="9176778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10" hasCustomPrompt="1"/>
          </p:nvPr>
        </p:nvSpPr>
        <p:spPr>
          <a:xfrm>
            <a:off x="295275" y="4544291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2" name="Picture Placeholder 22"/>
          <p:cNvSpPr>
            <a:spLocks noGrp="1"/>
          </p:cNvSpPr>
          <p:nvPr>
            <p:ph type="pic" sz="quarter" idx="111" hasCustomPrompt="1"/>
          </p:nvPr>
        </p:nvSpPr>
        <p:spPr>
          <a:xfrm>
            <a:off x="3227784" y="4544291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3" name="Picture Placeholder 22"/>
          <p:cNvSpPr>
            <a:spLocks noGrp="1"/>
          </p:cNvSpPr>
          <p:nvPr>
            <p:ph type="pic" sz="quarter" idx="112" hasCustomPrompt="1"/>
          </p:nvPr>
        </p:nvSpPr>
        <p:spPr>
          <a:xfrm>
            <a:off x="6244828" y="4544291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113" hasCustomPrompt="1"/>
          </p:nvPr>
        </p:nvSpPr>
        <p:spPr>
          <a:xfrm>
            <a:off x="9261312" y="4544291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59" name="Picture Placeholder 22"/>
          <p:cNvSpPr>
            <a:spLocks noGrp="1"/>
          </p:cNvSpPr>
          <p:nvPr>
            <p:ph type="pic" sz="quarter" idx="114" hasCustomPrompt="1"/>
          </p:nvPr>
        </p:nvSpPr>
        <p:spPr>
          <a:xfrm>
            <a:off x="295275" y="1767697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0" name="Picture Placeholder 22"/>
          <p:cNvSpPr>
            <a:spLocks noGrp="1"/>
          </p:cNvSpPr>
          <p:nvPr>
            <p:ph type="pic" sz="quarter" idx="115" hasCustomPrompt="1"/>
          </p:nvPr>
        </p:nvSpPr>
        <p:spPr>
          <a:xfrm>
            <a:off x="3227784" y="1767697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1" name="Picture Placeholder 22"/>
          <p:cNvSpPr>
            <a:spLocks noGrp="1"/>
          </p:cNvSpPr>
          <p:nvPr>
            <p:ph type="pic" sz="quarter" idx="116" hasCustomPrompt="1"/>
          </p:nvPr>
        </p:nvSpPr>
        <p:spPr>
          <a:xfrm>
            <a:off x="6244828" y="1767697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2" name="Picture Placeholder 22"/>
          <p:cNvSpPr>
            <a:spLocks noGrp="1"/>
          </p:cNvSpPr>
          <p:nvPr>
            <p:ph type="pic" sz="quarter" idx="117" hasCustomPrompt="1"/>
          </p:nvPr>
        </p:nvSpPr>
        <p:spPr>
          <a:xfrm>
            <a:off x="9261312" y="1767697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6" name="Rectangle 6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7" name="Straight Connector 6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0" name="Group 6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8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6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0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4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6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0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4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6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6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0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4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93" hasCustomPrompt="1"/>
          </p:nvPr>
        </p:nvSpPr>
        <p:spPr>
          <a:xfrm>
            <a:off x="9176778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97" hasCustomPrompt="1"/>
          </p:nvPr>
        </p:nvSpPr>
        <p:spPr>
          <a:xfrm>
            <a:off x="9176778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01" hasCustomPrompt="1"/>
          </p:nvPr>
        </p:nvSpPr>
        <p:spPr>
          <a:xfrm>
            <a:off x="9176778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2" hasCustomPrompt="1"/>
          </p:nvPr>
        </p:nvSpPr>
        <p:spPr>
          <a:xfrm>
            <a:off x="295275" y="141605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03" hasCustomPrompt="1"/>
          </p:nvPr>
        </p:nvSpPr>
        <p:spPr>
          <a:xfrm>
            <a:off x="3227784" y="141605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04" hasCustomPrompt="1"/>
          </p:nvPr>
        </p:nvSpPr>
        <p:spPr>
          <a:xfrm>
            <a:off x="6244828" y="141605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05" hasCustomPrompt="1"/>
          </p:nvPr>
        </p:nvSpPr>
        <p:spPr>
          <a:xfrm>
            <a:off x="9261312" y="141605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06" hasCustomPrompt="1"/>
          </p:nvPr>
        </p:nvSpPr>
        <p:spPr>
          <a:xfrm>
            <a:off x="295275" y="2808265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07" hasCustomPrompt="1"/>
          </p:nvPr>
        </p:nvSpPr>
        <p:spPr>
          <a:xfrm>
            <a:off x="3227784" y="2808265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08" hasCustomPrompt="1"/>
          </p:nvPr>
        </p:nvSpPr>
        <p:spPr>
          <a:xfrm>
            <a:off x="6244828" y="2808265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09" hasCustomPrompt="1"/>
          </p:nvPr>
        </p:nvSpPr>
        <p:spPr>
          <a:xfrm>
            <a:off x="9261312" y="2808265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10" hasCustomPrompt="1"/>
          </p:nvPr>
        </p:nvSpPr>
        <p:spPr>
          <a:xfrm>
            <a:off x="295275" y="420048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2" name="Picture Placeholder 22"/>
          <p:cNvSpPr>
            <a:spLocks noGrp="1"/>
          </p:cNvSpPr>
          <p:nvPr>
            <p:ph type="pic" sz="quarter" idx="111" hasCustomPrompt="1"/>
          </p:nvPr>
        </p:nvSpPr>
        <p:spPr>
          <a:xfrm>
            <a:off x="3227784" y="420048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3" name="Picture Placeholder 22"/>
          <p:cNvSpPr>
            <a:spLocks noGrp="1"/>
          </p:cNvSpPr>
          <p:nvPr>
            <p:ph type="pic" sz="quarter" idx="112" hasCustomPrompt="1"/>
          </p:nvPr>
        </p:nvSpPr>
        <p:spPr>
          <a:xfrm>
            <a:off x="6244828" y="420048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113" hasCustomPrompt="1"/>
          </p:nvPr>
        </p:nvSpPr>
        <p:spPr>
          <a:xfrm>
            <a:off x="9261312" y="4200480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5" name="Picture Placeholder 22"/>
          <p:cNvSpPr>
            <a:spLocks noGrp="1"/>
          </p:cNvSpPr>
          <p:nvPr>
            <p:ph type="pic" sz="quarter" idx="114" hasCustomPrompt="1"/>
          </p:nvPr>
        </p:nvSpPr>
        <p:spPr>
          <a:xfrm>
            <a:off x="295275" y="5592694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6" name="Picture Placeholder 22"/>
          <p:cNvSpPr>
            <a:spLocks noGrp="1"/>
          </p:cNvSpPr>
          <p:nvPr>
            <p:ph type="pic" sz="quarter" idx="115" hasCustomPrompt="1"/>
          </p:nvPr>
        </p:nvSpPr>
        <p:spPr>
          <a:xfrm>
            <a:off x="3227784" y="5592694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7" name="Picture Placeholder 22"/>
          <p:cNvSpPr>
            <a:spLocks noGrp="1"/>
          </p:cNvSpPr>
          <p:nvPr>
            <p:ph type="pic" sz="quarter" idx="116" hasCustomPrompt="1"/>
          </p:nvPr>
        </p:nvSpPr>
        <p:spPr>
          <a:xfrm>
            <a:off x="6244828" y="5592694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8" name="Picture Placeholder 22"/>
          <p:cNvSpPr>
            <a:spLocks noGrp="1"/>
          </p:cNvSpPr>
          <p:nvPr>
            <p:ph type="pic" sz="quarter" idx="117" hasCustomPrompt="1"/>
          </p:nvPr>
        </p:nvSpPr>
        <p:spPr>
          <a:xfrm>
            <a:off x="9261312" y="5592694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6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0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4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76778" y="112944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66" name="Rectangle 6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7" name="Straight Connector 6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0" name="Group 6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8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6" y="1129449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0" y="1129449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5" y="1129449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44000" y="1129449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118" hasCustomPrompt="1"/>
          </p:nvPr>
        </p:nvSpPr>
        <p:spPr>
          <a:xfrm>
            <a:off x="1634728" y="1129449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119" hasCustomPrompt="1"/>
          </p:nvPr>
        </p:nvSpPr>
        <p:spPr>
          <a:xfrm>
            <a:off x="4632722" y="1129449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120" hasCustomPrompt="1"/>
          </p:nvPr>
        </p:nvSpPr>
        <p:spPr>
          <a:xfrm>
            <a:off x="7655719" y="1129449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121" hasCustomPrompt="1"/>
          </p:nvPr>
        </p:nvSpPr>
        <p:spPr>
          <a:xfrm>
            <a:off x="10644189" y="1129449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3" name="Picture Placeholder 22"/>
          <p:cNvSpPr>
            <a:spLocks noGrp="1"/>
          </p:cNvSpPr>
          <p:nvPr>
            <p:ph type="pic" sz="quarter" idx="122" hasCustomPrompt="1"/>
          </p:nvPr>
        </p:nvSpPr>
        <p:spPr>
          <a:xfrm>
            <a:off x="1736149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4" name="Picture Placeholder 22"/>
          <p:cNvSpPr>
            <a:spLocks noGrp="1"/>
          </p:cNvSpPr>
          <p:nvPr>
            <p:ph type="pic" sz="quarter" idx="123" hasCustomPrompt="1"/>
          </p:nvPr>
        </p:nvSpPr>
        <p:spPr>
          <a:xfrm>
            <a:off x="202913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5" name="Picture Placeholder 22"/>
          <p:cNvSpPr>
            <a:spLocks noGrp="1"/>
          </p:cNvSpPr>
          <p:nvPr>
            <p:ph type="pic" sz="quarter" idx="124" hasCustomPrompt="1"/>
          </p:nvPr>
        </p:nvSpPr>
        <p:spPr>
          <a:xfrm>
            <a:off x="4701022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6" name="Picture Placeholder 22"/>
          <p:cNvSpPr>
            <a:spLocks noGrp="1"/>
          </p:cNvSpPr>
          <p:nvPr>
            <p:ph type="pic" sz="quarter" idx="125" hasCustomPrompt="1"/>
          </p:nvPr>
        </p:nvSpPr>
        <p:spPr>
          <a:xfrm>
            <a:off x="3167786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7" name="Picture Placeholder 22"/>
          <p:cNvSpPr>
            <a:spLocks noGrp="1"/>
          </p:cNvSpPr>
          <p:nvPr>
            <p:ph type="pic" sz="quarter" idx="126" hasCustomPrompt="1"/>
          </p:nvPr>
        </p:nvSpPr>
        <p:spPr>
          <a:xfrm>
            <a:off x="7721313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8" name="Picture Placeholder 22"/>
          <p:cNvSpPr>
            <a:spLocks noGrp="1"/>
          </p:cNvSpPr>
          <p:nvPr>
            <p:ph type="pic" sz="quarter" idx="127" hasCustomPrompt="1"/>
          </p:nvPr>
        </p:nvSpPr>
        <p:spPr>
          <a:xfrm>
            <a:off x="6188077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9" name="Picture Placeholder 22"/>
          <p:cNvSpPr>
            <a:spLocks noGrp="1"/>
          </p:cNvSpPr>
          <p:nvPr>
            <p:ph type="pic" sz="quarter" idx="128" hasCustomPrompt="1"/>
          </p:nvPr>
        </p:nvSpPr>
        <p:spPr>
          <a:xfrm>
            <a:off x="10741604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70" name="Picture Placeholder 22"/>
          <p:cNvSpPr>
            <a:spLocks noGrp="1"/>
          </p:cNvSpPr>
          <p:nvPr>
            <p:ph type="pic" sz="quarter" idx="129" hasCustomPrompt="1"/>
          </p:nvPr>
        </p:nvSpPr>
        <p:spPr>
          <a:xfrm>
            <a:off x="9208368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130" hasCustomPrompt="1"/>
          </p:nvPr>
        </p:nvSpPr>
        <p:spPr>
          <a:xfrm>
            <a:off x="126206" y="2499880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25"/>
          <p:cNvSpPr>
            <a:spLocks noGrp="1"/>
          </p:cNvSpPr>
          <p:nvPr>
            <p:ph type="body" sz="quarter" idx="131" hasCustomPrompt="1"/>
          </p:nvPr>
        </p:nvSpPr>
        <p:spPr>
          <a:xfrm>
            <a:off x="3143250" y="2499880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3" name="Text Placeholder 25"/>
          <p:cNvSpPr>
            <a:spLocks noGrp="1"/>
          </p:cNvSpPr>
          <p:nvPr>
            <p:ph type="body" sz="quarter" idx="132" hasCustomPrompt="1"/>
          </p:nvPr>
        </p:nvSpPr>
        <p:spPr>
          <a:xfrm>
            <a:off x="6160295" y="2499880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4" name="Text Placeholder 25"/>
          <p:cNvSpPr>
            <a:spLocks noGrp="1"/>
          </p:cNvSpPr>
          <p:nvPr>
            <p:ph type="body" sz="quarter" idx="133" hasCustomPrompt="1"/>
          </p:nvPr>
        </p:nvSpPr>
        <p:spPr>
          <a:xfrm>
            <a:off x="9144000" y="2499880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134" hasCustomPrompt="1"/>
          </p:nvPr>
        </p:nvSpPr>
        <p:spPr>
          <a:xfrm>
            <a:off x="1634728" y="2499880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6" name="Text Placeholder 25"/>
          <p:cNvSpPr>
            <a:spLocks noGrp="1"/>
          </p:cNvSpPr>
          <p:nvPr>
            <p:ph type="body" sz="quarter" idx="135" hasCustomPrompt="1"/>
          </p:nvPr>
        </p:nvSpPr>
        <p:spPr>
          <a:xfrm>
            <a:off x="4632722" y="2499880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7" name="Text Placeholder 25"/>
          <p:cNvSpPr>
            <a:spLocks noGrp="1"/>
          </p:cNvSpPr>
          <p:nvPr>
            <p:ph type="body" sz="quarter" idx="136" hasCustomPrompt="1"/>
          </p:nvPr>
        </p:nvSpPr>
        <p:spPr>
          <a:xfrm>
            <a:off x="7655719" y="2499880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8" name="Text Placeholder 25"/>
          <p:cNvSpPr>
            <a:spLocks noGrp="1"/>
          </p:cNvSpPr>
          <p:nvPr>
            <p:ph type="body" sz="quarter" idx="137" hasCustomPrompt="1"/>
          </p:nvPr>
        </p:nvSpPr>
        <p:spPr>
          <a:xfrm>
            <a:off x="10644189" y="2499880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9" name="Picture Placeholder 22"/>
          <p:cNvSpPr>
            <a:spLocks noGrp="1"/>
          </p:cNvSpPr>
          <p:nvPr>
            <p:ph type="pic" sz="quarter" idx="138" hasCustomPrompt="1"/>
          </p:nvPr>
        </p:nvSpPr>
        <p:spPr>
          <a:xfrm>
            <a:off x="1736149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0" name="Picture Placeholder 22"/>
          <p:cNvSpPr>
            <a:spLocks noGrp="1"/>
          </p:cNvSpPr>
          <p:nvPr>
            <p:ph type="pic" sz="quarter" idx="139" hasCustomPrompt="1"/>
          </p:nvPr>
        </p:nvSpPr>
        <p:spPr>
          <a:xfrm>
            <a:off x="202913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1" name="Picture Placeholder 22"/>
          <p:cNvSpPr>
            <a:spLocks noGrp="1"/>
          </p:cNvSpPr>
          <p:nvPr>
            <p:ph type="pic" sz="quarter" idx="140" hasCustomPrompt="1"/>
          </p:nvPr>
        </p:nvSpPr>
        <p:spPr>
          <a:xfrm>
            <a:off x="4701022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2" name="Picture Placeholder 22"/>
          <p:cNvSpPr>
            <a:spLocks noGrp="1"/>
          </p:cNvSpPr>
          <p:nvPr>
            <p:ph type="pic" sz="quarter" idx="141" hasCustomPrompt="1"/>
          </p:nvPr>
        </p:nvSpPr>
        <p:spPr>
          <a:xfrm>
            <a:off x="3167786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3" name="Picture Placeholder 22"/>
          <p:cNvSpPr>
            <a:spLocks noGrp="1"/>
          </p:cNvSpPr>
          <p:nvPr>
            <p:ph type="pic" sz="quarter" idx="142" hasCustomPrompt="1"/>
          </p:nvPr>
        </p:nvSpPr>
        <p:spPr>
          <a:xfrm>
            <a:off x="7721313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4" name="Picture Placeholder 22"/>
          <p:cNvSpPr>
            <a:spLocks noGrp="1"/>
          </p:cNvSpPr>
          <p:nvPr>
            <p:ph type="pic" sz="quarter" idx="143" hasCustomPrompt="1"/>
          </p:nvPr>
        </p:nvSpPr>
        <p:spPr>
          <a:xfrm>
            <a:off x="6188077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5" name="Picture Placeholder 22"/>
          <p:cNvSpPr>
            <a:spLocks noGrp="1"/>
          </p:cNvSpPr>
          <p:nvPr>
            <p:ph type="pic" sz="quarter" idx="144" hasCustomPrompt="1"/>
          </p:nvPr>
        </p:nvSpPr>
        <p:spPr>
          <a:xfrm>
            <a:off x="10741604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6" name="Picture Placeholder 22"/>
          <p:cNvSpPr>
            <a:spLocks noGrp="1"/>
          </p:cNvSpPr>
          <p:nvPr>
            <p:ph type="pic" sz="quarter" idx="145" hasCustomPrompt="1"/>
          </p:nvPr>
        </p:nvSpPr>
        <p:spPr>
          <a:xfrm>
            <a:off x="9208368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7" name="Text Placeholder 25"/>
          <p:cNvSpPr>
            <a:spLocks noGrp="1"/>
          </p:cNvSpPr>
          <p:nvPr>
            <p:ph type="body" sz="quarter" idx="146" hasCustomPrompt="1"/>
          </p:nvPr>
        </p:nvSpPr>
        <p:spPr>
          <a:xfrm>
            <a:off x="126206" y="3885335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8" name="Text Placeholder 25"/>
          <p:cNvSpPr>
            <a:spLocks noGrp="1"/>
          </p:cNvSpPr>
          <p:nvPr>
            <p:ph type="body" sz="quarter" idx="147" hasCustomPrompt="1"/>
          </p:nvPr>
        </p:nvSpPr>
        <p:spPr>
          <a:xfrm>
            <a:off x="3143250" y="3885335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5"/>
          <p:cNvSpPr>
            <a:spLocks noGrp="1"/>
          </p:cNvSpPr>
          <p:nvPr>
            <p:ph type="body" sz="quarter" idx="148" hasCustomPrompt="1"/>
          </p:nvPr>
        </p:nvSpPr>
        <p:spPr>
          <a:xfrm>
            <a:off x="6160295" y="3885335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0" name="Text Placeholder 25"/>
          <p:cNvSpPr>
            <a:spLocks noGrp="1"/>
          </p:cNvSpPr>
          <p:nvPr>
            <p:ph type="body" sz="quarter" idx="149" hasCustomPrompt="1"/>
          </p:nvPr>
        </p:nvSpPr>
        <p:spPr>
          <a:xfrm>
            <a:off x="9144000" y="3885335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1" name="Text Placeholder 25"/>
          <p:cNvSpPr>
            <a:spLocks noGrp="1"/>
          </p:cNvSpPr>
          <p:nvPr>
            <p:ph type="body" sz="quarter" idx="150" hasCustomPrompt="1"/>
          </p:nvPr>
        </p:nvSpPr>
        <p:spPr>
          <a:xfrm>
            <a:off x="1634728" y="3885335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5"/>
          <p:cNvSpPr>
            <a:spLocks noGrp="1"/>
          </p:cNvSpPr>
          <p:nvPr>
            <p:ph type="body" sz="quarter" idx="151" hasCustomPrompt="1"/>
          </p:nvPr>
        </p:nvSpPr>
        <p:spPr>
          <a:xfrm>
            <a:off x="4632722" y="3885335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3" name="Text Placeholder 25"/>
          <p:cNvSpPr>
            <a:spLocks noGrp="1"/>
          </p:cNvSpPr>
          <p:nvPr>
            <p:ph type="body" sz="quarter" idx="152" hasCustomPrompt="1"/>
          </p:nvPr>
        </p:nvSpPr>
        <p:spPr>
          <a:xfrm>
            <a:off x="7655719" y="3885335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4" name="Text Placeholder 25"/>
          <p:cNvSpPr>
            <a:spLocks noGrp="1"/>
          </p:cNvSpPr>
          <p:nvPr>
            <p:ph type="body" sz="quarter" idx="153" hasCustomPrompt="1"/>
          </p:nvPr>
        </p:nvSpPr>
        <p:spPr>
          <a:xfrm>
            <a:off x="10644189" y="3885335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Picture Placeholder 22"/>
          <p:cNvSpPr>
            <a:spLocks noGrp="1"/>
          </p:cNvSpPr>
          <p:nvPr>
            <p:ph type="pic" sz="quarter" idx="154" hasCustomPrompt="1"/>
          </p:nvPr>
        </p:nvSpPr>
        <p:spPr>
          <a:xfrm>
            <a:off x="1736149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6" name="Picture Placeholder 22"/>
          <p:cNvSpPr>
            <a:spLocks noGrp="1"/>
          </p:cNvSpPr>
          <p:nvPr>
            <p:ph type="pic" sz="quarter" idx="155" hasCustomPrompt="1"/>
          </p:nvPr>
        </p:nvSpPr>
        <p:spPr>
          <a:xfrm>
            <a:off x="202913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7" name="Picture Placeholder 22"/>
          <p:cNvSpPr>
            <a:spLocks noGrp="1"/>
          </p:cNvSpPr>
          <p:nvPr>
            <p:ph type="pic" sz="quarter" idx="156" hasCustomPrompt="1"/>
          </p:nvPr>
        </p:nvSpPr>
        <p:spPr>
          <a:xfrm>
            <a:off x="4701022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8" name="Picture Placeholder 22"/>
          <p:cNvSpPr>
            <a:spLocks noGrp="1"/>
          </p:cNvSpPr>
          <p:nvPr>
            <p:ph type="pic" sz="quarter" idx="157" hasCustomPrompt="1"/>
          </p:nvPr>
        </p:nvSpPr>
        <p:spPr>
          <a:xfrm>
            <a:off x="3167786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9" name="Picture Placeholder 22"/>
          <p:cNvSpPr>
            <a:spLocks noGrp="1"/>
          </p:cNvSpPr>
          <p:nvPr>
            <p:ph type="pic" sz="quarter" idx="158" hasCustomPrompt="1"/>
          </p:nvPr>
        </p:nvSpPr>
        <p:spPr>
          <a:xfrm>
            <a:off x="7721313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0" name="Picture Placeholder 22"/>
          <p:cNvSpPr>
            <a:spLocks noGrp="1"/>
          </p:cNvSpPr>
          <p:nvPr>
            <p:ph type="pic" sz="quarter" idx="159" hasCustomPrompt="1"/>
          </p:nvPr>
        </p:nvSpPr>
        <p:spPr>
          <a:xfrm>
            <a:off x="6188077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1" name="Picture Placeholder 22"/>
          <p:cNvSpPr>
            <a:spLocks noGrp="1"/>
          </p:cNvSpPr>
          <p:nvPr>
            <p:ph type="pic" sz="quarter" idx="160" hasCustomPrompt="1"/>
          </p:nvPr>
        </p:nvSpPr>
        <p:spPr>
          <a:xfrm>
            <a:off x="10741604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2" name="Picture Placeholder 22"/>
          <p:cNvSpPr>
            <a:spLocks noGrp="1"/>
          </p:cNvSpPr>
          <p:nvPr>
            <p:ph type="pic" sz="quarter" idx="161" hasCustomPrompt="1"/>
          </p:nvPr>
        </p:nvSpPr>
        <p:spPr>
          <a:xfrm>
            <a:off x="9208368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3" name="Text Placeholder 25"/>
          <p:cNvSpPr>
            <a:spLocks noGrp="1"/>
          </p:cNvSpPr>
          <p:nvPr>
            <p:ph type="body" sz="quarter" idx="162" hasCustomPrompt="1"/>
          </p:nvPr>
        </p:nvSpPr>
        <p:spPr>
          <a:xfrm>
            <a:off x="126206" y="5261554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4" name="Text Placeholder 25"/>
          <p:cNvSpPr>
            <a:spLocks noGrp="1"/>
          </p:cNvSpPr>
          <p:nvPr>
            <p:ph type="body" sz="quarter" idx="163" hasCustomPrompt="1"/>
          </p:nvPr>
        </p:nvSpPr>
        <p:spPr>
          <a:xfrm>
            <a:off x="3143250" y="5261554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5" name="Text Placeholder 25"/>
          <p:cNvSpPr>
            <a:spLocks noGrp="1"/>
          </p:cNvSpPr>
          <p:nvPr>
            <p:ph type="body" sz="quarter" idx="164" hasCustomPrompt="1"/>
          </p:nvPr>
        </p:nvSpPr>
        <p:spPr>
          <a:xfrm>
            <a:off x="6160295" y="5261554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6" name="Text Placeholder 25"/>
          <p:cNvSpPr>
            <a:spLocks noGrp="1"/>
          </p:cNvSpPr>
          <p:nvPr>
            <p:ph type="body" sz="quarter" idx="165" hasCustomPrompt="1"/>
          </p:nvPr>
        </p:nvSpPr>
        <p:spPr>
          <a:xfrm>
            <a:off x="9144000" y="5261554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7" name="Text Placeholder 25"/>
          <p:cNvSpPr>
            <a:spLocks noGrp="1"/>
          </p:cNvSpPr>
          <p:nvPr>
            <p:ph type="body" sz="quarter" idx="166" hasCustomPrompt="1"/>
          </p:nvPr>
        </p:nvSpPr>
        <p:spPr>
          <a:xfrm>
            <a:off x="1634728" y="5261554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8" name="Text Placeholder 25"/>
          <p:cNvSpPr>
            <a:spLocks noGrp="1"/>
          </p:cNvSpPr>
          <p:nvPr>
            <p:ph type="body" sz="quarter" idx="167" hasCustomPrompt="1"/>
          </p:nvPr>
        </p:nvSpPr>
        <p:spPr>
          <a:xfrm>
            <a:off x="4632722" y="5261554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9" name="Text Placeholder 25"/>
          <p:cNvSpPr>
            <a:spLocks noGrp="1"/>
          </p:cNvSpPr>
          <p:nvPr>
            <p:ph type="body" sz="quarter" idx="168" hasCustomPrompt="1"/>
          </p:nvPr>
        </p:nvSpPr>
        <p:spPr>
          <a:xfrm>
            <a:off x="7655719" y="5261554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0" name="Text Placeholder 25"/>
          <p:cNvSpPr>
            <a:spLocks noGrp="1"/>
          </p:cNvSpPr>
          <p:nvPr>
            <p:ph type="body" sz="quarter" idx="169" hasCustomPrompt="1"/>
          </p:nvPr>
        </p:nvSpPr>
        <p:spPr>
          <a:xfrm>
            <a:off x="10644189" y="5261554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1" name="Picture Placeholder 22"/>
          <p:cNvSpPr>
            <a:spLocks noGrp="1"/>
          </p:cNvSpPr>
          <p:nvPr>
            <p:ph type="pic" sz="quarter" idx="170" hasCustomPrompt="1"/>
          </p:nvPr>
        </p:nvSpPr>
        <p:spPr>
          <a:xfrm>
            <a:off x="1736149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2" name="Picture Placeholder 22"/>
          <p:cNvSpPr>
            <a:spLocks noGrp="1"/>
          </p:cNvSpPr>
          <p:nvPr>
            <p:ph type="pic" sz="quarter" idx="171" hasCustomPrompt="1"/>
          </p:nvPr>
        </p:nvSpPr>
        <p:spPr>
          <a:xfrm>
            <a:off x="202913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3" name="Picture Placeholder 22"/>
          <p:cNvSpPr>
            <a:spLocks noGrp="1"/>
          </p:cNvSpPr>
          <p:nvPr>
            <p:ph type="pic" sz="quarter" idx="172" hasCustomPrompt="1"/>
          </p:nvPr>
        </p:nvSpPr>
        <p:spPr>
          <a:xfrm>
            <a:off x="4701022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4" name="Picture Placeholder 22"/>
          <p:cNvSpPr>
            <a:spLocks noGrp="1"/>
          </p:cNvSpPr>
          <p:nvPr>
            <p:ph type="pic" sz="quarter" idx="173" hasCustomPrompt="1"/>
          </p:nvPr>
        </p:nvSpPr>
        <p:spPr>
          <a:xfrm>
            <a:off x="3167786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5" name="Picture Placeholder 22"/>
          <p:cNvSpPr>
            <a:spLocks noGrp="1"/>
          </p:cNvSpPr>
          <p:nvPr>
            <p:ph type="pic" sz="quarter" idx="174" hasCustomPrompt="1"/>
          </p:nvPr>
        </p:nvSpPr>
        <p:spPr>
          <a:xfrm>
            <a:off x="7721313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6" name="Picture Placeholder 22"/>
          <p:cNvSpPr>
            <a:spLocks noGrp="1"/>
          </p:cNvSpPr>
          <p:nvPr>
            <p:ph type="pic" sz="quarter" idx="175" hasCustomPrompt="1"/>
          </p:nvPr>
        </p:nvSpPr>
        <p:spPr>
          <a:xfrm>
            <a:off x="6188077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7" name="Picture Placeholder 22"/>
          <p:cNvSpPr>
            <a:spLocks noGrp="1"/>
          </p:cNvSpPr>
          <p:nvPr>
            <p:ph type="pic" sz="quarter" idx="176" hasCustomPrompt="1"/>
          </p:nvPr>
        </p:nvSpPr>
        <p:spPr>
          <a:xfrm>
            <a:off x="10741604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8" name="Picture Placeholder 22"/>
          <p:cNvSpPr>
            <a:spLocks noGrp="1"/>
          </p:cNvSpPr>
          <p:nvPr>
            <p:ph type="pic" sz="quarter" idx="177" hasCustomPrompt="1"/>
          </p:nvPr>
        </p:nvSpPr>
        <p:spPr>
          <a:xfrm>
            <a:off x="9208368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2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21" name="Group 120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122" name="Rectangle 12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26" name="Group 12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39" name="TextBox 13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40" name="TextBox 13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37" name="TextBox 13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38" name="TextBox 13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28" name="Group 12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35" name="TextBox 13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36" name="TextBox 13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9" name="Group 12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33" name="TextBox 13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34" name="TextBox 13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30" name="Group 12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31" name="TextBox 13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32" name="TextBox 13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41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9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y">
    <p:bg>
      <p:bgPr>
        <a:solidFill>
          <a:srgbClr val="BFB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030071"/>
            <a:ext cx="10515600" cy="1470211"/>
          </a:xfrm>
        </p:spPr>
        <p:txBody>
          <a:bodyPr anchor="t"/>
          <a:lstStyle>
            <a:lvl1pPr algn="ctr">
              <a:lnSpc>
                <a:spcPct val="100000"/>
              </a:lnSpc>
              <a:defRPr sz="2800" b="1" baseline="0"/>
            </a:lvl1pPr>
          </a:lstStyle>
          <a:p>
            <a:r>
              <a:rPr lang="en-US" dirty="0"/>
              <a:t>Enter quote here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7544" y="2873582"/>
            <a:ext cx="3224213" cy="4571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60407" y="2383223"/>
            <a:ext cx="4058486" cy="354013"/>
          </a:xfrm>
        </p:spPr>
        <p:txBody>
          <a:bodyPr anchor="b"/>
          <a:lstStyle>
            <a:lvl1pPr algn="ctr">
              <a:defRPr sz="1400" baseline="0"/>
            </a:lvl1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8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lar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030071"/>
            <a:ext cx="10515600" cy="1470211"/>
          </a:xfrm>
        </p:spPr>
        <p:txBody>
          <a:bodyPr anchor="t"/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quote here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7544" y="2873582"/>
            <a:ext cx="3224213" cy="4571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60407" y="2383223"/>
            <a:ext cx="4058486" cy="354013"/>
          </a:xfrm>
        </p:spPr>
        <p:txBody>
          <a:bodyPr anchor="b"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6325" y="1619251"/>
            <a:ext cx="5907088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24" y="3581400"/>
            <a:ext cx="5013325" cy="1809750"/>
          </a:xfrm>
        </p:spPr>
        <p:txBody>
          <a:bodyPr anchor="b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8250" y="5549900"/>
            <a:ext cx="5029199" cy="539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768408" y="2235199"/>
            <a:ext cx="2252142" cy="1346202"/>
          </a:xfrm>
        </p:spPr>
        <p:txBody>
          <a:bodyPr anchor="ctr"/>
          <a:lstStyle>
            <a:lvl1pPr algn="r">
              <a:defRPr sz="13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350366" y="48638"/>
            <a:ext cx="3909698" cy="6381345"/>
            <a:chOff x="-4350366" y="48638"/>
            <a:chExt cx="3909698" cy="6381345"/>
          </a:xfrm>
        </p:grpSpPr>
        <p:sp>
          <p:nvSpPr>
            <p:cNvPr id="29" name="Rectangle 28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46" name="TextBox 45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26" name="TextBox 25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27" name="TextBox 26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4" name="Group 33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44" name="TextBox 43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42" name="TextBox 41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40" name="TextBox 39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38" name="TextBox 3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4" name="TextBox 3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52575"/>
            <a:ext cx="12192000" cy="31146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023" y="1709739"/>
            <a:ext cx="11147427" cy="1947862"/>
          </a:xfrm>
        </p:spPr>
        <p:txBody>
          <a:bodyPr anchor="b"/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0023" y="3727450"/>
            <a:ext cx="11147427" cy="86248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53" name="Rectangle 52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54" name="Straight Connector 5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-4350366" y="48638"/>
            <a:ext cx="3909698" cy="6381345"/>
            <a:chOff x="-4350366" y="48638"/>
            <a:chExt cx="3909698" cy="6381345"/>
          </a:xfrm>
        </p:grpSpPr>
        <p:sp>
          <p:nvSpPr>
            <p:cNvPr id="59" name="Rectangle 58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65" name="Group 64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73" name="TextBox 7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4" name="TextBox 7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71" name="TextBox 70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52575"/>
            <a:ext cx="12192000" cy="3114675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024" y="1709739"/>
            <a:ext cx="11147427" cy="1947862"/>
          </a:xfrm>
        </p:spPr>
        <p:txBody>
          <a:bodyPr anchor="b"/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9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0024" y="3727450"/>
            <a:ext cx="11147427" cy="86248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32668" y="0"/>
            <a:ext cx="3909698" cy="2604836"/>
            <a:chOff x="-3999345" y="0"/>
            <a:chExt cx="3909698" cy="2604836"/>
          </a:xfrm>
        </p:grpSpPr>
        <p:sp>
          <p:nvSpPr>
            <p:cNvPr id="33" name="Rectangle 32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34" name="Straight Connector 3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-4350366" y="48638"/>
            <a:ext cx="3909698" cy="6381345"/>
            <a:chOff x="-4350366" y="48638"/>
            <a:chExt cx="3909698" cy="6381345"/>
          </a:xfrm>
        </p:grpSpPr>
        <p:sp>
          <p:nvSpPr>
            <p:cNvPr id="60" name="Rectangle 59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64" name="Group 63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74" name="TextBox 73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72" name="TextBox 71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70" name="TextBox 69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9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28587" y="3241144"/>
            <a:ext cx="11934825" cy="945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4820" y="2241088"/>
            <a:ext cx="5024675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114807"/>
            <a:ext cx="1205388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820" y="2895615"/>
            <a:ext cx="502467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Details of appendix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24820" y="3498864"/>
            <a:ext cx="3011540" cy="535254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Further details on appendix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8587" y="4186333"/>
            <a:ext cx="11934825" cy="25430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dirty="0" err="1"/>
          </a:p>
        </p:txBody>
      </p:sp>
      <p:sp>
        <p:nvSpPr>
          <p:cNvPr id="13" name="Rectangle 12"/>
          <p:cNvSpPr/>
          <p:nvPr userDrawn="1"/>
        </p:nvSpPr>
        <p:spPr>
          <a:xfrm>
            <a:off x="3148010" y="2780928"/>
            <a:ext cx="589598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0" y="2920889"/>
            <a:ext cx="5900739" cy="619642"/>
          </a:xfrm>
        </p:spPr>
        <p:txBody>
          <a:bodyPr wrap="square" bIns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3540531"/>
            <a:ext cx="5900738" cy="37969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From the team here at Savills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148010" y="3996990"/>
            <a:ext cx="5895980" cy="45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630286" y="0"/>
            <a:ext cx="3909698" cy="2604836"/>
            <a:chOff x="-3999345" y="0"/>
            <a:chExt cx="3909698" cy="26048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1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2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952626"/>
            <a:ext cx="12192000" cy="4827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5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EFE1DE6-6F2C-4425-B92C-E150089BA934}" type="datetimeFigureOut">
              <a:rPr lang="en-US" smtClean="0">
                <a:solidFill>
                  <a:srgbClr val="001745"/>
                </a:solidFill>
              </a:rPr>
              <a:pPr/>
              <a:t>1/24/2017</a:t>
            </a:fld>
            <a:endParaRPr lang="en-US">
              <a:solidFill>
                <a:srgbClr val="001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5901" y="6356351"/>
            <a:ext cx="4114801" cy="365125"/>
          </a:xfrm>
        </p:spPr>
        <p:txBody>
          <a:bodyPr/>
          <a:lstStyle/>
          <a:p>
            <a:endParaRPr lang="en-US">
              <a:solidFill>
                <a:srgbClr val="00174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7901" y="6356351"/>
            <a:ext cx="2743200" cy="365125"/>
          </a:xfrm>
        </p:spPr>
        <p:txBody>
          <a:bodyPr/>
          <a:lstStyle/>
          <a:p>
            <a:fld id="{32635420-9026-4F77-BDC0-2E08BD435F36}" type="slidenum">
              <a:rPr lang="en-US" smtClean="0">
                <a:solidFill>
                  <a:srgbClr val="C9C9C9"/>
                </a:solidFill>
              </a:rPr>
              <a:pPr/>
              <a:t>‹#›</a:t>
            </a:fld>
            <a:endParaRPr lang="en-US">
              <a:solidFill>
                <a:srgbClr val="C9C9C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5811" y="1473771"/>
            <a:ext cx="961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39612" y="2179638"/>
            <a:ext cx="3827942" cy="2925762"/>
          </a:xfrm>
        </p:spPr>
        <p:txBody>
          <a:bodyPr tIns="108000">
            <a:normAutofit/>
          </a:bodyPr>
          <a:lstStyle>
            <a:lvl1pPr marL="0" indent="0">
              <a:lnSpc>
                <a:spcPct val="100000"/>
              </a:lnSpc>
              <a:buNone/>
              <a:defRPr sz="1800" spc="-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0843" y="721913"/>
            <a:ext cx="8610601" cy="794403"/>
          </a:xfrm>
          <a:noFill/>
        </p:spPr>
        <p:txBody>
          <a:bodyPr wrap="square" lIns="396000" tIns="216000" rIns="504000" bIns="144000" anchor="b">
            <a:spAutoFit/>
          </a:bodyPr>
          <a:lstStyle>
            <a:lvl1pPr marL="0" indent="0">
              <a:lnSpc>
                <a:spcPct val="100000"/>
              </a:lnSpc>
              <a:buNone/>
              <a:defRPr sz="2800" b="1" spc="-11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Enter header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0677527" y="495301"/>
            <a:ext cx="1047749" cy="105092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952626"/>
            <a:ext cx="12192000" cy="4827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15811" y="1473771"/>
            <a:ext cx="961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285728"/>
            <a:ext cx="109728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5"/>
            <a:ext cx="10972800" cy="475252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520267" y="6094416"/>
            <a:ext cx="3860800" cy="358775"/>
          </a:xfrm>
        </p:spPr>
        <p:txBody>
          <a:bodyPr/>
          <a:lstStyle>
            <a:lvl1pPr algn="r">
              <a:defRPr sz="1108">
                <a:solidFill>
                  <a:srgbClr val="0066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287845" y="6234752"/>
            <a:ext cx="1845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 smtClean="0">
                <a:solidFill>
                  <a:srgbClr val="FFFFFF"/>
                </a:solidFill>
              </a:rPr>
              <a:t>@</a:t>
            </a:r>
            <a:r>
              <a:rPr lang="en-GB" sz="1500" dirty="0" err="1" smtClean="0">
                <a:solidFill>
                  <a:srgbClr val="FFFFFF"/>
                </a:solidFill>
              </a:rPr>
              <a:t>NHMFOfficial</a:t>
            </a:r>
            <a:endParaRPr lang="en-GB" sz="1500" dirty="0" smtClean="0">
              <a:solidFill>
                <a:srgbClr val="FFFFFF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 smtClean="0">
                <a:solidFill>
                  <a:srgbClr val="FFFFFF"/>
                </a:solidFill>
              </a:rPr>
              <a:t>#</a:t>
            </a:r>
            <a:r>
              <a:rPr lang="en-GB" sz="1500" dirty="0" err="1" smtClean="0">
                <a:solidFill>
                  <a:srgbClr val="FFFFFF"/>
                </a:solidFill>
              </a:rPr>
              <a:t>NHMFConference</a:t>
            </a: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9349" y="61424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maintaining assets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nhmf.co.uk/conference</a:t>
            </a:r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1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6325" y="1619251"/>
            <a:ext cx="5907088" cy="468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24" y="3581400"/>
            <a:ext cx="5013325" cy="1809750"/>
          </a:xfrm>
        </p:spPr>
        <p:txBody>
          <a:bodyPr anchor="b"/>
          <a:lstStyle>
            <a:lvl1pPr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8250" y="5549900"/>
            <a:ext cx="5029199" cy="539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768408" y="2235199"/>
            <a:ext cx="2252142" cy="1346202"/>
          </a:xfrm>
        </p:spPr>
        <p:txBody>
          <a:bodyPr anchor="ctr"/>
          <a:lstStyle>
            <a:lvl1pPr algn="r">
              <a:defRPr sz="13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-4350366" y="48638"/>
            <a:ext cx="3909698" cy="6381345"/>
            <a:chOff x="-4350366" y="48638"/>
            <a:chExt cx="3909698" cy="6381345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76" name="Group 75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94" name="TextBox 93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7" name="Group 76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92" name="TextBox 91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8" name="Group 77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90" name="TextBox 89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9" name="Group 78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88" name="TextBox 87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80" name="Group 79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86" name="TextBox 85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81" name="Group 80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82" name="TextBox 81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8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6325" y="1619251"/>
            <a:ext cx="5907088" cy="468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24" y="3581400"/>
            <a:ext cx="5013325" cy="1809750"/>
          </a:xfrm>
        </p:spPr>
        <p:txBody>
          <a:bodyPr anchor="b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8250" y="5549900"/>
            <a:ext cx="5029199" cy="539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768408" y="2235199"/>
            <a:ext cx="2252142" cy="1346202"/>
          </a:xfrm>
        </p:spPr>
        <p:txBody>
          <a:bodyPr anchor="ctr"/>
          <a:lstStyle>
            <a:lvl1pPr algn="r">
              <a:defRPr sz="13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4350366" y="48638"/>
            <a:ext cx="3909698" cy="6381345"/>
            <a:chOff x="-4350366" y="48638"/>
            <a:chExt cx="3909698" cy="6381345"/>
          </a:xfrm>
        </p:grpSpPr>
        <p:sp>
          <p:nvSpPr>
            <p:cNvPr id="27" name="Rectangle 26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51" name="Group 50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69" name="TextBox 68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67" name="TextBox 66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8" name="TextBox 67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3" name="Group 52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65" name="TextBox 64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4" name="Group 53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63" name="TextBox 62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5" name="Group 54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61" name="TextBox 60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59" name="TextBox 58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57" name="TextBox 56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8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506085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26293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26293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6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523129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3843337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3843337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0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6540173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47" hasCustomPrompt="1"/>
          </p:nvPr>
        </p:nvSpPr>
        <p:spPr>
          <a:xfrm>
            <a:off x="6860381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48" hasCustomPrompt="1"/>
          </p:nvPr>
        </p:nvSpPr>
        <p:spPr>
          <a:xfrm>
            <a:off x="6860381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9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4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506085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51" hasCustomPrompt="1"/>
          </p:nvPr>
        </p:nvSpPr>
        <p:spPr>
          <a:xfrm>
            <a:off x="826293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52" hasCustomPrompt="1"/>
          </p:nvPr>
        </p:nvSpPr>
        <p:spPr>
          <a:xfrm>
            <a:off x="826293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6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3523129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55" hasCustomPrompt="1"/>
          </p:nvPr>
        </p:nvSpPr>
        <p:spPr>
          <a:xfrm>
            <a:off x="3843337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56" hasCustomPrompt="1"/>
          </p:nvPr>
        </p:nvSpPr>
        <p:spPr>
          <a:xfrm>
            <a:off x="3843337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0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58" hasCustomPrompt="1"/>
          </p:nvPr>
        </p:nvSpPr>
        <p:spPr>
          <a:xfrm>
            <a:off x="6540173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59" hasCustomPrompt="1"/>
          </p:nvPr>
        </p:nvSpPr>
        <p:spPr>
          <a:xfrm>
            <a:off x="6860381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60" hasCustomPrompt="1"/>
          </p:nvPr>
        </p:nvSpPr>
        <p:spPr>
          <a:xfrm>
            <a:off x="6860381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4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62" hasCustomPrompt="1"/>
          </p:nvPr>
        </p:nvSpPr>
        <p:spPr>
          <a:xfrm>
            <a:off x="506085" y="4342744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63" hasCustomPrompt="1"/>
          </p:nvPr>
        </p:nvSpPr>
        <p:spPr>
          <a:xfrm>
            <a:off x="826293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64" hasCustomPrompt="1"/>
          </p:nvPr>
        </p:nvSpPr>
        <p:spPr>
          <a:xfrm>
            <a:off x="826293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6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66" hasCustomPrompt="1"/>
          </p:nvPr>
        </p:nvSpPr>
        <p:spPr>
          <a:xfrm>
            <a:off x="3143250" y="4342744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67" hasCustomPrompt="1"/>
          </p:nvPr>
        </p:nvSpPr>
        <p:spPr>
          <a:xfrm>
            <a:off x="3843337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68" hasCustomPrompt="1"/>
          </p:nvPr>
        </p:nvSpPr>
        <p:spPr>
          <a:xfrm>
            <a:off x="3843337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0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70" hasCustomPrompt="1"/>
          </p:nvPr>
        </p:nvSpPr>
        <p:spPr>
          <a:xfrm>
            <a:off x="6156326" y="4342744"/>
            <a:ext cx="670718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71" hasCustomPrompt="1"/>
          </p:nvPr>
        </p:nvSpPr>
        <p:spPr>
          <a:xfrm>
            <a:off x="6860381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72" hasCustomPrompt="1"/>
          </p:nvPr>
        </p:nvSpPr>
        <p:spPr>
          <a:xfrm>
            <a:off x="6860381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4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74" hasCustomPrompt="1"/>
          </p:nvPr>
        </p:nvSpPr>
        <p:spPr>
          <a:xfrm>
            <a:off x="126206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13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75" hasCustomPrompt="1"/>
          </p:nvPr>
        </p:nvSpPr>
        <p:spPr>
          <a:xfrm>
            <a:off x="826293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76" hasCustomPrompt="1"/>
          </p:nvPr>
        </p:nvSpPr>
        <p:spPr>
          <a:xfrm>
            <a:off x="826293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6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78" hasCustomPrompt="1"/>
          </p:nvPr>
        </p:nvSpPr>
        <p:spPr>
          <a:xfrm>
            <a:off x="3143250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14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79" hasCustomPrompt="1"/>
          </p:nvPr>
        </p:nvSpPr>
        <p:spPr>
          <a:xfrm>
            <a:off x="3843337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80" hasCustomPrompt="1"/>
          </p:nvPr>
        </p:nvSpPr>
        <p:spPr>
          <a:xfrm>
            <a:off x="3843337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0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6160294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15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6860381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6860381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4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6" name="Text Placeholder 18"/>
          <p:cNvSpPr>
            <a:spLocks noGrp="1"/>
          </p:cNvSpPr>
          <p:nvPr>
            <p:ph type="body" sz="quarter" idx="86" hasCustomPrompt="1"/>
          </p:nvPr>
        </p:nvSpPr>
        <p:spPr>
          <a:xfrm>
            <a:off x="9556657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77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9876865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8" name="Text Placeholder 22"/>
          <p:cNvSpPr>
            <a:spLocks noGrp="1"/>
          </p:cNvSpPr>
          <p:nvPr>
            <p:ph type="body" sz="quarter" idx="88" hasCustomPrompt="1"/>
          </p:nvPr>
        </p:nvSpPr>
        <p:spPr>
          <a:xfrm>
            <a:off x="9876865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9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76778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90" hasCustomPrompt="1"/>
          </p:nvPr>
        </p:nvSpPr>
        <p:spPr>
          <a:xfrm>
            <a:off x="9556657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81" name="Text Placeholder 22"/>
          <p:cNvSpPr>
            <a:spLocks noGrp="1"/>
          </p:cNvSpPr>
          <p:nvPr>
            <p:ph type="body" sz="quarter" idx="91" hasCustomPrompt="1"/>
          </p:nvPr>
        </p:nvSpPr>
        <p:spPr>
          <a:xfrm>
            <a:off x="9876865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82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9876865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3" name="Text Placeholder 25"/>
          <p:cNvSpPr>
            <a:spLocks noGrp="1"/>
          </p:cNvSpPr>
          <p:nvPr>
            <p:ph type="body" sz="quarter" idx="93" hasCustomPrompt="1"/>
          </p:nvPr>
        </p:nvSpPr>
        <p:spPr>
          <a:xfrm>
            <a:off x="9176778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4" name="Text Placeholder 18"/>
          <p:cNvSpPr>
            <a:spLocks noGrp="1"/>
          </p:cNvSpPr>
          <p:nvPr>
            <p:ph type="body" sz="quarter" idx="94" hasCustomPrompt="1"/>
          </p:nvPr>
        </p:nvSpPr>
        <p:spPr>
          <a:xfrm>
            <a:off x="9176778" y="4342744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85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9876865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86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9876865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7" name="Text Placeholder 25"/>
          <p:cNvSpPr>
            <a:spLocks noGrp="1"/>
          </p:cNvSpPr>
          <p:nvPr>
            <p:ph type="body" sz="quarter" idx="97" hasCustomPrompt="1"/>
          </p:nvPr>
        </p:nvSpPr>
        <p:spPr>
          <a:xfrm>
            <a:off x="9176778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8" name="Text Placeholder 18"/>
          <p:cNvSpPr>
            <a:spLocks noGrp="1"/>
          </p:cNvSpPr>
          <p:nvPr>
            <p:ph type="body" sz="quarter" idx="98" hasCustomPrompt="1"/>
          </p:nvPr>
        </p:nvSpPr>
        <p:spPr>
          <a:xfrm>
            <a:off x="9176778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16</a:t>
            </a:r>
            <a:endParaRPr lang="en-GB" dirty="0"/>
          </a:p>
        </p:txBody>
      </p:sp>
      <p:sp>
        <p:nvSpPr>
          <p:cNvPr id="89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9876865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100" hasCustomPrompt="1"/>
          </p:nvPr>
        </p:nvSpPr>
        <p:spPr>
          <a:xfrm>
            <a:off x="9876865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91" name="Text Placeholder 25"/>
          <p:cNvSpPr>
            <a:spLocks noGrp="1"/>
          </p:cNvSpPr>
          <p:nvPr>
            <p:ph type="body" sz="quarter" idx="101" hasCustomPrompt="1"/>
          </p:nvPr>
        </p:nvSpPr>
        <p:spPr>
          <a:xfrm>
            <a:off x="9176778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3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4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67812" y="1114425"/>
            <a:ext cx="2886075" cy="1681163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30" hasCustomPrompt="1"/>
          </p:nvPr>
        </p:nvSpPr>
        <p:spPr>
          <a:xfrm>
            <a:off x="9167812" y="2986088"/>
            <a:ext cx="2886075" cy="1681163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34" hasCustomPrompt="1"/>
          </p:nvPr>
        </p:nvSpPr>
        <p:spPr>
          <a:xfrm>
            <a:off x="9172572" y="4795838"/>
            <a:ext cx="2886075" cy="1681163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3053" y="2795114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3053" y="2338387"/>
            <a:ext cx="2886075" cy="457201"/>
          </a:xfrm>
          <a:solidFill>
            <a:schemeClr val="tx1">
              <a:alpha val="80000"/>
            </a:schemeClr>
          </a:solidFill>
        </p:spPr>
        <p:txBody>
          <a:bodyPr lIns="108000" tIns="90000" bIns="468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3053" y="2575170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31" hasCustomPrompt="1"/>
          </p:nvPr>
        </p:nvSpPr>
        <p:spPr>
          <a:xfrm>
            <a:off x="9163053" y="466677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9163053" y="4210050"/>
            <a:ext cx="2886075" cy="457201"/>
          </a:xfrm>
          <a:solidFill>
            <a:schemeClr val="tx1">
              <a:alpha val="80000"/>
            </a:schemeClr>
          </a:solidFill>
        </p:spPr>
        <p:txBody>
          <a:bodyPr lIns="108000" tIns="90000" bIns="468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33" hasCustomPrompt="1"/>
          </p:nvPr>
        </p:nvSpPr>
        <p:spPr>
          <a:xfrm>
            <a:off x="9163053" y="4446833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35" hasCustomPrompt="1"/>
          </p:nvPr>
        </p:nvSpPr>
        <p:spPr>
          <a:xfrm>
            <a:off x="9172572" y="6476527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019800"/>
            <a:ext cx="2886075" cy="457201"/>
          </a:xfrm>
          <a:solidFill>
            <a:schemeClr val="tx1">
              <a:alpha val="80000"/>
            </a:schemeClr>
          </a:solidFill>
        </p:spPr>
        <p:txBody>
          <a:bodyPr lIns="108000" tIns="90000" bIns="468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6256583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506085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26293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26293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523129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3843337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3843337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6540173" y="1573407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47" hasCustomPrompt="1"/>
          </p:nvPr>
        </p:nvSpPr>
        <p:spPr>
          <a:xfrm>
            <a:off x="6860381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48" hasCustomPrompt="1"/>
          </p:nvPr>
        </p:nvSpPr>
        <p:spPr>
          <a:xfrm>
            <a:off x="6860381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506085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51" hasCustomPrompt="1"/>
          </p:nvPr>
        </p:nvSpPr>
        <p:spPr>
          <a:xfrm>
            <a:off x="826293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52" hasCustomPrompt="1"/>
          </p:nvPr>
        </p:nvSpPr>
        <p:spPr>
          <a:xfrm>
            <a:off x="826293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6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3523129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55" hasCustomPrompt="1"/>
          </p:nvPr>
        </p:nvSpPr>
        <p:spPr>
          <a:xfrm>
            <a:off x="3843337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56" hasCustomPrompt="1"/>
          </p:nvPr>
        </p:nvSpPr>
        <p:spPr>
          <a:xfrm>
            <a:off x="3843337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0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58" hasCustomPrompt="1"/>
          </p:nvPr>
        </p:nvSpPr>
        <p:spPr>
          <a:xfrm>
            <a:off x="6540173" y="2938998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59" hasCustomPrompt="1"/>
          </p:nvPr>
        </p:nvSpPr>
        <p:spPr>
          <a:xfrm>
            <a:off x="6860381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60" hasCustomPrompt="1"/>
          </p:nvPr>
        </p:nvSpPr>
        <p:spPr>
          <a:xfrm>
            <a:off x="6860381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4" y="2480016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62" hasCustomPrompt="1"/>
          </p:nvPr>
        </p:nvSpPr>
        <p:spPr>
          <a:xfrm>
            <a:off x="506085" y="4342744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63" hasCustomPrompt="1"/>
          </p:nvPr>
        </p:nvSpPr>
        <p:spPr>
          <a:xfrm>
            <a:off x="826293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64" hasCustomPrompt="1"/>
          </p:nvPr>
        </p:nvSpPr>
        <p:spPr>
          <a:xfrm>
            <a:off x="826293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6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66" hasCustomPrompt="1"/>
          </p:nvPr>
        </p:nvSpPr>
        <p:spPr>
          <a:xfrm>
            <a:off x="3523129" y="4342744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67" hasCustomPrompt="1"/>
          </p:nvPr>
        </p:nvSpPr>
        <p:spPr>
          <a:xfrm>
            <a:off x="3843337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68" hasCustomPrompt="1"/>
          </p:nvPr>
        </p:nvSpPr>
        <p:spPr>
          <a:xfrm>
            <a:off x="3843337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0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70" hasCustomPrompt="1"/>
          </p:nvPr>
        </p:nvSpPr>
        <p:spPr>
          <a:xfrm>
            <a:off x="6540173" y="4342744"/>
            <a:ext cx="286870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71" hasCustomPrompt="1"/>
          </p:nvPr>
        </p:nvSpPr>
        <p:spPr>
          <a:xfrm>
            <a:off x="6860381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72" hasCustomPrompt="1"/>
          </p:nvPr>
        </p:nvSpPr>
        <p:spPr>
          <a:xfrm>
            <a:off x="6860381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4" y="3883762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74" hasCustomPrompt="1"/>
          </p:nvPr>
        </p:nvSpPr>
        <p:spPr>
          <a:xfrm>
            <a:off x="126206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75" hasCustomPrompt="1"/>
          </p:nvPr>
        </p:nvSpPr>
        <p:spPr>
          <a:xfrm>
            <a:off x="826293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76" hasCustomPrompt="1"/>
          </p:nvPr>
        </p:nvSpPr>
        <p:spPr>
          <a:xfrm>
            <a:off x="826293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6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78" hasCustomPrompt="1"/>
          </p:nvPr>
        </p:nvSpPr>
        <p:spPr>
          <a:xfrm>
            <a:off x="3143250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79" hasCustomPrompt="1"/>
          </p:nvPr>
        </p:nvSpPr>
        <p:spPr>
          <a:xfrm>
            <a:off x="3843337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80" hasCustomPrompt="1"/>
          </p:nvPr>
        </p:nvSpPr>
        <p:spPr>
          <a:xfrm>
            <a:off x="3843337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0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6160294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6860381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6860381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4" y="524702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5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6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6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0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7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4" y="1131077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0" name="Group 89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err="1">
                <a:latin typeface="+mn-lt"/>
              </a:endParaRPr>
            </a:p>
          </p:txBody>
        </p:sp>
        <p:cxnSp>
          <p:nvCxnSpPr>
            <p:cNvPr id="92" name="Straight Connector 9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95" name="Group 9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8" name="TextBox 12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9" name="TextBox 12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26" name="TextBox 12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7" name="TextBox 12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7" name="Group 11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24" name="TextBox 12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5" name="TextBox 12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22" name="TextBox 12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23" name="TextBox 12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20" name="TextBox 11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30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91344" y="412376"/>
            <a:ext cx="11191032" cy="460340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b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Enter title here</a:t>
            </a:r>
            <a:endParaRPr lang="ru-RU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191344" y="1125537"/>
            <a:ext cx="11862544" cy="5373687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t" anchorCtr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4688000" y="6646422"/>
            <a:ext cx="2816000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60B71710-B01F-4307-A6AE-2389581EFEE0}" type="datetime3">
              <a:rPr lang="en-US" smtClean="0"/>
              <a:pPr/>
              <a:t>24 January 2017</a:t>
            </a:fld>
            <a:endParaRPr lang="ru-RU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2504455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80728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0" y="6646422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6" r:id="rId16"/>
    <p:sldLayoutId id="2147483673" r:id="rId17"/>
    <p:sldLayoutId id="2147483674" r:id="rId18"/>
    <p:sldLayoutId id="2147483675" r:id="rId19"/>
    <p:sldLayoutId id="2147483677" r:id="rId20"/>
    <p:sldLayoutId id="2147483691" r:id="rId21"/>
    <p:sldLayoutId id="2147483708" r:id="rId22"/>
    <p:sldLayoutId id="2147483692" r:id="rId23"/>
    <p:sldLayoutId id="2147483709" r:id="rId24"/>
    <p:sldLayoutId id="2147483711" r:id="rId25"/>
    <p:sldLayoutId id="2147483687" r:id="rId26"/>
    <p:sldLayoutId id="2147483688" r:id="rId27"/>
    <p:sldLayoutId id="2147483689" r:id="rId28"/>
    <p:sldLayoutId id="2147483690" r:id="rId29"/>
    <p:sldLayoutId id="2147483710" r:id="rId30"/>
    <p:sldLayoutId id="2147483678" r:id="rId31"/>
    <p:sldLayoutId id="2147483679" r:id="rId32"/>
    <p:sldLayoutId id="2147483680" r:id="rId33"/>
    <p:sldLayoutId id="2147483681" r:id="rId34"/>
    <p:sldLayoutId id="2147483683" r:id="rId35"/>
    <p:sldLayoutId id="2147483684" r:id="rId36"/>
    <p:sldLayoutId id="2147483685" r:id="rId37"/>
    <p:sldLayoutId id="2147483686" r:id="rId38"/>
    <p:sldLayoutId id="2147483699" r:id="rId39"/>
    <p:sldLayoutId id="2147483713" r:id="rId40"/>
    <p:sldLayoutId id="2147483712" r:id="rId41"/>
    <p:sldLayoutId id="2147483704" r:id="rId42"/>
    <p:sldLayoutId id="2147483705" r:id="rId43"/>
    <p:sldLayoutId id="2147483698" r:id="rId44"/>
    <p:sldLayoutId id="2147483693" r:id="rId45"/>
    <p:sldLayoutId id="2147483694" r:id="rId46"/>
    <p:sldLayoutId id="2147483695" r:id="rId47"/>
    <p:sldLayoutId id="2147483700" r:id="rId48"/>
    <p:sldLayoutId id="2147483701" r:id="rId49"/>
    <p:sldLayoutId id="2147483663" r:id="rId50"/>
    <p:sldLayoutId id="2147483664" r:id="rId51"/>
    <p:sldLayoutId id="2147483702" r:id="rId52"/>
    <p:sldLayoutId id="2147483703" r:id="rId53"/>
    <p:sldLayoutId id="2147483714" r:id="rId54"/>
    <p:sldLayoutId id="2147483715" r:id="rId55"/>
  </p:sldLayoutIdLst>
  <p:hf hdr="0"/>
  <p:txStyles>
    <p:titleStyle>
      <a:lvl1pPr marL="0" algn="l" defTabSz="914400" rtl="0" eaLnBrk="1" latinLnBrk="0" hangingPunct="1">
        <a:lnSpc>
          <a:spcPct val="90000"/>
        </a:lnSpc>
        <a:buNone/>
        <a:defRPr sz="28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Aft>
          <a:spcPts val="600"/>
        </a:spcAft>
        <a:buClr>
          <a:schemeClr val="tx1"/>
        </a:buClr>
        <a:buSzPct val="100000"/>
        <a:buFont typeface="Arial" pitchFamily="34" charset="0"/>
        <a:buNone/>
        <a:defRPr sz="18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1pPr>
      <a:lvl2pPr marL="268288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6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4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3pPr>
      <a:lvl4pPr marL="447675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2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1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5pPr>
      <a:lvl6pPr marL="2496429" indent="-228571" algn="l" defTabSz="914400" rtl="0" eaLnBrk="1" latinLnBrk="0" hangingPunct="1">
        <a:buClr>
          <a:schemeClr val="tx1"/>
        </a:buClr>
        <a:buSzPct val="100000"/>
        <a:buFont typeface="Arial" pitchFamily="34" charset="0"/>
        <a:buChar char="•"/>
        <a:defRPr sz="20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orient="horz" pos="81" userDrawn="1">
          <p15:clr>
            <a:srgbClr val="F26B43"/>
          </p15:clr>
        </p15:guide>
        <p15:guide id="3" orient="horz" pos="4094" userDrawn="1">
          <p15:clr>
            <a:srgbClr val="F26B43"/>
          </p15:clr>
        </p15:guide>
        <p15:guide id="4" pos="7599" userDrawn="1">
          <p15:clr>
            <a:srgbClr val="F26B43"/>
          </p15:clr>
        </p15:guide>
        <p15:guide id="5" pos="186" userDrawn="1">
          <p15:clr>
            <a:srgbClr val="5ACBF0"/>
          </p15:clr>
        </p15:guide>
        <p15:guide id="6" pos="1896" userDrawn="1">
          <p15:clr>
            <a:srgbClr val="F26B43"/>
          </p15:clr>
        </p15:guide>
        <p15:guide id="7" pos="1980" userDrawn="1">
          <p15:clr>
            <a:srgbClr val="F26B43"/>
          </p15:clr>
        </p15:guide>
        <p15:guide id="8" pos="3795" userDrawn="1">
          <p15:clr>
            <a:srgbClr val="F26B43"/>
          </p15:clr>
        </p15:guide>
        <p15:guide id="9" pos="3882" userDrawn="1">
          <p15:clr>
            <a:srgbClr val="F26B43"/>
          </p15:clr>
        </p15:guide>
        <p15:guide id="10" pos="5697" userDrawn="1">
          <p15:clr>
            <a:srgbClr val="F26B43"/>
          </p15:clr>
        </p15:guide>
        <p15:guide id="11" pos="5784" userDrawn="1">
          <p15:clr>
            <a:srgbClr val="F26B43"/>
          </p15:clr>
        </p15:guide>
        <p15:guide id="12" pos="81" userDrawn="1">
          <p15:clr>
            <a:srgbClr val="F26B43"/>
          </p15:clr>
        </p15:guide>
        <p15:guide id="13" orient="horz" pos="4239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i5xYvLsNDRAhXGbBoKHQcVCQ4QjRwIBw&amp;url=http://www.playbuzz.com/lmfaoanimals10/which-endangered-species-are-you&amp;bvm=bv.144224172,d.d2s&amp;psig=AFQjCNHQQgn5mcy1mlWrsVEEPrhQzKgmCg&amp;ust=1484989877302710" TargetMode="Externa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47529" y="908721"/>
            <a:ext cx="8440615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4062" b="1" dirty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ea typeface="Tahoma" panose="020B0604030504040204" pitchFamily="34" charset="0"/>
              </a:rPr>
              <a:t>Workshop </a:t>
            </a:r>
            <a:r>
              <a:rPr lang="en-US" sz="4062" dirty="0">
                <a:solidFill>
                  <a:srgbClr val="09449B"/>
                </a:solidFill>
                <a:ea typeface="Tahoma" panose="020B0604030504040204" pitchFamily="34" charset="0"/>
              </a:rPr>
              <a:t>2d</a:t>
            </a:r>
            <a:r>
              <a:rPr lang="en-US" sz="4062" b="1" dirty="0">
                <a:solidFill>
                  <a:srgbClr val="09449B"/>
                </a:solidFill>
                <a:ea typeface="Tahoma" panose="020B0604030504040204" pitchFamily="34" charset="0"/>
              </a:rPr>
              <a:t>:</a:t>
            </a:r>
          </a:p>
          <a:p>
            <a:pPr>
              <a:defRPr/>
            </a:pPr>
            <a:r>
              <a:rPr lang="en-GB" sz="2954" dirty="0">
                <a:solidFill>
                  <a:srgbClr val="0B3A99"/>
                </a:solidFill>
                <a:ea typeface="Tahoma" pitchFamily="34" charset="0"/>
              </a:rPr>
              <a:t>Stock rationalisation and stock swaps</a:t>
            </a:r>
            <a:endParaRPr lang="en-US" sz="4062" dirty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latin typeface="Arial"/>
              </a:rPr>
              <a:t/>
            </a:r>
            <a:br>
              <a:rPr lang="en-US" sz="4062" b="1" dirty="0">
                <a:solidFill>
                  <a:srgbClr val="09449B"/>
                </a:solidFill>
                <a:latin typeface="Arial"/>
              </a:rPr>
            </a:br>
            <a:r>
              <a:rPr lang="en-US" sz="2585" dirty="0">
                <a:solidFill>
                  <a:srgbClr val="000000"/>
                </a:solidFill>
              </a:rPr>
              <a:t>Speaker: </a:t>
            </a:r>
            <a:r>
              <a:rPr lang="en-US" sz="2800" dirty="0" smtClean="0">
                <a:solidFill>
                  <a:srgbClr val="09449B"/>
                </a:solidFill>
              </a:rPr>
              <a:t>Steve Partridge</a:t>
            </a: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GB" sz="2000" smtClean="0">
                <a:solidFill>
                  <a:srgbClr val="00B0F0"/>
                </a:solidFill>
              </a:rPr>
              <a:t>Savills</a:t>
            </a:r>
            <a:r>
              <a:rPr lang="en-US" sz="2400" smtClean="0">
                <a:solidFill>
                  <a:srgbClr val="00B0F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585" dirty="0">
                <a:solidFill>
                  <a:srgbClr val="000000"/>
                </a:solidFill>
              </a:rPr>
              <a:t>Chaired by: </a:t>
            </a:r>
            <a:r>
              <a:rPr lang="en-US" sz="2800" dirty="0">
                <a:solidFill>
                  <a:srgbClr val="09449B"/>
                </a:solidFill>
              </a:rPr>
              <a:t>Karl Linder </a:t>
            </a:r>
            <a:r>
              <a:rPr lang="en-US" sz="2000" dirty="0">
                <a:solidFill>
                  <a:srgbClr val="00B0F0"/>
                </a:solidFill>
              </a:rPr>
              <a:t>(</a:t>
            </a:r>
            <a:r>
              <a:rPr lang="en-GB" sz="2000" dirty="0">
                <a:solidFill>
                  <a:srgbClr val="00B0F0"/>
                </a:solidFill>
              </a:rPr>
              <a:t>Viridian Housing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585" dirty="0">
                <a:solidFill>
                  <a:srgbClr val="000000"/>
                </a:solidFill>
              </a:rPr>
              <a:t>Room: </a:t>
            </a:r>
            <a:r>
              <a:rPr lang="en-US" sz="2585" dirty="0">
                <a:solidFill>
                  <a:srgbClr val="7030A0"/>
                </a:solidFill>
              </a:rPr>
              <a:t>Norfolk Room</a:t>
            </a:r>
          </a:p>
          <a:p>
            <a:pPr>
              <a:defRPr/>
            </a:pPr>
            <a:endParaRPr lang="en-US" sz="258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</a:rPr>
              <a:t/>
            </a:r>
            <a:br>
              <a:rPr lang="en-US" sz="4062" b="1" dirty="0">
                <a:solidFill>
                  <a:srgbClr val="09449B"/>
                </a:solidFill>
              </a:rPr>
            </a:br>
            <a:endParaRPr lang="en-US" sz="258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latin typeface="Arial"/>
              </a:rPr>
              <a:t/>
            </a:r>
            <a:br>
              <a:rPr lang="en-US" sz="4062" b="1" dirty="0">
                <a:solidFill>
                  <a:srgbClr val="09449B"/>
                </a:solidFill>
                <a:latin typeface="Arial"/>
              </a:rPr>
            </a:br>
            <a:r>
              <a:rPr lang="en-US" sz="2585" kern="0" dirty="0">
                <a:solidFill>
                  <a:srgbClr val="FF0000"/>
                </a:solidFill>
              </a:rPr>
              <a:t/>
            </a:r>
            <a:br>
              <a:rPr lang="en-US" sz="2585" kern="0" dirty="0">
                <a:solidFill>
                  <a:srgbClr val="FF0000"/>
                </a:solidFill>
              </a:rPr>
            </a:br>
            <a:endParaRPr lang="en-US" sz="2585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28587" y="1130710"/>
            <a:ext cx="5755745" cy="489755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the Regulatory Framework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6"/>
          </p:nvPr>
        </p:nvSpPr>
        <p:spPr>
          <a:xfrm>
            <a:off x="191345" y="1271588"/>
            <a:ext cx="4871722" cy="4045479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dirty="0" smtClean="0"/>
              <a:t> We await guidance to accompany implementation of the Housing &amp; Planning Act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dirty="0" smtClean="0"/>
              <a:t> Standards unlikely to change much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dirty="0" smtClean="0"/>
              <a:t> Focus on operating efficiency – challenge to the sector to come up with its own measures of </a:t>
            </a:r>
            <a:r>
              <a:rPr lang="en-GB" dirty="0" err="1" smtClean="0"/>
              <a:t>vfm</a:t>
            </a:r>
            <a:endParaRPr lang="en-GB" dirty="0" smtClean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dirty="0" smtClean="0"/>
              <a:t> Consumer standards remain.  Serious detriment is being pursued.  Some pressure to intervene in unresolved ombudsman cases.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dirty="0" smtClean="0"/>
              <a:t> Home standard remains but many associations reducing investment to the minimum.  </a:t>
            </a:r>
          </a:p>
          <a:p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704" y="1239026"/>
            <a:ext cx="4299762" cy="58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433" y="2405867"/>
            <a:ext cx="4421967" cy="353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De-regulation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9062" y="1504337"/>
            <a:ext cx="5917671" cy="465939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78329" y="6058747"/>
            <a:ext cx="5731404" cy="626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86"/>
          </p:nvPr>
        </p:nvSpPr>
        <p:spPr>
          <a:xfrm>
            <a:off x="191344" y="1621925"/>
            <a:ext cx="4549989" cy="361894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The Dark Side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Sell out your tenanted stock to the private sector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Take a large severance payment and go!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Horse has bolted</a:t>
            </a:r>
          </a:p>
          <a:p>
            <a:endParaRPr lang="en-GB" dirty="0"/>
          </a:p>
        </p:txBody>
      </p:sp>
      <p:pic>
        <p:nvPicPr>
          <p:cNvPr id="10" name="Picture 4" descr="http://www.returnfromexile.com/wp-content/uploads/2014/12/join_the_dark_side_by_frenchtouch29-d3imx0y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49467" y="1193800"/>
            <a:ext cx="3603488" cy="5096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De-regulation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9064" y="1504337"/>
            <a:ext cx="6019270" cy="48287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2929" y="6275111"/>
            <a:ext cx="5960004" cy="579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86"/>
          </p:nvPr>
        </p:nvSpPr>
        <p:spPr>
          <a:xfrm>
            <a:off x="191345" y="1621925"/>
            <a:ext cx="5904655" cy="369514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The Force Awakens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Sell out poorly performing tenanted stock to the private sector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Secure guarantees for the tenants for the term of their tenancy agreements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Let the private sector convert to market rent or sell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Recycle the receipts into new homes</a:t>
            </a:r>
          </a:p>
          <a:p>
            <a:endParaRPr lang="en-GB" dirty="0"/>
          </a:p>
        </p:txBody>
      </p:sp>
      <p:pic>
        <p:nvPicPr>
          <p:cNvPr id="10" name="Picture 2" descr="http://www.imax.com/sites/default/files/styles/square/public/movies/block_image/star_wars_the_force_awakens_04.jpg?itok=6v0zSXju"/>
          <p:cNvPicPr>
            <a:picLocks noChangeAspect="1" noChangeArrowheads="1"/>
          </p:cNvPicPr>
          <p:nvPr/>
        </p:nvPicPr>
        <p:blipFill>
          <a:blip r:embed="rId2" cstate="print"/>
          <a:srcRect l="5213" r="4181"/>
          <a:stretch>
            <a:fillRect/>
          </a:stretch>
        </p:blipFill>
        <p:spPr bwMode="auto">
          <a:xfrm>
            <a:off x="7060875" y="1532345"/>
            <a:ext cx="4309858" cy="47567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De-regulation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9063" y="1504337"/>
            <a:ext cx="5714470" cy="47017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78330" y="6071911"/>
            <a:ext cx="5553603" cy="579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86"/>
          </p:nvPr>
        </p:nvSpPr>
        <p:spPr>
          <a:xfrm>
            <a:off x="191345" y="1621925"/>
            <a:ext cx="5438988" cy="3356475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Conflicted!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Transfer tenanted stock to an unregulated parallel not for profit business.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Avoid </a:t>
            </a:r>
            <a:r>
              <a:rPr lang="en-GB" dirty="0" err="1" smtClean="0"/>
              <a:t>RtB</a:t>
            </a:r>
            <a:r>
              <a:rPr lang="en-GB" dirty="0" smtClean="0"/>
              <a:t>, Rent Cuts etc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Is this good governance?</a:t>
            </a:r>
          </a:p>
          <a:p>
            <a:endParaRPr lang="en-GB" dirty="0"/>
          </a:p>
        </p:txBody>
      </p:sp>
      <p:pic>
        <p:nvPicPr>
          <p:cNvPr id="10" name="Picture 2" descr="https://s-media-cache-ak0.pinimg.com/236x/63/1d/09/631d09ba494e5529428e0017814545a5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59598" y="1505969"/>
            <a:ext cx="3937002" cy="465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De-regulation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9063" y="1504336"/>
            <a:ext cx="5706004" cy="45916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69863" y="6004179"/>
            <a:ext cx="5595937" cy="579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86"/>
          </p:nvPr>
        </p:nvSpPr>
        <p:spPr>
          <a:xfrm>
            <a:off x="191345" y="1621925"/>
            <a:ext cx="5328922" cy="3280275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Impact on values</a:t>
            </a:r>
          </a:p>
          <a:p>
            <a:pPr>
              <a:lnSpc>
                <a:spcPct val="20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Depends on which side you join!</a:t>
            </a:r>
          </a:p>
          <a:p>
            <a:endParaRPr lang="en-GB" dirty="0"/>
          </a:p>
        </p:txBody>
      </p:sp>
      <p:pic>
        <p:nvPicPr>
          <p:cNvPr id="10" name="Picture Placeholder 9" descr="\\Savukdata02\StalbansData\Users Shared Folders\Mervyn\My Documents\Savills\Pictures\Georgia0070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/>
          <a:srcRect t="16899" b="16899"/>
          <a:stretch>
            <a:fillRect/>
          </a:stretch>
        </p:blipFill>
        <p:spPr bwMode="auto">
          <a:xfrm>
            <a:off x="6460064" y="1963739"/>
            <a:ext cx="4588935" cy="378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the market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85663" y="1420110"/>
          <a:ext cx="9220675" cy="442373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38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Region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Total Housing units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Total Bids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 % EUV-SH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"Net" yield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East Midlands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1541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  80,293,905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133%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/>
                        <a:t>6.1%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East of England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1696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/>
                        <a:t> £         100,507,192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130%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8.8%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London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2974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268,220,833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144%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6.9%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Midlands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42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    2,610,000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150%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6.0%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North East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    6,100,100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113%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7.7%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North West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3555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/>
                        <a:t> £         116,587,714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138%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13.6%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South East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3431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231,338,514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161%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8.3%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South West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3591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201,569,500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137%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9.4%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Wales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98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    4,500,200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/>
                        <a:t>149%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8.1%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West Midlands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1216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  81,232,001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180%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7.5%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6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York/Hmber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571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 £           26,809,225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119%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/>
                        <a:t>8.9%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5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Grand 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18833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 £      1,119,769,184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144%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/>
                        <a:t>8.6%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28587" y="1130710"/>
            <a:ext cx="6246813" cy="528702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and pitfalls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6"/>
          </p:nvPr>
        </p:nvSpPr>
        <p:spPr>
          <a:xfrm>
            <a:off x="191345" y="1271588"/>
            <a:ext cx="6378788" cy="43164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Robust data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Stock condition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Identify risk areas before marketing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Clear communications about timescales and expectations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Early </a:t>
            </a:r>
            <a:r>
              <a:rPr lang="en-GB" dirty="0" err="1" smtClean="0"/>
              <a:t>comms</a:t>
            </a:r>
            <a:r>
              <a:rPr lang="en-GB" dirty="0" smtClean="0"/>
              <a:t> with affected staff and stakeholders – Las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Maintain momentum and competitive environment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Communication!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Delegated authority of decision making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Dedicated project manager/team</a:t>
            </a:r>
          </a:p>
          <a:p>
            <a:endParaRPr lang="en-GB" dirty="0"/>
          </a:p>
        </p:txBody>
      </p:sp>
      <p:pic>
        <p:nvPicPr>
          <p:cNvPr id="2050" name="Picture 2" descr="http://images.huffingtonpost.com/2016-05-01-1462073480-1373723-failure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367" y="1988608"/>
            <a:ext cx="5185068" cy="34554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3191820"/>
            <a:ext cx="5900739" cy="61964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957" y="2712760"/>
            <a:ext cx="6066442" cy="525401"/>
          </a:xfrm>
        </p:spPr>
        <p:txBody>
          <a:bodyPr/>
          <a:lstStyle/>
          <a:p>
            <a:r>
              <a:rPr lang="en-GB" dirty="0" smtClean="0"/>
              <a:t>Stock rationalisation – market update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25831" y="3480085"/>
            <a:ext cx="4630189" cy="286232"/>
          </a:xfrm>
        </p:spPr>
        <p:txBody>
          <a:bodyPr>
            <a:noAutofit/>
          </a:bodyPr>
          <a:lstStyle/>
          <a:p>
            <a:r>
              <a:rPr lang="en-GB" dirty="0" smtClean="0"/>
              <a:t>Steve Partridge, Director, Savills Housing Consultancy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00647" y="3667870"/>
            <a:ext cx="3062027" cy="249705"/>
          </a:xfrm>
        </p:spPr>
        <p:txBody>
          <a:bodyPr/>
          <a:lstStyle/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January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1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6039376" y="3348964"/>
            <a:ext cx="2886075" cy="175648"/>
          </a:xfrm>
        </p:spPr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 smtClean="0"/>
              <a:t>Don’t  forget – the market moves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en-GB" dirty="0" smtClean="0"/>
              <a:t>Success and pitfalls</a:t>
            </a:r>
            <a:endParaRPr lang="en-GB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83"/>
          </p:nvPr>
        </p:nvSpPr>
        <p:spPr>
          <a:xfrm>
            <a:off x="886509" y="2385044"/>
            <a:ext cx="2804958" cy="248352"/>
          </a:xfrm>
        </p:spPr>
        <p:txBody>
          <a:bodyPr anchor="ctr"/>
          <a:lstStyle/>
          <a:p>
            <a:r>
              <a:rPr lang="en-GB" dirty="0" smtClean="0"/>
              <a:t>Development – Sales oriented</a:t>
            </a:r>
            <a:endParaRPr lang="en-GB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86"/>
          </p:nvPr>
        </p:nvSpPr>
        <p:spPr>
          <a:xfrm>
            <a:off x="852642" y="3315319"/>
            <a:ext cx="2821891" cy="248352"/>
          </a:xfrm>
        </p:spPr>
        <p:txBody>
          <a:bodyPr anchor="ctr"/>
          <a:lstStyle/>
          <a:p>
            <a:r>
              <a:rPr lang="en-GB" dirty="0" smtClean="0"/>
              <a:t>Don’t  forget – the market moves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89"/>
          </p:nvPr>
        </p:nvSpPr>
        <p:spPr>
          <a:xfrm>
            <a:off x="878043" y="4192273"/>
            <a:ext cx="2703357" cy="320460"/>
          </a:xfrm>
        </p:spPr>
        <p:txBody>
          <a:bodyPr anchor="ctr"/>
          <a:lstStyle/>
          <a:p>
            <a:r>
              <a:rPr lang="en-GB" dirty="0" smtClean="0"/>
              <a:t>Drivers for stock sales and swaps</a:t>
            </a:r>
            <a:endParaRPr lang="en-GB" dirty="0"/>
          </a:p>
        </p:txBody>
      </p:sp>
      <p:sp>
        <p:nvSpPr>
          <p:cNvPr id="147" name="Text Placeholder 146"/>
          <p:cNvSpPr>
            <a:spLocks noGrp="1"/>
          </p:cNvSpPr>
          <p:nvPr>
            <p:ph type="body" sz="quarter" idx="92"/>
          </p:nvPr>
        </p:nvSpPr>
        <p:spPr/>
        <p:txBody>
          <a:bodyPr anchor="ctr"/>
          <a:lstStyle/>
          <a:p>
            <a:r>
              <a:rPr lang="en-GB" dirty="0" smtClean="0"/>
              <a:t>Market context </a:t>
            </a:r>
            <a:endParaRPr lang="en-GB" dirty="0"/>
          </a:p>
        </p:txBody>
      </p:sp>
      <p:sp>
        <p:nvSpPr>
          <p:cNvPr id="149" name="Text Placeholder 148"/>
          <p:cNvSpPr>
            <a:spLocks noGrp="1"/>
          </p:cNvSpPr>
          <p:nvPr>
            <p:ph type="body" sz="quarter" idx="95"/>
          </p:nvPr>
        </p:nvSpPr>
        <p:spPr/>
        <p:txBody>
          <a:bodyPr anchor="ctr"/>
          <a:lstStyle/>
          <a:p>
            <a:r>
              <a:rPr lang="en-GB" dirty="0" smtClean="0"/>
              <a:t>Future of the SHR</a:t>
            </a:r>
            <a:endParaRPr lang="en-GB" dirty="0"/>
          </a:p>
        </p:txBody>
      </p:sp>
      <p:sp>
        <p:nvSpPr>
          <p:cNvPr id="153" name="Text Placeholder 152"/>
          <p:cNvSpPr>
            <a:spLocks noGrp="1"/>
          </p:cNvSpPr>
          <p:nvPr>
            <p:ph type="body" sz="quarter" idx="101"/>
          </p:nvPr>
        </p:nvSpPr>
        <p:spPr>
          <a:xfrm>
            <a:off x="5137273" y="2334243"/>
            <a:ext cx="1765207" cy="248352"/>
          </a:xfrm>
        </p:spPr>
        <p:txBody>
          <a:bodyPr anchor="ctr"/>
          <a:lstStyle/>
          <a:p>
            <a:r>
              <a:rPr lang="en-GB" dirty="0" smtClean="0"/>
              <a:t>De-regulation</a:t>
            </a:r>
            <a:endParaRPr lang="en-GB" dirty="0"/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04"/>
          </p:nvPr>
        </p:nvSpPr>
        <p:spPr>
          <a:xfrm>
            <a:off x="5145740" y="3230652"/>
            <a:ext cx="1765207" cy="248352"/>
          </a:xfrm>
        </p:spPr>
        <p:txBody>
          <a:bodyPr anchor="ctr"/>
          <a:lstStyle/>
          <a:p>
            <a:r>
              <a:rPr lang="en-GB" dirty="0" smtClean="0"/>
              <a:t>State of the market</a:t>
            </a:r>
            <a:endParaRPr lang="en-GB" dirty="0"/>
          </a:p>
        </p:txBody>
      </p:sp>
      <p:sp>
        <p:nvSpPr>
          <p:cNvPr id="157" name="Text Placeholder 156"/>
          <p:cNvSpPr>
            <a:spLocks noGrp="1"/>
          </p:cNvSpPr>
          <p:nvPr>
            <p:ph type="body" sz="quarter" idx="107"/>
          </p:nvPr>
        </p:nvSpPr>
        <p:spPr>
          <a:xfrm>
            <a:off x="5179607" y="4141474"/>
            <a:ext cx="1765207" cy="248352"/>
          </a:xfrm>
        </p:spPr>
        <p:txBody>
          <a:bodyPr anchor="ctr"/>
          <a:lstStyle/>
          <a:p>
            <a:r>
              <a:rPr lang="en-GB" dirty="0" smtClean="0"/>
              <a:t>Success and pitfalls</a:t>
            </a:r>
            <a:endParaRPr lang="en-GB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3" name="Text Placeholder 162"/>
          <p:cNvSpPr>
            <a:spLocks noGrp="1"/>
          </p:cNvSpPr>
          <p:nvPr>
            <p:ph type="body" sz="quarter" idx="127"/>
          </p:nvPr>
        </p:nvSpPr>
        <p:spPr/>
        <p:txBody>
          <a:bodyPr anchor="ctr"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28"/>
          </p:nvPr>
        </p:nvSpPr>
        <p:spPr/>
        <p:txBody>
          <a:bodyPr anchor="ctr"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65" name="Text Placeholder 164"/>
          <p:cNvSpPr>
            <a:spLocks noGrp="1"/>
          </p:cNvSpPr>
          <p:nvPr>
            <p:ph type="body" sz="quarter" idx="129"/>
          </p:nvPr>
        </p:nvSpPr>
        <p:spPr/>
        <p:txBody>
          <a:bodyPr anchor="ctr"/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66" name="Text Placeholder 165"/>
          <p:cNvSpPr>
            <a:spLocks noGrp="1"/>
          </p:cNvSpPr>
          <p:nvPr>
            <p:ph type="body" sz="quarter" idx="130"/>
          </p:nvPr>
        </p:nvSpPr>
        <p:spPr/>
        <p:txBody>
          <a:bodyPr anchor="ctr"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67" name="Text Placeholder 166"/>
          <p:cNvSpPr>
            <a:spLocks noGrp="1"/>
          </p:cNvSpPr>
          <p:nvPr>
            <p:ph type="body" sz="quarter" idx="131"/>
          </p:nvPr>
        </p:nvSpPr>
        <p:spPr/>
        <p:txBody>
          <a:bodyPr anchor="ctr"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8" name="Text Placeholder 167"/>
          <p:cNvSpPr>
            <a:spLocks noGrp="1"/>
          </p:cNvSpPr>
          <p:nvPr>
            <p:ph type="body" sz="quarter" idx="132"/>
          </p:nvPr>
        </p:nvSpPr>
        <p:spPr/>
        <p:txBody>
          <a:bodyPr anchor="ctr"/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69" name="Text Placeholder 168"/>
          <p:cNvSpPr>
            <a:spLocks noGrp="1"/>
          </p:cNvSpPr>
          <p:nvPr>
            <p:ph type="body" sz="quarter" idx="133"/>
          </p:nvPr>
        </p:nvSpPr>
        <p:spPr>
          <a:xfrm>
            <a:off x="4538047" y="1422018"/>
            <a:ext cx="504000" cy="504000"/>
          </a:xfrm>
        </p:spPr>
        <p:txBody>
          <a:bodyPr anchor="ctr"/>
          <a:lstStyle/>
          <a:p>
            <a:r>
              <a:rPr lang="en-GB" dirty="0" smtClean="0"/>
              <a:t>7  </a:t>
            </a:r>
            <a:endParaRPr lang="en-GB" dirty="0"/>
          </a:p>
        </p:txBody>
      </p:sp>
      <p:sp>
        <p:nvSpPr>
          <p:cNvPr id="170" name="Text Placeholder 169"/>
          <p:cNvSpPr>
            <a:spLocks noGrp="1"/>
          </p:cNvSpPr>
          <p:nvPr>
            <p:ph type="body" sz="quarter" idx="134"/>
          </p:nvPr>
        </p:nvSpPr>
        <p:spPr>
          <a:xfrm>
            <a:off x="4563447" y="2317099"/>
            <a:ext cx="504000" cy="504000"/>
          </a:xfrm>
        </p:spPr>
        <p:txBody>
          <a:bodyPr anchor="ctr"/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71" name="Text Placeholder 170"/>
          <p:cNvSpPr>
            <a:spLocks noGrp="1"/>
          </p:cNvSpPr>
          <p:nvPr>
            <p:ph type="body" sz="quarter" idx="135"/>
          </p:nvPr>
        </p:nvSpPr>
        <p:spPr>
          <a:xfrm>
            <a:off x="4546514" y="3193137"/>
            <a:ext cx="504000" cy="504000"/>
          </a:xfrm>
        </p:spPr>
        <p:txBody>
          <a:bodyPr anchor="ctr"/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72" name="Text Placeholder 171"/>
          <p:cNvSpPr>
            <a:spLocks noGrp="1"/>
          </p:cNvSpPr>
          <p:nvPr>
            <p:ph type="body" sz="quarter" idx="136"/>
          </p:nvPr>
        </p:nvSpPr>
        <p:spPr>
          <a:xfrm>
            <a:off x="4571914" y="4066745"/>
            <a:ext cx="533486" cy="513722"/>
          </a:xfrm>
        </p:spPr>
        <p:txBody>
          <a:bodyPr anchor="ctr"/>
          <a:lstStyle/>
          <a:p>
            <a:r>
              <a:rPr lang="en-GB" sz="1400" dirty="0" smtClean="0"/>
              <a:t>10</a:t>
            </a:r>
            <a:endParaRPr lang="en-GB" sz="1400" dirty="0"/>
          </a:p>
        </p:txBody>
      </p:sp>
      <p:sp>
        <p:nvSpPr>
          <p:cNvPr id="187" name="Text Placeholder 186"/>
          <p:cNvSpPr>
            <a:spLocks noGrp="1"/>
          </p:cNvSpPr>
          <p:nvPr>
            <p:ph type="body" sz="quarter" idx="98"/>
          </p:nvPr>
        </p:nvSpPr>
        <p:spPr>
          <a:xfrm>
            <a:off x="5095468" y="1493400"/>
            <a:ext cx="2905531" cy="248352"/>
          </a:xfrm>
        </p:spPr>
        <p:txBody>
          <a:bodyPr anchor="ctr"/>
          <a:lstStyle/>
          <a:p>
            <a:r>
              <a:rPr lang="en-GB" dirty="0" smtClean="0"/>
              <a:t>Evolution of the Regulatory Framework</a:t>
            </a:r>
            <a:endParaRPr lang="en-GB" dirty="0"/>
          </a:p>
        </p:txBody>
      </p:sp>
      <p:sp>
        <p:nvSpPr>
          <p:cNvPr id="188" name="Text Placeholder 150"/>
          <p:cNvSpPr>
            <a:spLocks noGrp="1"/>
          </p:cNvSpPr>
          <p:nvPr>
            <p:ph type="body" sz="quarter" idx="39"/>
          </p:nvPr>
        </p:nvSpPr>
        <p:spPr>
          <a:xfrm>
            <a:off x="827771" y="1476466"/>
            <a:ext cx="2965296" cy="248352"/>
          </a:xfrm>
        </p:spPr>
        <p:txBody>
          <a:bodyPr anchor="ctr"/>
          <a:lstStyle/>
          <a:p>
            <a:r>
              <a:rPr lang="en-GB" dirty="0" smtClean="0"/>
              <a:t>Sales embedding in business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6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Sales embedding in business plans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99" y="1342942"/>
            <a:ext cx="8744803" cy="50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– Sales oriented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85"/>
          </p:nvPr>
        </p:nvSpPr>
        <p:spPr>
          <a:xfrm>
            <a:off x="164897" y="3041651"/>
            <a:ext cx="5964970" cy="3164416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£4.1bn pa for shared ownership: -</a:t>
            </a:r>
          </a:p>
          <a:p>
            <a:pPr lvl="2">
              <a:lnSpc>
                <a:spcPct val="100000"/>
              </a:lnSpc>
            </a:pPr>
            <a:r>
              <a:rPr lang="en-GB" sz="1400" b="1" dirty="0" smtClean="0">
                <a:solidFill>
                  <a:schemeClr val="tx1"/>
                </a:solidFill>
              </a:rPr>
              <a:t>135,000 shared ownership (doubling the stock/quadrupling output)</a:t>
            </a:r>
          </a:p>
          <a:p>
            <a:pPr lvl="2">
              <a:lnSpc>
                <a:spcPct val="10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£400m for 8,000 specialist homes (to add to the NHP)</a:t>
            </a:r>
          </a:p>
          <a:p>
            <a:pPr lvl="2">
              <a:lnSpc>
                <a:spcPct val="10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£200m for 10,000 Rent to Buy homes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£2.3Bn for 60,000 of 200,000 Starter Homes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Help to Buy Equity Loan  - 200,000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Help to Buy ISA 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Right to Buy</a:t>
            </a:r>
          </a:p>
          <a:p>
            <a:pPr lvl="1">
              <a:lnSpc>
                <a:spcPct val="100000"/>
              </a:lnSpc>
              <a:buNone/>
            </a:pP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“£700m grant to be shifted to ownership”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87"/>
          </p:nvPr>
        </p:nvSpPr>
        <p:spPr/>
        <p:txBody>
          <a:bodyPr anchor="ctr"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000" b="1" dirty="0" smtClean="0"/>
              <a:t>Autumn Statement</a:t>
            </a:r>
          </a:p>
          <a:p>
            <a:endParaRPr lang="en-GB" dirty="0"/>
          </a:p>
        </p:txBody>
      </p:sp>
      <p:pic>
        <p:nvPicPr>
          <p:cNvPr id="9" name="Picture 3"/>
          <p:cNvPicPr>
            <a:picLocks noGrp="1" noChangeArrowheads="1"/>
          </p:cNvPicPr>
          <p:nvPr>
            <p:ph type="pic"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99337" y="2285637"/>
            <a:ext cx="2913593" cy="33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 forget – the market moves</a:t>
            </a:r>
            <a:endParaRPr lang="en-GB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819887"/>
              </p:ext>
            </p:extLst>
          </p:nvPr>
        </p:nvGraphicFramePr>
        <p:xfrm>
          <a:off x="116379" y="1138901"/>
          <a:ext cx="11795760" cy="512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wn Arrow Callout 7"/>
          <p:cNvSpPr/>
          <p:nvPr/>
        </p:nvSpPr>
        <p:spPr>
          <a:xfrm>
            <a:off x="3681047" y="2138502"/>
            <a:ext cx="1453662" cy="1078523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Prices fall 20% post credit crunch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845213" y="1128613"/>
            <a:ext cx="1453662" cy="1078523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white"/>
                </a:solidFill>
              </a:rPr>
              <a:t>Late cycle price growth stretches affordability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6926847" y="2111647"/>
            <a:ext cx="1453662" cy="1078523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white"/>
                </a:solidFill>
              </a:rPr>
              <a:t>Market stagnation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10348068" y="1623967"/>
            <a:ext cx="1453662" cy="1078523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white"/>
                </a:solidFill>
              </a:rPr>
              <a:t>Slowdown post implementation of MMR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8824068" y="1152059"/>
            <a:ext cx="1453662" cy="1207477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white"/>
                </a:solidFill>
              </a:rPr>
              <a:t>Strong growth as economic recovery gathers pace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4958222" y="1278026"/>
            <a:ext cx="1453662" cy="855784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Short lived bounce</a:t>
            </a:r>
            <a:endParaRPr lang="en-GB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for stock sales and swaps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72597" y="1512803"/>
            <a:ext cx="5553604" cy="44815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39800" y="5799667"/>
            <a:ext cx="5181600" cy="5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86"/>
          </p:nvPr>
        </p:nvSpPr>
        <p:spPr>
          <a:xfrm>
            <a:off x="1021078" y="1604992"/>
            <a:ext cx="4016588" cy="255214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Footprint disposals for operating efficiency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Churning core stock to release funds for reinvestment 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Strong buyers market – social housing is a precious commodity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Proven assets with known liabilities  </a:t>
            </a:r>
          </a:p>
          <a:p>
            <a:endParaRPr lang="en-GB" dirty="0"/>
          </a:p>
        </p:txBody>
      </p:sp>
      <p:pic>
        <p:nvPicPr>
          <p:cNvPr id="10" name="Picture 2" descr="Image result for endangered spec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232" y="2832310"/>
            <a:ext cx="4662102" cy="3496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0"/>
          <p:cNvSpPr>
            <a:spLocks noGrp="1"/>
          </p:cNvSpPr>
          <p:nvPr>
            <p:ph type="body" sz="quarter" idx="45"/>
          </p:nvPr>
        </p:nvSpPr>
        <p:spPr>
          <a:xfrm>
            <a:off x="3114146" y="1758952"/>
            <a:ext cx="2884487" cy="28723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47"/>
          </p:nvPr>
        </p:nvSpPr>
        <p:spPr>
          <a:xfrm>
            <a:off x="6140450" y="1775883"/>
            <a:ext cx="2876549" cy="2872317"/>
          </a:xfr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8"/>
          </p:nvPr>
        </p:nvSpPr>
        <p:spPr>
          <a:xfrm>
            <a:off x="9182101" y="1784351"/>
            <a:ext cx="2886074" cy="2863850"/>
          </a:xfr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5"/>
          </p:nvPr>
        </p:nvSpPr>
        <p:spPr>
          <a:xfrm>
            <a:off x="125412" y="1742018"/>
            <a:ext cx="2884487" cy="28723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context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290358" y="2490434"/>
            <a:ext cx="411957" cy="36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41841" y="2465035"/>
            <a:ext cx="411957" cy="3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298142" y="2498901"/>
            <a:ext cx="411957" cy="36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>
          <a:xfrm>
            <a:off x="219868" y="1940189"/>
            <a:ext cx="2764631" cy="431711"/>
          </a:xfrm>
        </p:spPr>
        <p:txBody>
          <a:bodyPr/>
          <a:lstStyle/>
          <a:p>
            <a:r>
              <a:rPr lang="en-GB" dirty="0" smtClean="0"/>
              <a:t>Rent cuts</a:t>
            </a:r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>
          <a:xfrm>
            <a:off x="3176493" y="1906323"/>
            <a:ext cx="2798855" cy="431711"/>
          </a:xfrm>
        </p:spPr>
        <p:txBody>
          <a:bodyPr/>
          <a:lstStyle/>
          <a:p>
            <a:r>
              <a:rPr lang="en-GB" dirty="0" smtClean="0"/>
              <a:t>Deregulation</a:t>
            </a:r>
          </a:p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9249707" y="2964656"/>
            <a:ext cx="2767667" cy="431711"/>
          </a:xfrm>
        </p:spPr>
        <p:txBody>
          <a:bodyPr/>
          <a:lstStyle/>
          <a:p>
            <a:r>
              <a:rPr lang="en-GB" dirty="0" smtClean="0"/>
              <a:t>NHF Rent Consultation </a:t>
            </a:r>
          </a:p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202935" y="2631017"/>
            <a:ext cx="2764631" cy="189018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sz="1200" dirty="0" smtClean="0">
                <a:solidFill>
                  <a:schemeClr val="accent5"/>
                </a:solidFill>
              </a:rPr>
              <a:t>Absorbed – clients back in the market for development and active asset management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200" dirty="0" smtClean="0">
                <a:solidFill>
                  <a:schemeClr val="accent5"/>
                </a:solidFill>
              </a:rPr>
              <a:t> Base price impact balanced by strong premiums over EUV-SH</a:t>
            </a:r>
          </a:p>
          <a:p>
            <a:endParaRPr lang="en-GB" sz="12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>
          <a:xfrm>
            <a:off x="3168026" y="2681817"/>
            <a:ext cx="2798857" cy="1763183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1100" dirty="0" smtClean="0">
                <a:solidFill>
                  <a:schemeClr val="accent5"/>
                </a:solidFill>
              </a:rPr>
              <a:t> </a:t>
            </a:r>
            <a:r>
              <a:rPr lang="en-GB" sz="1200" dirty="0" smtClean="0">
                <a:solidFill>
                  <a:schemeClr val="accent5"/>
                </a:solidFill>
              </a:rPr>
              <a:t>Move from consent to notification </a:t>
            </a:r>
          </a:p>
          <a:p>
            <a:pPr marL="0" lvl="1" inden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1200" dirty="0" smtClean="0">
                <a:solidFill>
                  <a:schemeClr val="accent5"/>
                </a:solidFill>
              </a:rPr>
              <a:t> Expect tenant consultation as a regulatory requirement</a:t>
            </a:r>
          </a:p>
          <a:p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>
          <a:xfrm>
            <a:off x="6233457" y="2732617"/>
            <a:ext cx="2758142" cy="1737784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1200" dirty="0" smtClean="0">
                <a:solidFill>
                  <a:schemeClr val="accent5"/>
                </a:solidFill>
              </a:rPr>
              <a:t>Ongoing uncertainty for supported </a:t>
            </a:r>
            <a:r>
              <a:rPr lang="en-GB" sz="1200" dirty="0" smtClean="0">
                <a:solidFill>
                  <a:schemeClr val="accent5"/>
                </a:solidFill>
              </a:rPr>
              <a:t>housing in particular but also </a:t>
            </a:r>
            <a:r>
              <a:rPr lang="en-GB" sz="1200" dirty="0" err="1" smtClean="0">
                <a:solidFill>
                  <a:schemeClr val="accent5"/>
                </a:solidFill>
              </a:rPr>
              <a:t>GNeeds</a:t>
            </a:r>
            <a:endParaRPr lang="en-GB" sz="1200" dirty="0" smtClean="0">
              <a:solidFill>
                <a:schemeClr val="accent5"/>
              </a:solidFill>
            </a:endParaRPr>
          </a:p>
          <a:p>
            <a:pPr marL="0" lvl="1" inden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1200" dirty="0" smtClean="0">
                <a:solidFill>
                  <a:schemeClr val="accent5"/>
                </a:solidFill>
              </a:rPr>
              <a:t>Impact on Development Programmes</a:t>
            </a:r>
          </a:p>
          <a:p>
            <a:pPr marL="0" lvl="1" inden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1200" dirty="0" smtClean="0">
                <a:solidFill>
                  <a:schemeClr val="accent5"/>
                </a:solidFill>
              </a:rPr>
              <a:t>Management only arrangements</a:t>
            </a:r>
          </a:p>
          <a:p>
            <a:endParaRPr lang="en-GB" dirty="0"/>
          </a:p>
        </p:txBody>
      </p:sp>
      <p:sp>
        <p:nvSpPr>
          <p:cNvPr id="37" name="Content Placeholder 2"/>
          <p:cNvSpPr>
            <a:spLocks noGrp="1"/>
          </p:cNvSpPr>
          <p:nvPr>
            <p:ph type="body" sz="quarter" idx="31"/>
          </p:nvPr>
        </p:nvSpPr>
        <p:spPr>
          <a:xfrm>
            <a:off x="6234113" y="1889125"/>
            <a:ext cx="2757487" cy="431800"/>
          </a:xfrm>
        </p:spPr>
        <p:txBody>
          <a:bodyPr/>
          <a:lstStyle/>
          <a:p>
            <a:r>
              <a:rPr lang="en-GB" dirty="0" smtClean="0"/>
              <a:t>LHA cap</a:t>
            </a:r>
          </a:p>
          <a:p>
            <a:pPr>
              <a:buClr>
                <a:schemeClr val="accent5"/>
              </a:buClr>
            </a:pPr>
            <a:endParaRPr lang="en-GB" sz="2000" dirty="0" smtClean="0"/>
          </a:p>
          <a:p>
            <a:pPr>
              <a:buClr>
                <a:schemeClr val="accent5"/>
              </a:buClr>
              <a:buNone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of the SHR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9063" y="1504337"/>
            <a:ext cx="5985404" cy="453239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45533" y="5630333"/>
            <a:ext cx="5791200" cy="30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86"/>
          </p:nvPr>
        </p:nvSpPr>
        <p:spPr>
          <a:xfrm>
            <a:off x="191345" y="1621925"/>
            <a:ext cx="4710855" cy="3178675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SHR becomes an Executive Agency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Separation of investment and regulation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Introduction of fees for regulation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q"/>
            </a:pPr>
            <a:r>
              <a:rPr lang="en-GB" dirty="0" smtClean="0"/>
              <a:t> VFM and Efficiency focus  </a:t>
            </a:r>
          </a:p>
          <a:p>
            <a:endParaRPr lang="en-GB" dirty="0"/>
          </a:p>
        </p:txBody>
      </p:sp>
      <p:pic>
        <p:nvPicPr>
          <p:cNvPr id="10" name="Picture 4" descr="http://augustine.com/sites/default/files/events/cover/52ab7e5e069d83.379495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733" y="2302574"/>
            <a:ext cx="4450535" cy="26703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avills Presentation">
  <a:themeElements>
    <a:clrScheme name="Office Theme">
      <a:dk1>
        <a:srgbClr val="002244"/>
      </a:dk1>
      <a:lt1>
        <a:srgbClr val="FFFFFF"/>
      </a:lt1>
      <a:dk2>
        <a:srgbClr val="666666"/>
      </a:dk2>
      <a:lt2>
        <a:srgbClr val="EAE4DA"/>
      </a:lt2>
      <a:accent1>
        <a:srgbClr val="002244"/>
      </a:accent1>
      <a:accent2>
        <a:srgbClr val="006470"/>
      </a:accent2>
      <a:accent3>
        <a:srgbClr val="673154"/>
      </a:accent3>
      <a:accent4>
        <a:srgbClr val="A1A7C0"/>
      </a:accent4>
      <a:accent5>
        <a:srgbClr val="9E1F5E"/>
      </a:accent5>
      <a:accent6>
        <a:srgbClr val="FFE850"/>
      </a:accent6>
      <a:hlink>
        <a:srgbClr val="15B253"/>
      </a:hlink>
      <a:folHlink>
        <a:srgbClr val="A1A7C0"/>
      </a:folHlink>
    </a:clrScheme>
    <a:fontScheme name="Office Them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>
            <a:outerShdw blurRad="50800" dist="12700" dir="5400000" algn="ctr" rotWithShape="0">
              <a:srgbClr val="000000">
                <a:alpha val="6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spcAft>
            <a:spcPts val="600"/>
          </a:spcAft>
          <a:defRPr sz="11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vills Template [Read-Only]" id="{0A082BB4-1DDA-4324-BD53-0C15B482D124}" vid="{BD228027-E888-40D9-975B-C2EDB03C9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Savills Presentation</Template>
  <TotalTime>185</TotalTime>
  <Words>782</Words>
  <Application>Microsoft Office PowerPoint</Application>
  <PresentationFormat>Widescreen</PresentationFormat>
  <Paragraphs>207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</vt:lpstr>
      <vt:lpstr>Gill Sans MT</vt:lpstr>
      <vt:lpstr>Tahoma</vt:lpstr>
      <vt:lpstr>Times New Roman</vt:lpstr>
      <vt:lpstr>Wingdings</vt:lpstr>
      <vt:lpstr>Savills Presentation</vt:lpstr>
      <vt:lpstr>PowerPoint Presentation</vt:lpstr>
      <vt:lpstr>Stock rationalisation – market update</vt:lpstr>
      <vt:lpstr>Agenda</vt:lpstr>
      <vt:lpstr>Sales embedding in business plans</vt:lpstr>
      <vt:lpstr>Development – Sales oriented</vt:lpstr>
      <vt:lpstr>Don’t  forget – the market moves</vt:lpstr>
      <vt:lpstr>Drivers for stock sales and swaps</vt:lpstr>
      <vt:lpstr>Market context </vt:lpstr>
      <vt:lpstr>Future of the SHR</vt:lpstr>
      <vt:lpstr>Evolution of the Regulatory Framework</vt:lpstr>
      <vt:lpstr>De-regulation</vt:lpstr>
      <vt:lpstr>De-regulation</vt:lpstr>
      <vt:lpstr>De-regulation</vt:lpstr>
      <vt:lpstr>De-regulation</vt:lpstr>
      <vt:lpstr>State of the market</vt:lpstr>
      <vt:lpstr>Success and pitfalls</vt:lpstr>
      <vt:lpstr> Questions</vt:lpstr>
    </vt:vector>
  </TitlesOfParts>
  <Company>Savills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rationalisation – market update</dc:title>
  <dc:creator>hkettle</dc:creator>
  <cp:lastModifiedBy>Technician</cp:lastModifiedBy>
  <cp:revision>26</cp:revision>
  <dcterms:created xsi:type="dcterms:W3CDTF">2017-01-20T14:12:54Z</dcterms:created>
  <dcterms:modified xsi:type="dcterms:W3CDTF">2017-01-24T12:34:19Z</dcterms:modified>
</cp:coreProperties>
</file>