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tiff" ContentType="image/tif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theme/theme5.xml" ContentType="application/vnd.openxmlformats-officedocument.theme+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theme/theme6.xml" ContentType="application/vnd.openxmlformats-officedocument.theme+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theme/theme7.xml" ContentType="application/vnd.openxmlformats-officedocument.theme+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theme/theme8.xml" ContentType="application/vnd.openxmlformats-officedocument.theme+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theme/theme9.xml" ContentType="application/vnd.openxmlformats-officedocument.theme+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theme/theme10.xml" ContentType="application/vnd.openxmlformats-officedocument.theme+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theme/theme11.xml" ContentType="application/vnd.openxmlformats-officedocument.theme+xml"/>
  <Override PartName="/ppt/theme/theme12.xml" ContentType="application/vnd.openxmlformats-officedocument.theme+xml"/>
  <Override PartName="/ppt/theme/theme13.xml" ContentType="application/vnd.openxmlformats-officedocument.theme+xml"/>
  <Override PartName="/ppt/tags/tag1.xml" ContentType="application/vnd.openxmlformats-officedocument.presentationml.tags+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charts/chart1.xml" ContentType="application/vnd.openxmlformats-officedocument.drawingml.chart+xml"/>
  <Override PartName="/ppt/theme/themeOverride1.xml" ContentType="application/vnd.openxmlformats-officedocument.themeOverride+xml"/>
  <Override PartName="/ppt/drawings/drawing1.xml" ContentType="application/vnd.openxmlformats-officedocument.drawingml.chartshapes+xml"/>
  <Override PartName="/ppt/charts/chart2.xml" ContentType="application/vnd.openxmlformats-officedocument.drawingml.chart+xml"/>
  <Override PartName="/ppt/theme/themeOverride2.xml" ContentType="application/vnd.openxmlformats-officedocument.themeOverride+xml"/>
  <Override PartName="/ppt/charts/chart3.xml" ContentType="application/vnd.openxmlformats-officedocument.drawingml.chart+xml"/>
  <Override PartName="/ppt/theme/themeOverride3.xml" ContentType="application/vnd.openxmlformats-officedocument.themeOverr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9" r:id="rId1"/>
    <p:sldMasterId id="2147485386" r:id="rId2"/>
    <p:sldMasterId id="2147483651" r:id="rId3"/>
    <p:sldMasterId id="2147483652" r:id="rId4"/>
    <p:sldMasterId id="2147483653" r:id="rId5"/>
    <p:sldMasterId id="2147484260" r:id="rId6"/>
    <p:sldMasterId id="2147484272" r:id="rId7"/>
    <p:sldMasterId id="2147484284" r:id="rId8"/>
    <p:sldMasterId id="2147485374" r:id="rId9"/>
    <p:sldMasterId id="2147485596" r:id="rId10"/>
    <p:sldMasterId id="2147488802" r:id="rId11"/>
  </p:sldMasterIdLst>
  <p:notesMasterIdLst>
    <p:notesMasterId r:id="rId42"/>
  </p:notesMasterIdLst>
  <p:handoutMasterIdLst>
    <p:handoutMasterId r:id="rId43"/>
  </p:handoutMasterIdLst>
  <p:sldIdLst>
    <p:sldId id="382" r:id="rId12"/>
    <p:sldId id="261" r:id="rId13"/>
    <p:sldId id="276" r:id="rId14"/>
    <p:sldId id="354" r:id="rId15"/>
    <p:sldId id="355" r:id="rId16"/>
    <p:sldId id="356" r:id="rId17"/>
    <p:sldId id="357" r:id="rId18"/>
    <p:sldId id="358" r:id="rId19"/>
    <p:sldId id="369" r:id="rId20"/>
    <p:sldId id="370" r:id="rId21"/>
    <p:sldId id="371" r:id="rId22"/>
    <p:sldId id="372" r:id="rId23"/>
    <p:sldId id="373" r:id="rId24"/>
    <p:sldId id="374" r:id="rId25"/>
    <p:sldId id="375" r:id="rId26"/>
    <p:sldId id="376" r:id="rId27"/>
    <p:sldId id="377" r:id="rId28"/>
    <p:sldId id="380" r:id="rId29"/>
    <p:sldId id="337" r:id="rId30"/>
    <p:sldId id="289" r:id="rId31"/>
    <p:sldId id="297" r:id="rId32"/>
    <p:sldId id="308" r:id="rId33"/>
    <p:sldId id="325" r:id="rId34"/>
    <p:sldId id="309" r:id="rId35"/>
    <p:sldId id="312" r:id="rId36"/>
    <p:sldId id="313" r:id="rId37"/>
    <p:sldId id="379" r:id="rId38"/>
    <p:sldId id="378" r:id="rId39"/>
    <p:sldId id="381" r:id="rId40"/>
    <p:sldId id="296" r:id="rId41"/>
  </p:sldIdLst>
  <p:sldSz cx="9144000" cy="6858000" type="screen4x3"/>
  <p:notesSz cx="9996488" cy="6864350"/>
  <p:defaultTextStyle>
    <a:defPPr>
      <a:defRPr lang="en-GB"/>
    </a:defPPr>
    <a:lvl1pPr algn="l" rtl="0" eaLnBrk="0" fontAlgn="base" hangingPunct="0">
      <a:spcBef>
        <a:spcPct val="0"/>
      </a:spcBef>
      <a:spcAft>
        <a:spcPct val="0"/>
      </a:spcAft>
      <a:defRPr kern="1200">
        <a:solidFill>
          <a:schemeClr val="tx1"/>
        </a:solidFill>
        <a:latin typeface="Verdana" panose="020B0604030504040204" pitchFamily="34" charset="0"/>
        <a:ea typeface="+mn-ea"/>
        <a:cs typeface="Arial" panose="020B0604020202020204" pitchFamily="34" charset="0"/>
      </a:defRPr>
    </a:lvl1pPr>
    <a:lvl2pPr marL="457200" algn="l" rtl="0" eaLnBrk="0" fontAlgn="base" hangingPunct="0">
      <a:spcBef>
        <a:spcPct val="0"/>
      </a:spcBef>
      <a:spcAft>
        <a:spcPct val="0"/>
      </a:spcAft>
      <a:defRPr kern="1200">
        <a:solidFill>
          <a:schemeClr val="tx1"/>
        </a:solidFill>
        <a:latin typeface="Verdana" panose="020B0604030504040204" pitchFamily="34" charset="0"/>
        <a:ea typeface="+mn-ea"/>
        <a:cs typeface="Arial" panose="020B0604020202020204" pitchFamily="34" charset="0"/>
      </a:defRPr>
    </a:lvl2pPr>
    <a:lvl3pPr marL="914400" algn="l" rtl="0" eaLnBrk="0" fontAlgn="base" hangingPunct="0">
      <a:spcBef>
        <a:spcPct val="0"/>
      </a:spcBef>
      <a:spcAft>
        <a:spcPct val="0"/>
      </a:spcAft>
      <a:defRPr kern="1200">
        <a:solidFill>
          <a:schemeClr val="tx1"/>
        </a:solidFill>
        <a:latin typeface="Verdana" panose="020B0604030504040204" pitchFamily="34" charset="0"/>
        <a:ea typeface="+mn-ea"/>
        <a:cs typeface="Arial" panose="020B0604020202020204" pitchFamily="34" charset="0"/>
      </a:defRPr>
    </a:lvl3pPr>
    <a:lvl4pPr marL="1371600" algn="l" rtl="0" eaLnBrk="0" fontAlgn="base" hangingPunct="0">
      <a:spcBef>
        <a:spcPct val="0"/>
      </a:spcBef>
      <a:spcAft>
        <a:spcPct val="0"/>
      </a:spcAft>
      <a:defRPr kern="1200">
        <a:solidFill>
          <a:schemeClr val="tx1"/>
        </a:solidFill>
        <a:latin typeface="Verdana" panose="020B0604030504040204" pitchFamily="34" charset="0"/>
        <a:ea typeface="+mn-ea"/>
        <a:cs typeface="Arial" panose="020B0604020202020204" pitchFamily="34" charset="0"/>
      </a:defRPr>
    </a:lvl4pPr>
    <a:lvl5pPr marL="1828800" algn="l" rtl="0" eaLnBrk="0" fontAlgn="base" hangingPunct="0">
      <a:spcBef>
        <a:spcPct val="0"/>
      </a:spcBef>
      <a:spcAft>
        <a:spcPct val="0"/>
      </a:spcAft>
      <a:defRPr kern="1200">
        <a:solidFill>
          <a:schemeClr val="tx1"/>
        </a:solidFill>
        <a:latin typeface="Verdana" panose="020B060403050404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Verdana" panose="020B060403050404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Verdana" panose="020B060403050404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Verdana" panose="020B060403050404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Verdana" panose="020B0604030504040204" pitchFamily="34" charset="0"/>
        <a:ea typeface="+mn-ea"/>
        <a:cs typeface="Arial" panose="020B0604020202020204" pitchFamily="34"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46F37"/>
    <a:srgbClr val="C5D75D"/>
    <a:srgbClr val="99CC00"/>
    <a:srgbClr val="EC652B"/>
    <a:srgbClr val="01B6ED"/>
    <a:srgbClr val="3366FF"/>
    <a:srgbClr val="FF3399"/>
    <a:srgbClr val="C36A24"/>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432" autoAdjust="0"/>
    <p:restoredTop sz="93495" autoAdjust="0"/>
  </p:normalViewPr>
  <p:slideViewPr>
    <p:cSldViewPr>
      <p:cViewPr varScale="1">
        <p:scale>
          <a:sx n="86" d="100"/>
          <a:sy n="86" d="100"/>
        </p:scale>
        <p:origin x="603" y="34"/>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8.xml"/><Relationship Id="rId13" Type="http://schemas.openxmlformats.org/officeDocument/2006/relationships/slide" Target="slides/slide2.xml"/><Relationship Id="rId18" Type="http://schemas.openxmlformats.org/officeDocument/2006/relationships/slide" Target="slides/slide7.xml"/><Relationship Id="rId26" Type="http://schemas.openxmlformats.org/officeDocument/2006/relationships/slide" Target="slides/slide15.xml"/><Relationship Id="rId39" Type="http://schemas.openxmlformats.org/officeDocument/2006/relationships/slide" Target="slides/slide28.xml"/><Relationship Id="rId3" Type="http://schemas.openxmlformats.org/officeDocument/2006/relationships/slideMaster" Target="slideMasters/slideMaster3.xml"/><Relationship Id="rId21" Type="http://schemas.openxmlformats.org/officeDocument/2006/relationships/slide" Target="slides/slide10.xml"/><Relationship Id="rId34" Type="http://schemas.openxmlformats.org/officeDocument/2006/relationships/slide" Target="slides/slide23.xml"/><Relationship Id="rId42" Type="http://schemas.openxmlformats.org/officeDocument/2006/relationships/notesMaster" Target="notesMasters/notesMaster1.xml"/><Relationship Id="rId47" Type="http://schemas.openxmlformats.org/officeDocument/2006/relationships/tableStyles" Target="tableStyles.xml"/><Relationship Id="rId7" Type="http://schemas.openxmlformats.org/officeDocument/2006/relationships/slideMaster" Target="slideMasters/slideMaster7.xml"/><Relationship Id="rId12" Type="http://schemas.openxmlformats.org/officeDocument/2006/relationships/slide" Target="slides/slide1.xml"/><Relationship Id="rId17" Type="http://schemas.openxmlformats.org/officeDocument/2006/relationships/slide" Target="slides/slide6.xml"/><Relationship Id="rId25" Type="http://schemas.openxmlformats.org/officeDocument/2006/relationships/slide" Target="slides/slide14.xml"/><Relationship Id="rId33" Type="http://schemas.openxmlformats.org/officeDocument/2006/relationships/slide" Target="slides/slide22.xml"/><Relationship Id="rId38" Type="http://schemas.openxmlformats.org/officeDocument/2006/relationships/slide" Target="slides/slide27.xml"/><Relationship Id="rId46"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5.xml"/><Relationship Id="rId20" Type="http://schemas.openxmlformats.org/officeDocument/2006/relationships/slide" Target="slides/slide9.xml"/><Relationship Id="rId29" Type="http://schemas.openxmlformats.org/officeDocument/2006/relationships/slide" Target="slides/slide18.xml"/><Relationship Id="rId41" Type="http://schemas.openxmlformats.org/officeDocument/2006/relationships/slide" Target="slides/slide30.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Master" Target="slideMasters/slideMaster11.xml"/><Relationship Id="rId24" Type="http://schemas.openxmlformats.org/officeDocument/2006/relationships/slide" Target="slides/slide13.xml"/><Relationship Id="rId32" Type="http://schemas.openxmlformats.org/officeDocument/2006/relationships/slide" Target="slides/slide21.xml"/><Relationship Id="rId37" Type="http://schemas.openxmlformats.org/officeDocument/2006/relationships/slide" Target="slides/slide26.xml"/><Relationship Id="rId40" Type="http://schemas.openxmlformats.org/officeDocument/2006/relationships/slide" Target="slides/slide29.xml"/><Relationship Id="rId45" Type="http://schemas.openxmlformats.org/officeDocument/2006/relationships/viewProps" Target="viewProps.xml"/><Relationship Id="rId5" Type="http://schemas.openxmlformats.org/officeDocument/2006/relationships/slideMaster" Target="slideMasters/slideMaster5.xml"/><Relationship Id="rId15" Type="http://schemas.openxmlformats.org/officeDocument/2006/relationships/slide" Target="slides/slide4.xml"/><Relationship Id="rId23" Type="http://schemas.openxmlformats.org/officeDocument/2006/relationships/slide" Target="slides/slide12.xml"/><Relationship Id="rId28" Type="http://schemas.openxmlformats.org/officeDocument/2006/relationships/slide" Target="slides/slide17.xml"/><Relationship Id="rId36" Type="http://schemas.openxmlformats.org/officeDocument/2006/relationships/slide" Target="slides/slide25.xml"/><Relationship Id="rId10" Type="http://schemas.openxmlformats.org/officeDocument/2006/relationships/slideMaster" Target="slideMasters/slideMaster10.xml"/><Relationship Id="rId19" Type="http://schemas.openxmlformats.org/officeDocument/2006/relationships/slide" Target="slides/slide8.xml"/><Relationship Id="rId31" Type="http://schemas.openxmlformats.org/officeDocument/2006/relationships/slide" Target="slides/slide20.xml"/><Relationship Id="rId44" Type="http://schemas.openxmlformats.org/officeDocument/2006/relationships/presProps" Target="presProps.xml"/><Relationship Id="rId4" Type="http://schemas.openxmlformats.org/officeDocument/2006/relationships/slideMaster" Target="slideMasters/slideMaster4.xml"/><Relationship Id="rId9" Type="http://schemas.openxmlformats.org/officeDocument/2006/relationships/slideMaster" Target="slideMasters/slideMaster9.xml"/><Relationship Id="rId14" Type="http://schemas.openxmlformats.org/officeDocument/2006/relationships/slide" Target="slides/slide3.xml"/><Relationship Id="rId22" Type="http://schemas.openxmlformats.org/officeDocument/2006/relationships/slide" Target="slides/slide11.xml"/><Relationship Id="rId27" Type="http://schemas.openxmlformats.org/officeDocument/2006/relationships/slide" Target="slides/slide16.xml"/><Relationship Id="rId30" Type="http://schemas.openxmlformats.org/officeDocument/2006/relationships/slide" Target="slides/slide19.xml"/><Relationship Id="rId35" Type="http://schemas.openxmlformats.org/officeDocument/2006/relationships/slide" Target="slides/slide24.xml"/><Relationship Id="rId43" Type="http://schemas.openxmlformats.org/officeDocument/2006/relationships/handoutMaster" Target="handoutMasters/handoutMaster1.xml"/></Relationships>
</file>

<file path=ppt/charts/_rels/chart1.xml.rels><?xml version="1.0" encoding="UTF-8" standalone="yes"?>
<Relationships xmlns="http://schemas.openxmlformats.org/package/2006/relationships"><Relationship Id="rId3" Type="http://schemas.openxmlformats.org/officeDocument/2006/relationships/chartUserShapes" Target="../drawings/drawing1.xml"/><Relationship Id="rId2" Type="http://schemas.openxmlformats.org/officeDocument/2006/relationships/oleObject" Target="NULL" TargetMode="External"/><Relationship Id="rId1" Type="http://schemas.openxmlformats.org/officeDocument/2006/relationships/themeOverride" Target="../theme/themeOverride1.xml"/></Relationships>
</file>

<file path=ppt/charts/_rels/chart2.xml.rels><?xml version="1.0" encoding="UTF-8" standalone="yes"?>
<Relationships xmlns="http://schemas.openxmlformats.org/package/2006/relationships"><Relationship Id="rId2" Type="http://schemas.openxmlformats.org/officeDocument/2006/relationships/oleObject" Target="NULL" TargetMode="External"/><Relationship Id="rId1" Type="http://schemas.openxmlformats.org/officeDocument/2006/relationships/themeOverride" Target="../theme/themeOverride2.xml"/></Relationships>
</file>

<file path=ppt/charts/_rels/chart3.xml.rels><?xml version="1.0" encoding="UTF-8" standalone="yes"?>
<Relationships xmlns="http://schemas.openxmlformats.org/package/2006/relationships"><Relationship Id="rId2" Type="http://schemas.openxmlformats.org/officeDocument/2006/relationships/oleObject" Target="NULL" TargetMode="External"/><Relationship Id="rId1" Type="http://schemas.openxmlformats.org/officeDocument/2006/relationships/themeOverride" Target="../theme/themeOverride3.xm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lrMapOvr bg1="lt1" tx1="dk1" bg2="lt2" tx2="dk2" accent1="accent1" accent2="accent2" accent3="accent3" accent4="accent4" accent5="accent5" accent6="accent6" hlink="hlink" folHlink="folHlink"/>
  <c:chart>
    <c:title>
      <c:tx>
        <c:rich>
          <a:bodyPr/>
          <a:lstStyle/>
          <a:p>
            <a:pPr>
              <a:defRPr sz="1600">
                <a:solidFill>
                  <a:srgbClr val="EC652B"/>
                </a:solidFill>
              </a:defRPr>
            </a:pPr>
            <a:r>
              <a:rPr lang="en-US" sz="1400" dirty="0">
                <a:solidFill>
                  <a:srgbClr val="EC652B"/>
                </a:solidFill>
                <a:latin typeface="Arial"/>
                <a:cs typeface="Arial"/>
              </a:rPr>
              <a:t>Proportion of tenants that made a payment:</a:t>
            </a:r>
            <a:br>
              <a:rPr lang="en-US" sz="1400" dirty="0">
                <a:solidFill>
                  <a:srgbClr val="EC652B"/>
                </a:solidFill>
                <a:latin typeface="Arial"/>
                <a:cs typeface="Arial"/>
              </a:rPr>
            </a:br>
            <a:r>
              <a:rPr lang="en-US" sz="1400" dirty="0">
                <a:solidFill>
                  <a:srgbClr val="EC652B"/>
                </a:solidFill>
                <a:latin typeface="Arial"/>
                <a:cs typeface="Arial"/>
              </a:rPr>
              <a:t>entire</a:t>
            </a:r>
            <a:r>
              <a:rPr lang="en-US" sz="1400" baseline="0" dirty="0">
                <a:solidFill>
                  <a:srgbClr val="EC652B"/>
                </a:solidFill>
                <a:latin typeface="Arial"/>
                <a:cs typeface="Arial"/>
              </a:rPr>
              <a:t> trial</a:t>
            </a:r>
            <a:endParaRPr lang="en-US" sz="1400" dirty="0">
              <a:solidFill>
                <a:srgbClr val="EC652B"/>
              </a:solidFill>
              <a:latin typeface="Arial"/>
              <a:cs typeface="Arial"/>
            </a:endParaRPr>
          </a:p>
        </c:rich>
      </c:tx>
      <c:layout>
        <c:manualLayout>
          <c:xMode val="edge"/>
          <c:yMode val="edge"/>
          <c:x val="9.0396825396825517E-2"/>
          <c:y val="3.2738095238095219E-2"/>
        </c:manualLayout>
      </c:layout>
      <c:overlay val="0"/>
    </c:title>
    <c:autoTitleDeleted val="0"/>
    <c:plotArea>
      <c:layout>
        <c:manualLayout>
          <c:layoutTarget val="inner"/>
          <c:xMode val="edge"/>
          <c:yMode val="edge"/>
          <c:x val="4.7453568303962017E-2"/>
          <c:y val="0.17351190476190503"/>
          <c:w val="0.6588956380452462"/>
          <c:h val="0.72068475815523103"/>
        </c:manualLayout>
      </c:layout>
      <c:barChart>
        <c:barDir val="col"/>
        <c:grouping val="clustered"/>
        <c:varyColors val="0"/>
        <c:ser>
          <c:idx val="0"/>
          <c:order val="0"/>
          <c:spPr>
            <a:solidFill>
              <a:schemeClr val="tx2"/>
            </a:solidFill>
          </c:spPr>
          <c:invertIfNegative val="0"/>
          <c:dPt>
            <c:idx val="0"/>
            <c:invertIfNegative val="0"/>
            <c:bubble3D val="0"/>
            <c:spPr>
              <a:solidFill>
                <a:schemeClr val="bg1">
                  <a:lumMod val="50000"/>
                </a:schemeClr>
              </a:solidFill>
            </c:spPr>
            <c:extLst xmlns:c16r2="http://schemas.microsoft.com/office/drawing/2015/06/chart">
              <c:ext xmlns:c16="http://schemas.microsoft.com/office/drawing/2014/chart" uri="{C3380CC4-5D6E-409C-BE32-E72D297353CC}">
                <c16:uniqueId val="{00000001-B3FD-4F18-92BD-4E5711AA16F1}"/>
              </c:ext>
            </c:extLst>
          </c:dPt>
          <c:dPt>
            <c:idx val="1"/>
            <c:invertIfNegative val="0"/>
            <c:bubble3D val="0"/>
            <c:spPr>
              <a:solidFill>
                <a:srgbClr val="00B050"/>
              </a:solidFill>
            </c:spPr>
            <c:extLst xmlns:c16r2="http://schemas.microsoft.com/office/drawing/2015/06/chart">
              <c:ext xmlns:c16="http://schemas.microsoft.com/office/drawing/2014/chart" uri="{C3380CC4-5D6E-409C-BE32-E72D297353CC}">
                <c16:uniqueId val="{00000003-B3FD-4F18-92BD-4E5711AA16F1}"/>
              </c:ext>
            </c:extLst>
          </c:dPt>
          <c:dPt>
            <c:idx val="2"/>
            <c:invertIfNegative val="0"/>
            <c:bubble3D val="0"/>
            <c:spPr>
              <a:solidFill>
                <a:srgbClr val="00B050"/>
              </a:solidFill>
            </c:spPr>
            <c:extLst xmlns:c16r2="http://schemas.microsoft.com/office/drawing/2015/06/chart">
              <c:ext xmlns:c16="http://schemas.microsoft.com/office/drawing/2014/chart" uri="{C3380CC4-5D6E-409C-BE32-E72D297353CC}">
                <c16:uniqueId val="{00000005-B3FD-4F18-92BD-4E5711AA16F1}"/>
              </c:ext>
            </c:extLst>
          </c:dPt>
          <c:dLbls>
            <c:dLbl>
              <c:idx val="0"/>
              <c:dLblPos val="inEnd"/>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1-B3FD-4F18-92BD-4E5711AA16F1}"/>
                </c:ext>
                <c:ext xmlns:c15="http://schemas.microsoft.com/office/drawing/2012/chart" uri="{CE6537A1-D6FC-4f65-9D91-7224C49458BB}"/>
              </c:extLst>
            </c:dLbl>
            <c:dLbl>
              <c:idx val="1"/>
              <c:tx>
                <c:rich>
                  <a:bodyPr/>
                  <a:lstStyle/>
                  <a:p>
                    <a:r>
                      <a:rPr lang="en-US" sz="1400">
                        <a:solidFill>
                          <a:schemeClr val="bg1"/>
                        </a:solidFill>
                        <a:latin typeface="Arial"/>
                        <a:cs typeface="Arial"/>
                      </a:rPr>
                      <a:t>72%***</a:t>
                    </a:r>
                  </a:p>
                </c:rich>
              </c:tx>
              <c:dLblPos val="inEnd"/>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3-B3FD-4F18-92BD-4E5711AA16F1}"/>
                </c:ext>
                <c:ext xmlns:c15="http://schemas.microsoft.com/office/drawing/2012/chart" uri="{CE6537A1-D6FC-4f65-9D91-7224C49458BB}"/>
              </c:extLst>
            </c:dLbl>
            <c:dLbl>
              <c:idx val="2"/>
              <c:tx>
                <c:rich>
                  <a:bodyPr/>
                  <a:lstStyle/>
                  <a:p>
                    <a:r>
                      <a:rPr lang="en-US" sz="1400">
                        <a:solidFill>
                          <a:schemeClr val="bg1"/>
                        </a:solidFill>
                        <a:latin typeface="Arial"/>
                        <a:cs typeface="Arial"/>
                      </a:rPr>
                      <a:t>71%***</a:t>
                    </a:r>
                  </a:p>
                </c:rich>
              </c:tx>
              <c:dLblPos val="inEnd"/>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5-B3FD-4F18-92BD-4E5711AA16F1}"/>
                </c:ext>
                <c:ext xmlns:c15="http://schemas.microsoft.com/office/drawing/2012/chart" uri="{CE6537A1-D6FC-4f65-9D91-7224C49458BB}"/>
              </c:extLst>
            </c:dLbl>
            <c:dLbl>
              <c:idx val="3"/>
              <c:dLblPos val="inEnd"/>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6-B3FD-4F18-92BD-4E5711AA16F1}"/>
                </c:ext>
                <c:ext xmlns:c15="http://schemas.microsoft.com/office/drawing/2012/chart" uri="{CE6537A1-D6FC-4f65-9D91-7224C49458BB}"/>
              </c:extLst>
            </c:dLbl>
            <c:spPr>
              <a:noFill/>
              <a:ln>
                <a:noFill/>
              </a:ln>
              <a:effectLst/>
            </c:spPr>
            <c:showLegendKey val="0"/>
            <c:showVal val="0"/>
            <c:showCatName val="0"/>
            <c:showSerName val="0"/>
            <c:showPercent val="0"/>
            <c:showBubbleSize val="0"/>
            <c:extLst xmlns:c16r2="http://schemas.microsoft.com/office/drawing/2015/06/chart">
              <c:ext xmlns:c15="http://schemas.microsoft.com/office/drawing/2012/chart" uri="{CE6537A1-D6FC-4f65-9D91-7224C49458BB}">
                <c15:showLeaderLines val="0"/>
              </c:ext>
            </c:extLst>
          </c:dLbls>
          <c:cat>
            <c:strRef>
              <c:f>Sheet1!$A$3:$A$5</c:f>
              <c:strCache>
                <c:ptCount val="3"/>
                <c:pt idx="0">
                  <c:v>Control</c:v>
                </c:pt>
                <c:pt idx="1">
                  <c:v>Fear</c:v>
                </c:pt>
                <c:pt idx="2">
                  <c:v>Norm</c:v>
                </c:pt>
              </c:strCache>
            </c:strRef>
          </c:cat>
          <c:val>
            <c:numRef>
              <c:f>Sheet1!$B$3:$B$5</c:f>
              <c:numCache>
                <c:formatCode>0%</c:formatCode>
                <c:ptCount val="3"/>
                <c:pt idx="0">
                  <c:v>0.63000000000000111</c:v>
                </c:pt>
                <c:pt idx="1">
                  <c:v>0.72000000000000108</c:v>
                </c:pt>
                <c:pt idx="2">
                  <c:v>0.71000000000000107</c:v>
                </c:pt>
              </c:numCache>
            </c:numRef>
          </c:val>
          <c:extLst xmlns:c16r2="http://schemas.microsoft.com/office/drawing/2015/06/chart">
            <c:ext xmlns:c16="http://schemas.microsoft.com/office/drawing/2014/chart" uri="{C3380CC4-5D6E-409C-BE32-E72D297353CC}">
              <c16:uniqueId val="{00000007-B3FD-4F18-92BD-4E5711AA16F1}"/>
            </c:ext>
          </c:extLst>
        </c:ser>
        <c:dLbls>
          <c:showLegendKey val="0"/>
          <c:showVal val="0"/>
          <c:showCatName val="0"/>
          <c:showSerName val="0"/>
          <c:showPercent val="0"/>
          <c:showBubbleSize val="0"/>
        </c:dLbls>
        <c:gapWidth val="100"/>
        <c:axId val="375418016"/>
        <c:axId val="375417624"/>
      </c:barChart>
      <c:catAx>
        <c:axId val="375418016"/>
        <c:scaling>
          <c:orientation val="minMax"/>
        </c:scaling>
        <c:delete val="0"/>
        <c:axPos val="b"/>
        <c:numFmt formatCode="General" sourceLinked="0"/>
        <c:majorTickMark val="out"/>
        <c:minorTickMark val="none"/>
        <c:tickLblPos val="nextTo"/>
        <c:txPr>
          <a:bodyPr/>
          <a:lstStyle/>
          <a:p>
            <a:pPr>
              <a:defRPr sz="1400">
                <a:solidFill>
                  <a:srgbClr val="7F7F7F"/>
                </a:solidFill>
                <a:latin typeface="Arial"/>
                <a:cs typeface="Arial"/>
              </a:defRPr>
            </a:pPr>
            <a:endParaRPr lang="en-US"/>
          </a:p>
        </c:txPr>
        <c:crossAx val="375417624"/>
        <c:crosses val="autoZero"/>
        <c:auto val="1"/>
        <c:lblAlgn val="ctr"/>
        <c:lblOffset val="100"/>
        <c:noMultiLvlLbl val="0"/>
      </c:catAx>
      <c:valAx>
        <c:axId val="375417624"/>
        <c:scaling>
          <c:orientation val="minMax"/>
          <c:max val="0.8"/>
          <c:min val="0"/>
        </c:scaling>
        <c:delete val="0"/>
        <c:axPos val="l"/>
        <c:majorGridlines/>
        <c:numFmt formatCode="0%" sourceLinked="1"/>
        <c:majorTickMark val="out"/>
        <c:minorTickMark val="none"/>
        <c:tickLblPos val="nextTo"/>
        <c:txPr>
          <a:bodyPr/>
          <a:lstStyle/>
          <a:p>
            <a:pPr>
              <a:defRPr sz="800">
                <a:solidFill>
                  <a:schemeClr val="bg1">
                    <a:lumMod val="50000"/>
                  </a:schemeClr>
                </a:solidFill>
                <a:latin typeface="Arial"/>
                <a:cs typeface="Arial"/>
              </a:defRPr>
            </a:pPr>
            <a:endParaRPr lang="en-US"/>
          </a:p>
        </c:txPr>
        <c:crossAx val="375418016"/>
        <c:crosses val="autoZero"/>
        <c:crossBetween val="between"/>
      </c:valAx>
    </c:plotArea>
    <c:plotVisOnly val="1"/>
    <c:dispBlanksAs val="gap"/>
    <c:showDLblsOverMax val="0"/>
  </c:chart>
  <c:spPr>
    <a:ln>
      <a:noFill/>
    </a:ln>
  </c:spPr>
  <c:externalData r:id="rId2">
    <c:autoUpdate val="0"/>
  </c:externalData>
  <c:userShapes r:id="rId3"/>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lrMapOvr bg1="lt1" tx1="dk1" bg2="lt2" tx2="dk2" accent1="accent1" accent2="accent2" accent3="accent3" accent4="accent4" accent5="accent5" accent6="accent6" hlink="hlink" folHlink="folHlink"/>
  <c:chart>
    <c:title>
      <c:tx>
        <c:rich>
          <a:bodyPr/>
          <a:lstStyle/>
          <a:p>
            <a:pPr>
              <a:defRPr sz="1400" b="1" i="0">
                <a:solidFill>
                  <a:srgbClr val="EC652B"/>
                </a:solidFill>
                <a:latin typeface="Arial"/>
                <a:cs typeface="Arial"/>
              </a:defRPr>
            </a:pPr>
            <a:r>
              <a:rPr lang="en-US" sz="1400" b="1" i="0" dirty="0">
                <a:solidFill>
                  <a:srgbClr val="EC652B"/>
                </a:solidFill>
                <a:latin typeface="Arial"/>
                <a:cs typeface="Arial"/>
              </a:rPr>
              <a:t>Proportion</a:t>
            </a:r>
            <a:r>
              <a:rPr lang="en-US" sz="1400" b="1" i="0" baseline="0" dirty="0">
                <a:solidFill>
                  <a:srgbClr val="EC652B"/>
                </a:solidFill>
                <a:latin typeface="Arial"/>
                <a:cs typeface="Arial"/>
              </a:rPr>
              <a:t> of tenants who made a payment:</a:t>
            </a:r>
          </a:p>
          <a:p>
            <a:pPr>
              <a:defRPr sz="1400" b="1" i="0">
                <a:solidFill>
                  <a:srgbClr val="EC652B"/>
                </a:solidFill>
                <a:latin typeface="Arial"/>
                <a:cs typeface="Arial"/>
              </a:defRPr>
            </a:pPr>
            <a:r>
              <a:rPr lang="en-US" sz="1400" b="1" i="0" baseline="0" dirty="0">
                <a:solidFill>
                  <a:srgbClr val="EC652B"/>
                </a:solidFill>
                <a:latin typeface="Arial"/>
                <a:cs typeface="Arial"/>
              </a:rPr>
              <a:t>entire trial</a:t>
            </a:r>
            <a:endParaRPr lang="en-US" sz="1400" b="1" i="0" dirty="0">
              <a:solidFill>
                <a:srgbClr val="EC652B"/>
              </a:solidFill>
              <a:latin typeface="Arial"/>
              <a:cs typeface="Arial"/>
            </a:endParaRPr>
          </a:p>
        </c:rich>
      </c:tx>
      <c:overlay val="0"/>
    </c:title>
    <c:autoTitleDeleted val="0"/>
    <c:plotArea>
      <c:layout/>
      <c:barChart>
        <c:barDir val="col"/>
        <c:grouping val="clustered"/>
        <c:varyColors val="0"/>
        <c:ser>
          <c:idx val="0"/>
          <c:order val="0"/>
          <c:spPr>
            <a:solidFill>
              <a:schemeClr val="tx1"/>
            </a:solidFill>
          </c:spPr>
          <c:invertIfNegative val="0"/>
          <c:dPt>
            <c:idx val="0"/>
            <c:invertIfNegative val="0"/>
            <c:bubble3D val="0"/>
            <c:spPr>
              <a:solidFill>
                <a:schemeClr val="bg1">
                  <a:lumMod val="50000"/>
                </a:schemeClr>
              </a:solidFill>
            </c:spPr>
            <c:extLst xmlns:c16r2="http://schemas.microsoft.com/office/drawing/2015/06/chart">
              <c:ext xmlns:c16="http://schemas.microsoft.com/office/drawing/2014/chart" uri="{C3380CC4-5D6E-409C-BE32-E72D297353CC}">
                <c16:uniqueId val="{00000001-C787-4F75-8868-A9140660A872}"/>
              </c:ext>
            </c:extLst>
          </c:dPt>
          <c:dPt>
            <c:idx val="2"/>
            <c:invertIfNegative val="0"/>
            <c:bubble3D val="0"/>
            <c:spPr>
              <a:solidFill>
                <a:srgbClr val="00B050"/>
              </a:solidFill>
            </c:spPr>
            <c:extLst xmlns:c16r2="http://schemas.microsoft.com/office/drawing/2015/06/chart">
              <c:ext xmlns:c16="http://schemas.microsoft.com/office/drawing/2014/chart" uri="{C3380CC4-5D6E-409C-BE32-E72D297353CC}">
                <c16:uniqueId val="{00000003-C787-4F75-8868-A9140660A872}"/>
              </c:ext>
            </c:extLst>
          </c:dPt>
          <c:dLbls>
            <c:dLbl>
              <c:idx val="0"/>
              <c:dLblPos val="inEnd"/>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1-C787-4F75-8868-A9140660A872}"/>
                </c:ext>
                <c:ext xmlns:c15="http://schemas.microsoft.com/office/drawing/2012/chart" uri="{CE6537A1-D6FC-4f65-9D91-7224C49458BB}"/>
              </c:extLst>
            </c:dLbl>
            <c:dLbl>
              <c:idx val="1"/>
              <c:dLblPos val="inEnd"/>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4-C787-4F75-8868-A9140660A872}"/>
                </c:ext>
                <c:ext xmlns:c15="http://schemas.microsoft.com/office/drawing/2012/chart" uri="{CE6537A1-D6FC-4f65-9D91-7224C49458BB}"/>
              </c:extLst>
            </c:dLbl>
            <c:dLbl>
              <c:idx val="2"/>
              <c:tx>
                <c:rich>
                  <a:bodyPr/>
                  <a:lstStyle/>
                  <a:p>
                    <a:r>
                      <a:rPr lang="en-US" sz="1400">
                        <a:solidFill>
                          <a:srgbClr val="FFFFFF"/>
                        </a:solidFill>
                        <a:latin typeface="Arial"/>
                        <a:cs typeface="Arial"/>
                      </a:rPr>
                      <a:t>56%**</a:t>
                    </a:r>
                  </a:p>
                </c:rich>
              </c:tx>
              <c:dLblPos val="inEnd"/>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3-C787-4F75-8868-A9140660A872}"/>
                </c:ext>
                <c:ext xmlns:c15="http://schemas.microsoft.com/office/drawing/2012/chart" uri="{CE6537A1-D6FC-4f65-9D91-7224C49458BB}"/>
              </c:extLst>
            </c:dLbl>
            <c:dLbl>
              <c:idx val="3"/>
              <c:dLblPos val="inEnd"/>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5-C787-4F75-8868-A9140660A872}"/>
                </c:ext>
                <c:ext xmlns:c15="http://schemas.microsoft.com/office/drawing/2012/chart" uri="{CE6537A1-D6FC-4f65-9D91-7224C49458BB}"/>
              </c:extLst>
            </c:dLbl>
            <c:spPr>
              <a:noFill/>
              <a:ln>
                <a:noFill/>
              </a:ln>
              <a:effectLst/>
            </c:spPr>
            <c:txPr>
              <a:bodyPr/>
              <a:lstStyle/>
              <a:p>
                <a:pPr>
                  <a:defRPr sz="1400">
                    <a:solidFill>
                      <a:srgbClr val="FFFFFF"/>
                    </a:solidFill>
                    <a:latin typeface="Arial"/>
                    <a:cs typeface="Arial"/>
                  </a:defRPr>
                </a:pPr>
                <a:endParaRPr lang="en-US"/>
              </a:p>
            </c:txPr>
            <c:showLegendKey val="0"/>
            <c:showVal val="0"/>
            <c:showCatName val="0"/>
            <c:showSerName val="0"/>
            <c:showPercent val="0"/>
            <c:showBubbleSize val="0"/>
            <c:extLst xmlns:c16r2="http://schemas.microsoft.com/office/drawing/2015/06/chart">
              <c:ext xmlns:c15="http://schemas.microsoft.com/office/drawing/2012/chart" uri="{CE6537A1-D6FC-4f65-9D91-7224C49458BB}">
                <c15:showLeaderLines val="0"/>
              </c:ext>
            </c:extLst>
          </c:dLbls>
          <c:cat>
            <c:strRef>
              <c:f>'BPHA stats'!$S$9:$S$12</c:f>
              <c:strCache>
                <c:ptCount val="4"/>
                <c:pt idx="0">
                  <c:v>Control</c:v>
                </c:pt>
                <c:pt idx="1">
                  <c:v>Existing-Yellow</c:v>
                </c:pt>
                <c:pt idx="2">
                  <c:v>Invoice-Yellow</c:v>
                </c:pt>
                <c:pt idx="3">
                  <c:v>Chat-Yellow</c:v>
                </c:pt>
              </c:strCache>
            </c:strRef>
          </c:cat>
          <c:val>
            <c:numRef>
              <c:f>'BPHA stats'!$T$9:$T$12</c:f>
              <c:numCache>
                <c:formatCode>0%</c:formatCode>
                <c:ptCount val="4"/>
                <c:pt idx="0">
                  <c:v>0.44</c:v>
                </c:pt>
                <c:pt idx="1">
                  <c:v>0.48000000000000004</c:v>
                </c:pt>
                <c:pt idx="2">
                  <c:v>0.56000000000000005</c:v>
                </c:pt>
                <c:pt idx="3">
                  <c:v>0.52</c:v>
                </c:pt>
              </c:numCache>
            </c:numRef>
          </c:val>
          <c:extLst xmlns:c16r2="http://schemas.microsoft.com/office/drawing/2015/06/chart">
            <c:ext xmlns:c16="http://schemas.microsoft.com/office/drawing/2014/chart" uri="{C3380CC4-5D6E-409C-BE32-E72D297353CC}">
              <c16:uniqueId val="{00000006-C787-4F75-8868-A9140660A872}"/>
            </c:ext>
          </c:extLst>
        </c:ser>
        <c:dLbls>
          <c:showLegendKey val="0"/>
          <c:showVal val="0"/>
          <c:showCatName val="0"/>
          <c:showSerName val="0"/>
          <c:showPercent val="0"/>
          <c:showBubbleSize val="0"/>
        </c:dLbls>
        <c:gapWidth val="100"/>
        <c:axId val="375420368"/>
        <c:axId val="375421936"/>
      </c:barChart>
      <c:catAx>
        <c:axId val="375420368"/>
        <c:scaling>
          <c:orientation val="minMax"/>
        </c:scaling>
        <c:delete val="0"/>
        <c:axPos val="b"/>
        <c:numFmt formatCode="General" sourceLinked="0"/>
        <c:majorTickMark val="out"/>
        <c:minorTickMark val="none"/>
        <c:tickLblPos val="nextTo"/>
        <c:txPr>
          <a:bodyPr/>
          <a:lstStyle/>
          <a:p>
            <a:pPr>
              <a:defRPr sz="1400">
                <a:solidFill>
                  <a:srgbClr val="7F7F7F"/>
                </a:solidFill>
                <a:latin typeface="Arial"/>
                <a:cs typeface="Arial"/>
              </a:defRPr>
            </a:pPr>
            <a:endParaRPr lang="en-US"/>
          </a:p>
        </c:txPr>
        <c:crossAx val="375421936"/>
        <c:crosses val="autoZero"/>
        <c:auto val="1"/>
        <c:lblAlgn val="ctr"/>
        <c:lblOffset val="100"/>
        <c:noMultiLvlLbl val="0"/>
      </c:catAx>
      <c:valAx>
        <c:axId val="375421936"/>
        <c:scaling>
          <c:orientation val="minMax"/>
        </c:scaling>
        <c:delete val="0"/>
        <c:axPos val="l"/>
        <c:majorGridlines/>
        <c:numFmt formatCode="0%" sourceLinked="1"/>
        <c:majorTickMark val="out"/>
        <c:minorTickMark val="none"/>
        <c:tickLblPos val="nextTo"/>
        <c:txPr>
          <a:bodyPr/>
          <a:lstStyle/>
          <a:p>
            <a:pPr>
              <a:defRPr>
                <a:solidFill>
                  <a:srgbClr val="7F7F7F"/>
                </a:solidFill>
                <a:latin typeface="Arial"/>
                <a:cs typeface="Arial"/>
              </a:defRPr>
            </a:pPr>
            <a:endParaRPr lang="en-US"/>
          </a:p>
        </c:txPr>
        <c:crossAx val="375420368"/>
        <c:crosses val="autoZero"/>
        <c:crossBetween val="between"/>
      </c:valAx>
    </c:plotArea>
    <c:plotVisOnly val="1"/>
    <c:dispBlanksAs val="gap"/>
    <c:showDLblsOverMax val="0"/>
  </c:chart>
  <c:spPr>
    <a:ln>
      <a:noFill/>
    </a:ln>
  </c:spPr>
  <c:externalData r:id="rId2">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lrMapOvr bg1="lt1" tx1="dk1" bg2="lt2" tx2="dk2" accent1="accent1" accent2="accent2" accent3="accent3" accent4="accent4" accent5="accent5" accent6="accent6" hlink="hlink" folHlink="folHlink"/>
  <c:chart>
    <c:title>
      <c:tx>
        <c:rich>
          <a:bodyPr/>
          <a:lstStyle/>
          <a:p>
            <a:pPr>
              <a:defRPr sz="1400">
                <a:solidFill>
                  <a:srgbClr val="EC652B"/>
                </a:solidFill>
              </a:defRPr>
            </a:pPr>
            <a:r>
              <a:rPr lang="en-US" sz="1400" dirty="0">
                <a:solidFill>
                  <a:srgbClr val="EC652B"/>
                </a:solidFill>
                <a:latin typeface="Arial"/>
                <a:cs typeface="Arial"/>
              </a:rPr>
              <a:t>Proportion of tenants who overpaid</a:t>
            </a:r>
            <a:br>
              <a:rPr lang="en-US" sz="1400" dirty="0">
                <a:solidFill>
                  <a:srgbClr val="EC652B"/>
                </a:solidFill>
                <a:latin typeface="Arial"/>
                <a:cs typeface="Arial"/>
              </a:rPr>
            </a:br>
            <a:r>
              <a:rPr lang="en-US" sz="1400" dirty="0">
                <a:solidFill>
                  <a:srgbClr val="EC652B"/>
                </a:solidFill>
                <a:latin typeface="Arial"/>
                <a:cs typeface="Arial"/>
              </a:rPr>
              <a:t>against 'amount due'</a:t>
            </a:r>
          </a:p>
        </c:rich>
      </c:tx>
      <c:overlay val="0"/>
    </c:title>
    <c:autoTitleDeleted val="0"/>
    <c:plotArea>
      <c:layout/>
      <c:barChart>
        <c:barDir val="col"/>
        <c:grouping val="clustered"/>
        <c:varyColors val="0"/>
        <c:ser>
          <c:idx val="0"/>
          <c:order val="0"/>
          <c:spPr>
            <a:solidFill>
              <a:schemeClr val="accent1"/>
            </a:solidFill>
          </c:spPr>
          <c:invertIfNegative val="0"/>
          <c:dPt>
            <c:idx val="0"/>
            <c:invertIfNegative val="0"/>
            <c:bubble3D val="0"/>
            <c:spPr>
              <a:solidFill>
                <a:schemeClr val="bg1">
                  <a:lumMod val="50000"/>
                </a:schemeClr>
              </a:solidFill>
            </c:spPr>
            <c:extLst xmlns:c16r2="http://schemas.microsoft.com/office/drawing/2015/06/chart">
              <c:ext xmlns:c16="http://schemas.microsoft.com/office/drawing/2014/chart" uri="{C3380CC4-5D6E-409C-BE32-E72D297353CC}">
                <c16:uniqueId val="{00000001-0083-482A-B389-125DE7F370BC}"/>
              </c:ext>
            </c:extLst>
          </c:dPt>
          <c:dPt>
            <c:idx val="1"/>
            <c:invertIfNegative val="0"/>
            <c:bubble3D val="0"/>
            <c:spPr>
              <a:solidFill>
                <a:schemeClr val="tx1"/>
              </a:solidFill>
            </c:spPr>
            <c:extLst xmlns:c16r2="http://schemas.microsoft.com/office/drawing/2015/06/chart">
              <c:ext xmlns:c16="http://schemas.microsoft.com/office/drawing/2014/chart" uri="{C3380CC4-5D6E-409C-BE32-E72D297353CC}">
                <c16:uniqueId val="{00000003-0083-482A-B389-125DE7F370BC}"/>
              </c:ext>
            </c:extLst>
          </c:dPt>
          <c:dPt>
            <c:idx val="2"/>
            <c:invertIfNegative val="0"/>
            <c:bubble3D val="0"/>
            <c:spPr>
              <a:solidFill>
                <a:srgbClr val="00B050"/>
              </a:solidFill>
            </c:spPr>
            <c:extLst xmlns:c16r2="http://schemas.microsoft.com/office/drawing/2015/06/chart">
              <c:ext xmlns:c16="http://schemas.microsoft.com/office/drawing/2014/chart" uri="{C3380CC4-5D6E-409C-BE32-E72D297353CC}">
                <c16:uniqueId val="{00000005-0083-482A-B389-125DE7F370BC}"/>
              </c:ext>
            </c:extLst>
          </c:dPt>
          <c:dLbls>
            <c:dLbl>
              <c:idx val="0"/>
              <c:dLblPos val="inEnd"/>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1-0083-482A-B389-125DE7F370BC}"/>
                </c:ext>
                <c:ext xmlns:c15="http://schemas.microsoft.com/office/drawing/2012/chart" uri="{CE6537A1-D6FC-4f65-9D91-7224C49458BB}"/>
              </c:extLst>
            </c:dLbl>
            <c:dLbl>
              <c:idx val="1"/>
              <c:dLblPos val="inEnd"/>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3-0083-482A-B389-125DE7F370BC}"/>
                </c:ext>
                <c:ext xmlns:c15="http://schemas.microsoft.com/office/drawing/2012/chart" uri="{CE6537A1-D6FC-4f65-9D91-7224C49458BB}"/>
              </c:extLst>
            </c:dLbl>
            <c:dLbl>
              <c:idx val="2"/>
              <c:tx>
                <c:rich>
                  <a:bodyPr/>
                  <a:lstStyle/>
                  <a:p>
                    <a:r>
                      <a:rPr lang="en-US" sz="1400"/>
                      <a:t>71%*</a:t>
                    </a:r>
                  </a:p>
                </c:rich>
              </c:tx>
              <c:dLblPos val="inEnd"/>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5-0083-482A-B389-125DE7F370BC}"/>
                </c:ext>
                <c:ext xmlns:c15="http://schemas.microsoft.com/office/drawing/2012/chart" uri="{CE6537A1-D6FC-4f65-9D91-7224C49458BB}"/>
              </c:extLst>
            </c:dLbl>
            <c:dLbl>
              <c:idx val="3"/>
              <c:dLblPos val="inEnd"/>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6-0083-482A-B389-125DE7F370BC}"/>
                </c:ext>
                <c:ext xmlns:c15="http://schemas.microsoft.com/office/drawing/2012/chart" uri="{CE6537A1-D6FC-4f65-9D91-7224C49458BB}"/>
              </c:extLst>
            </c:dLbl>
            <c:spPr>
              <a:noFill/>
              <a:ln>
                <a:noFill/>
              </a:ln>
              <a:effectLst/>
            </c:spPr>
            <c:txPr>
              <a:bodyPr/>
              <a:lstStyle/>
              <a:p>
                <a:pPr>
                  <a:defRPr sz="1400">
                    <a:solidFill>
                      <a:schemeClr val="bg1"/>
                    </a:solidFill>
                    <a:latin typeface="Arial"/>
                    <a:cs typeface="Arial"/>
                  </a:defRPr>
                </a:pPr>
                <a:endParaRPr lang="en-US"/>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Sheet1!$A$3:$A$5</c:f>
              <c:strCache>
                <c:ptCount val="3"/>
                <c:pt idx="0">
                  <c:v>Control</c:v>
                </c:pt>
                <c:pt idx="1">
                  <c:v>Card</c:v>
                </c:pt>
                <c:pt idx="2">
                  <c:v>Text</c:v>
                </c:pt>
              </c:strCache>
            </c:strRef>
          </c:cat>
          <c:val>
            <c:numRef>
              <c:f>Sheet1!$B$3:$B$5</c:f>
              <c:numCache>
                <c:formatCode>0%</c:formatCode>
                <c:ptCount val="3"/>
                <c:pt idx="0">
                  <c:v>0.52</c:v>
                </c:pt>
                <c:pt idx="1">
                  <c:v>0.38000000000000106</c:v>
                </c:pt>
                <c:pt idx="2">
                  <c:v>0.71000000000000107</c:v>
                </c:pt>
              </c:numCache>
            </c:numRef>
          </c:val>
          <c:extLst xmlns:c16r2="http://schemas.microsoft.com/office/drawing/2015/06/chart">
            <c:ext xmlns:c16="http://schemas.microsoft.com/office/drawing/2014/chart" uri="{C3380CC4-5D6E-409C-BE32-E72D297353CC}">
              <c16:uniqueId val="{00000007-0083-482A-B389-125DE7F370BC}"/>
            </c:ext>
          </c:extLst>
        </c:ser>
        <c:dLbls>
          <c:showLegendKey val="0"/>
          <c:showVal val="1"/>
          <c:showCatName val="0"/>
          <c:showSerName val="0"/>
          <c:showPercent val="0"/>
          <c:showBubbleSize val="0"/>
        </c:dLbls>
        <c:gapWidth val="100"/>
        <c:axId val="375416056"/>
        <c:axId val="375420760"/>
      </c:barChart>
      <c:catAx>
        <c:axId val="375416056"/>
        <c:scaling>
          <c:orientation val="minMax"/>
        </c:scaling>
        <c:delete val="0"/>
        <c:axPos val="b"/>
        <c:numFmt formatCode="General" sourceLinked="1"/>
        <c:majorTickMark val="out"/>
        <c:minorTickMark val="none"/>
        <c:tickLblPos val="nextTo"/>
        <c:txPr>
          <a:bodyPr/>
          <a:lstStyle/>
          <a:p>
            <a:pPr>
              <a:defRPr sz="1400">
                <a:solidFill>
                  <a:srgbClr val="7F7F7F"/>
                </a:solidFill>
                <a:latin typeface="Arial"/>
                <a:cs typeface="Arial"/>
              </a:defRPr>
            </a:pPr>
            <a:endParaRPr lang="en-US"/>
          </a:p>
        </c:txPr>
        <c:crossAx val="375420760"/>
        <c:crossesAt val="0"/>
        <c:auto val="1"/>
        <c:lblAlgn val="ctr"/>
        <c:lblOffset val="100"/>
        <c:noMultiLvlLbl val="0"/>
      </c:catAx>
      <c:valAx>
        <c:axId val="375420760"/>
        <c:scaling>
          <c:orientation val="minMax"/>
          <c:max val="0.8"/>
          <c:min val="0"/>
        </c:scaling>
        <c:delete val="0"/>
        <c:axPos val="l"/>
        <c:majorGridlines/>
        <c:numFmt formatCode="0%" sourceLinked="1"/>
        <c:majorTickMark val="out"/>
        <c:minorTickMark val="none"/>
        <c:tickLblPos val="nextTo"/>
        <c:txPr>
          <a:bodyPr/>
          <a:lstStyle/>
          <a:p>
            <a:pPr>
              <a:defRPr sz="800">
                <a:solidFill>
                  <a:schemeClr val="bg1">
                    <a:lumMod val="50000"/>
                  </a:schemeClr>
                </a:solidFill>
                <a:latin typeface="Arial"/>
                <a:cs typeface="Arial"/>
              </a:defRPr>
            </a:pPr>
            <a:endParaRPr lang="en-US"/>
          </a:p>
        </c:txPr>
        <c:crossAx val="375416056"/>
        <c:crosses val="autoZero"/>
        <c:crossBetween val="between"/>
        <c:majorUnit val="0.1"/>
      </c:valAx>
    </c:plotArea>
    <c:plotVisOnly val="1"/>
    <c:dispBlanksAs val="gap"/>
    <c:showDLblsOverMax val="0"/>
  </c:chart>
  <c:spPr>
    <a:ln>
      <a:noFill/>
    </a:ln>
  </c:spPr>
  <c:externalData r:id="rId2">
    <c:autoUpdate val="0"/>
  </c:externalData>
</c:chartSpace>
</file>

<file path=ppt/drawings/drawing1.xml><?xml version="1.0" encoding="utf-8"?>
<c:userShapes xmlns:c="http://schemas.openxmlformats.org/drawingml/2006/chart">
  <cdr:relSizeAnchor xmlns:cdr="http://schemas.openxmlformats.org/drawingml/2006/chartDrawing">
    <cdr:from>
      <cdr:x>0.76499</cdr:x>
      <cdr:y>0.27</cdr:y>
    </cdr:from>
    <cdr:to>
      <cdr:x>1</cdr:x>
      <cdr:y>0.81093</cdr:y>
    </cdr:to>
    <cdr:sp macro="" textlink="">
      <cdr:nvSpPr>
        <cdr:cNvPr id="2" name="Rectangle 1"/>
        <cdr:cNvSpPr>
          <a:spLocks xmlns:a="http://schemas.openxmlformats.org/drawingml/2006/main" noChangeArrowheads="1"/>
        </cdr:cNvSpPr>
      </cdr:nvSpPr>
      <cdr:spPr bwMode="auto">
        <a:xfrm xmlns:a="http://schemas.openxmlformats.org/drawingml/2006/main">
          <a:off x="6120685" y="1152144"/>
          <a:ext cx="1880315" cy="2308249"/>
        </a:xfrm>
        <a:prstGeom xmlns:a="http://schemas.openxmlformats.org/drawingml/2006/main" prst="rect">
          <a:avLst/>
        </a:prstGeom>
        <a:noFill xmlns:a="http://schemas.openxmlformats.org/drawingml/2006/main"/>
        <a:ln xmlns:a="http://schemas.openxmlformats.org/drawingml/2006/main">
          <a:noFill/>
        </a:ln>
        <a:extLst xmlns:a="http://schemas.openxmlformats.org/drawingml/2006/main">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cdr:spPr>
      <cdr:txBody>
        <a:bodyPr xmlns:a="http://schemas.openxmlformats.org/drawingml/2006/main" wrap="square" lIns="91367" tIns="45683" rIns="91367" bIns="45683">
          <a:spAutoFit/>
        </a:bodyPr>
        <a:lstStyle xmlns:a="http://schemas.openxmlformats.org/drawingml/2006/main">
          <a:defPPr>
            <a:defRPr lang="en-GB"/>
          </a:defPPr>
          <a:lvl1pPr algn="l" rtl="0" eaLnBrk="0" fontAlgn="base" hangingPunct="0">
            <a:spcBef>
              <a:spcPct val="0"/>
            </a:spcBef>
            <a:spcAft>
              <a:spcPct val="0"/>
            </a:spcAft>
            <a:defRPr kern="1200">
              <a:solidFill>
                <a:schemeClr val="tx1"/>
              </a:solidFill>
              <a:latin typeface="Verdana" panose="020B0604030504040204" pitchFamily="34" charset="0"/>
              <a:ea typeface="+mn-ea"/>
              <a:cs typeface="Arial" panose="020B0604020202020204" pitchFamily="34" charset="0"/>
            </a:defRPr>
          </a:lvl1pPr>
          <a:lvl2pPr marL="457200" algn="l" rtl="0" eaLnBrk="0" fontAlgn="base" hangingPunct="0">
            <a:spcBef>
              <a:spcPct val="0"/>
            </a:spcBef>
            <a:spcAft>
              <a:spcPct val="0"/>
            </a:spcAft>
            <a:defRPr kern="1200">
              <a:solidFill>
                <a:schemeClr val="tx1"/>
              </a:solidFill>
              <a:latin typeface="Verdana" panose="020B0604030504040204" pitchFamily="34" charset="0"/>
              <a:ea typeface="+mn-ea"/>
              <a:cs typeface="Arial" panose="020B0604020202020204" pitchFamily="34" charset="0"/>
            </a:defRPr>
          </a:lvl2pPr>
          <a:lvl3pPr marL="914400" algn="l" rtl="0" eaLnBrk="0" fontAlgn="base" hangingPunct="0">
            <a:spcBef>
              <a:spcPct val="0"/>
            </a:spcBef>
            <a:spcAft>
              <a:spcPct val="0"/>
            </a:spcAft>
            <a:defRPr kern="1200">
              <a:solidFill>
                <a:schemeClr val="tx1"/>
              </a:solidFill>
              <a:latin typeface="Verdana" panose="020B0604030504040204" pitchFamily="34" charset="0"/>
              <a:ea typeface="+mn-ea"/>
              <a:cs typeface="Arial" panose="020B0604020202020204" pitchFamily="34" charset="0"/>
            </a:defRPr>
          </a:lvl3pPr>
          <a:lvl4pPr marL="1371600" algn="l" rtl="0" eaLnBrk="0" fontAlgn="base" hangingPunct="0">
            <a:spcBef>
              <a:spcPct val="0"/>
            </a:spcBef>
            <a:spcAft>
              <a:spcPct val="0"/>
            </a:spcAft>
            <a:defRPr kern="1200">
              <a:solidFill>
                <a:schemeClr val="tx1"/>
              </a:solidFill>
              <a:latin typeface="Verdana" panose="020B0604030504040204" pitchFamily="34" charset="0"/>
              <a:ea typeface="+mn-ea"/>
              <a:cs typeface="Arial" panose="020B0604020202020204" pitchFamily="34" charset="0"/>
            </a:defRPr>
          </a:lvl4pPr>
          <a:lvl5pPr marL="1828800" algn="l" rtl="0" eaLnBrk="0" fontAlgn="base" hangingPunct="0">
            <a:spcBef>
              <a:spcPct val="0"/>
            </a:spcBef>
            <a:spcAft>
              <a:spcPct val="0"/>
            </a:spcAft>
            <a:defRPr kern="1200">
              <a:solidFill>
                <a:schemeClr val="tx1"/>
              </a:solidFill>
              <a:latin typeface="Verdana" panose="020B060403050404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Verdana" panose="020B060403050404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Verdana" panose="020B060403050404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Verdana" panose="020B060403050404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Verdana" panose="020B0604030504040204" pitchFamily="34" charset="0"/>
              <a:ea typeface="+mn-ea"/>
              <a:cs typeface="Arial" panose="020B0604020202020204" pitchFamily="34" charset="0"/>
            </a:defRPr>
          </a:lvl9pPr>
        </a:lstStyle>
        <a:p xmlns:a="http://schemas.openxmlformats.org/drawingml/2006/main">
          <a:r>
            <a:rPr lang="en-US" altLang="en-US" sz="1800" dirty="0">
              <a:solidFill>
                <a:schemeClr val="bg1">
                  <a:lumMod val="50000"/>
                </a:schemeClr>
              </a:solidFill>
              <a:latin typeface="Microsoft Sans Serif" panose="020B0604020202020204" pitchFamily="34" charset="0"/>
              <a:ea typeface="Microsoft Sans Serif" panose="020B0604020202020204" pitchFamily="34" charset="0"/>
              <a:cs typeface="Microsoft Sans Serif" panose="020B0604020202020204" pitchFamily="34" charset="0"/>
            </a:rPr>
            <a:t>Including 1 extra message in arrears communications resulted in </a:t>
          </a:r>
          <a:r>
            <a:rPr lang="en-US" altLang="en-US" sz="1800" b="1" dirty="0">
              <a:solidFill>
                <a:schemeClr val="bg1">
                  <a:lumMod val="50000"/>
                </a:schemeClr>
              </a:solidFill>
              <a:latin typeface="Microsoft Sans Serif" panose="020B0604020202020204" pitchFamily="34" charset="0"/>
              <a:ea typeface="Microsoft Sans Serif" panose="020B0604020202020204" pitchFamily="34" charset="0"/>
              <a:cs typeface="Microsoft Sans Serif" panose="020B0604020202020204" pitchFamily="34" charset="0"/>
            </a:rPr>
            <a:t>a significant increase in payment rates.</a:t>
          </a:r>
          <a:endParaRPr lang="en-GB" altLang="en-US" sz="1800" dirty="0">
            <a:solidFill>
              <a:schemeClr val="bg1">
                <a:lumMod val="50000"/>
              </a:schemeClr>
            </a:solidFill>
            <a:latin typeface="Microsoft Sans Serif" panose="020B0604020202020204" pitchFamily="34" charset="0"/>
            <a:ea typeface="Microsoft Sans Serif" panose="020B0604020202020204" pitchFamily="34" charset="0"/>
            <a:cs typeface="Microsoft Sans Serif" panose="020B0604020202020204" pitchFamily="34" charset="0"/>
          </a:endParaRPr>
        </a:p>
      </cdr:txBody>
    </cdr: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1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1"/>
            <a:ext cx="4332428" cy="343381"/>
          </a:xfrm>
          <a:prstGeom prst="rect">
            <a:avLst/>
          </a:prstGeom>
        </p:spPr>
        <p:txBody>
          <a:bodyPr vert="horz" wrap="square" lIns="96341" tIns="48171" rIns="96341" bIns="48171" numCol="1" anchor="t" anchorCtr="0" compatLnSpc="1">
            <a:prstTxWarp prst="textNoShape">
              <a:avLst/>
            </a:prstTxWarp>
          </a:bodyPr>
          <a:lstStyle>
            <a:lvl1pPr eaLnBrk="1" hangingPunct="1">
              <a:defRPr sz="1300">
                <a:cs typeface="Arial" charset="0"/>
              </a:defRPr>
            </a:lvl1pPr>
          </a:lstStyle>
          <a:p>
            <a:pPr>
              <a:defRPr/>
            </a:pPr>
            <a:endParaRPr lang="en-US"/>
          </a:p>
        </p:txBody>
      </p:sp>
      <p:sp>
        <p:nvSpPr>
          <p:cNvPr id="3" name="Date Placeholder 2"/>
          <p:cNvSpPr>
            <a:spLocks noGrp="1"/>
          </p:cNvSpPr>
          <p:nvPr>
            <p:ph type="dt" sz="quarter" idx="1"/>
          </p:nvPr>
        </p:nvSpPr>
        <p:spPr>
          <a:xfrm>
            <a:off x="5661750" y="1"/>
            <a:ext cx="4332428" cy="343381"/>
          </a:xfrm>
          <a:prstGeom prst="rect">
            <a:avLst/>
          </a:prstGeom>
        </p:spPr>
        <p:txBody>
          <a:bodyPr vert="horz" wrap="square" lIns="96341" tIns="48171" rIns="96341" bIns="48171" numCol="1" anchor="t" anchorCtr="0" compatLnSpc="1">
            <a:prstTxWarp prst="textNoShape">
              <a:avLst/>
            </a:prstTxWarp>
          </a:bodyPr>
          <a:lstStyle>
            <a:lvl1pPr algn="r" eaLnBrk="1" hangingPunct="1">
              <a:defRPr sz="1300">
                <a:cs typeface="Arial" charset="0"/>
              </a:defRPr>
            </a:lvl1pPr>
          </a:lstStyle>
          <a:p>
            <a:pPr>
              <a:defRPr/>
            </a:pPr>
            <a:fld id="{0DE9289F-2BBD-4FD7-A143-1020068AA3F5}" type="datetimeFigureOut">
              <a:rPr lang="en-GB"/>
              <a:pPr>
                <a:defRPr/>
              </a:pPr>
              <a:t>22/01/2017</a:t>
            </a:fld>
            <a:endParaRPr lang="en-GB"/>
          </a:p>
        </p:txBody>
      </p:sp>
      <p:sp>
        <p:nvSpPr>
          <p:cNvPr id="4" name="Footer Placeholder 3"/>
          <p:cNvSpPr>
            <a:spLocks noGrp="1"/>
          </p:cNvSpPr>
          <p:nvPr>
            <p:ph type="ftr" sz="quarter" idx="2"/>
          </p:nvPr>
        </p:nvSpPr>
        <p:spPr>
          <a:xfrm>
            <a:off x="1" y="6519879"/>
            <a:ext cx="4332428" cy="343381"/>
          </a:xfrm>
          <a:prstGeom prst="rect">
            <a:avLst/>
          </a:prstGeom>
        </p:spPr>
        <p:txBody>
          <a:bodyPr vert="horz" wrap="square" lIns="96341" tIns="48171" rIns="96341" bIns="48171" numCol="1" anchor="b" anchorCtr="0" compatLnSpc="1">
            <a:prstTxWarp prst="textNoShape">
              <a:avLst/>
            </a:prstTxWarp>
          </a:bodyPr>
          <a:lstStyle>
            <a:lvl1pPr eaLnBrk="1" hangingPunct="1">
              <a:defRPr sz="1300">
                <a:cs typeface="Arial" charset="0"/>
              </a:defRPr>
            </a:lvl1pPr>
          </a:lstStyle>
          <a:p>
            <a:pPr>
              <a:defRPr/>
            </a:pPr>
            <a:endParaRPr lang="en-US"/>
          </a:p>
        </p:txBody>
      </p:sp>
      <p:sp>
        <p:nvSpPr>
          <p:cNvPr id="5" name="Slide Number Placeholder 4"/>
          <p:cNvSpPr>
            <a:spLocks noGrp="1"/>
          </p:cNvSpPr>
          <p:nvPr>
            <p:ph type="sldNum" sz="quarter" idx="3"/>
          </p:nvPr>
        </p:nvSpPr>
        <p:spPr>
          <a:xfrm>
            <a:off x="5661750" y="6519879"/>
            <a:ext cx="4332428" cy="343381"/>
          </a:xfrm>
          <a:prstGeom prst="rect">
            <a:avLst/>
          </a:prstGeom>
        </p:spPr>
        <p:txBody>
          <a:bodyPr vert="horz" wrap="square" lIns="96341" tIns="48171" rIns="96341" bIns="48171" numCol="1" anchor="b" anchorCtr="0" compatLnSpc="1">
            <a:prstTxWarp prst="textNoShape">
              <a:avLst/>
            </a:prstTxWarp>
          </a:bodyPr>
          <a:lstStyle>
            <a:lvl1pPr algn="r" eaLnBrk="1" hangingPunct="1">
              <a:defRPr sz="1300"/>
            </a:lvl1pPr>
          </a:lstStyle>
          <a:p>
            <a:pPr>
              <a:defRPr/>
            </a:pPr>
            <a:fld id="{F23A9DB2-DE47-4F34-9D98-610BF0974BCB}" type="slidenum">
              <a:rPr lang="en-GB" altLang="en-US"/>
              <a:pPr>
                <a:defRPr/>
              </a:pPr>
              <a:t>‹#›</a:t>
            </a:fld>
            <a:endParaRPr lang="en-GB" altLang="en-US"/>
          </a:p>
        </p:txBody>
      </p:sp>
    </p:spTree>
    <p:extLst>
      <p:ext uri="{BB962C8B-B14F-4D97-AF65-F5344CB8AC3E}">
        <p14:creationId xmlns:p14="http://schemas.microsoft.com/office/powerpoint/2010/main" val="234082621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1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218" name="Rectangle 2"/>
          <p:cNvSpPr>
            <a:spLocks noGrp="1" noChangeArrowheads="1"/>
          </p:cNvSpPr>
          <p:nvPr>
            <p:ph type="hdr" sz="quarter"/>
          </p:nvPr>
        </p:nvSpPr>
        <p:spPr bwMode="auto">
          <a:xfrm>
            <a:off x="1" y="1"/>
            <a:ext cx="4332428" cy="343381"/>
          </a:xfrm>
          <a:prstGeom prst="rect">
            <a:avLst/>
          </a:prstGeom>
          <a:noFill/>
          <a:ln w="9525">
            <a:noFill/>
            <a:miter lim="800000"/>
            <a:headEnd/>
            <a:tailEnd/>
          </a:ln>
          <a:effectLst/>
        </p:spPr>
        <p:txBody>
          <a:bodyPr vert="horz" wrap="square" lIns="96341" tIns="48171" rIns="96341" bIns="48171" numCol="1" anchor="t" anchorCtr="0" compatLnSpc="1">
            <a:prstTxWarp prst="textNoShape">
              <a:avLst/>
            </a:prstTxWarp>
          </a:bodyPr>
          <a:lstStyle>
            <a:lvl1pPr eaLnBrk="1" hangingPunct="1">
              <a:defRPr sz="1300">
                <a:latin typeface="Arial" charset="0"/>
                <a:cs typeface="Arial" charset="0"/>
              </a:defRPr>
            </a:lvl1pPr>
          </a:lstStyle>
          <a:p>
            <a:pPr>
              <a:defRPr/>
            </a:pPr>
            <a:endParaRPr lang="en-US"/>
          </a:p>
        </p:txBody>
      </p:sp>
      <p:sp>
        <p:nvSpPr>
          <p:cNvPr id="9219" name="Rectangle 3"/>
          <p:cNvSpPr>
            <a:spLocks noGrp="1" noChangeArrowheads="1"/>
          </p:cNvSpPr>
          <p:nvPr>
            <p:ph type="dt" idx="1"/>
          </p:nvPr>
        </p:nvSpPr>
        <p:spPr bwMode="auto">
          <a:xfrm>
            <a:off x="5661750" y="1"/>
            <a:ext cx="4332428" cy="343381"/>
          </a:xfrm>
          <a:prstGeom prst="rect">
            <a:avLst/>
          </a:prstGeom>
          <a:noFill/>
          <a:ln w="9525">
            <a:noFill/>
            <a:miter lim="800000"/>
            <a:headEnd/>
            <a:tailEnd/>
          </a:ln>
          <a:effectLst/>
        </p:spPr>
        <p:txBody>
          <a:bodyPr vert="horz" wrap="square" lIns="96341" tIns="48171" rIns="96341" bIns="48171" numCol="1" anchor="t" anchorCtr="0" compatLnSpc="1">
            <a:prstTxWarp prst="textNoShape">
              <a:avLst/>
            </a:prstTxWarp>
          </a:bodyPr>
          <a:lstStyle>
            <a:lvl1pPr algn="r" eaLnBrk="1" hangingPunct="1">
              <a:defRPr sz="1300">
                <a:latin typeface="Arial" charset="0"/>
                <a:cs typeface="Arial" charset="0"/>
              </a:defRPr>
            </a:lvl1pPr>
          </a:lstStyle>
          <a:p>
            <a:pPr>
              <a:defRPr/>
            </a:pPr>
            <a:endParaRPr lang="en-US"/>
          </a:p>
        </p:txBody>
      </p:sp>
      <p:sp>
        <p:nvSpPr>
          <p:cNvPr id="12292" name="Rectangle 4"/>
          <p:cNvSpPr>
            <a:spLocks noGrp="1" noRot="1" noChangeAspect="1" noChangeArrowheads="1" noTextEdit="1"/>
          </p:cNvSpPr>
          <p:nvPr>
            <p:ph type="sldImg" idx="2"/>
          </p:nvPr>
        </p:nvSpPr>
        <p:spPr bwMode="auto">
          <a:xfrm>
            <a:off x="3281363" y="514350"/>
            <a:ext cx="3433762" cy="2574925"/>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221" name="Rectangle 5"/>
          <p:cNvSpPr>
            <a:spLocks noGrp="1" noChangeArrowheads="1"/>
          </p:cNvSpPr>
          <p:nvPr>
            <p:ph type="body" sz="quarter" idx="3"/>
          </p:nvPr>
        </p:nvSpPr>
        <p:spPr bwMode="auto">
          <a:xfrm>
            <a:off x="998724" y="3260485"/>
            <a:ext cx="7999040" cy="3089339"/>
          </a:xfrm>
          <a:prstGeom prst="rect">
            <a:avLst/>
          </a:prstGeom>
          <a:noFill/>
          <a:ln w="9525">
            <a:noFill/>
            <a:miter lim="800000"/>
            <a:headEnd/>
            <a:tailEnd/>
          </a:ln>
          <a:effectLst/>
        </p:spPr>
        <p:txBody>
          <a:bodyPr vert="horz" wrap="square" lIns="96341" tIns="48171" rIns="96341" bIns="48171" numCol="1" anchor="t" anchorCtr="0" compatLnSpc="1">
            <a:prstTxWarp prst="textNoShape">
              <a:avLst/>
            </a:prstTxWarp>
          </a:bodyPr>
          <a:lstStyle/>
          <a:p>
            <a:pPr lvl="0"/>
            <a:r>
              <a:rPr lang="en-GB" noProof="0"/>
              <a:t>Click to edit Master text styles</a:t>
            </a:r>
          </a:p>
          <a:p>
            <a:pPr lvl="1"/>
            <a:r>
              <a:rPr lang="en-GB" noProof="0"/>
              <a:t>Second level</a:t>
            </a:r>
          </a:p>
          <a:p>
            <a:pPr lvl="2"/>
            <a:r>
              <a:rPr lang="en-GB" noProof="0"/>
              <a:t>Third level</a:t>
            </a:r>
          </a:p>
          <a:p>
            <a:pPr lvl="3"/>
            <a:r>
              <a:rPr lang="en-GB" noProof="0"/>
              <a:t>Fourth level</a:t>
            </a:r>
          </a:p>
          <a:p>
            <a:pPr lvl="4"/>
            <a:r>
              <a:rPr lang="en-GB" noProof="0"/>
              <a:t>Fifth level</a:t>
            </a:r>
          </a:p>
        </p:txBody>
      </p:sp>
      <p:sp>
        <p:nvSpPr>
          <p:cNvPr id="9222" name="Rectangle 6"/>
          <p:cNvSpPr>
            <a:spLocks noGrp="1" noChangeArrowheads="1"/>
          </p:cNvSpPr>
          <p:nvPr>
            <p:ph type="ftr" sz="quarter" idx="4"/>
          </p:nvPr>
        </p:nvSpPr>
        <p:spPr bwMode="auto">
          <a:xfrm>
            <a:off x="1" y="6519879"/>
            <a:ext cx="4332428" cy="343381"/>
          </a:xfrm>
          <a:prstGeom prst="rect">
            <a:avLst/>
          </a:prstGeom>
          <a:noFill/>
          <a:ln w="9525">
            <a:noFill/>
            <a:miter lim="800000"/>
            <a:headEnd/>
            <a:tailEnd/>
          </a:ln>
          <a:effectLst/>
        </p:spPr>
        <p:txBody>
          <a:bodyPr vert="horz" wrap="square" lIns="96341" tIns="48171" rIns="96341" bIns="48171" numCol="1" anchor="b" anchorCtr="0" compatLnSpc="1">
            <a:prstTxWarp prst="textNoShape">
              <a:avLst/>
            </a:prstTxWarp>
          </a:bodyPr>
          <a:lstStyle>
            <a:lvl1pPr eaLnBrk="1" hangingPunct="1">
              <a:defRPr sz="1300">
                <a:latin typeface="Arial" charset="0"/>
                <a:cs typeface="Arial" charset="0"/>
              </a:defRPr>
            </a:lvl1pPr>
          </a:lstStyle>
          <a:p>
            <a:pPr>
              <a:defRPr/>
            </a:pPr>
            <a:endParaRPr lang="en-US"/>
          </a:p>
        </p:txBody>
      </p:sp>
      <p:sp>
        <p:nvSpPr>
          <p:cNvPr id="9223" name="Rectangle 7"/>
          <p:cNvSpPr>
            <a:spLocks noGrp="1" noChangeArrowheads="1"/>
          </p:cNvSpPr>
          <p:nvPr>
            <p:ph type="sldNum" sz="quarter" idx="5"/>
          </p:nvPr>
        </p:nvSpPr>
        <p:spPr bwMode="auto">
          <a:xfrm>
            <a:off x="5661750" y="6519879"/>
            <a:ext cx="4332428" cy="343381"/>
          </a:xfrm>
          <a:prstGeom prst="rect">
            <a:avLst/>
          </a:prstGeom>
          <a:noFill/>
          <a:ln w="9525">
            <a:noFill/>
            <a:miter lim="800000"/>
            <a:headEnd/>
            <a:tailEnd/>
          </a:ln>
          <a:effectLst/>
        </p:spPr>
        <p:txBody>
          <a:bodyPr vert="horz" wrap="square" lIns="96341" tIns="48171" rIns="96341" bIns="48171" numCol="1" anchor="b" anchorCtr="0" compatLnSpc="1">
            <a:prstTxWarp prst="textNoShape">
              <a:avLst/>
            </a:prstTxWarp>
          </a:bodyPr>
          <a:lstStyle>
            <a:lvl1pPr algn="r" eaLnBrk="1" hangingPunct="1">
              <a:defRPr sz="1300">
                <a:latin typeface="Arial" panose="020B0604020202020204" pitchFamily="34" charset="0"/>
              </a:defRPr>
            </a:lvl1pPr>
          </a:lstStyle>
          <a:p>
            <a:pPr>
              <a:defRPr/>
            </a:pPr>
            <a:fld id="{C41AC54F-A1AB-464A-B873-9C5097AA634C}" type="slidenum">
              <a:rPr lang="en-GB" altLang="en-US"/>
              <a:pPr>
                <a:defRPr/>
              </a:pPr>
              <a:t>‹#›</a:t>
            </a:fld>
            <a:endParaRPr lang="en-GB" altLang="en-US"/>
          </a:p>
        </p:txBody>
      </p:sp>
    </p:spTree>
    <p:extLst>
      <p:ext uri="{BB962C8B-B14F-4D97-AF65-F5344CB8AC3E}">
        <p14:creationId xmlns:p14="http://schemas.microsoft.com/office/powerpoint/2010/main" val="2848825593"/>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Arial" charset="0"/>
        <a:cs typeface="Arial" charset="0"/>
      </a:defRPr>
    </a:lvl1pPr>
    <a:lvl2pPr marL="457200" algn="l" rtl="0" eaLnBrk="0" fontAlgn="base" hangingPunct="0">
      <a:spcBef>
        <a:spcPct val="30000"/>
      </a:spcBef>
      <a:spcAft>
        <a:spcPct val="0"/>
      </a:spcAft>
      <a:defRPr sz="1200" kern="1200">
        <a:solidFill>
          <a:schemeClr val="tx1"/>
        </a:solidFill>
        <a:latin typeface="Arial" charset="0"/>
        <a:ea typeface="Arial" charset="0"/>
        <a:cs typeface="Arial" charset="0"/>
      </a:defRPr>
    </a:lvl2pPr>
    <a:lvl3pPr marL="914400" algn="l" rtl="0" eaLnBrk="0" fontAlgn="base" hangingPunct="0">
      <a:spcBef>
        <a:spcPct val="30000"/>
      </a:spcBef>
      <a:spcAft>
        <a:spcPct val="0"/>
      </a:spcAft>
      <a:defRPr sz="1200" kern="1200">
        <a:solidFill>
          <a:schemeClr val="tx1"/>
        </a:solidFill>
        <a:latin typeface="Arial" charset="0"/>
        <a:ea typeface="Arial" charset="0"/>
        <a:cs typeface="Arial" charset="0"/>
      </a:defRPr>
    </a:lvl3pPr>
    <a:lvl4pPr marL="1371600" algn="l" rtl="0" eaLnBrk="0" fontAlgn="base" hangingPunct="0">
      <a:spcBef>
        <a:spcPct val="30000"/>
      </a:spcBef>
      <a:spcAft>
        <a:spcPct val="0"/>
      </a:spcAft>
      <a:defRPr sz="1200" kern="1200">
        <a:solidFill>
          <a:schemeClr val="tx1"/>
        </a:solidFill>
        <a:latin typeface="Arial" charset="0"/>
        <a:ea typeface="Arial" charset="0"/>
        <a:cs typeface="Arial" charset="0"/>
      </a:defRPr>
    </a:lvl4pPr>
    <a:lvl5pPr marL="1828800" algn="l" rtl="0" eaLnBrk="0" fontAlgn="base" hangingPunct="0">
      <a:spcBef>
        <a:spcPct val="30000"/>
      </a:spcBef>
      <a:spcAft>
        <a:spcPct val="0"/>
      </a:spcAft>
      <a:defRPr sz="1200" kern="1200">
        <a:solidFill>
          <a:schemeClr val="tx1"/>
        </a:solidFill>
        <a:latin typeface="Arial" charset="0"/>
        <a:ea typeface="Arial" charset="0"/>
        <a:cs typeface="Arial"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Slide Image Placeholder 1"/>
          <p:cNvSpPr>
            <a:spLocks noGrp="1" noRot="1" noChangeAspect="1" noTextEdit="1"/>
          </p:cNvSpPr>
          <p:nvPr>
            <p:ph type="sldImg"/>
          </p:nvPr>
        </p:nvSpPr>
        <p:spPr bwMode="auto">
          <a:noFill/>
          <a:ln>
            <a:solidFill>
              <a:srgbClr val="000000"/>
            </a:solidFill>
            <a:miter lim="800000"/>
            <a:headEnd/>
            <a:tailEnd/>
          </a:ln>
        </p:spPr>
      </p:sp>
      <p:sp>
        <p:nvSpPr>
          <p:cNvPr id="19459"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smtClean="0"/>
          </a:p>
        </p:txBody>
      </p:sp>
      <p:sp>
        <p:nvSpPr>
          <p:cNvPr id="4" name="Slide Number Placeholder 3"/>
          <p:cNvSpPr>
            <a:spLocks noGrp="1"/>
          </p:cNvSpPr>
          <p:nvPr>
            <p:ph type="sldNum" sz="quarter" idx="5"/>
          </p:nvPr>
        </p:nvSpPr>
        <p:spPr/>
        <p:txBody>
          <a:bodyPr/>
          <a:lstStyle/>
          <a:p>
            <a:pPr>
              <a:defRPr/>
            </a:pPr>
            <a:fld id="{A410ABD4-8485-4C80-8FCB-DDA466C1C063}" type="slidenum">
              <a:rPr lang="en-GB">
                <a:solidFill>
                  <a:prstClr val="black"/>
                </a:solidFill>
              </a:rPr>
              <a:pPr>
                <a:defRPr/>
              </a:pPr>
              <a:t>1</a:t>
            </a:fld>
            <a:endParaRPr lang="en-GB">
              <a:solidFill>
                <a:prstClr val="black"/>
              </a:solidFill>
            </a:endParaRPr>
          </a:p>
        </p:txBody>
      </p:sp>
    </p:spTree>
    <p:extLst>
      <p:ext uri="{BB962C8B-B14F-4D97-AF65-F5344CB8AC3E}">
        <p14:creationId xmlns:p14="http://schemas.microsoft.com/office/powerpoint/2010/main" val="252057001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Verdana" panose="020B0604030504040204" pitchFamily="34" charset="0"/>
                <a:cs typeface="Arial" panose="020B0604020202020204" pitchFamily="34" charset="0"/>
              </a:defRPr>
            </a:lvl1pPr>
            <a:lvl2pPr marL="742950" indent="-285750">
              <a:defRPr>
                <a:solidFill>
                  <a:schemeClr val="tx1"/>
                </a:solidFill>
                <a:latin typeface="Verdana" panose="020B0604030504040204" pitchFamily="34" charset="0"/>
                <a:cs typeface="Arial" panose="020B0604020202020204" pitchFamily="34" charset="0"/>
              </a:defRPr>
            </a:lvl2pPr>
            <a:lvl3pPr marL="1143000" indent="-228600">
              <a:defRPr>
                <a:solidFill>
                  <a:schemeClr val="tx1"/>
                </a:solidFill>
                <a:latin typeface="Verdana" panose="020B0604030504040204" pitchFamily="34" charset="0"/>
                <a:cs typeface="Arial" panose="020B0604020202020204" pitchFamily="34" charset="0"/>
              </a:defRPr>
            </a:lvl3pPr>
            <a:lvl4pPr marL="1600200" indent="-228600">
              <a:defRPr>
                <a:solidFill>
                  <a:schemeClr val="tx1"/>
                </a:solidFill>
                <a:latin typeface="Verdana" panose="020B0604030504040204" pitchFamily="34" charset="0"/>
                <a:cs typeface="Arial" panose="020B0604020202020204" pitchFamily="34" charset="0"/>
              </a:defRPr>
            </a:lvl4pPr>
            <a:lvl5pPr marL="2057400" indent="-228600">
              <a:defRPr>
                <a:solidFill>
                  <a:schemeClr val="tx1"/>
                </a:solidFill>
                <a:latin typeface="Verdan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9pPr>
          </a:lstStyle>
          <a:p>
            <a:fld id="{ED18345C-0867-454D-9541-285CA8C6B6FB}" type="slidenum">
              <a:rPr lang="en-GB" altLang="en-US" smtClean="0">
                <a:latin typeface="Arial" panose="020B0604020202020204" pitchFamily="34" charset="0"/>
              </a:rPr>
              <a:pPr/>
              <a:t>10</a:t>
            </a:fld>
            <a:endParaRPr lang="en-GB" altLang="en-US">
              <a:latin typeface="Arial" panose="020B0604020202020204" pitchFamily="34" charset="0"/>
            </a:endParaRPr>
          </a:p>
        </p:txBody>
      </p:sp>
      <p:sp>
        <p:nvSpPr>
          <p:cNvPr id="24579" name="Rectangle 7"/>
          <p:cNvSpPr txBox="1">
            <a:spLocks noGrp="1" noChangeArrowheads="1"/>
          </p:cNvSpPr>
          <p:nvPr/>
        </p:nvSpPr>
        <p:spPr bwMode="auto">
          <a:xfrm>
            <a:off x="5661750" y="6519879"/>
            <a:ext cx="4332428" cy="3433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6341" tIns="48171" rIns="96341" bIns="48171" anchor="b"/>
          <a:lstStyle>
            <a:lvl1pPr>
              <a:defRPr>
                <a:solidFill>
                  <a:schemeClr val="tx1"/>
                </a:solidFill>
                <a:latin typeface="Verdana" panose="020B0604030504040204" pitchFamily="34" charset="0"/>
                <a:cs typeface="Arial" panose="020B0604020202020204" pitchFamily="34" charset="0"/>
              </a:defRPr>
            </a:lvl1pPr>
            <a:lvl2pPr marL="742950" indent="-285750">
              <a:defRPr>
                <a:solidFill>
                  <a:schemeClr val="tx1"/>
                </a:solidFill>
                <a:latin typeface="Verdana" panose="020B0604030504040204" pitchFamily="34" charset="0"/>
                <a:cs typeface="Arial" panose="020B0604020202020204" pitchFamily="34" charset="0"/>
              </a:defRPr>
            </a:lvl2pPr>
            <a:lvl3pPr marL="1143000" indent="-228600">
              <a:defRPr>
                <a:solidFill>
                  <a:schemeClr val="tx1"/>
                </a:solidFill>
                <a:latin typeface="Verdana" panose="020B0604030504040204" pitchFamily="34" charset="0"/>
                <a:cs typeface="Arial" panose="020B0604020202020204" pitchFamily="34" charset="0"/>
              </a:defRPr>
            </a:lvl3pPr>
            <a:lvl4pPr marL="1600200" indent="-228600">
              <a:defRPr>
                <a:solidFill>
                  <a:schemeClr val="tx1"/>
                </a:solidFill>
                <a:latin typeface="Verdana" panose="020B0604030504040204" pitchFamily="34" charset="0"/>
                <a:cs typeface="Arial" panose="020B0604020202020204" pitchFamily="34" charset="0"/>
              </a:defRPr>
            </a:lvl4pPr>
            <a:lvl5pPr marL="2057400" indent="-228600">
              <a:defRPr>
                <a:solidFill>
                  <a:schemeClr val="tx1"/>
                </a:solidFill>
                <a:latin typeface="Verdan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9pPr>
          </a:lstStyle>
          <a:p>
            <a:pPr algn="r" eaLnBrk="1" hangingPunct="1"/>
            <a:fld id="{66C93AB2-0C01-42D6-AD42-42EE8B3420D0}" type="slidenum">
              <a:rPr lang="en-GB" altLang="en-US" sz="1300">
                <a:latin typeface="Arial" panose="020B0604020202020204" pitchFamily="34" charset="0"/>
              </a:rPr>
              <a:pPr algn="r" eaLnBrk="1" hangingPunct="1"/>
              <a:t>10</a:t>
            </a:fld>
            <a:endParaRPr lang="en-GB" altLang="en-US" sz="1300">
              <a:latin typeface="Arial" panose="020B0604020202020204" pitchFamily="34" charset="0"/>
            </a:endParaRPr>
          </a:p>
        </p:txBody>
      </p:sp>
      <p:sp>
        <p:nvSpPr>
          <p:cNvPr id="24580" name="Rectangle 2"/>
          <p:cNvSpPr>
            <a:spLocks noGrp="1" noRot="1" noChangeAspect="1" noChangeArrowheads="1" noTextEdit="1"/>
          </p:cNvSpPr>
          <p:nvPr>
            <p:ph type="sldImg"/>
          </p:nvPr>
        </p:nvSpPr>
        <p:spPr>
          <a:ln/>
        </p:spPr>
      </p:sp>
      <p:sp>
        <p:nvSpPr>
          <p:cNvPr id="2458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01946597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Verdana" panose="020B0604030504040204" pitchFamily="34" charset="0"/>
                <a:cs typeface="Arial" panose="020B0604020202020204" pitchFamily="34" charset="0"/>
              </a:defRPr>
            </a:lvl1pPr>
            <a:lvl2pPr marL="742950" indent="-285750">
              <a:defRPr>
                <a:solidFill>
                  <a:schemeClr val="tx1"/>
                </a:solidFill>
                <a:latin typeface="Verdana" panose="020B0604030504040204" pitchFamily="34" charset="0"/>
                <a:cs typeface="Arial" panose="020B0604020202020204" pitchFamily="34" charset="0"/>
              </a:defRPr>
            </a:lvl2pPr>
            <a:lvl3pPr marL="1143000" indent="-228600">
              <a:defRPr>
                <a:solidFill>
                  <a:schemeClr val="tx1"/>
                </a:solidFill>
                <a:latin typeface="Verdana" panose="020B0604030504040204" pitchFamily="34" charset="0"/>
                <a:cs typeface="Arial" panose="020B0604020202020204" pitchFamily="34" charset="0"/>
              </a:defRPr>
            </a:lvl3pPr>
            <a:lvl4pPr marL="1600200" indent="-228600">
              <a:defRPr>
                <a:solidFill>
                  <a:schemeClr val="tx1"/>
                </a:solidFill>
                <a:latin typeface="Verdana" panose="020B0604030504040204" pitchFamily="34" charset="0"/>
                <a:cs typeface="Arial" panose="020B0604020202020204" pitchFamily="34" charset="0"/>
              </a:defRPr>
            </a:lvl4pPr>
            <a:lvl5pPr marL="2057400" indent="-228600">
              <a:defRPr>
                <a:solidFill>
                  <a:schemeClr val="tx1"/>
                </a:solidFill>
                <a:latin typeface="Verdan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9pPr>
          </a:lstStyle>
          <a:p>
            <a:fld id="{ED18345C-0867-454D-9541-285CA8C6B6FB}" type="slidenum">
              <a:rPr lang="en-GB" altLang="en-US" smtClean="0">
                <a:latin typeface="Arial" panose="020B0604020202020204" pitchFamily="34" charset="0"/>
              </a:rPr>
              <a:pPr/>
              <a:t>11</a:t>
            </a:fld>
            <a:endParaRPr lang="en-GB" altLang="en-US">
              <a:latin typeface="Arial" panose="020B0604020202020204" pitchFamily="34" charset="0"/>
            </a:endParaRPr>
          </a:p>
        </p:txBody>
      </p:sp>
      <p:sp>
        <p:nvSpPr>
          <p:cNvPr id="24579" name="Rectangle 7"/>
          <p:cNvSpPr txBox="1">
            <a:spLocks noGrp="1" noChangeArrowheads="1"/>
          </p:cNvSpPr>
          <p:nvPr/>
        </p:nvSpPr>
        <p:spPr bwMode="auto">
          <a:xfrm>
            <a:off x="5661750" y="6519879"/>
            <a:ext cx="4332428" cy="3433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6341" tIns="48171" rIns="96341" bIns="48171" anchor="b"/>
          <a:lstStyle>
            <a:lvl1pPr>
              <a:defRPr>
                <a:solidFill>
                  <a:schemeClr val="tx1"/>
                </a:solidFill>
                <a:latin typeface="Verdana" panose="020B0604030504040204" pitchFamily="34" charset="0"/>
                <a:cs typeface="Arial" panose="020B0604020202020204" pitchFamily="34" charset="0"/>
              </a:defRPr>
            </a:lvl1pPr>
            <a:lvl2pPr marL="742950" indent="-285750">
              <a:defRPr>
                <a:solidFill>
                  <a:schemeClr val="tx1"/>
                </a:solidFill>
                <a:latin typeface="Verdana" panose="020B0604030504040204" pitchFamily="34" charset="0"/>
                <a:cs typeface="Arial" panose="020B0604020202020204" pitchFamily="34" charset="0"/>
              </a:defRPr>
            </a:lvl2pPr>
            <a:lvl3pPr marL="1143000" indent="-228600">
              <a:defRPr>
                <a:solidFill>
                  <a:schemeClr val="tx1"/>
                </a:solidFill>
                <a:latin typeface="Verdana" panose="020B0604030504040204" pitchFamily="34" charset="0"/>
                <a:cs typeface="Arial" panose="020B0604020202020204" pitchFamily="34" charset="0"/>
              </a:defRPr>
            </a:lvl3pPr>
            <a:lvl4pPr marL="1600200" indent="-228600">
              <a:defRPr>
                <a:solidFill>
                  <a:schemeClr val="tx1"/>
                </a:solidFill>
                <a:latin typeface="Verdana" panose="020B0604030504040204" pitchFamily="34" charset="0"/>
                <a:cs typeface="Arial" panose="020B0604020202020204" pitchFamily="34" charset="0"/>
              </a:defRPr>
            </a:lvl4pPr>
            <a:lvl5pPr marL="2057400" indent="-228600">
              <a:defRPr>
                <a:solidFill>
                  <a:schemeClr val="tx1"/>
                </a:solidFill>
                <a:latin typeface="Verdan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9pPr>
          </a:lstStyle>
          <a:p>
            <a:pPr algn="r" eaLnBrk="1" hangingPunct="1"/>
            <a:fld id="{66C93AB2-0C01-42D6-AD42-42EE8B3420D0}" type="slidenum">
              <a:rPr lang="en-GB" altLang="en-US" sz="1300">
                <a:latin typeface="Arial" panose="020B0604020202020204" pitchFamily="34" charset="0"/>
              </a:rPr>
              <a:pPr algn="r" eaLnBrk="1" hangingPunct="1"/>
              <a:t>11</a:t>
            </a:fld>
            <a:endParaRPr lang="en-GB" altLang="en-US" sz="1300">
              <a:latin typeface="Arial" panose="020B0604020202020204" pitchFamily="34" charset="0"/>
            </a:endParaRPr>
          </a:p>
        </p:txBody>
      </p:sp>
      <p:sp>
        <p:nvSpPr>
          <p:cNvPr id="24580" name="Rectangle 2"/>
          <p:cNvSpPr>
            <a:spLocks noGrp="1" noRot="1" noChangeAspect="1" noChangeArrowheads="1" noTextEdit="1"/>
          </p:cNvSpPr>
          <p:nvPr>
            <p:ph type="sldImg"/>
          </p:nvPr>
        </p:nvSpPr>
        <p:spPr>
          <a:ln/>
        </p:spPr>
      </p:sp>
      <p:sp>
        <p:nvSpPr>
          <p:cNvPr id="2458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08004811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Verdana" panose="020B0604030504040204" pitchFamily="34" charset="0"/>
                <a:cs typeface="Arial" panose="020B0604020202020204" pitchFamily="34" charset="0"/>
              </a:defRPr>
            </a:lvl1pPr>
            <a:lvl2pPr marL="742950" indent="-285750">
              <a:defRPr>
                <a:solidFill>
                  <a:schemeClr val="tx1"/>
                </a:solidFill>
                <a:latin typeface="Verdana" panose="020B0604030504040204" pitchFamily="34" charset="0"/>
                <a:cs typeface="Arial" panose="020B0604020202020204" pitchFamily="34" charset="0"/>
              </a:defRPr>
            </a:lvl2pPr>
            <a:lvl3pPr marL="1143000" indent="-228600">
              <a:defRPr>
                <a:solidFill>
                  <a:schemeClr val="tx1"/>
                </a:solidFill>
                <a:latin typeface="Verdana" panose="020B0604030504040204" pitchFamily="34" charset="0"/>
                <a:cs typeface="Arial" panose="020B0604020202020204" pitchFamily="34" charset="0"/>
              </a:defRPr>
            </a:lvl3pPr>
            <a:lvl4pPr marL="1600200" indent="-228600">
              <a:defRPr>
                <a:solidFill>
                  <a:schemeClr val="tx1"/>
                </a:solidFill>
                <a:latin typeface="Verdana" panose="020B0604030504040204" pitchFamily="34" charset="0"/>
                <a:cs typeface="Arial" panose="020B0604020202020204" pitchFamily="34" charset="0"/>
              </a:defRPr>
            </a:lvl4pPr>
            <a:lvl5pPr marL="2057400" indent="-228600">
              <a:defRPr>
                <a:solidFill>
                  <a:schemeClr val="tx1"/>
                </a:solidFill>
                <a:latin typeface="Verdan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9pPr>
          </a:lstStyle>
          <a:p>
            <a:fld id="{ED18345C-0867-454D-9541-285CA8C6B6FB}" type="slidenum">
              <a:rPr lang="en-GB" altLang="en-US" smtClean="0">
                <a:latin typeface="Arial" panose="020B0604020202020204" pitchFamily="34" charset="0"/>
              </a:rPr>
              <a:pPr/>
              <a:t>12</a:t>
            </a:fld>
            <a:endParaRPr lang="en-GB" altLang="en-US">
              <a:latin typeface="Arial" panose="020B0604020202020204" pitchFamily="34" charset="0"/>
            </a:endParaRPr>
          </a:p>
        </p:txBody>
      </p:sp>
      <p:sp>
        <p:nvSpPr>
          <p:cNvPr id="24579" name="Rectangle 7"/>
          <p:cNvSpPr txBox="1">
            <a:spLocks noGrp="1" noChangeArrowheads="1"/>
          </p:cNvSpPr>
          <p:nvPr/>
        </p:nvSpPr>
        <p:spPr bwMode="auto">
          <a:xfrm>
            <a:off x="5661750" y="6519879"/>
            <a:ext cx="4332428" cy="3433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6341" tIns="48171" rIns="96341" bIns="48171" anchor="b"/>
          <a:lstStyle>
            <a:lvl1pPr>
              <a:defRPr>
                <a:solidFill>
                  <a:schemeClr val="tx1"/>
                </a:solidFill>
                <a:latin typeface="Verdana" panose="020B0604030504040204" pitchFamily="34" charset="0"/>
                <a:cs typeface="Arial" panose="020B0604020202020204" pitchFamily="34" charset="0"/>
              </a:defRPr>
            </a:lvl1pPr>
            <a:lvl2pPr marL="742950" indent="-285750">
              <a:defRPr>
                <a:solidFill>
                  <a:schemeClr val="tx1"/>
                </a:solidFill>
                <a:latin typeface="Verdana" panose="020B0604030504040204" pitchFamily="34" charset="0"/>
                <a:cs typeface="Arial" panose="020B0604020202020204" pitchFamily="34" charset="0"/>
              </a:defRPr>
            </a:lvl2pPr>
            <a:lvl3pPr marL="1143000" indent="-228600">
              <a:defRPr>
                <a:solidFill>
                  <a:schemeClr val="tx1"/>
                </a:solidFill>
                <a:latin typeface="Verdana" panose="020B0604030504040204" pitchFamily="34" charset="0"/>
                <a:cs typeface="Arial" panose="020B0604020202020204" pitchFamily="34" charset="0"/>
              </a:defRPr>
            </a:lvl3pPr>
            <a:lvl4pPr marL="1600200" indent="-228600">
              <a:defRPr>
                <a:solidFill>
                  <a:schemeClr val="tx1"/>
                </a:solidFill>
                <a:latin typeface="Verdana" panose="020B0604030504040204" pitchFamily="34" charset="0"/>
                <a:cs typeface="Arial" panose="020B0604020202020204" pitchFamily="34" charset="0"/>
              </a:defRPr>
            </a:lvl4pPr>
            <a:lvl5pPr marL="2057400" indent="-228600">
              <a:defRPr>
                <a:solidFill>
                  <a:schemeClr val="tx1"/>
                </a:solidFill>
                <a:latin typeface="Verdan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9pPr>
          </a:lstStyle>
          <a:p>
            <a:pPr algn="r" eaLnBrk="1" hangingPunct="1"/>
            <a:fld id="{66C93AB2-0C01-42D6-AD42-42EE8B3420D0}" type="slidenum">
              <a:rPr lang="en-GB" altLang="en-US" sz="1300">
                <a:latin typeface="Arial" panose="020B0604020202020204" pitchFamily="34" charset="0"/>
              </a:rPr>
              <a:pPr algn="r" eaLnBrk="1" hangingPunct="1"/>
              <a:t>12</a:t>
            </a:fld>
            <a:endParaRPr lang="en-GB" altLang="en-US" sz="1300">
              <a:latin typeface="Arial" panose="020B0604020202020204" pitchFamily="34" charset="0"/>
            </a:endParaRPr>
          </a:p>
        </p:txBody>
      </p:sp>
      <p:sp>
        <p:nvSpPr>
          <p:cNvPr id="24580" name="Rectangle 2"/>
          <p:cNvSpPr>
            <a:spLocks noGrp="1" noRot="1" noChangeAspect="1" noChangeArrowheads="1" noTextEdit="1"/>
          </p:cNvSpPr>
          <p:nvPr>
            <p:ph type="sldImg"/>
          </p:nvPr>
        </p:nvSpPr>
        <p:spPr>
          <a:ln/>
        </p:spPr>
      </p:sp>
      <p:sp>
        <p:nvSpPr>
          <p:cNvPr id="2458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77339734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Verdana" panose="020B0604030504040204" pitchFamily="34" charset="0"/>
                <a:cs typeface="Arial" panose="020B0604020202020204" pitchFamily="34" charset="0"/>
              </a:defRPr>
            </a:lvl1pPr>
            <a:lvl2pPr marL="742950" indent="-285750">
              <a:defRPr>
                <a:solidFill>
                  <a:schemeClr val="tx1"/>
                </a:solidFill>
                <a:latin typeface="Verdana" panose="020B0604030504040204" pitchFamily="34" charset="0"/>
                <a:cs typeface="Arial" panose="020B0604020202020204" pitchFamily="34" charset="0"/>
              </a:defRPr>
            </a:lvl2pPr>
            <a:lvl3pPr marL="1143000" indent="-228600">
              <a:defRPr>
                <a:solidFill>
                  <a:schemeClr val="tx1"/>
                </a:solidFill>
                <a:latin typeface="Verdana" panose="020B0604030504040204" pitchFamily="34" charset="0"/>
                <a:cs typeface="Arial" panose="020B0604020202020204" pitchFamily="34" charset="0"/>
              </a:defRPr>
            </a:lvl3pPr>
            <a:lvl4pPr marL="1600200" indent="-228600">
              <a:defRPr>
                <a:solidFill>
                  <a:schemeClr val="tx1"/>
                </a:solidFill>
                <a:latin typeface="Verdana" panose="020B0604030504040204" pitchFamily="34" charset="0"/>
                <a:cs typeface="Arial" panose="020B0604020202020204" pitchFamily="34" charset="0"/>
              </a:defRPr>
            </a:lvl4pPr>
            <a:lvl5pPr marL="2057400" indent="-228600">
              <a:defRPr>
                <a:solidFill>
                  <a:schemeClr val="tx1"/>
                </a:solidFill>
                <a:latin typeface="Verdan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9pPr>
          </a:lstStyle>
          <a:p>
            <a:fld id="{ED18345C-0867-454D-9541-285CA8C6B6FB}" type="slidenum">
              <a:rPr lang="en-GB" altLang="en-US" smtClean="0">
                <a:latin typeface="Arial" panose="020B0604020202020204" pitchFamily="34" charset="0"/>
              </a:rPr>
              <a:pPr/>
              <a:t>13</a:t>
            </a:fld>
            <a:endParaRPr lang="en-GB" altLang="en-US">
              <a:latin typeface="Arial" panose="020B0604020202020204" pitchFamily="34" charset="0"/>
            </a:endParaRPr>
          </a:p>
        </p:txBody>
      </p:sp>
      <p:sp>
        <p:nvSpPr>
          <p:cNvPr id="24579" name="Rectangle 7"/>
          <p:cNvSpPr txBox="1">
            <a:spLocks noGrp="1" noChangeArrowheads="1"/>
          </p:cNvSpPr>
          <p:nvPr/>
        </p:nvSpPr>
        <p:spPr bwMode="auto">
          <a:xfrm>
            <a:off x="5661750" y="6519879"/>
            <a:ext cx="4332428" cy="3433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6341" tIns="48171" rIns="96341" bIns="48171" anchor="b"/>
          <a:lstStyle>
            <a:lvl1pPr>
              <a:defRPr>
                <a:solidFill>
                  <a:schemeClr val="tx1"/>
                </a:solidFill>
                <a:latin typeface="Verdana" panose="020B0604030504040204" pitchFamily="34" charset="0"/>
                <a:cs typeface="Arial" panose="020B0604020202020204" pitchFamily="34" charset="0"/>
              </a:defRPr>
            </a:lvl1pPr>
            <a:lvl2pPr marL="742950" indent="-285750">
              <a:defRPr>
                <a:solidFill>
                  <a:schemeClr val="tx1"/>
                </a:solidFill>
                <a:latin typeface="Verdana" panose="020B0604030504040204" pitchFamily="34" charset="0"/>
                <a:cs typeface="Arial" panose="020B0604020202020204" pitchFamily="34" charset="0"/>
              </a:defRPr>
            </a:lvl2pPr>
            <a:lvl3pPr marL="1143000" indent="-228600">
              <a:defRPr>
                <a:solidFill>
                  <a:schemeClr val="tx1"/>
                </a:solidFill>
                <a:latin typeface="Verdana" panose="020B0604030504040204" pitchFamily="34" charset="0"/>
                <a:cs typeface="Arial" panose="020B0604020202020204" pitchFamily="34" charset="0"/>
              </a:defRPr>
            </a:lvl3pPr>
            <a:lvl4pPr marL="1600200" indent="-228600">
              <a:defRPr>
                <a:solidFill>
                  <a:schemeClr val="tx1"/>
                </a:solidFill>
                <a:latin typeface="Verdana" panose="020B0604030504040204" pitchFamily="34" charset="0"/>
                <a:cs typeface="Arial" panose="020B0604020202020204" pitchFamily="34" charset="0"/>
              </a:defRPr>
            </a:lvl4pPr>
            <a:lvl5pPr marL="2057400" indent="-228600">
              <a:defRPr>
                <a:solidFill>
                  <a:schemeClr val="tx1"/>
                </a:solidFill>
                <a:latin typeface="Verdan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9pPr>
          </a:lstStyle>
          <a:p>
            <a:pPr algn="r" eaLnBrk="1" hangingPunct="1"/>
            <a:fld id="{66C93AB2-0C01-42D6-AD42-42EE8B3420D0}" type="slidenum">
              <a:rPr lang="en-GB" altLang="en-US" sz="1300">
                <a:latin typeface="Arial" panose="020B0604020202020204" pitchFamily="34" charset="0"/>
              </a:rPr>
              <a:pPr algn="r" eaLnBrk="1" hangingPunct="1"/>
              <a:t>13</a:t>
            </a:fld>
            <a:endParaRPr lang="en-GB" altLang="en-US" sz="1300">
              <a:latin typeface="Arial" panose="020B0604020202020204" pitchFamily="34" charset="0"/>
            </a:endParaRPr>
          </a:p>
        </p:txBody>
      </p:sp>
      <p:sp>
        <p:nvSpPr>
          <p:cNvPr id="24580" name="Rectangle 2"/>
          <p:cNvSpPr>
            <a:spLocks noGrp="1" noRot="1" noChangeAspect="1" noChangeArrowheads="1" noTextEdit="1"/>
          </p:cNvSpPr>
          <p:nvPr>
            <p:ph type="sldImg"/>
          </p:nvPr>
        </p:nvSpPr>
        <p:spPr>
          <a:ln/>
        </p:spPr>
      </p:sp>
      <p:sp>
        <p:nvSpPr>
          <p:cNvPr id="2458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21272463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Verdana" panose="020B0604030504040204" pitchFamily="34" charset="0"/>
                <a:cs typeface="Arial" panose="020B0604020202020204" pitchFamily="34" charset="0"/>
              </a:defRPr>
            </a:lvl1pPr>
            <a:lvl2pPr marL="742950" indent="-285750">
              <a:defRPr>
                <a:solidFill>
                  <a:schemeClr val="tx1"/>
                </a:solidFill>
                <a:latin typeface="Verdana" panose="020B0604030504040204" pitchFamily="34" charset="0"/>
                <a:cs typeface="Arial" panose="020B0604020202020204" pitchFamily="34" charset="0"/>
              </a:defRPr>
            </a:lvl2pPr>
            <a:lvl3pPr marL="1143000" indent="-228600">
              <a:defRPr>
                <a:solidFill>
                  <a:schemeClr val="tx1"/>
                </a:solidFill>
                <a:latin typeface="Verdana" panose="020B0604030504040204" pitchFamily="34" charset="0"/>
                <a:cs typeface="Arial" panose="020B0604020202020204" pitchFamily="34" charset="0"/>
              </a:defRPr>
            </a:lvl3pPr>
            <a:lvl4pPr marL="1600200" indent="-228600">
              <a:defRPr>
                <a:solidFill>
                  <a:schemeClr val="tx1"/>
                </a:solidFill>
                <a:latin typeface="Verdana" panose="020B0604030504040204" pitchFamily="34" charset="0"/>
                <a:cs typeface="Arial" panose="020B0604020202020204" pitchFamily="34" charset="0"/>
              </a:defRPr>
            </a:lvl4pPr>
            <a:lvl5pPr marL="2057400" indent="-228600">
              <a:defRPr>
                <a:solidFill>
                  <a:schemeClr val="tx1"/>
                </a:solidFill>
                <a:latin typeface="Verdan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9pPr>
          </a:lstStyle>
          <a:p>
            <a:fld id="{ED18345C-0867-454D-9541-285CA8C6B6FB}" type="slidenum">
              <a:rPr lang="en-GB" altLang="en-US" smtClean="0">
                <a:latin typeface="Arial" panose="020B0604020202020204" pitchFamily="34" charset="0"/>
              </a:rPr>
              <a:pPr/>
              <a:t>14</a:t>
            </a:fld>
            <a:endParaRPr lang="en-GB" altLang="en-US">
              <a:latin typeface="Arial" panose="020B0604020202020204" pitchFamily="34" charset="0"/>
            </a:endParaRPr>
          </a:p>
        </p:txBody>
      </p:sp>
      <p:sp>
        <p:nvSpPr>
          <p:cNvPr id="24579" name="Rectangle 7"/>
          <p:cNvSpPr txBox="1">
            <a:spLocks noGrp="1" noChangeArrowheads="1"/>
          </p:cNvSpPr>
          <p:nvPr/>
        </p:nvSpPr>
        <p:spPr bwMode="auto">
          <a:xfrm>
            <a:off x="5661750" y="6519879"/>
            <a:ext cx="4332428" cy="3433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6341" tIns="48171" rIns="96341" bIns="48171" anchor="b"/>
          <a:lstStyle>
            <a:lvl1pPr>
              <a:defRPr>
                <a:solidFill>
                  <a:schemeClr val="tx1"/>
                </a:solidFill>
                <a:latin typeface="Verdana" panose="020B0604030504040204" pitchFamily="34" charset="0"/>
                <a:cs typeface="Arial" panose="020B0604020202020204" pitchFamily="34" charset="0"/>
              </a:defRPr>
            </a:lvl1pPr>
            <a:lvl2pPr marL="742950" indent="-285750">
              <a:defRPr>
                <a:solidFill>
                  <a:schemeClr val="tx1"/>
                </a:solidFill>
                <a:latin typeface="Verdana" panose="020B0604030504040204" pitchFamily="34" charset="0"/>
                <a:cs typeface="Arial" panose="020B0604020202020204" pitchFamily="34" charset="0"/>
              </a:defRPr>
            </a:lvl2pPr>
            <a:lvl3pPr marL="1143000" indent="-228600">
              <a:defRPr>
                <a:solidFill>
                  <a:schemeClr val="tx1"/>
                </a:solidFill>
                <a:latin typeface="Verdana" panose="020B0604030504040204" pitchFamily="34" charset="0"/>
                <a:cs typeface="Arial" panose="020B0604020202020204" pitchFamily="34" charset="0"/>
              </a:defRPr>
            </a:lvl3pPr>
            <a:lvl4pPr marL="1600200" indent="-228600">
              <a:defRPr>
                <a:solidFill>
                  <a:schemeClr val="tx1"/>
                </a:solidFill>
                <a:latin typeface="Verdana" panose="020B0604030504040204" pitchFamily="34" charset="0"/>
                <a:cs typeface="Arial" panose="020B0604020202020204" pitchFamily="34" charset="0"/>
              </a:defRPr>
            </a:lvl4pPr>
            <a:lvl5pPr marL="2057400" indent="-228600">
              <a:defRPr>
                <a:solidFill>
                  <a:schemeClr val="tx1"/>
                </a:solidFill>
                <a:latin typeface="Verdan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9pPr>
          </a:lstStyle>
          <a:p>
            <a:pPr algn="r" eaLnBrk="1" hangingPunct="1"/>
            <a:fld id="{66C93AB2-0C01-42D6-AD42-42EE8B3420D0}" type="slidenum">
              <a:rPr lang="en-GB" altLang="en-US" sz="1300">
                <a:latin typeface="Arial" panose="020B0604020202020204" pitchFamily="34" charset="0"/>
              </a:rPr>
              <a:pPr algn="r" eaLnBrk="1" hangingPunct="1"/>
              <a:t>14</a:t>
            </a:fld>
            <a:endParaRPr lang="en-GB" altLang="en-US" sz="1300">
              <a:latin typeface="Arial" panose="020B0604020202020204" pitchFamily="34" charset="0"/>
            </a:endParaRPr>
          </a:p>
        </p:txBody>
      </p:sp>
      <p:sp>
        <p:nvSpPr>
          <p:cNvPr id="24580" name="Rectangle 2"/>
          <p:cNvSpPr>
            <a:spLocks noGrp="1" noRot="1" noChangeAspect="1" noChangeArrowheads="1" noTextEdit="1"/>
          </p:cNvSpPr>
          <p:nvPr>
            <p:ph type="sldImg"/>
          </p:nvPr>
        </p:nvSpPr>
        <p:spPr>
          <a:ln/>
        </p:spPr>
      </p:sp>
      <p:sp>
        <p:nvSpPr>
          <p:cNvPr id="2458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73392929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Verdana" panose="020B0604030504040204" pitchFamily="34" charset="0"/>
                <a:cs typeface="Arial" panose="020B0604020202020204" pitchFamily="34" charset="0"/>
              </a:defRPr>
            </a:lvl1pPr>
            <a:lvl2pPr marL="742950" indent="-285750">
              <a:defRPr>
                <a:solidFill>
                  <a:schemeClr val="tx1"/>
                </a:solidFill>
                <a:latin typeface="Verdana" panose="020B0604030504040204" pitchFamily="34" charset="0"/>
                <a:cs typeface="Arial" panose="020B0604020202020204" pitchFamily="34" charset="0"/>
              </a:defRPr>
            </a:lvl2pPr>
            <a:lvl3pPr marL="1143000" indent="-228600">
              <a:defRPr>
                <a:solidFill>
                  <a:schemeClr val="tx1"/>
                </a:solidFill>
                <a:latin typeface="Verdana" panose="020B0604030504040204" pitchFamily="34" charset="0"/>
                <a:cs typeface="Arial" panose="020B0604020202020204" pitchFamily="34" charset="0"/>
              </a:defRPr>
            </a:lvl3pPr>
            <a:lvl4pPr marL="1600200" indent="-228600">
              <a:defRPr>
                <a:solidFill>
                  <a:schemeClr val="tx1"/>
                </a:solidFill>
                <a:latin typeface="Verdana" panose="020B0604030504040204" pitchFamily="34" charset="0"/>
                <a:cs typeface="Arial" panose="020B0604020202020204" pitchFamily="34" charset="0"/>
              </a:defRPr>
            </a:lvl4pPr>
            <a:lvl5pPr marL="2057400" indent="-228600">
              <a:defRPr>
                <a:solidFill>
                  <a:schemeClr val="tx1"/>
                </a:solidFill>
                <a:latin typeface="Verdan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9pPr>
          </a:lstStyle>
          <a:p>
            <a:fld id="{ED18345C-0867-454D-9541-285CA8C6B6FB}" type="slidenum">
              <a:rPr lang="en-GB" altLang="en-US" smtClean="0">
                <a:latin typeface="Arial" panose="020B0604020202020204" pitchFamily="34" charset="0"/>
              </a:rPr>
              <a:pPr/>
              <a:t>15</a:t>
            </a:fld>
            <a:endParaRPr lang="en-GB" altLang="en-US">
              <a:latin typeface="Arial" panose="020B0604020202020204" pitchFamily="34" charset="0"/>
            </a:endParaRPr>
          </a:p>
        </p:txBody>
      </p:sp>
      <p:sp>
        <p:nvSpPr>
          <p:cNvPr id="24579" name="Rectangle 7"/>
          <p:cNvSpPr txBox="1">
            <a:spLocks noGrp="1" noChangeArrowheads="1"/>
          </p:cNvSpPr>
          <p:nvPr/>
        </p:nvSpPr>
        <p:spPr bwMode="auto">
          <a:xfrm>
            <a:off x="5661750" y="6519879"/>
            <a:ext cx="4332428" cy="3433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6341" tIns="48171" rIns="96341" bIns="48171" anchor="b"/>
          <a:lstStyle>
            <a:lvl1pPr>
              <a:defRPr>
                <a:solidFill>
                  <a:schemeClr val="tx1"/>
                </a:solidFill>
                <a:latin typeface="Verdana" panose="020B0604030504040204" pitchFamily="34" charset="0"/>
                <a:cs typeface="Arial" panose="020B0604020202020204" pitchFamily="34" charset="0"/>
              </a:defRPr>
            </a:lvl1pPr>
            <a:lvl2pPr marL="742950" indent="-285750">
              <a:defRPr>
                <a:solidFill>
                  <a:schemeClr val="tx1"/>
                </a:solidFill>
                <a:latin typeface="Verdana" panose="020B0604030504040204" pitchFamily="34" charset="0"/>
                <a:cs typeface="Arial" panose="020B0604020202020204" pitchFamily="34" charset="0"/>
              </a:defRPr>
            </a:lvl2pPr>
            <a:lvl3pPr marL="1143000" indent="-228600">
              <a:defRPr>
                <a:solidFill>
                  <a:schemeClr val="tx1"/>
                </a:solidFill>
                <a:latin typeface="Verdana" panose="020B0604030504040204" pitchFamily="34" charset="0"/>
                <a:cs typeface="Arial" panose="020B0604020202020204" pitchFamily="34" charset="0"/>
              </a:defRPr>
            </a:lvl3pPr>
            <a:lvl4pPr marL="1600200" indent="-228600">
              <a:defRPr>
                <a:solidFill>
                  <a:schemeClr val="tx1"/>
                </a:solidFill>
                <a:latin typeface="Verdana" panose="020B0604030504040204" pitchFamily="34" charset="0"/>
                <a:cs typeface="Arial" panose="020B0604020202020204" pitchFamily="34" charset="0"/>
              </a:defRPr>
            </a:lvl4pPr>
            <a:lvl5pPr marL="2057400" indent="-228600">
              <a:defRPr>
                <a:solidFill>
                  <a:schemeClr val="tx1"/>
                </a:solidFill>
                <a:latin typeface="Verdan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9pPr>
          </a:lstStyle>
          <a:p>
            <a:pPr algn="r" eaLnBrk="1" hangingPunct="1"/>
            <a:fld id="{66C93AB2-0C01-42D6-AD42-42EE8B3420D0}" type="slidenum">
              <a:rPr lang="en-GB" altLang="en-US" sz="1300">
                <a:latin typeface="Arial" panose="020B0604020202020204" pitchFamily="34" charset="0"/>
              </a:rPr>
              <a:pPr algn="r" eaLnBrk="1" hangingPunct="1"/>
              <a:t>15</a:t>
            </a:fld>
            <a:endParaRPr lang="en-GB" altLang="en-US" sz="1300">
              <a:latin typeface="Arial" panose="020B0604020202020204" pitchFamily="34" charset="0"/>
            </a:endParaRPr>
          </a:p>
        </p:txBody>
      </p:sp>
      <p:sp>
        <p:nvSpPr>
          <p:cNvPr id="24580" name="Rectangle 2"/>
          <p:cNvSpPr>
            <a:spLocks noGrp="1" noRot="1" noChangeAspect="1" noChangeArrowheads="1" noTextEdit="1"/>
          </p:cNvSpPr>
          <p:nvPr>
            <p:ph type="sldImg"/>
          </p:nvPr>
        </p:nvSpPr>
        <p:spPr>
          <a:ln/>
        </p:spPr>
      </p:sp>
      <p:sp>
        <p:nvSpPr>
          <p:cNvPr id="2458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1618969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Verdana" panose="020B0604030504040204" pitchFamily="34" charset="0"/>
                <a:cs typeface="Arial" panose="020B0604020202020204" pitchFamily="34" charset="0"/>
              </a:defRPr>
            </a:lvl1pPr>
            <a:lvl2pPr marL="742950" indent="-285750">
              <a:defRPr>
                <a:solidFill>
                  <a:schemeClr val="tx1"/>
                </a:solidFill>
                <a:latin typeface="Verdana" panose="020B0604030504040204" pitchFamily="34" charset="0"/>
                <a:cs typeface="Arial" panose="020B0604020202020204" pitchFamily="34" charset="0"/>
              </a:defRPr>
            </a:lvl2pPr>
            <a:lvl3pPr marL="1143000" indent="-228600">
              <a:defRPr>
                <a:solidFill>
                  <a:schemeClr val="tx1"/>
                </a:solidFill>
                <a:latin typeface="Verdana" panose="020B0604030504040204" pitchFamily="34" charset="0"/>
                <a:cs typeface="Arial" panose="020B0604020202020204" pitchFamily="34" charset="0"/>
              </a:defRPr>
            </a:lvl3pPr>
            <a:lvl4pPr marL="1600200" indent="-228600">
              <a:defRPr>
                <a:solidFill>
                  <a:schemeClr val="tx1"/>
                </a:solidFill>
                <a:latin typeface="Verdana" panose="020B0604030504040204" pitchFamily="34" charset="0"/>
                <a:cs typeface="Arial" panose="020B0604020202020204" pitchFamily="34" charset="0"/>
              </a:defRPr>
            </a:lvl4pPr>
            <a:lvl5pPr marL="2057400" indent="-228600">
              <a:defRPr>
                <a:solidFill>
                  <a:schemeClr val="tx1"/>
                </a:solidFill>
                <a:latin typeface="Verdan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9pPr>
          </a:lstStyle>
          <a:p>
            <a:fld id="{ED18345C-0867-454D-9541-285CA8C6B6FB}" type="slidenum">
              <a:rPr lang="en-GB" altLang="en-US" smtClean="0">
                <a:latin typeface="Arial" panose="020B0604020202020204" pitchFamily="34" charset="0"/>
              </a:rPr>
              <a:pPr/>
              <a:t>16</a:t>
            </a:fld>
            <a:endParaRPr lang="en-GB" altLang="en-US">
              <a:latin typeface="Arial" panose="020B0604020202020204" pitchFamily="34" charset="0"/>
            </a:endParaRPr>
          </a:p>
        </p:txBody>
      </p:sp>
      <p:sp>
        <p:nvSpPr>
          <p:cNvPr id="24579" name="Rectangle 7"/>
          <p:cNvSpPr txBox="1">
            <a:spLocks noGrp="1" noChangeArrowheads="1"/>
          </p:cNvSpPr>
          <p:nvPr/>
        </p:nvSpPr>
        <p:spPr bwMode="auto">
          <a:xfrm>
            <a:off x="5661750" y="6519879"/>
            <a:ext cx="4332428" cy="3433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6341" tIns="48171" rIns="96341" bIns="48171" anchor="b"/>
          <a:lstStyle>
            <a:lvl1pPr>
              <a:defRPr>
                <a:solidFill>
                  <a:schemeClr val="tx1"/>
                </a:solidFill>
                <a:latin typeface="Verdana" panose="020B0604030504040204" pitchFamily="34" charset="0"/>
                <a:cs typeface="Arial" panose="020B0604020202020204" pitchFamily="34" charset="0"/>
              </a:defRPr>
            </a:lvl1pPr>
            <a:lvl2pPr marL="742950" indent="-285750">
              <a:defRPr>
                <a:solidFill>
                  <a:schemeClr val="tx1"/>
                </a:solidFill>
                <a:latin typeface="Verdana" panose="020B0604030504040204" pitchFamily="34" charset="0"/>
                <a:cs typeface="Arial" panose="020B0604020202020204" pitchFamily="34" charset="0"/>
              </a:defRPr>
            </a:lvl2pPr>
            <a:lvl3pPr marL="1143000" indent="-228600">
              <a:defRPr>
                <a:solidFill>
                  <a:schemeClr val="tx1"/>
                </a:solidFill>
                <a:latin typeface="Verdana" panose="020B0604030504040204" pitchFamily="34" charset="0"/>
                <a:cs typeface="Arial" panose="020B0604020202020204" pitchFamily="34" charset="0"/>
              </a:defRPr>
            </a:lvl3pPr>
            <a:lvl4pPr marL="1600200" indent="-228600">
              <a:defRPr>
                <a:solidFill>
                  <a:schemeClr val="tx1"/>
                </a:solidFill>
                <a:latin typeface="Verdana" panose="020B0604030504040204" pitchFamily="34" charset="0"/>
                <a:cs typeface="Arial" panose="020B0604020202020204" pitchFamily="34" charset="0"/>
              </a:defRPr>
            </a:lvl4pPr>
            <a:lvl5pPr marL="2057400" indent="-228600">
              <a:defRPr>
                <a:solidFill>
                  <a:schemeClr val="tx1"/>
                </a:solidFill>
                <a:latin typeface="Verdan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9pPr>
          </a:lstStyle>
          <a:p>
            <a:pPr algn="r" eaLnBrk="1" hangingPunct="1"/>
            <a:fld id="{66C93AB2-0C01-42D6-AD42-42EE8B3420D0}" type="slidenum">
              <a:rPr lang="en-GB" altLang="en-US" sz="1300">
                <a:latin typeface="Arial" panose="020B0604020202020204" pitchFamily="34" charset="0"/>
              </a:rPr>
              <a:pPr algn="r" eaLnBrk="1" hangingPunct="1"/>
              <a:t>16</a:t>
            </a:fld>
            <a:endParaRPr lang="en-GB" altLang="en-US" sz="1300">
              <a:latin typeface="Arial" panose="020B0604020202020204" pitchFamily="34" charset="0"/>
            </a:endParaRPr>
          </a:p>
        </p:txBody>
      </p:sp>
      <p:sp>
        <p:nvSpPr>
          <p:cNvPr id="24580" name="Rectangle 2"/>
          <p:cNvSpPr>
            <a:spLocks noGrp="1" noRot="1" noChangeAspect="1" noChangeArrowheads="1" noTextEdit="1"/>
          </p:cNvSpPr>
          <p:nvPr>
            <p:ph type="sldImg"/>
          </p:nvPr>
        </p:nvSpPr>
        <p:spPr>
          <a:ln/>
        </p:spPr>
      </p:sp>
      <p:sp>
        <p:nvSpPr>
          <p:cNvPr id="2458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1293338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Verdana" panose="020B0604030504040204" pitchFamily="34" charset="0"/>
                <a:cs typeface="Arial" panose="020B0604020202020204" pitchFamily="34" charset="0"/>
              </a:defRPr>
            </a:lvl1pPr>
            <a:lvl2pPr marL="742950" indent="-285750">
              <a:defRPr>
                <a:solidFill>
                  <a:schemeClr val="tx1"/>
                </a:solidFill>
                <a:latin typeface="Verdana" panose="020B0604030504040204" pitchFamily="34" charset="0"/>
                <a:cs typeface="Arial" panose="020B0604020202020204" pitchFamily="34" charset="0"/>
              </a:defRPr>
            </a:lvl2pPr>
            <a:lvl3pPr marL="1143000" indent="-228600">
              <a:defRPr>
                <a:solidFill>
                  <a:schemeClr val="tx1"/>
                </a:solidFill>
                <a:latin typeface="Verdana" panose="020B0604030504040204" pitchFamily="34" charset="0"/>
                <a:cs typeface="Arial" panose="020B0604020202020204" pitchFamily="34" charset="0"/>
              </a:defRPr>
            </a:lvl3pPr>
            <a:lvl4pPr marL="1600200" indent="-228600">
              <a:defRPr>
                <a:solidFill>
                  <a:schemeClr val="tx1"/>
                </a:solidFill>
                <a:latin typeface="Verdana" panose="020B0604030504040204" pitchFamily="34" charset="0"/>
                <a:cs typeface="Arial" panose="020B0604020202020204" pitchFamily="34" charset="0"/>
              </a:defRPr>
            </a:lvl4pPr>
            <a:lvl5pPr marL="2057400" indent="-228600">
              <a:defRPr>
                <a:solidFill>
                  <a:schemeClr val="tx1"/>
                </a:solidFill>
                <a:latin typeface="Verdan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9pPr>
          </a:lstStyle>
          <a:p>
            <a:fld id="{ED18345C-0867-454D-9541-285CA8C6B6FB}" type="slidenum">
              <a:rPr lang="en-GB" altLang="en-US" smtClean="0">
                <a:latin typeface="Arial" panose="020B0604020202020204" pitchFamily="34" charset="0"/>
              </a:rPr>
              <a:pPr/>
              <a:t>17</a:t>
            </a:fld>
            <a:endParaRPr lang="en-GB" altLang="en-US">
              <a:latin typeface="Arial" panose="020B0604020202020204" pitchFamily="34" charset="0"/>
            </a:endParaRPr>
          </a:p>
        </p:txBody>
      </p:sp>
      <p:sp>
        <p:nvSpPr>
          <p:cNvPr id="24579" name="Rectangle 7"/>
          <p:cNvSpPr txBox="1">
            <a:spLocks noGrp="1" noChangeArrowheads="1"/>
          </p:cNvSpPr>
          <p:nvPr/>
        </p:nvSpPr>
        <p:spPr bwMode="auto">
          <a:xfrm>
            <a:off x="5661750" y="6519879"/>
            <a:ext cx="4332428" cy="3433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6341" tIns="48171" rIns="96341" bIns="48171" anchor="b"/>
          <a:lstStyle>
            <a:lvl1pPr>
              <a:defRPr>
                <a:solidFill>
                  <a:schemeClr val="tx1"/>
                </a:solidFill>
                <a:latin typeface="Verdana" panose="020B0604030504040204" pitchFamily="34" charset="0"/>
                <a:cs typeface="Arial" panose="020B0604020202020204" pitchFamily="34" charset="0"/>
              </a:defRPr>
            </a:lvl1pPr>
            <a:lvl2pPr marL="742950" indent="-285750">
              <a:defRPr>
                <a:solidFill>
                  <a:schemeClr val="tx1"/>
                </a:solidFill>
                <a:latin typeface="Verdana" panose="020B0604030504040204" pitchFamily="34" charset="0"/>
                <a:cs typeface="Arial" panose="020B0604020202020204" pitchFamily="34" charset="0"/>
              </a:defRPr>
            </a:lvl2pPr>
            <a:lvl3pPr marL="1143000" indent="-228600">
              <a:defRPr>
                <a:solidFill>
                  <a:schemeClr val="tx1"/>
                </a:solidFill>
                <a:latin typeface="Verdana" panose="020B0604030504040204" pitchFamily="34" charset="0"/>
                <a:cs typeface="Arial" panose="020B0604020202020204" pitchFamily="34" charset="0"/>
              </a:defRPr>
            </a:lvl3pPr>
            <a:lvl4pPr marL="1600200" indent="-228600">
              <a:defRPr>
                <a:solidFill>
                  <a:schemeClr val="tx1"/>
                </a:solidFill>
                <a:latin typeface="Verdana" panose="020B0604030504040204" pitchFamily="34" charset="0"/>
                <a:cs typeface="Arial" panose="020B0604020202020204" pitchFamily="34" charset="0"/>
              </a:defRPr>
            </a:lvl4pPr>
            <a:lvl5pPr marL="2057400" indent="-228600">
              <a:defRPr>
                <a:solidFill>
                  <a:schemeClr val="tx1"/>
                </a:solidFill>
                <a:latin typeface="Verdan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9pPr>
          </a:lstStyle>
          <a:p>
            <a:pPr algn="r" eaLnBrk="1" hangingPunct="1"/>
            <a:fld id="{66C93AB2-0C01-42D6-AD42-42EE8B3420D0}" type="slidenum">
              <a:rPr lang="en-GB" altLang="en-US" sz="1300">
                <a:latin typeface="Arial" panose="020B0604020202020204" pitchFamily="34" charset="0"/>
              </a:rPr>
              <a:pPr algn="r" eaLnBrk="1" hangingPunct="1"/>
              <a:t>17</a:t>
            </a:fld>
            <a:endParaRPr lang="en-GB" altLang="en-US" sz="1300">
              <a:latin typeface="Arial" panose="020B0604020202020204" pitchFamily="34" charset="0"/>
            </a:endParaRPr>
          </a:p>
        </p:txBody>
      </p:sp>
      <p:sp>
        <p:nvSpPr>
          <p:cNvPr id="24580" name="Rectangle 2"/>
          <p:cNvSpPr>
            <a:spLocks noGrp="1" noRot="1" noChangeAspect="1" noChangeArrowheads="1" noTextEdit="1"/>
          </p:cNvSpPr>
          <p:nvPr>
            <p:ph type="sldImg"/>
          </p:nvPr>
        </p:nvSpPr>
        <p:spPr>
          <a:ln/>
        </p:spPr>
      </p:sp>
      <p:sp>
        <p:nvSpPr>
          <p:cNvPr id="2458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52410784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Verdana" panose="020B0604030504040204" pitchFamily="34" charset="0"/>
                <a:cs typeface="Arial" panose="020B0604020202020204" pitchFamily="34" charset="0"/>
              </a:defRPr>
            </a:lvl1pPr>
            <a:lvl2pPr marL="742950" indent="-285750">
              <a:defRPr>
                <a:solidFill>
                  <a:schemeClr val="tx1"/>
                </a:solidFill>
                <a:latin typeface="Verdana" panose="020B0604030504040204" pitchFamily="34" charset="0"/>
                <a:cs typeface="Arial" panose="020B0604020202020204" pitchFamily="34" charset="0"/>
              </a:defRPr>
            </a:lvl2pPr>
            <a:lvl3pPr marL="1143000" indent="-228600">
              <a:defRPr>
                <a:solidFill>
                  <a:schemeClr val="tx1"/>
                </a:solidFill>
                <a:latin typeface="Verdana" panose="020B0604030504040204" pitchFamily="34" charset="0"/>
                <a:cs typeface="Arial" panose="020B0604020202020204" pitchFamily="34" charset="0"/>
              </a:defRPr>
            </a:lvl3pPr>
            <a:lvl4pPr marL="1600200" indent="-228600">
              <a:defRPr>
                <a:solidFill>
                  <a:schemeClr val="tx1"/>
                </a:solidFill>
                <a:latin typeface="Verdana" panose="020B0604030504040204" pitchFamily="34" charset="0"/>
                <a:cs typeface="Arial" panose="020B0604020202020204" pitchFamily="34" charset="0"/>
              </a:defRPr>
            </a:lvl4pPr>
            <a:lvl5pPr marL="2057400" indent="-228600">
              <a:defRPr>
                <a:solidFill>
                  <a:schemeClr val="tx1"/>
                </a:solidFill>
                <a:latin typeface="Verdan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9pPr>
          </a:lstStyle>
          <a:p>
            <a:fld id="{ED18345C-0867-454D-9541-285CA8C6B6FB}" type="slidenum">
              <a:rPr lang="en-GB" altLang="en-US" smtClean="0">
                <a:latin typeface="Arial" panose="020B0604020202020204" pitchFamily="34" charset="0"/>
              </a:rPr>
              <a:pPr/>
              <a:t>18</a:t>
            </a:fld>
            <a:endParaRPr lang="en-GB" altLang="en-US">
              <a:latin typeface="Arial" panose="020B0604020202020204" pitchFamily="34" charset="0"/>
            </a:endParaRPr>
          </a:p>
        </p:txBody>
      </p:sp>
      <p:sp>
        <p:nvSpPr>
          <p:cNvPr id="24579" name="Rectangle 7"/>
          <p:cNvSpPr txBox="1">
            <a:spLocks noGrp="1" noChangeArrowheads="1"/>
          </p:cNvSpPr>
          <p:nvPr/>
        </p:nvSpPr>
        <p:spPr bwMode="auto">
          <a:xfrm>
            <a:off x="5661750" y="6519879"/>
            <a:ext cx="4332428" cy="3433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6341" tIns="48171" rIns="96341" bIns="48171" anchor="b"/>
          <a:lstStyle>
            <a:lvl1pPr>
              <a:defRPr>
                <a:solidFill>
                  <a:schemeClr val="tx1"/>
                </a:solidFill>
                <a:latin typeface="Verdana" panose="020B0604030504040204" pitchFamily="34" charset="0"/>
                <a:cs typeface="Arial" panose="020B0604020202020204" pitchFamily="34" charset="0"/>
              </a:defRPr>
            </a:lvl1pPr>
            <a:lvl2pPr marL="742950" indent="-285750">
              <a:defRPr>
                <a:solidFill>
                  <a:schemeClr val="tx1"/>
                </a:solidFill>
                <a:latin typeface="Verdana" panose="020B0604030504040204" pitchFamily="34" charset="0"/>
                <a:cs typeface="Arial" panose="020B0604020202020204" pitchFamily="34" charset="0"/>
              </a:defRPr>
            </a:lvl2pPr>
            <a:lvl3pPr marL="1143000" indent="-228600">
              <a:defRPr>
                <a:solidFill>
                  <a:schemeClr val="tx1"/>
                </a:solidFill>
                <a:latin typeface="Verdana" panose="020B0604030504040204" pitchFamily="34" charset="0"/>
                <a:cs typeface="Arial" panose="020B0604020202020204" pitchFamily="34" charset="0"/>
              </a:defRPr>
            </a:lvl3pPr>
            <a:lvl4pPr marL="1600200" indent="-228600">
              <a:defRPr>
                <a:solidFill>
                  <a:schemeClr val="tx1"/>
                </a:solidFill>
                <a:latin typeface="Verdana" panose="020B0604030504040204" pitchFamily="34" charset="0"/>
                <a:cs typeface="Arial" panose="020B0604020202020204" pitchFamily="34" charset="0"/>
              </a:defRPr>
            </a:lvl4pPr>
            <a:lvl5pPr marL="2057400" indent="-228600">
              <a:defRPr>
                <a:solidFill>
                  <a:schemeClr val="tx1"/>
                </a:solidFill>
                <a:latin typeface="Verdan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9pPr>
          </a:lstStyle>
          <a:p>
            <a:pPr algn="r" eaLnBrk="1" hangingPunct="1"/>
            <a:fld id="{66C93AB2-0C01-42D6-AD42-42EE8B3420D0}" type="slidenum">
              <a:rPr lang="en-GB" altLang="en-US" sz="1300">
                <a:latin typeface="Arial" panose="020B0604020202020204" pitchFamily="34" charset="0"/>
              </a:rPr>
              <a:pPr algn="r" eaLnBrk="1" hangingPunct="1"/>
              <a:t>18</a:t>
            </a:fld>
            <a:endParaRPr lang="en-GB" altLang="en-US" sz="1300">
              <a:latin typeface="Arial" panose="020B0604020202020204" pitchFamily="34" charset="0"/>
            </a:endParaRPr>
          </a:p>
        </p:txBody>
      </p:sp>
      <p:sp>
        <p:nvSpPr>
          <p:cNvPr id="24580" name="Rectangle 2"/>
          <p:cNvSpPr>
            <a:spLocks noGrp="1" noRot="1" noChangeAspect="1" noChangeArrowheads="1" noTextEdit="1"/>
          </p:cNvSpPr>
          <p:nvPr>
            <p:ph type="sldImg"/>
          </p:nvPr>
        </p:nvSpPr>
        <p:spPr>
          <a:ln/>
        </p:spPr>
      </p:sp>
      <p:sp>
        <p:nvSpPr>
          <p:cNvPr id="2458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23368042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Verdana" panose="020B0604030504040204" pitchFamily="34" charset="0"/>
                <a:cs typeface="Arial" panose="020B0604020202020204" pitchFamily="34" charset="0"/>
              </a:defRPr>
            </a:lvl1pPr>
            <a:lvl2pPr marL="742950" indent="-285750">
              <a:defRPr>
                <a:solidFill>
                  <a:schemeClr val="tx1"/>
                </a:solidFill>
                <a:latin typeface="Verdana" panose="020B0604030504040204" pitchFamily="34" charset="0"/>
                <a:cs typeface="Arial" panose="020B0604020202020204" pitchFamily="34" charset="0"/>
              </a:defRPr>
            </a:lvl2pPr>
            <a:lvl3pPr marL="1143000" indent="-228600">
              <a:defRPr>
                <a:solidFill>
                  <a:schemeClr val="tx1"/>
                </a:solidFill>
                <a:latin typeface="Verdana" panose="020B0604030504040204" pitchFamily="34" charset="0"/>
                <a:cs typeface="Arial" panose="020B0604020202020204" pitchFamily="34" charset="0"/>
              </a:defRPr>
            </a:lvl3pPr>
            <a:lvl4pPr marL="1600200" indent="-228600">
              <a:defRPr>
                <a:solidFill>
                  <a:schemeClr val="tx1"/>
                </a:solidFill>
                <a:latin typeface="Verdana" panose="020B0604030504040204" pitchFamily="34" charset="0"/>
                <a:cs typeface="Arial" panose="020B0604020202020204" pitchFamily="34" charset="0"/>
              </a:defRPr>
            </a:lvl4pPr>
            <a:lvl5pPr marL="2057400" indent="-228600">
              <a:defRPr>
                <a:solidFill>
                  <a:schemeClr val="tx1"/>
                </a:solidFill>
                <a:latin typeface="Verdan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9pPr>
          </a:lstStyle>
          <a:p>
            <a:fld id="{ED18345C-0867-454D-9541-285CA8C6B6FB}" type="slidenum">
              <a:rPr lang="en-GB" altLang="en-US" smtClean="0">
                <a:latin typeface="Arial" panose="020B0604020202020204" pitchFamily="34" charset="0"/>
              </a:rPr>
              <a:pPr/>
              <a:t>19</a:t>
            </a:fld>
            <a:endParaRPr lang="en-GB" altLang="en-US">
              <a:latin typeface="Arial" panose="020B0604020202020204" pitchFamily="34" charset="0"/>
            </a:endParaRPr>
          </a:p>
        </p:txBody>
      </p:sp>
      <p:sp>
        <p:nvSpPr>
          <p:cNvPr id="24579" name="Rectangle 7"/>
          <p:cNvSpPr txBox="1">
            <a:spLocks noGrp="1" noChangeArrowheads="1"/>
          </p:cNvSpPr>
          <p:nvPr/>
        </p:nvSpPr>
        <p:spPr bwMode="auto">
          <a:xfrm>
            <a:off x="5661750" y="6519879"/>
            <a:ext cx="4332428" cy="3433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6341" tIns="48171" rIns="96341" bIns="48171" anchor="b"/>
          <a:lstStyle>
            <a:lvl1pPr>
              <a:defRPr>
                <a:solidFill>
                  <a:schemeClr val="tx1"/>
                </a:solidFill>
                <a:latin typeface="Verdana" panose="020B0604030504040204" pitchFamily="34" charset="0"/>
                <a:cs typeface="Arial" panose="020B0604020202020204" pitchFamily="34" charset="0"/>
              </a:defRPr>
            </a:lvl1pPr>
            <a:lvl2pPr marL="742950" indent="-285750">
              <a:defRPr>
                <a:solidFill>
                  <a:schemeClr val="tx1"/>
                </a:solidFill>
                <a:latin typeface="Verdana" panose="020B0604030504040204" pitchFamily="34" charset="0"/>
                <a:cs typeface="Arial" panose="020B0604020202020204" pitchFamily="34" charset="0"/>
              </a:defRPr>
            </a:lvl2pPr>
            <a:lvl3pPr marL="1143000" indent="-228600">
              <a:defRPr>
                <a:solidFill>
                  <a:schemeClr val="tx1"/>
                </a:solidFill>
                <a:latin typeface="Verdana" panose="020B0604030504040204" pitchFamily="34" charset="0"/>
                <a:cs typeface="Arial" panose="020B0604020202020204" pitchFamily="34" charset="0"/>
              </a:defRPr>
            </a:lvl3pPr>
            <a:lvl4pPr marL="1600200" indent="-228600">
              <a:defRPr>
                <a:solidFill>
                  <a:schemeClr val="tx1"/>
                </a:solidFill>
                <a:latin typeface="Verdana" panose="020B0604030504040204" pitchFamily="34" charset="0"/>
                <a:cs typeface="Arial" panose="020B0604020202020204" pitchFamily="34" charset="0"/>
              </a:defRPr>
            </a:lvl4pPr>
            <a:lvl5pPr marL="2057400" indent="-228600">
              <a:defRPr>
                <a:solidFill>
                  <a:schemeClr val="tx1"/>
                </a:solidFill>
                <a:latin typeface="Verdan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9pPr>
          </a:lstStyle>
          <a:p>
            <a:pPr algn="r" eaLnBrk="1" hangingPunct="1"/>
            <a:fld id="{66C93AB2-0C01-42D6-AD42-42EE8B3420D0}" type="slidenum">
              <a:rPr lang="en-GB" altLang="en-US" sz="1300">
                <a:latin typeface="Arial" panose="020B0604020202020204" pitchFamily="34" charset="0"/>
              </a:rPr>
              <a:pPr algn="r" eaLnBrk="1" hangingPunct="1"/>
              <a:t>19</a:t>
            </a:fld>
            <a:endParaRPr lang="en-GB" altLang="en-US" sz="1300">
              <a:latin typeface="Arial" panose="020B0604020202020204" pitchFamily="34" charset="0"/>
            </a:endParaRPr>
          </a:p>
        </p:txBody>
      </p:sp>
      <p:sp>
        <p:nvSpPr>
          <p:cNvPr id="24580" name="Rectangle 2"/>
          <p:cNvSpPr>
            <a:spLocks noGrp="1" noRot="1" noChangeAspect="1" noChangeArrowheads="1" noTextEdit="1"/>
          </p:cNvSpPr>
          <p:nvPr>
            <p:ph type="sldImg"/>
          </p:nvPr>
        </p:nvSpPr>
        <p:spPr>
          <a:ln/>
        </p:spPr>
      </p:sp>
      <p:sp>
        <p:nvSpPr>
          <p:cNvPr id="2458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66764105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Verdana" panose="020B0604030504040204" pitchFamily="34" charset="0"/>
                <a:cs typeface="Arial" panose="020B0604020202020204" pitchFamily="34" charset="0"/>
              </a:defRPr>
            </a:lvl1pPr>
            <a:lvl2pPr marL="742950" indent="-285750">
              <a:defRPr>
                <a:solidFill>
                  <a:schemeClr val="tx1"/>
                </a:solidFill>
                <a:latin typeface="Verdana" panose="020B0604030504040204" pitchFamily="34" charset="0"/>
                <a:cs typeface="Arial" panose="020B0604020202020204" pitchFamily="34" charset="0"/>
              </a:defRPr>
            </a:lvl2pPr>
            <a:lvl3pPr marL="1143000" indent="-228600">
              <a:defRPr>
                <a:solidFill>
                  <a:schemeClr val="tx1"/>
                </a:solidFill>
                <a:latin typeface="Verdana" panose="020B0604030504040204" pitchFamily="34" charset="0"/>
                <a:cs typeface="Arial" panose="020B0604020202020204" pitchFamily="34" charset="0"/>
              </a:defRPr>
            </a:lvl3pPr>
            <a:lvl4pPr marL="1600200" indent="-228600">
              <a:defRPr>
                <a:solidFill>
                  <a:schemeClr val="tx1"/>
                </a:solidFill>
                <a:latin typeface="Verdana" panose="020B0604030504040204" pitchFamily="34" charset="0"/>
                <a:cs typeface="Arial" panose="020B0604020202020204" pitchFamily="34" charset="0"/>
              </a:defRPr>
            </a:lvl4pPr>
            <a:lvl5pPr marL="2057400" indent="-228600">
              <a:defRPr>
                <a:solidFill>
                  <a:schemeClr val="tx1"/>
                </a:solidFill>
                <a:latin typeface="Verdan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9pPr>
          </a:lstStyle>
          <a:p>
            <a:fld id="{23249754-5CA1-4C99-8FE7-E420EB784542}" type="slidenum">
              <a:rPr lang="en-GB" altLang="en-US" smtClean="0">
                <a:latin typeface="Arial" panose="020B0604020202020204" pitchFamily="34" charset="0"/>
              </a:rPr>
              <a:pPr/>
              <a:t>2</a:t>
            </a:fld>
            <a:endParaRPr lang="en-GB" altLang="en-US">
              <a:latin typeface="Arial" panose="020B0604020202020204" pitchFamily="34" charset="0"/>
            </a:endParaRPr>
          </a:p>
        </p:txBody>
      </p:sp>
      <p:sp>
        <p:nvSpPr>
          <p:cNvPr id="15363" name="Rectangle 2"/>
          <p:cNvSpPr>
            <a:spLocks noGrp="1" noRot="1" noChangeAspect="1" noChangeArrowheads="1" noTextEdit="1"/>
          </p:cNvSpPr>
          <p:nvPr>
            <p:ph type="sldImg"/>
          </p:nvPr>
        </p:nvSpPr>
        <p:spPr>
          <a:ln/>
        </p:spPr>
      </p:sp>
      <p:sp>
        <p:nvSpPr>
          <p:cNvPr id="1536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99988239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7"/>
          <p:cNvSpPr txBox="1">
            <a:spLocks noGrp="1" noChangeArrowheads="1"/>
          </p:cNvSpPr>
          <p:nvPr/>
        </p:nvSpPr>
        <p:spPr bwMode="auto">
          <a:xfrm>
            <a:off x="5661750" y="6519879"/>
            <a:ext cx="4332428" cy="3433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6341" tIns="48171" rIns="96341" bIns="48171" anchor="b"/>
          <a:lstStyle>
            <a:lvl1pPr>
              <a:defRPr>
                <a:solidFill>
                  <a:schemeClr val="tx1"/>
                </a:solidFill>
                <a:latin typeface="Verdana" panose="020B0604030504040204" pitchFamily="34" charset="0"/>
                <a:cs typeface="Arial" panose="020B0604020202020204" pitchFamily="34" charset="0"/>
              </a:defRPr>
            </a:lvl1pPr>
            <a:lvl2pPr marL="742950" indent="-285750">
              <a:defRPr>
                <a:solidFill>
                  <a:schemeClr val="tx1"/>
                </a:solidFill>
                <a:latin typeface="Verdana" panose="020B0604030504040204" pitchFamily="34" charset="0"/>
                <a:cs typeface="Arial" panose="020B0604020202020204" pitchFamily="34" charset="0"/>
              </a:defRPr>
            </a:lvl2pPr>
            <a:lvl3pPr marL="1143000" indent="-228600">
              <a:defRPr>
                <a:solidFill>
                  <a:schemeClr val="tx1"/>
                </a:solidFill>
                <a:latin typeface="Verdana" panose="020B0604030504040204" pitchFamily="34" charset="0"/>
                <a:cs typeface="Arial" panose="020B0604020202020204" pitchFamily="34" charset="0"/>
              </a:defRPr>
            </a:lvl3pPr>
            <a:lvl4pPr marL="1600200" indent="-228600">
              <a:defRPr>
                <a:solidFill>
                  <a:schemeClr val="tx1"/>
                </a:solidFill>
                <a:latin typeface="Verdana" panose="020B0604030504040204" pitchFamily="34" charset="0"/>
                <a:cs typeface="Arial" panose="020B0604020202020204" pitchFamily="34" charset="0"/>
              </a:defRPr>
            </a:lvl4pPr>
            <a:lvl5pPr marL="2057400" indent="-228600">
              <a:defRPr>
                <a:solidFill>
                  <a:schemeClr val="tx1"/>
                </a:solidFill>
                <a:latin typeface="Verdan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9pPr>
          </a:lstStyle>
          <a:p>
            <a:pPr algn="r" eaLnBrk="1" hangingPunct="1"/>
            <a:fld id="{426560DA-F02B-449A-81A3-534294071A59}" type="slidenum">
              <a:rPr lang="en-GB" altLang="en-US" sz="1300">
                <a:solidFill>
                  <a:srgbClr val="000000"/>
                </a:solidFill>
                <a:latin typeface="Arial" panose="020B0604020202020204" pitchFamily="34" charset="0"/>
              </a:rPr>
              <a:pPr algn="r" eaLnBrk="1" hangingPunct="1"/>
              <a:t>20</a:t>
            </a:fld>
            <a:endParaRPr lang="en-GB" altLang="en-US" sz="1300">
              <a:solidFill>
                <a:srgbClr val="000000"/>
              </a:solidFill>
              <a:latin typeface="Arial" panose="020B0604020202020204" pitchFamily="34" charset="0"/>
            </a:endParaRPr>
          </a:p>
        </p:txBody>
      </p:sp>
      <p:sp>
        <p:nvSpPr>
          <p:cNvPr id="26627" name="Rectangle 2"/>
          <p:cNvSpPr>
            <a:spLocks noGrp="1" noRot="1" noChangeAspect="1" noChangeArrowheads="1" noTextEdit="1"/>
          </p:cNvSpPr>
          <p:nvPr>
            <p:ph type="sldImg"/>
          </p:nvPr>
        </p:nvSpPr>
        <p:spPr>
          <a:ln/>
        </p:spPr>
      </p:sp>
      <p:sp>
        <p:nvSpPr>
          <p:cNvPr id="2662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36817331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Verdana" panose="020B0604030504040204" pitchFamily="34" charset="0"/>
                <a:cs typeface="Arial" panose="020B0604020202020204" pitchFamily="34" charset="0"/>
              </a:defRPr>
            </a:lvl1pPr>
            <a:lvl2pPr marL="742950" indent="-285750">
              <a:defRPr>
                <a:solidFill>
                  <a:schemeClr val="tx1"/>
                </a:solidFill>
                <a:latin typeface="Verdana" panose="020B0604030504040204" pitchFamily="34" charset="0"/>
                <a:cs typeface="Arial" panose="020B0604020202020204" pitchFamily="34" charset="0"/>
              </a:defRPr>
            </a:lvl2pPr>
            <a:lvl3pPr marL="1143000" indent="-228600">
              <a:defRPr>
                <a:solidFill>
                  <a:schemeClr val="tx1"/>
                </a:solidFill>
                <a:latin typeface="Verdana" panose="020B0604030504040204" pitchFamily="34" charset="0"/>
                <a:cs typeface="Arial" panose="020B0604020202020204" pitchFamily="34" charset="0"/>
              </a:defRPr>
            </a:lvl3pPr>
            <a:lvl4pPr marL="1600200" indent="-228600">
              <a:defRPr>
                <a:solidFill>
                  <a:schemeClr val="tx1"/>
                </a:solidFill>
                <a:latin typeface="Verdana" panose="020B0604030504040204" pitchFamily="34" charset="0"/>
                <a:cs typeface="Arial" panose="020B0604020202020204" pitchFamily="34" charset="0"/>
              </a:defRPr>
            </a:lvl4pPr>
            <a:lvl5pPr marL="2057400" indent="-228600">
              <a:defRPr>
                <a:solidFill>
                  <a:schemeClr val="tx1"/>
                </a:solidFill>
                <a:latin typeface="Verdan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9pPr>
          </a:lstStyle>
          <a:p>
            <a:fld id="{ED18345C-0867-454D-9541-285CA8C6B6FB}" type="slidenum">
              <a:rPr lang="en-GB" altLang="en-US" smtClean="0">
                <a:latin typeface="Arial" panose="020B0604020202020204" pitchFamily="34" charset="0"/>
              </a:rPr>
              <a:pPr/>
              <a:t>27</a:t>
            </a:fld>
            <a:endParaRPr lang="en-GB" altLang="en-US">
              <a:latin typeface="Arial" panose="020B0604020202020204" pitchFamily="34" charset="0"/>
            </a:endParaRPr>
          </a:p>
        </p:txBody>
      </p:sp>
      <p:sp>
        <p:nvSpPr>
          <p:cNvPr id="24579" name="Rectangle 7"/>
          <p:cNvSpPr txBox="1">
            <a:spLocks noGrp="1" noChangeArrowheads="1"/>
          </p:cNvSpPr>
          <p:nvPr/>
        </p:nvSpPr>
        <p:spPr bwMode="auto">
          <a:xfrm>
            <a:off x="5661750" y="6519879"/>
            <a:ext cx="4332428" cy="3433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6341" tIns="48171" rIns="96341" bIns="48171" anchor="b"/>
          <a:lstStyle>
            <a:lvl1pPr>
              <a:defRPr>
                <a:solidFill>
                  <a:schemeClr val="tx1"/>
                </a:solidFill>
                <a:latin typeface="Verdana" panose="020B0604030504040204" pitchFamily="34" charset="0"/>
                <a:cs typeface="Arial" panose="020B0604020202020204" pitchFamily="34" charset="0"/>
              </a:defRPr>
            </a:lvl1pPr>
            <a:lvl2pPr marL="742950" indent="-285750">
              <a:defRPr>
                <a:solidFill>
                  <a:schemeClr val="tx1"/>
                </a:solidFill>
                <a:latin typeface="Verdana" panose="020B0604030504040204" pitchFamily="34" charset="0"/>
                <a:cs typeface="Arial" panose="020B0604020202020204" pitchFamily="34" charset="0"/>
              </a:defRPr>
            </a:lvl2pPr>
            <a:lvl3pPr marL="1143000" indent="-228600">
              <a:defRPr>
                <a:solidFill>
                  <a:schemeClr val="tx1"/>
                </a:solidFill>
                <a:latin typeface="Verdana" panose="020B0604030504040204" pitchFamily="34" charset="0"/>
                <a:cs typeface="Arial" panose="020B0604020202020204" pitchFamily="34" charset="0"/>
              </a:defRPr>
            </a:lvl3pPr>
            <a:lvl4pPr marL="1600200" indent="-228600">
              <a:defRPr>
                <a:solidFill>
                  <a:schemeClr val="tx1"/>
                </a:solidFill>
                <a:latin typeface="Verdana" panose="020B0604030504040204" pitchFamily="34" charset="0"/>
                <a:cs typeface="Arial" panose="020B0604020202020204" pitchFamily="34" charset="0"/>
              </a:defRPr>
            </a:lvl4pPr>
            <a:lvl5pPr marL="2057400" indent="-228600">
              <a:defRPr>
                <a:solidFill>
                  <a:schemeClr val="tx1"/>
                </a:solidFill>
                <a:latin typeface="Verdan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9pPr>
          </a:lstStyle>
          <a:p>
            <a:pPr algn="r" eaLnBrk="1" hangingPunct="1"/>
            <a:fld id="{66C93AB2-0C01-42D6-AD42-42EE8B3420D0}" type="slidenum">
              <a:rPr lang="en-GB" altLang="en-US" sz="1300">
                <a:latin typeface="Arial" panose="020B0604020202020204" pitchFamily="34" charset="0"/>
              </a:rPr>
              <a:pPr algn="r" eaLnBrk="1" hangingPunct="1"/>
              <a:t>27</a:t>
            </a:fld>
            <a:endParaRPr lang="en-GB" altLang="en-US" sz="1300">
              <a:latin typeface="Arial" panose="020B0604020202020204" pitchFamily="34" charset="0"/>
            </a:endParaRPr>
          </a:p>
        </p:txBody>
      </p:sp>
      <p:sp>
        <p:nvSpPr>
          <p:cNvPr id="24580" name="Rectangle 2"/>
          <p:cNvSpPr>
            <a:spLocks noGrp="1" noRot="1" noChangeAspect="1" noChangeArrowheads="1" noTextEdit="1"/>
          </p:cNvSpPr>
          <p:nvPr>
            <p:ph type="sldImg"/>
          </p:nvPr>
        </p:nvSpPr>
        <p:spPr>
          <a:ln/>
        </p:spPr>
      </p:sp>
      <p:sp>
        <p:nvSpPr>
          <p:cNvPr id="2458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1892252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Verdana" panose="020B0604030504040204" pitchFamily="34" charset="0"/>
                <a:cs typeface="Arial" panose="020B0604020202020204" pitchFamily="34" charset="0"/>
              </a:defRPr>
            </a:lvl1pPr>
            <a:lvl2pPr marL="742950" indent="-285750">
              <a:defRPr>
                <a:solidFill>
                  <a:schemeClr val="tx1"/>
                </a:solidFill>
                <a:latin typeface="Verdana" panose="020B0604030504040204" pitchFamily="34" charset="0"/>
                <a:cs typeface="Arial" panose="020B0604020202020204" pitchFamily="34" charset="0"/>
              </a:defRPr>
            </a:lvl2pPr>
            <a:lvl3pPr marL="1143000" indent="-228600">
              <a:defRPr>
                <a:solidFill>
                  <a:schemeClr val="tx1"/>
                </a:solidFill>
                <a:latin typeface="Verdana" panose="020B0604030504040204" pitchFamily="34" charset="0"/>
                <a:cs typeface="Arial" panose="020B0604020202020204" pitchFamily="34" charset="0"/>
              </a:defRPr>
            </a:lvl3pPr>
            <a:lvl4pPr marL="1600200" indent="-228600">
              <a:defRPr>
                <a:solidFill>
                  <a:schemeClr val="tx1"/>
                </a:solidFill>
                <a:latin typeface="Verdana" panose="020B0604030504040204" pitchFamily="34" charset="0"/>
                <a:cs typeface="Arial" panose="020B0604020202020204" pitchFamily="34" charset="0"/>
              </a:defRPr>
            </a:lvl4pPr>
            <a:lvl5pPr marL="2057400" indent="-228600">
              <a:defRPr>
                <a:solidFill>
                  <a:schemeClr val="tx1"/>
                </a:solidFill>
                <a:latin typeface="Verdan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9pPr>
          </a:lstStyle>
          <a:p>
            <a:fld id="{ED18345C-0867-454D-9541-285CA8C6B6FB}" type="slidenum">
              <a:rPr lang="en-GB" altLang="en-US" smtClean="0">
                <a:latin typeface="Arial" panose="020B0604020202020204" pitchFamily="34" charset="0"/>
              </a:rPr>
              <a:pPr/>
              <a:t>28</a:t>
            </a:fld>
            <a:endParaRPr lang="en-GB" altLang="en-US">
              <a:latin typeface="Arial" panose="020B0604020202020204" pitchFamily="34" charset="0"/>
            </a:endParaRPr>
          </a:p>
        </p:txBody>
      </p:sp>
      <p:sp>
        <p:nvSpPr>
          <p:cNvPr id="24579" name="Rectangle 7"/>
          <p:cNvSpPr txBox="1">
            <a:spLocks noGrp="1" noChangeArrowheads="1"/>
          </p:cNvSpPr>
          <p:nvPr/>
        </p:nvSpPr>
        <p:spPr bwMode="auto">
          <a:xfrm>
            <a:off x="5661750" y="6519879"/>
            <a:ext cx="4332428" cy="3433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6341" tIns="48171" rIns="96341" bIns="48171" anchor="b"/>
          <a:lstStyle>
            <a:lvl1pPr>
              <a:defRPr>
                <a:solidFill>
                  <a:schemeClr val="tx1"/>
                </a:solidFill>
                <a:latin typeface="Verdana" panose="020B0604030504040204" pitchFamily="34" charset="0"/>
                <a:cs typeface="Arial" panose="020B0604020202020204" pitchFamily="34" charset="0"/>
              </a:defRPr>
            </a:lvl1pPr>
            <a:lvl2pPr marL="742950" indent="-285750">
              <a:defRPr>
                <a:solidFill>
                  <a:schemeClr val="tx1"/>
                </a:solidFill>
                <a:latin typeface="Verdana" panose="020B0604030504040204" pitchFamily="34" charset="0"/>
                <a:cs typeface="Arial" panose="020B0604020202020204" pitchFamily="34" charset="0"/>
              </a:defRPr>
            </a:lvl2pPr>
            <a:lvl3pPr marL="1143000" indent="-228600">
              <a:defRPr>
                <a:solidFill>
                  <a:schemeClr val="tx1"/>
                </a:solidFill>
                <a:latin typeface="Verdana" panose="020B0604030504040204" pitchFamily="34" charset="0"/>
                <a:cs typeface="Arial" panose="020B0604020202020204" pitchFamily="34" charset="0"/>
              </a:defRPr>
            </a:lvl3pPr>
            <a:lvl4pPr marL="1600200" indent="-228600">
              <a:defRPr>
                <a:solidFill>
                  <a:schemeClr val="tx1"/>
                </a:solidFill>
                <a:latin typeface="Verdana" panose="020B0604030504040204" pitchFamily="34" charset="0"/>
                <a:cs typeface="Arial" panose="020B0604020202020204" pitchFamily="34" charset="0"/>
              </a:defRPr>
            </a:lvl4pPr>
            <a:lvl5pPr marL="2057400" indent="-228600">
              <a:defRPr>
                <a:solidFill>
                  <a:schemeClr val="tx1"/>
                </a:solidFill>
                <a:latin typeface="Verdan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9pPr>
          </a:lstStyle>
          <a:p>
            <a:pPr algn="r" eaLnBrk="1" hangingPunct="1"/>
            <a:fld id="{66C93AB2-0C01-42D6-AD42-42EE8B3420D0}" type="slidenum">
              <a:rPr lang="en-GB" altLang="en-US" sz="1300">
                <a:latin typeface="Arial" panose="020B0604020202020204" pitchFamily="34" charset="0"/>
              </a:rPr>
              <a:pPr algn="r" eaLnBrk="1" hangingPunct="1"/>
              <a:t>28</a:t>
            </a:fld>
            <a:endParaRPr lang="en-GB" altLang="en-US" sz="1300">
              <a:latin typeface="Arial" panose="020B0604020202020204" pitchFamily="34" charset="0"/>
            </a:endParaRPr>
          </a:p>
        </p:txBody>
      </p:sp>
      <p:sp>
        <p:nvSpPr>
          <p:cNvPr id="24580" name="Rectangle 2"/>
          <p:cNvSpPr>
            <a:spLocks noGrp="1" noRot="1" noChangeAspect="1" noChangeArrowheads="1" noTextEdit="1"/>
          </p:cNvSpPr>
          <p:nvPr>
            <p:ph type="sldImg"/>
          </p:nvPr>
        </p:nvSpPr>
        <p:spPr>
          <a:ln/>
        </p:spPr>
      </p:sp>
      <p:sp>
        <p:nvSpPr>
          <p:cNvPr id="2458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70169483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Verdana" panose="020B0604030504040204" pitchFamily="34" charset="0"/>
                <a:cs typeface="Arial" panose="020B0604020202020204" pitchFamily="34" charset="0"/>
              </a:defRPr>
            </a:lvl1pPr>
            <a:lvl2pPr marL="742950" indent="-285750">
              <a:defRPr>
                <a:solidFill>
                  <a:schemeClr val="tx1"/>
                </a:solidFill>
                <a:latin typeface="Verdana" panose="020B0604030504040204" pitchFamily="34" charset="0"/>
                <a:cs typeface="Arial" panose="020B0604020202020204" pitchFamily="34" charset="0"/>
              </a:defRPr>
            </a:lvl2pPr>
            <a:lvl3pPr marL="1143000" indent="-228600">
              <a:defRPr>
                <a:solidFill>
                  <a:schemeClr val="tx1"/>
                </a:solidFill>
                <a:latin typeface="Verdana" panose="020B0604030504040204" pitchFamily="34" charset="0"/>
                <a:cs typeface="Arial" panose="020B0604020202020204" pitchFamily="34" charset="0"/>
              </a:defRPr>
            </a:lvl3pPr>
            <a:lvl4pPr marL="1600200" indent="-228600">
              <a:defRPr>
                <a:solidFill>
                  <a:schemeClr val="tx1"/>
                </a:solidFill>
                <a:latin typeface="Verdana" panose="020B0604030504040204" pitchFamily="34" charset="0"/>
                <a:cs typeface="Arial" panose="020B0604020202020204" pitchFamily="34" charset="0"/>
              </a:defRPr>
            </a:lvl4pPr>
            <a:lvl5pPr marL="2057400" indent="-228600">
              <a:defRPr>
                <a:solidFill>
                  <a:schemeClr val="tx1"/>
                </a:solidFill>
                <a:latin typeface="Verdan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9pPr>
          </a:lstStyle>
          <a:p>
            <a:fld id="{ED18345C-0867-454D-9541-285CA8C6B6FB}" type="slidenum">
              <a:rPr lang="en-GB" altLang="en-US" smtClean="0">
                <a:latin typeface="Arial" panose="020B0604020202020204" pitchFamily="34" charset="0"/>
              </a:rPr>
              <a:pPr/>
              <a:t>29</a:t>
            </a:fld>
            <a:endParaRPr lang="en-GB" altLang="en-US">
              <a:latin typeface="Arial" panose="020B0604020202020204" pitchFamily="34" charset="0"/>
            </a:endParaRPr>
          </a:p>
        </p:txBody>
      </p:sp>
      <p:sp>
        <p:nvSpPr>
          <p:cNvPr id="24579" name="Rectangle 7"/>
          <p:cNvSpPr txBox="1">
            <a:spLocks noGrp="1" noChangeArrowheads="1"/>
          </p:cNvSpPr>
          <p:nvPr/>
        </p:nvSpPr>
        <p:spPr bwMode="auto">
          <a:xfrm>
            <a:off x="5661750" y="6519879"/>
            <a:ext cx="4332428" cy="3433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6341" tIns="48171" rIns="96341" bIns="48171" anchor="b"/>
          <a:lstStyle>
            <a:lvl1pPr>
              <a:defRPr>
                <a:solidFill>
                  <a:schemeClr val="tx1"/>
                </a:solidFill>
                <a:latin typeface="Verdana" panose="020B0604030504040204" pitchFamily="34" charset="0"/>
                <a:cs typeface="Arial" panose="020B0604020202020204" pitchFamily="34" charset="0"/>
              </a:defRPr>
            </a:lvl1pPr>
            <a:lvl2pPr marL="742950" indent="-285750">
              <a:defRPr>
                <a:solidFill>
                  <a:schemeClr val="tx1"/>
                </a:solidFill>
                <a:latin typeface="Verdana" panose="020B0604030504040204" pitchFamily="34" charset="0"/>
                <a:cs typeface="Arial" panose="020B0604020202020204" pitchFamily="34" charset="0"/>
              </a:defRPr>
            </a:lvl2pPr>
            <a:lvl3pPr marL="1143000" indent="-228600">
              <a:defRPr>
                <a:solidFill>
                  <a:schemeClr val="tx1"/>
                </a:solidFill>
                <a:latin typeface="Verdana" panose="020B0604030504040204" pitchFamily="34" charset="0"/>
                <a:cs typeface="Arial" panose="020B0604020202020204" pitchFamily="34" charset="0"/>
              </a:defRPr>
            </a:lvl3pPr>
            <a:lvl4pPr marL="1600200" indent="-228600">
              <a:defRPr>
                <a:solidFill>
                  <a:schemeClr val="tx1"/>
                </a:solidFill>
                <a:latin typeface="Verdana" panose="020B0604030504040204" pitchFamily="34" charset="0"/>
                <a:cs typeface="Arial" panose="020B0604020202020204" pitchFamily="34" charset="0"/>
              </a:defRPr>
            </a:lvl4pPr>
            <a:lvl5pPr marL="2057400" indent="-228600">
              <a:defRPr>
                <a:solidFill>
                  <a:schemeClr val="tx1"/>
                </a:solidFill>
                <a:latin typeface="Verdan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9pPr>
          </a:lstStyle>
          <a:p>
            <a:pPr algn="r" eaLnBrk="1" hangingPunct="1"/>
            <a:fld id="{66C93AB2-0C01-42D6-AD42-42EE8B3420D0}" type="slidenum">
              <a:rPr lang="en-GB" altLang="en-US" sz="1300">
                <a:latin typeface="Arial" panose="020B0604020202020204" pitchFamily="34" charset="0"/>
              </a:rPr>
              <a:pPr algn="r" eaLnBrk="1" hangingPunct="1"/>
              <a:t>29</a:t>
            </a:fld>
            <a:endParaRPr lang="en-GB" altLang="en-US" sz="1300">
              <a:latin typeface="Arial" panose="020B0604020202020204" pitchFamily="34" charset="0"/>
            </a:endParaRPr>
          </a:p>
        </p:txBody>
      </p:sp>
      <p:sp>
        <p:nvSpPr>
          <p:cNvPr id="24580" name="Rectangle 2"/>
          <p:cNvSpPr>
            <a:spLocks noGrp="1" noRot="1" noChangeAspect="1" noChangeArrowheads="1" noTextEdit="1"/>
          </p:cNvSpPr>
          <p:nvPr>
            <p:ph type="sldImg"/>
          </p:nvPr>
        </p:nvSpPr>
        <p:spPr>
          <a:ln/>
        </p:spPr>
      </p:sp>
      <p:sp>
        <p:nvSpPr>
          <p:cNvPr id="2458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99067318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Verdana" panose="020B0604030504040204" pitchFamily="34" charset="0"/>
                <a:cs typeface="Arial" panose="020B0604020202020204" pitchFamily="34" charset="0"/>
              </a:defRPr>
            </a:lvl1pPr>
            <a:lvl2pPr marL="742950" indent="-285750">
              <a:defRPr>
                <a:solidFill>
                  <a:schemeClr val="tx1"/>
                </a:solidFill>
                <a:latin typeface="Verdana" panose="020B0604030504040204" pitchFamily="34" charset="0"/>
                <a:cs typeface="Arial" panose="020B0604020202020204" pitchFamily="34" charset="0"/>
              </a:defRPr>
            </a:lvl2pPr>
            <a:lvl3pPr marL="1143000" indent="-228600">
              <a:defRPr>
                <a:solidFill>
                  <a:schemeClr val="tx1"/>
                </a:solidFill>
                <a:latin typeface="Verdana" panose="020B0604030504040204" pitchFamily="34" charset="0"/>
                <a:cs typeface="Arial" panose="020B0604020202020204" pitchFamily="34" charset="0"/>
              </a:defRPr>
            </a:lvl3pPr>
            <a:lvl4pPr marL="1600200" indent="-228600">
              <a:defRPr>
                <a:solidFill>
                  <a:schemeClr val="tx1"/>
                </a:solidFill>
                <a:latin typeface="Verdana" panose="020B0604030504040204" pitchFamily="34" charset="0"/>
                <a:cs typeface="Arial" panose="020B0604020202020204" pitchFamily="34" charset="0"/>
              </a:defRPr>
            </a:lvl4pPr>
            <a:lvl5pPr marL="2057400" indent="-228600">
              <a:defRPr>
                <a:solidFill>
                  <a:schemeClr val="tx1"/>
                </a:solidFill>
                <a:latin typeface="Verdan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9pPr>
          </a:lstStyle>
          <a:p>
            <a:fld id="{ED18345C-0867-454D-9541-285CA8C6B6FB}" type="slidenum">
              <a:rPr lang="en-GB" altLang="en-US" smtClean="0">
                <a:latin typeface="Arial" panose="020B0604020202020204" pitchFamily="34" charset="0"/>
              </a:rPr>
              <a:pPr/>
              <a:t>3</a:t>
            </a:fld>
            <a:endParaRPr lang="en-GB" altLang="en-US">
              <a:latin typeface="Arial" panose="020B0604020202020204" pitchFamily="34" charset="0"/>
            </a:endParaRPr>
          </a:p>
        </p:txBody>
      </p:sp>
      <p:sp>
        <p:nvSpPr>
          <p:cNvPr id="24579" name="Rectangle 7"/>
          <p:cNvSpPr txBox="1">
            <a:spLocks noGrp="1" noChangeArrowheads="1"/>
          </p:cNvSpPr>
          <p:nvPr/>
        </p:nvSpPr>
        <p:spPr bwMode="auto">
          <a:xfrm>
            <a:off x="5661750" y="6519879"/>
            <a:ext cx="4332428" cy="3433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6341" tIns="48171" rIns="96341" bIns="48171" anchor="b"/>
          <a:lstStyle>
            <a:lvl1pPr>
              <a:defRPr>
                <a:solidFill>
                  <a:schemeClr val="tx1"/>
                </a:solidFill>
                <a:latin typeface="Verdana" panose="020B0604030504040204" pitchFamily="34" charset="0"/>
                <a:cs typeface="Arial" panose="020B0604020202020204" pitchFamily="34" charset="0"/>
              </a:defRPr>
            </a:lvl1pPr>
            <a:lvl2pPr marL="742950" indent="-285750">
              <a:defRPr>
                <a:solidFill>
                  <a:schemeClr val="tx1"/>
                </a:solidFill>
                <a:latin typeface="Verdana" panose="020B0604030504040204" pitchFamily="34" charset="0"/>
                <a:cs typeface="Arial" panose="020B0604020202020204" pitchFamily="34" charset="0"/>
              </a:defRPr>
            </a:lvl2pPr>
            <a:lvl3pPr marL="1143000" indent="-228600">
              <a:defRPr>
                <a:solidFill>
                  <a:schemeClr val="tx1"/>
                </a:solidFill>
                <a:latin typeface="Verdana" panose="020B0604030504040204" pitchFamily="34" charset="0"/>
                <a:cs typeface="Arial" panose="020B0604020202020204" pitchFamily="34" charset="0"/>
              </a:defRPr>
            </a:lvl3pPr>
            <a:lvl4pPr marL="1600200" indent="-228600">
              <a:defRPr>
                <a:solidFill>
                  <a:schemeClr val="tx1"/>
                </a:solidFill>
                <a:latin typeface="Verdana" panose="020B0604030504040204" pitchFamily="34" charset="0"/>
                <a:cs typeface="Arial" panose="020B0604020202020204" pitchFamily="34" charset="0"/>
              </a:defRPr>
            </a:lvl4pPr>
            <a:lvl5pPr marL="2057400" indent="-228600">
              <a:defRPr>
                <a:solidFill>
                  <a:schemeClr val="tx1"/>
                </a:solidFill>
                <a:latin typeface="Verdan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9pPr>
          </a:lstStyle>
          <a:p>
            <a:pPr algn="r" eaLnBrk="1" hangingPunct="1"/>
            <a:fld id="{66C93AB2-0C01-42D6-AD42-42EE8B3420D0}" type="slidenum">
              <a:rPr lang="en-GB" altLang="en-US" sz="1300">
                <a:latin typeface="Arial" panose="020B0604020202020204" pitchFamily="34" charset="0"/>
              </a:rPr>
              <a:pPr algn="r" eaLnBrk="1" hangingPunct="1"/>
              <a:t>3</a:t>
            </a:fld>
            <a:endParaRPr lang="en-GB" altLang="en-US" sz="1300">
              <a:latin typeface="Arial" panose="020B0604020202020204" pitchFamily="34" charset="0"/>
            </a:endParaRPr>
          </a:p>
        </p:txBody>
      </p:sp>
      <p:sp>
        <p:nvSpPr>
          <p:cNvPr id="24580" name="Rectangle 2"/>
          <p:cNvSpPr>
            <a:spLocks noGrp="1" noRot="1" noChangeAspect="1" noChangeArrowheads="1" noTextEdit="1"/>
          </p:cNvSpPr>
          <p:nvPr>
            <p:ph type="sldImg"/>
          </p:nvPr>
        </p:nvSpPr>
        <p:spPr>
          <a:ln/>
        </p:spPr>
      </p:sp>
      <p:sp>
        <p:nvSpPr>
          <p:cNvPr id="2458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85498887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Verdana" panose="020B0604030504040204" pitchFamily="34" charset="0"/>
                <a:cs typeface="Arial" panose="020B0604020202020204" pitchFamily="34" charset="0"/>
              </a:defRPr>
            </a:lvl1pPr>
            <a:lvl2pPr marL="742950" indent="-285750">
              <a:defRPr>
                <a:solidFill>
                  <a:schemeClr val="tx1"/>
                </a:solidFill>
                <a:latin typeface="Verdana" panose="020B0604030504040204" pitchFamily="34" charset="0"/>
                <a:cs typeface="Arial" panose="020B0604020202020204" pitchFamily="34" charset="0"/>
              </a:defRPr>
            </a:lvl2pPr>
            <a:lvl3pPr marL="1143000" indent="-228600">
              <a:defRPr>
                <a:solidFill>
                  <a:schemeClr val="tx1"/>
                </a:solidFill>
                <a:latin typeface="Verdana" panose="020B0604030504040204" pitchFamily="34" charset="0"/>
                <a:cs typeface="Arial" panose="020B0604020202020204" pitchFamily="34" charset="0"/>
              </a:defRPr>
            </a:lvl3pPr>
            <a:lvl4pPr marL="1600200" indent="-228600">
              <a:defRPr>
                <a:solidFill>
                  <a:schemeClr val="tx1"/>
                </a:solidFill>
                <a:latin typeface="Verdana" panose="020B0604030504040204" pitchFamily="34" charset="0"/>
                <a:cs typeface="Arial" panose="020B0604020202020204" pitchFamily="34" charset="0"/>
              </a:defRPr>
            </a:lvl4pPr>
            <a:lvl5pPr marL="2057400" indent="-228600">
              <a:defRPr>
                <a:solidFill>
                  <a:schemeClr val="tx1"/>
                </a:solidFill>
                <a:latin typeface="Verdan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9pPr>
          </a:lstStyle>
          <a:p>
            <a:fld id="{ED18345C-0867-454D-9541-285CA8C6B6FB}" type="slidenum">
              <a:rPr lang="en-GB" altLang="en-US" smtClean="0">
                <a:latin typeface="Arial" panose="020B0604020202020204" pitchFamily="34" charset="0"/>
              </a:rPr>
              <a:pPr/>
              <a:t>4</a:t>
            </a:fld>
            <a:endParaRPr lang="en-GB" altLang="en-US">
              <a:latin typeface="Arial" panose="020B0604020202020204" pitchFamily="34" charset="0"/>
            </a:endParaRPr>
          </a:p>
        </p:txBody>
      </p:sp>
      <p:sp>
        <p:nvSpPr>
          <p:cNvPr id="24579" name="Rectangle 7"/>
          <p:cNvSpPr txBox="1">
            <a:spLocks noGrp="1" noChangeArrowheads="1"/>
          </p:cNvSpPr>
          <p:nvPr/>
        </p:nvSpPr>
        <p:spPr bwMode="auto">
          <a:xfrm>
            <a:off x="5661750" y="6519879"/>
            <a:ext cx="4332428" cy="3433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6341" tIns="48171" rIns="96341" bIns="48171" anchor="b"/>
          <a:lstStyle>
            <a:lvl1pPr>
              <a:defRPr>
                <a:solidFill>
                  <a:schemeClr val="tx1"/>
                </a:solidFill>
                <a:latin typeface="Verdana" panose="020B0604030504040204" pitchFamily="34" charset="0"/>
                <a:cs typeface="Arial" panose="020B0604020202020204" pitchFamily="34" charset="0"/>
              </a:defRPr>
            </a:lvl1pPr>
            <a:lvl2pPr marL="742950" indent="-285750">
              <a:defRPr>
                <a:solidFill>
                  <a:schemeClr val="tx1"/>
                </a:solidFill>
                <a:latin typeface="Verdana" panose="020B0604030504040204" pitchFamily="34" charset="0"/>
                <a:cs typeface="Arial" panose="020B0604020202020204" pitchFamily="34" charset="0"/>
              </a:defRPr>
            </a:lvl2pPr>
            <a:lvl3pPr marL="1143000" indent="-228600">
              <a:defRPr>
                <a:solidFill>
                  <a:schemeClr val="tx1"/>
                </a:solidFill>
                <a:latin typeface="Verdana" panose="020B0604030504040204" pitchFamily="34" charset="0"/>
                <a:cs typeface="Arial" panose="020B0604020202020204" pitchFamily="34" charset="0"/>
              </a:defRPr>
            </a:lvl3pPr>
            <a:lvl4pPr marL="1600200" indent="-228600">
              <a:defRPr>
                <a:solidFill>
                  <a:schemeClr val="tx1"/>
                </a:solidFill>
                <a:latin typeface="Verdana" panose="020B0604030504040204" pitchFamily="34" charset="0"/>
                <a:cs typeface="Arial" panose="020B0604020202020204" pitchFamily="34" charset="0"/>
              </a:defRPr>
            </a:lvl4pPr>
            <a:lvl5pPr marL="2057400" indent="-228600">
              <a:defRPr>
                <a:solidFill>
                  <a:schemeClr val="tx1"/>
                </a:solidFill>
                <a:latin typeface="Verdan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9pPr>
          </a:lstStyle>
          <a:p>
            <a:pPr algn="r" eaLnBrk="1" hangingPunct="1"/>
            <a:fld id="{66C93AB2-0C01-42D6-AD42-42EE8B3420D0}" type="slidenum">
              <a:rPr lang="en-GB" altLang="en-US" sz="1300">
                <a:latin typeface="Arial" panose="020B0604020202020204" pitchFamily="34" charset="0"/>
              </a:rPr>
              <a:pPr algn="r" eaLnBrk="1" hangingPunct="1"/>
              <a:t>4</a:t>
            </a:fld>
            <a:endParaRPr lang="en-GB" altLang="en-US" sz="1300">
              <a:latin typeface="Arial" panose="020B0604020202020204" pitchFamily="34" charset="0"/>
            </a:endParaRPr>
          </a:p>
        </p:txBody>
      </p:sp>
      <p:sp>
        <p:nvSpPr>
          <p:cNvPr id="24580" name="Rectangle 2"/>
          <p:cNvSpPr>
            <a:spLocks noGrp="1" noRot="1" noChangeAspect="1" noChangeArrowheads="1" noTextEdit="1"/>
          </p:cNvSpPr>
          <p:nvPr>
            <p:ph type="sldImg"/>
          </p:nvPr>
        </p:nvSpPr>
        <p:spPr>
          <a:ln/>
        </p:spPr>
      </p:sp>
      <p:sp>
        <p:nvSpPr>
          <p:cNvPr id="2458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13233117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Verdana" panose="020B0604030504040204" pitchFamily="34" charset="0"/>
                <a:cs typeface="Arial" panose="020B0604020202020204" pitchFamily="34" charset="0"/>
              </a:defRPr>
            </a:lvl1pPr>
            <a:lvl2pPr marL="742950" indent="-285750">
              <a:defRPr>
                <a:solidFill>
                  <a:schemeClr val="tx1"/>
                </a:solidFill>
                <a:latin typeface="Verdana" panose="020B0604030504040204" pitchFamily="34" charset="0"/>
                <a:cs typeface="Arial" panose="020B0604020202020204" pitchFamily="34" charset="0"/>
              </a:defRPr>
            </a:lvl2pPr>
            <a:lvl3pPr marL="1143000" indent="-228600">
              <a:defRPr>
                <a:solidFill>
                  <a:schemeClr val="tx1"/>
                </a:solidFill>
                <a:latin typeface="Verdana" panose="020B0604030504040204" pitchFamily="34" charset="0"/>
                <a:cs typeface="Arial" panose="020B0604020202020204" pitchFamily="34" charset="0"/>
              </a:defRPr>
            </a:lvl3pPr>
            <a:lvl4pPr marL="1600200" indent="-228600">
              <a:defRPr>
                <a:solidFill>
                  <a:schemeClr val="tx1"/>
                </a:solidFill>
                <a:latin typeface="Verdana" panose="020B0604030504040204" pitchFamily="34" charset="0"/>
                <a:cs typeface="Arial" panose="020B0604020202020204" pitchFamily="34" charset="0"/>
              </a:defRPr>
            </a:lvl4pPr>
            <a:lvl5pPr marL="2057400" indent="-228600">
              <a:defRPr>
                <a:solidFill>
                  <a:schemeClr val="tx1"/>
                </a:solidFill>
                <a:latin typeface="Verdan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9pPr>
          </a:lstStyle>
          <a:p>
            <a:fld id="{ED18345C-0867-454D-9541-285CA8C6B6FB}" type="slidenum">
              <a:rPr lang="en-GB" altLang="en-US" smtClean="0">
                <a:latin typeface="Arial" panose="020B0604020202020204" pitchFamily="34" charset="0"/>
              </a:rPr>
              <a:pPr/>
              <a:t>5</a:t>
            </a:fld>
            <a:endParaRPr lang="en-GB" altLang="en-US">
              <a:latin typeface="Arial" panose="020B0604020202020204" pitchFamily="34" charset="0"/>
            </a:endParaRPr>
          </a:p>
        </p:txBody>
      </p:sp>
      <p:sp>
        <p:nvSpPr>
          <p:cNvPr id="24579" name="Rectangle 7"/>
          <p:cNvSpPr txBox="1">
            <a:spLocks noGrp="1" noChangeArrowheads="1"/>
          </p:cNvSpPr>
          <p:nvPr/>
        </p:nvSpPr>
        <p:spPr bwMode="auto">
          <a:xfrm>
            <a:off x="5661750" y="6519879"/>
            <a:ext cx="4332428" cy="3433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6341" tIns="48171" rIns="96341" bIns="48171" anchor="b"/>
          <a:lstStyle>
            <a:lvl1pPr>
              <a:defRPr>
                <a:solidFill>
                  <a:schemeClr val="tx1"/>
                </a:solidFill>
                <a:latin typeface="Verdana" panose="020B0604030504040204" pitchFamily="34" charset="0"/>
                <a:cs typeface="Arial" panose="020B0604020202020204" pitchFamily="34" charset="0"/>
              </a:defRPr>
            </a:lvl1pPr>
            <a:lvl2pPr marL="742950" indent="-285750">
              <a:defRPr>
                <a:solidFill>
                  <a:schemeClr val="tx1"/>
                </a:solidFill>
                <a:latin typeface="Verdana" panose="020B0604030504040204" pitchFamily="34" charset="0"/>
                <a:cs typeface="Arial" panose="020B0604020202020204" pitchFamily="34" charset="0"/>
              </a:defRPr>
            </a:lvl2pPr>
            <a:lvl3pPr marL="1143000" indent="-228600">
              <a:defRPr>
                <a:solidFill>
                  <a:schemeClr val="tx1"/>
                </a:solidFill>
                <a:latin typeface="Verdana" panose="020B0604030504040204" pitchFamily="34" charset="0"/>
                <a:cs typeface="Arial" panose="020B0604020202020204" pitchFamily="34" charset="0"/>
              </a:defRPr>
            </a:lvl3pPr>
            <a:lvl4pPr marL="1600200" indent="-228600">
              <a:defRPr>
                <a:solidFill>
                  <a:schemeClr val="tx1"/>
                </a:solidFill>
                <a:latin typeface="Verdana" panose="020B0604030504040204" pitchFamily="34" charset="0"/>
                <a:cs typeface="Arial" panose="020B0604020202020204" pitchFamily="34" charset="0"/>
              </a:defRPr>
            </a:lvl4pPr>
            <a:lvl5pPr marL="2057400" indent="-228600">
              <a:defRPr>
                <a:solidFill>
                  <a:schemeClr val="tx1"/>
                </a:solidFill>
                <a:latin typeface="Verdan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9pPr>
          </a:lstStyle>
          <a:p>
            <a:pPr algn="r" eaLnBrk="1" hangingPunct="1"/>
            <a:fld id="{66C93AB2-0C01-42D6-AD42-42EE8B3420D0}" type="slidenum">
              <a:rPr lang="en-GB" altLang="en-US" sz="1300">
                <a:latin typeface="Arial" panose="020B0604020202020204" pitchFamily="34" charset="0"/>
              </a:rPr>
              <a:pPr algn="r" eaLnBrk="1" hangingPunct="1"/>
              <a:t>5</a:t>
            </a:fld>
            <a:endParaRPr lang="en-GB" altLang="en-US" sz="1300">
              <a:latin typeface="Arial" panose="020B0604020202020204" pitchFamily="34" charset="0"/>
            </a:endParaRPr>
          </a:p>
        </p:txBody>
      </p:sp>
      <p:sp>
        <p:nvSpPr>
          <p:cNvPr id="24580" name="Rectangle 2"/>
          <p:cNvSpPr>
            <a:spLocks noGrp="1" noRot="1" noChangeAspect="1" noChangeArrowheads="1" noTextEdit="1"/>
          </p:cNvSpPr>
          <p:nvPr>
            <p:ph type="sldImg"/>
          </p:nvPr>
        </p:nvSpPr>
        <p:spPr>
          <a:ln/>
        </p:spPr>
      </p:sp>
      <p:sp>
        <p:nvSpPr>
          <p:cNvPr id="2458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14849587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Verdana" panose="020B0604030504040204" pitchFamily="34" charset="0"/>
                <a:cs typeface="Arial" panose="020B0604020202020204" pitchFamily="34" charset="0"/>
              </a:defRPr>
            </a:lvl1pPr>
            <a:lvl2pPr marL="742950" indent="-285750">
              <a:defRPr>
                <a:solidFill>
                  <a:schemeClr val="tx1"/>
                </a:solidFill>
                <a:latin typeface="Verdana" panose="020B0604030504040204" pitchFamily="34" charset="0"/>
                <a:cs typeface="Arial" panose="020B0604020202020204" pitchFamily="34" charset="0"/>
              </a:defRPr>
            </a:lvl2pPr>
            <a:lvl3pPr marL="1143000" indent="-228600">
              <a:defRPr>
                <a:solidFill>
                  <a:schemeClr val="tx1"/>
                </a:solidFill>
                <a:latin typeface="Verdana" panose="020B0604030504040204" pitchFamily="34" charset="0"/>
                <a:cs typeface="Arial" panose="020B0604020202020204" pitchFamily="34" charset="0"/>
              </a:defRPr>
            </a:lvl3pPr>
            <a:lvl4pPr marL="1600200" indent="-228600">
              <a:defRPr>
                <a:solidFill>
                  <a:schemeClr val="tx1"/>
                </a:solidFill>
                <a:latin typeface="Verdana" panose="020B0604030504040204" pitchFamily="34" charset="0"/>
                <a:cs typeface="Arial" panose="020B0604020202020204" pitchFamily="34" charset="0"/>
              </a:defRPr>
            </a:lvl4pPr>
            <a:lvl5pPr marL="2057400" indent="-228600">
              <a:defRPr>
                <a:solidFill>
                  <a:schemeClr val="tx1"/>
                </a:solidFill>
                <a:latin typeface="Verdan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9pPr>
          </a:lstStyle>
          <a:p>
            <a:fld id="{ED18345C-0867-454D-9541-285CA8C6B6FB}" type="slidenum">
              <a:rPr lang="en-GB" altLang="en-US" smtClean="0">
                <a:latin typeface="Arial" panose="020B0604020202020204" pitchFamily="34" charset="0"/>
              </a:rPr>
              <a:pPr/>
              <a:t>6</a:t>
            </a:fld>
            <a:endParaRPr lang="en-GB" altLang="en-US">
              <a:latin typeface="Arial" panose="020B0604020202020204" pitchFamily="34" charset="0"/>
            </a:endParaRPr>
          </a:p>
        </p:txBody>
      </p:sp>
      <p:sp>
        <p:nvSpPr>
          <p:cNvPr id="24579" name="Rectangle 7"/>
          <p:cNvSpPr txBox="1">
            <a:spLocks noGrp="1" noChangeArrowheads="1"/>
          </p:cNvSpPr>
          <p:nvPr/>
        </p:nvSpPr>
        <p:spPr bwMode="auto">
          <a:xfrm>
            <a:off x="5661750" y="6519879"/>
            <a:ext cx="4332428" cy="3433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6341" tIns="48171" rIns="96341" bIns="48171" anchor="b"/>
          <a:lstStyle>
            <a:lvl1pPr>
              <a:defRPr>
                <a:solidFill>
                  <a:schemeClr val="tx1"/>
                </a:solidFill>
                <a:latin typeface="Verdana" panose="020B0604030504040204" pitchFamily="34" charset="0"/>
                <a:cs typeface="Arial" panose="020B0604020202020204" pitchFamily="34" charset="0"/>
              </a:defRPr>
            </a:lvl1pPr>
            <a:lvl2pPr marL="742950" indent="-285750">
              <a:defRPr>
                <a:solidFill>
                  <a:schemeClr val="tx1"/>
                </a:solidFill>
                <a:latin typeface="Verdana" panose="020B0604030504040204" pitchFamily="34" charset="0"/>
                <a:cs typeface="Arial" panose="020B0604020202020204" pitchFamily="34" charset="0"/>
              </a:defRPr>
            </a:lvl2pPr>
            <a:lvl3pPr marL="1143000" indent="-228600">
              <a:defRPr>
                <a:solidFill>
                  <a:schemeClr val="tx1"/>
                </a:solidFill>
                <a:latin typeface="Verdana" panose="020B0604030504040204" pitchFamily="34" charset="0"/>
                <a:cs typeface="Arial" panose="020B0604020202020204" pitchFamily="34" charset="0"/>
              </a:defRPr>
            </a:lvl3pPr>
            <a:lvl4pPr marL="1600200" indent="-228600">
              <a:defRPr>
                <a:solidFill>
                  <a:schemeClr val="tx1"/>
                </a:solidFill>
                <a:latin typeface="Verdana" panose="020B0604030504040204" pitchFamily="34" charset="0"/>
                <a:cs typeface="Arial" panose="020B0604020202020204" pitchFamily="34" charset="0"/>
              </a:defRPr>
            </a:lvl4pPr>
            <a:lvl5pPr marL="2057400" indent="-228600">
              <a:defRPr>
                <a:solidFill>
                  <a:schemeClr val="tx1"/>
                </a:solidFill>
                <a:latin typeface="Verdan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9pPr>
          </a:lstStyle>
          <a:p>
            <a:pPr algn="r" eaLnBrk="1" hangingPunct="1"/>
            <a:fld id="{66C93AB2-0C01-42D6-AD42-42EE8B3420D0}" type="slidenum">
              <a:rPr lang="en-GB" altLang="en-US" sz="1300">
                <a:latin typeface="Arial" panose="020B0604020202020204" pitchFamily="34" charset="0"/>
              </a:rPr>
              <a:pPr algn="r" eaLnBrk="1" hangingPunct="1"/>
              <a:t>6</a:t>
            </a:fld>
            <a:endParaRPr lang="en-GB" altLang="en-US" sz="1300">
              <a:latin typeface="Arial" panose="020B0604020202020204" pitchFamily="34" charset="0"/>
            </a:endParaRPr>
          </a:p>
        </p:txBody>
      </p:sp>
      <p:sp>
        <p:nvSpPr>
          <p:cNvPr id="24580" name="Rectangle 2"/>
          <p:cNvSpPr>
            <a:spLocks noGrp="1" noRot="1" noChangeAspect="1" noChangeArrowheads="1" noTextEdit="1"/>
          </p:cNvSpPr>
          <p:nvPr>
            <p:ph type="sldImg"/>
          </p:nvPr>
        </p:nvSpPr>
        <p:spPr>
          <a:ln/>
        </p:spPr>
      </p:sp>
      <p:sp>
        <p:nvSpPr>
          <p:cNvPr id="2458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00973883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Verdana" panose="020B0604030504040204" pitchFamily="34" charset="0"/>
                <a:cs typeface="Arial" panose="020B0604020202020204" pitchFamily="34" charset="0"/>
              </a:defRPr>
            </a:lvl1pPr>
            <a:lvl2pPr marL="742950" indent="-285750">
              <a:defRPr>
                <a:solidFill>
                  <a:schemeClr val="tx1"/>
                </a:solidFill>
                <a:latin typeface="Verdana" panose="020B0604030504040204" pitchFamily="34" charset="0"/>
                <a:cs typeface="Arial" panose="020B0604020202020204" pitchFamily="34" charset="0"/>
              </a:defRPr>
            </a:lvl2pPr>
            <a:lvl3pPr marL="1143000" indent="-228600">
              <a:defRPr>
                <a:solidFill>
                  <a:schemeClr val="tx1"/>
                </a:solidFill>
                <a:latin typeface="Verdana" panose="020B0604030504040204" pitchFamily="34" charset="0"/>
                <a:cs typeface="Arial" panose="020B0604020202020204" pitchFamily="34" charset="0"/>
              </a:defRPr>
            </a:lvl3pPr>
            <a:lvl4pPr marL="1600200" indent="-228600">
              <a:defRPr>
                <a:solidFill>
                  <a:schemeClr val="tx1"/>
                </a:solidFill>
                <a:latin typeface="Verdana" panose="020B0604030504040204" pitchFamily="34" charset="0"/>
                <a:cs typeface="Arial" panose="020B0604020202020204" pitchFamily="34" charset="0"/>
              </a:defRPr>
            </a:lvl4pPr>
            <a:lvl5pPr marL="2057400" indent="-228600">
              <a:defRPr>
                <a:solidFill>
                  <a:schemeClr val="tx1"/>
                </a:solidFill>
                <a:latin typeface="Verdan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9pPr>
          </a:lstStyle>
          <a:p>
            <a:fld id="{ED18345C-0867-454D-9541-285CA8C6B6FB}" type="slidenum">
              <a:rPr lang="en-GB" altLang="en-US" smtClean="0">
                <a:latin typeface="Arial" panose="020B0604020202020204" pitchFamily="34" charset="0"/>
              </a:rPr>
              <a:pPr/>
              <a:t>7</a:t>
            </a:fld>
            <a:endParaRPr lang="en-GB" altLang="en-US">
              <a:latin typeface="Arial" panose="020B0604020202020204" pitchFamily="34" charset="0"/>
            </a:endParaRPr>
          </a:p>
        </p:txBody>
      </p:sp>
      <p:sp>
        <p:nvSpPr>
          <p:cNvPr id="24579" name="Rectangle 7"/>
          <p:cNvSpPr txBox="1">
            <a:spLocks noGrp="1" noChangeArrowheads="1"/>
          </p:cNvSpPr>
          <p:nvPr/>
        </p:nvSpPr>
        <p:spPr bwMode="auto">
          <a:xfrm>
            <a:off x="5661750" y="6519879"/>
            <a:ext cx="4332428" cy="3433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6341" tIns="48171" rIns="96341" bIns="48171" anchor="b"/>
          <a:lstStyle>
            <a:lvl1pPr>
              <a:defRPr>
                <a:solidFill>
                  <a:schemeClr val="tx1"/>
                </a:solidFill>
                <a:latin typeface="Verdana" panose="020B0604030504040204" pitchFamily="34" charset="0"/>
                <a:cs typeface="Arial" panose="020B0604020202020204" pitchFamily="34" charset="0"/>
              </a:defRPr>
            </a:lvl1pPr>
            <a:lvl2pPr marL="742950" indent="-285750">
              <a:defRPr>
                <a:solidFill>
                  <a:schemeClr val="tx1"/>
                </a:solidFill>
                <a:latin typeface="Verdana" panose="020B0604030504040204" pitchFamily="34" charset="0"/>
                <a:cs typeface="Arial" panose="020B0604020202020204" pitchFamily="34" charset="0"/>
              </a:defRPr>
            </a:lvl2pPr>
            <a:lvl3pPr marL="1143000" indent="-228600">
              <a:defRPr>
                <a:solidFill>
                  <a:schemeClr val="tx1"/>
                </a:solidFill>
                <a:latin typeface="Verdana" panose="020B0604030504040204" pitchFamily="34" charset="0"/>
                <a:cs typeface="Arial" panose="020B0604020202020204" pitchFamily="34" charset="0"/>
              </a:defRPr>
            </a:lvl3pPr>
            <a:lvl4pPr marL="1600200" indent="-228600">
              <a:defRPr>
                <a:solidFill>
                  <a:schemeClr val="tx1"/>
                </a:solidFill>
                <a:latin typeface="Verdana" panose="020B0604030504040204" pitchFamily="34" charset="0"/>
                <a:cs typeface="Arial" panose="020B0604020202020204" pitchFamily="34" charset="0"/>
              </a:defRPr>
            </a:lvl4pPr>
            <a:lvl5pPr marL="2057400" indent="-228600">
              <a:defRPr>
                <a:solidFill>
                  <a:schemeClr val="tx1"/>
                </a:solidFill>
                <a:latin typeface="Verdan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9pPr>
          </a:lstStyle>
          <a:p>
            <a:pPr algn="r" eaLnBrk="1" hangingPunct="1"/>
            <a:fld id="{66C93AB2-0C01-42D6-AD42-42EE8B3420D0}" type="slidenum">
              <a:rPr lang="en-GB" altLang="en-US" sz="1300">
                <a:latin typeface="Arial" panose="020B0604020202020204" pitchFamily="34" charset="0"/>
              </a:rPr>
              <a:pPr algn="r" eaLnBrk="1" hangingPunct="1"/>
              <a:t>7</a:t>
            </a:fld>
            <a:endParaRPr lang="en-GB" altLang="en-US" sz="1300">
              <a:latin typeface="Arial" panose="020B0604020202020204" pitchFamily="34" charset="0"/>
            </a:endParaRPr>
          </a:p>
        </p:txBody>
      </p:sp>
      <p:sp>
        <p:nvSpPr>
          <p:cNvPr id="24580" name="Rectangle 2"/>
          <p:cNvSpPr>
            <a:spLocks noGrp="1" noRot="1" noChangeAspect="1" noChangeArrowheads="1" noTextEdit="1"/>
          </p:cNvSpPr>
          <p:nvPr>
            <p:ph type="sldImg"/>
          </p:nvPr>
        </p:nvSpPr>
        <p:spPr>
          <a:ln/>
        </p:spPr>
      </p:sp>
      <p:sp>
        <p:nvSpPr>
          <p:cNvPr id="2458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03591268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Verdana" panose="020B0604030504040204" pitchFamily="34" charset="0"/>
                <a:cs typeface="Arial" panose="020B0604020202020204" pitchFamily="34" charset="0"/>
              </a:defRPr>
            </a:lvl1pPr>
            <a:lvl2pPr marL="742950" indent="-285750">
              <a:defRPr>
                <a:solidFill>
                  <a:schemeClr val="tx1"/>
                </a:solidFill>
                <a:latin typeface="Verdana" panose="020B0604030504040204" pitchFamily="34" charset="0"/>
                <a:cs typeface="Arial" panose="020B0604020202020204" pitchFamily="34" charset="0"/>
              </a:defRPr>
            </a:lvl2pPr>
            <a:lvl3pPr marL="1143000" indent="-228600">
              <a:defRPr>
                <a:solidFill>
                  <a:schemeClr val="tx1"/>
                </a:solidFill>
                <a:latin typeface="Verdana" panose="020B0604030504040204" pitchFamily="34" charset="0"/>
                <a:cs typeface="Arial" panose="020B0604020202020204" pitchFamily="34" charset="0"/>
              </a:defRPr>
            </a:lvl3pPr>
            <a:lvl4pPr marL="1600200" indent="-228600">
              <a:defRPr>
                <a:solidFill>
                  <a:schemeClr val="tx1"/>
                </a:solidFill>
                <a:latin typeface="Verdana" panose="020B0604030504040204" pitchFamily="34" charset="0"/>
                <a:cs typeface="Arial" panose="020B0604020202020204" pitchFamily="34" charset="0"/>
              </a:defRPr>
            </a:lvl4pPr>
            <a:lvl5pPr marL="2057400" indent="-228600">
              <a:defRPr>
                <a:solidFill>
                  <a:schemeClr val="tx1"/>
                </a:solidFill>
                <a:latin typeface="Verdan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9pPr>
          </a:lstStyle>
          <a:p>
            <a:fld id="{ED18345C-0867-454D-9541-285CA8C6B6FB}" type="slidenum">
              <a:rPr lang="en-GB" altLang="en-US" smtClean="0">
                <a:latin typeface="Arial" panose="020B0604020202020204" pitchFamily="34" charset="0"/>
              </a:rPr>
              <a:pPr/>
              <a:t>8</a:t>
            </a:fld>
            <a:endParaRPr lang="en-GB" altLang="en-US">
              <a:latin typeface="Arial" panose="020B0604020202020204" pitchFamily="34" charset="0"/>
            </a:endParaRPr>
          </a:p>
        </p:txBody>
      </p:sp>
      <p:sp>
        <p:nvSpPr>
          <p:cNvPr id="24579" name="Rectangle 7"/>
          <p:cNvSpPr txBox="1">
            <a:spLocks noGrp="1" noChangeArrowheads="1"/>
          </p:cNvSpPr>
          <p:nvPr/>
        </p:nvSpPr>
        <p:spPr bwMode="auto">
          <a:xfrm>
            <a:off x="5661750" y="6519879"/>
            <a:ext cx="4332428" cy="3433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6341" tIns="48171" rIns="96341" bIns="48171" anchor="b"/>
          <a:lstStyle>
            <a:lvl1pPr>
              <a:defRPr>
                <a:solidFill>
                  <a:schemeClr val="tx1"/>
                </a:solidFill>
                <a:latin typeface="Verdana" panose="020B0604030504040204" pitchFamily="34" charset="0"/>
                <a:cs typeface="Arial" panose="020B0604020202020204" pitchFamily="34" charset="0"/>
              </a:defRPr>
            </a:lvl1pPr>
            <a:lvl2pPr marL="742950" indent="-285750">
              <a:defRPr>
                <a:solidFill>
                  <a:schemeClr val="tx1"/>
                </a:solidFill>
                <a:latin typeface="Verdana" panose="020B0604030504040204" pitchFamily="34" charset="0"/>
                <a:cs typeface="Arial" panose="020B0604020202020204" pitchFamily="34" charset="0"/>
              </a:defRPr>
            </a:lvl2pPr>
            <a:lvl3pPr marL="1143000" indent="-228600">
              <a:defRPr>
                <a:solidFill>
                  <a:schemeClr val="tx1"/>
                </a:solidFill>
                <a:latin typeface="Verdana" panose="020B0604030504040204" pitchFamily="34" charset="0"/>
                <a:cs typeface="Arial" panose="020B0604020202020204" pitchFamily="34" charset="0"/>
              </a:defRPr>
            </a:lvl3pPr>
            <a:lvl4pPr marL="1600200" indent="-228600">
              <a:defRPr>
                <a:solidFill>
                  <a:schemeClr val="tx1"/>
                </a:solidFill>
                <a:latin typeface="Verdana" panose="020B0604030504040204" pitchFamily="34" charset="0"/>
                <a:cs typeface="Arial" panose="020B0604020202020204" pitchFamily="34" charset="0"/>
              </a:defRPr>
            </a:lvl4pPr>
            <a:lvl5pPr marL="2057400" indent="-228600">
              <a:defRPr>
                <a:solidFill>
                  <a:schemeClr val="tx1"/>
                </a:solidFill>
                <a:latin typeface="Verdan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9pPr>
          </a:lstStyle>
          <a:p>
            <a:pPr algn="r" eaLnBrk="1" hangingPunct="1"/>
            <a:fld id="{66C93AB2-0C01-42D6-AD42-42EE8B3420D0}" type="slidenum">
              <a:rPr lang="en-GB" altLang="en-US" sz="1300">
                <a:latin typeface="Arial" panose="020B0604020202020204" pitchFamily="34" charset="0"/>
              </a:rPr>
              <a:pPr algn="r" eaLnBrk="1" hangingPunct="1"/>
              <a:t>8</a:t>
            </a:fld>
            <a:endParaRPr lang="en-GB" altLang="en-US" sz="1300">
              <a:latin typeface="Arial" panose="020B0604020202020204" pitchFamily="34" charset="0"/>
            </a:endParaRPr>
          </a:p>
        </p:txBody>
      </p:sp>
      <p:sp>
        <p:nvSpPr>
          <p:cNvPr id="24580" name="Rectangle 2"/>
          <p:cNvSpPr>
            <a:spLocks noGrp="1" noRot="1" noChangeAspect="1" noChangeArrowheads="1" noTextEdit="1"/>
          </p:cNvSpPr>
          <p:nvPr>
            <p:ph type="sldImg"/>
          </p:nvPr>
        </p:nvSpPr>
        <p:spPr>
          <a:ln/>
        </p:spPr>
      </p:sp>
      <p:sp>
        <p:nvSpPr>
          <p:cNvPr id="2458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9355346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Verdana" panose="020B0604030504040204" pitchFamily="34" charset="0"/>
                <a:cs typeface="Arial" panose="020B0604020202020204" pitchFamily="34" charset="0"/>
              </a:defRPr>
            </a:lvl1pPr>
            <a:lvl2pPr marL="742950" indent="-285750">
              <a:defRPr>
                <a:solidFill>
                  <a:schemeClr val="tx1"/>
                </a:solidFill>
                <a:latin typeface="Verdana" panose="020B0604030504040204" pitchFamily="34" charset="0"/>
                <a:cs typeface="Arial" panose="020B0604020202020204" pitchFamily="34" charset="0"/>
              </a:defRPr>
            </a:lvl2pPr>
            <a:lvl3pPr marL="1143000" indent="-228600">
              <a:defRPr>
                <a:solidFill>
                  <a:schemeClr val="tx1"/>
                </a:solidFill>
                <a:latin typeface="Verdana" panose="020B0604030504040204" pitchFamily="34" charset="0"/>
                <a:cs typeface="Arial" panose="020B0604020202020204" pitchFamily="34" charset="0"/>
              </a:defRPr>
            </a:lvl3pPr>
            <a:lvl4pPr marL="1600200" indent="-228600">
              <a:defRPr>
                <a:solidFill>
                  <a:schemeClr val="tx1"/>
                </a:solidFill>
                <a:latin typeface="Verdana" panose="020B0604030504040204" pitchFamily="34" charset="0"/>
                <a:cs typeface="Arial" panose="020B0604020202020204" pitchFamily="34" charset="0"/>
              </a:defRPr>
            </a:lvl4pPr>
            <a:lvl5pPr marL="2057400" indent="-228600">
              <a:defRPr>
                <a:solidFill>
                  <a:schemeClr val="tx1"/>
                </a:solidFill>
                <a:latin typeface="Verdan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9pPr>
          </a:lstStyle>
          <a:p>
            <a:fld id="{ED18345C-0867-454D-9541-285CA8C6B6FB}" type="slidenum">
              <a:rPr lang="en-GB" altLang="en-US" smtClean="0">
                <a:latin typeface="Arial" panose="020B0604020202020204" pitchFamily="34" charset="0"/>
              </a:rPr>
              <a:pPr/>
              <a:t>9</a:t>
            </a:fld>
            <a:endParaRPr lang="en-GB" altLang="en-US">
              <a:latin typeface="Arial" panose="020B0604020202020204" pitchFamily="34" charset="0"/>
            </a:endParaRPr>
          </a:p>
        </p:txBody>
      </p:sp>
      <p:sp>
        <p:nvSpPr>
          <p:cNvPr id="24579" name="Rectangle 7"/>
          <p:cNvSpPr txBox="1">
            <a:spLocks noGrp="1" noChangeArrowheads="1"/>
          </p:cNvSpPr>
          <p:nvPr/>
        </p:nvSpPr>
        <p:spPr bwMode="auto">
          <a:xfrm>
            <a:off x="5661750" y="6519879"/>
            <a:ext cx="4332428" cy="3433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6341" tIns="48171" rIns="96341" bIns="48171" anchor="b"/>
          <a:lstStyle>
            <a:lvl1pPr>
              <a:defRPr>
                <a:solidFill>
                  <a:schemeClr val="tx1"/>
                </a:solidFill>
                <a:latin typeface="Verdana" panose="020B0604030504040204" pitchFamily="34" charset="0"/>
                <a:cs typeface="Arial" panose="020B0604020202020204" pitchFamily="34" charset="0"/>
              </a:defRPr>
            </a:lvl1pPr>
            <a:lvl2pPr marL="742950" indent="-285750">
              <a:defRPr>
                <a:solidFill>
                  <a:schemeClr val="tx1"/>
                </a:solidFill>
                <a:latin typeface="Verdana" panose="020B0604030504040204" pitchFamily="34" charset="0"/>
                <a:cs typeface="Arial" panose="020B0604020202020204" pitchFamily="34" charset="0"/>
              </a:defRPr>
            </a:lvl2pPr>
            <a:lvl3pPr marL="1143000" indent="-228600">
              <a:defRPr>
                <a:solidFill>
                  <a:schemeClr val="tx1"/>
                </a:solidFill>
                <a:latin typeface="Verdana" panose="020B0604030504040204" pitchFamily="34" charset="0"/>
                <a:cs typeface="Arial" panose="020B0604020202020204" pitchFamily="34" charset="0"/>
              </a:defRPr>
            </a:lvl3pPr>
            <a:lvl4pPr marL="1600200" indent="-228600">
              <a:defRPr>
                <a:solidFill>
                  <a:schemeClr val="tx1"/>
                </a:solidFill>
                <a:latin typeface="Verdana" panose="020B0604030504040204" pitchFamily="34" charset="0"/>
                <a:cs typeface="Arial" panose="020B0604020202020204" pitchFamily="34" charset="0"/>
              </a:defRPr>
            </a:lvl4pPr>
            <a:lvl5pPr marL="2057400" indent="-228600">
              <a:defRPr>
                <a:solidFill>
                  <a:schemeClr val="tx1"/>
                </a:solidFill>
                <a:latin typeface="Verdan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9pPr>
          </a:lstStyle>
          <a:p>
            <a:pPr algn="r" eaLnBrk="1" hangingPunct="1"/>
            <a:fld id="{66C93AB2-0C01-42D6-AD42-42EE8B3420D0}" type="slidenum">
              <a:rPr lang="en-GB" altLang="en-US" sz="1300">
                <a:latin typeface="Arial" panose="020B0604020202020204" pitchFamily="34" charset="0"/>
              </a:rPr>
              <a:pPr algn="r" eaLnBrk="1" hangingPunct="1"/>
              <a:t>9</a:t>
            </a:fld>
            <a:endParaRPr lang="en-GB" altLang="en-US" sz="1300">
              <a:latin typeface="Arial" panose="020B0604020202020204" pitchFamily="34" charset="0"/>
            </a:endParaRPr>
          </a:p>
        </p:txBody>
      </p:sp>
      <p:sp>
        <p:nvSpPr>
          <p:cNvPr id="24580" name="Rectangle 2"/>
          <p:cNvSpPr>
            <a:spLocks noGrp="1" noRot="1" noChangeAspect="1" noChangeArrowheads="1" noTextEdit="1"/>
          </p:cNvSpPr>
          <p:nvPr>
            <p:ph type="sldImg"/>
          </p:nvPr>
        </p:nvSpPr>
        <p:spPr>
          <a:ln/>
        </p:spPr>
      </p:sp>
      <p:sp>
        <p:nvSpPr>
          <p:cNvPr id="2458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2994127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showMasterPhAnim="0" type="title" preserve="1">
  <p:cSld name="Title Slide">
    <p:spTree>
      <p:nvGrpSpPr>
        <p:cNvPr id="1" name=""/>
        <p:cNvGrpSpPr/>
        <p:nvPr/>
      </p:nvGrpSpPr>
      <p:grpSpPr>
        <a:xfrm>
          <a:off x="0" y="0"/>
          <a:ext cx="0" cy="0"/>
          <a:chOff x="0" y="0"/>
          <a:chExt cx="0" cy="0"/>
        </a:xfrm>
      </p:grpSpPr>
      <p:sp>
        <p:nvSpPr>
          <p:cNvPr id="4" name="Line 12"/>
          <p:cNvSpPr>
            <a:spLocks noChangeShapeType="1"/>
          </p:cNvSpPr>
          <p:nvPr userDrawn="1"/>
        </p:nvSpPr>
        <p:spPr bwMode="auto">
          <a:xfrm>
            <a:off x="3276600" y="6165850"/>
            <a:ext cx="5616575" cy="0"/>
          </a:xfrm>
          <a:prstGeom prst="line">
            <a:avLst/>
          </a:prstGeom>
          <a:noFill/>
          <a:ln w="57150">
            <a:solidFill>
              <a:srgbClr val="99CC00"/>
            </a:solidFill>
            <a:round/>
            <a:headEnd/>
            <a:tailEnd/>
          </a:ln>
          <a:extLst>
            <a:ext uri="{909E8E84-426E-40DD-AFC4-6F175D3DCCD1}">
              <a14:hiddenFill xmlns:a14="http://schemas.microsoft.com/office/drawing/2010/main">
                <a:noFill/>
              </a14:hiddenFill>
            </a:ext>
          </a:extLst>
        </p:spPr>
        <p:txBody>
          <a:bodyPr/>
          <a:lstStyle/>
          <a:p>
            <a:endParaRPr lang="en-GB"/>
          </a:p>
        </p:txBody>
      </p:sp>
      <p:grpSp>
        <p:nvGrpSpPr>
          <p:cNvPr id="5" name="Group 18"/>
          <p:cNvGrpSpPr>
            <a:grpSpLocks/>
          </p:cNvGrpSpPr>
          <p:nvPr userDrawn="1"/>
        </p:nvGrpSpPr>
        <p:grpSpPr bwMode="auto">
          <a:xfrm>
            <a:off x="0" y="0"/>
            <a:ext cx="9144000" cy="1484313"/>
            <a:chOff x="0" y="0"/>
            <a:chExt cx="5760" cy="935"/>
          </a:xfrm>
        </p:grpSpPr>
        <p:sp>
          <p:nvSpPr>
            <p:cNvPr id="6" name="Rectangle 15"/>
            <p:cNvSpPr>
              <a:spLocks noChangeArrowheads="1"/>
            </p:cNvSpPr>
            <p:nvPr userDrawn="1"/>
          </p:nvSpPr>
          <p:spPr bwMode="auto">
            <a:xfrm>
              <a:off x="0" y="0"/>
              <a:ext cx="5760" cy="935"/>
            </a:xfrm>
            <a:prstGeom prst="rect">
              <a:avLst/>
            </a:prstGeom>
            <a:solidFill>
              <a:srgbClr val="0099F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Verdana" panose="020B0604030504040204" pitchFamily="34" charset="0"/>
                  <a:cs typeface="Arial" panose="020B0604020202020204" pitchFamily="34" charset="0"/>
                </a:defRPr>
              </a:lvl1pPr>
              <a:lvl2pPr marL="742950" indent="-285750">
                <a:defRPr>
                  <a:solidFill>
                    <a:schemeClr val="tx1"/>
                  </a:solidFill>
                  <a:latin typeface="Verdana" panose="020B0604030504040204" pitchFamily="34" charset="0"/>
                  <a:cs typeface="Arial" panose="020B0604020202020204" pitchFamily="34" charset="0"/>
                </a:defRPr>
              </a:lvl2pPr>
              <a:lvl3pPr marL="1143000" indent="-228600">
                <a:defRPr>
                  <a:solidFill>
                    <a:schemeClr val="tx1"/>
                  </a:solidFill>
                  <a:latin typeface="Verdana" panose="020B0604030504040204" pitchFamily="34" charset="0"/>
                  <a:cs typeface="Arial" panose="020B0604020202020204" pitchFamily="34" charset="0"/>
                </a:defRPr>
              </a:lvl3pPr>
              <a:lvl4pPr marL="1600200" indent="-228600">
                <a:defRPr>
                  <a:solidFill>
                    <a:schemeClr val="tx1"/>
                  </a:solidFill>
                  <a:latin typeface="Verdana" panose="020B0604030504040204" pitchFamily="34" charset="0"/>
                  <a:cs typeface="Arial" panose="020B0604020202020204" pitchFamily="34" charset="0"/>
                </a:defRPr>
              </a:lvl4pPr>
              <a:lvl5pPr marL="2057400" indent="-228600">
                <a:defRPr>
                  <a:solidFill>
                    <a:schemeClr val="tx1"/>
                  </a:solidFill>
                  <a:latin typeface="Verdan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9pPr>
            </a:lstStyle>
            <a:p>
              <a:pPr algn="ctr" eaLnBrk="1" hangingPunct="1">
                <a:defRPr/>
              </a:pPr>
              <a:endParaRPr lang="en-US" altLang="en-US"/>
            </a:p>
          </p:txBody>
        </p:sp>
        <p:sp>
          <p:nvSpPr>
            <p:cNvPr id="7" name="AutoShape 16"/>
            <p:cNvSpPr>
              <a:spLocks noChangeArrowheads="1"/>
            </p:cNvSpPr>
            <p:nvPr userDrawn="1"/>
          </p:nvSpPr>
          <p:spPr bwMode="auto">
            <a:xfrm>
              <a:off x="249" y="709"/>
              <a:ext cx="1633" cy="226"/>
            </a:xfrm>
            <a:prstGeom prst="triangle">
              <a:avLst>
                <a:gd name="adj" fmla="val 50000"/>
              </a:avLst>
            </a:prstGeom>
            <a:solidFill>
              <a:schemeClr val="bg1"/>
            </a:solidFill>
            <a:ln w="57150">
              <a:solidFill>
                <a:schemeClr val="bg1"/>
              </a:solidFill>
              <a:miter lim="800000"/>
              <a:headEnd/>
              <a:tailEnd/>
            </a:ln>
          </p:spPr>
          <p:txBody>
            <a:bodyPr wrap="none" anchor="ctr"/>
            <a:lstStyle>
              <a:lvl1pPr>
                <a:defRPr>
                  <a:solidFill>
                    <a:schemeClr val="tx1"/>
                  </a:solidFill>
                  <a:latin typeface="Verdana" panose="020B0604030504040204" pitchFamily="34" charset="0"/>
                  <a:cs typeface="Arial" panose="020B0604020202020204" pitchFamily="34" charset="0"/>
                </a:defRPr>
              </a:lvl1pPr>
              <a:lvl2pPr marL="742950" indent="-285750">
                <a:defRPr>
                  <a:solidFill>
                    <a:schemeClr val="tx1"/>
                  </a:solidFill>
                  <a:latin typeface="Verdana" panose="020B0604030504040204" pitchFamily="34" charset="0"/>
                  <a:cs typeface="Arial" panose="020B0604020202020204" pitchFamily="34" charset="0"/>
                </a:defRPr>
              </a:lvl2pPr>
              <a:lvl3pPr marL="1143000" indent="-228600">
                <a:defRPr>
                  <a:solidFill>
                    <a:schemeClr val="tx1"/>
                  </a:solidFill>
                  <a:latin typeface="Verdana" panose="020B0604030504040204" pitchFamily="34" charset="0"/>
                  <a:cs typeface="Arial" panose="020B0604020202020204" pitchFamily="34" charset="0"/>
                </a:defRPr>
              </a:lvl3pPr>
              <a:lvl4pPr marL="1600200" indent="-228600">
                <a:defRPr>
                  <a:solidFill>
                    <a:schemeClr val="tx1"/>
                  </a:solidFill>
                  <a:latin typeface="Verdana" panose="020B0604030504040204" pitchFamily="34" charset="0"/>
                  <a:cs typeface="Arial" panose="020B0604020202020204" pitchFamily="34" charset="0"/>
                </a:defRPr>
              </a:lvl4pPr>
              <a:lvl5pPr marL="2057400" indent="-228600">
                <a:defRPr>
                  <a:solidFill>
                    <a:schemeClr val="tx1"/>
                  </a:solidFill>
                  <a:latin typeface="Verdan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9pPr>
            </a:lstStyle>
            <a:p>
              <a:pPr algn="ctr" eaLnBrk="1" hangingPunct="1">
                <a:defRPr/>
              </a:pPr>
              <a:endParaRPr lang="en-US" altLang="en-US"/>
            </a:p>
          </p:txBody>
        </p:sp>
      </p:grpSp>
      <p:sp>
        <p:nvSpPr>
          <p:cNvPr id="8" name="Line 9"/>
          <p:cNvSpPr>
            <a:spLocks noChangeShapeType="1"/>
          </p:cNvSpPr>
          <p:nvPr userDrawn="1"/>
        </p:nvSpPr>
        <p:spPr bwMode="auto">
          <a:xfrm>
            <a:off x="828675" y="6021388"/>
            <a:ext cx="8064500" cy="0"/>
          </a:xfrm>
          <a:prstGeom prst="line">
            <a:avLst/>
          </a:prstGeom>
          <a:noFill/>
          <a:ln w="57150">
            <a:solidFill>
              <a:srgbClr val="0099FF"/>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9" name="Line 10"/>
          <p:cNvSpPr>
            <a:spLocks noChangeShapeType="1"/>
          </p:cNvSpPr>
          <p:nvPr userDrawn="1"/>
        </p:nvSpPr>
        <p:spPr bwMode="auto">
          <a:xfrm>
            <a:off x="2484438" y="6092825"/>
            <a:ext cx="6408737" cy="0"/>
          </a:xfrm>
          <a:prstGeom prst="line">
            <a:avLst/>
          </a:prstGeom>
          <a:noFill/>
          <a:ln w="57150">
            <a:solidFill>
              <a:srgbClr val="FF0066"/>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10" name="Rectangle 14"/>
          <p:cNvSpPr>
            <a:spLocks noChangeArrowheads="1"/>
          </p:cNvSpPr>
          <p:nvPr/>
        </p:nvSpPr>
        <p:spPr bwMode="auto">
          <a:xfrm>
            <a:off x="7381875" y="6381750"/>
            <a:ext cx="1654175"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Verdana" panose="020B0604030504040204" pitchFamily="34" charset="0"/>
                <a:cs typeface="Arial" panose="020B0604020202020204" pitchFamily="34" charset="0"/>
              </a:defRPr>
            </a:lvl1pPr>
            <a:lvl2pPr marL="742950" indent="-285750">
              <a:defRPr>
                <a:solidFill>
                  <a:schemeClr val="tx1"/>
                </a:solidFill>
                <a:latin typeface="Verdana" panose="020B0604030504040204" pitchFamily="34" charset="0"/>
                <a:cs typeface="Arial" panose="020B0604020202020204" pitchFamily="34" charset="0"/>
              </a:defRPr>
            </a:lvl2pPr>
            <a:lvl3pPr marL="1143000" indent="-228600">
              <a:defRPr>
                <a:solidFill>
                  <a:schemeClr val="tx1"/>
                </a:solidFill>
                <a:latin typeface="Verdana" panose="020B0604030504040204" pitchFamily="34" charset="0"/>
                <a:cs typeface="Arial" panose="020B0604020202020204" pitchFamily="34" charset="0"/>
              </a:defRPr>
            </a:lvl3pPr>
            <a:lvl4pPr marL="1600200" indent="-228600">
              <a:defRPr>
                <a:solidFill>
                  <a:schemeClr val="tx1"/>
                </a:solidFill>
                <a:latin typeface="Verdana" panose="020B0604030504040204" pitchFamily="34" charset="0"/>
                <a:cs typeface="Arial" panose="020B0604020202020204" pitchFamily="34" charset="0"/>
              </a:defRPr>
            </a:lvl4pPr>
            <a:lvl5pPr marL="2057400" indent="-228600">
              <a:defRPr>
                <a:solidFill>
                  <a:schemeClr val="tx1"/>
                </a:solidFill>
                <a:latin typeface="Verdan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9pPr>
          </a:lstStyle>
          <a:p>
            <a:pPr eaLnBrk="1" hangingPunct="1">
              <a:defRPr/>
            </a:pPr>
            <a:endParaRPr lang="en-US" altLang="en-US" sz="1000">
              <a:solidFill>
                <a:schemeClr val="accent1"/>
              </a:solidFill>
            </a:endParaRPr>
          </a:p>
        </p:txBody>
      </p:sp>
      <p:grpSp>
        <p:nvGrpSpPr>
          <p:cNvPr id="11" name="Group 15"/>
          <p:cNvGrpSpPr>
            <a:grpSpLocks/>
          </p:cNvGrpSpPr>
          <p:nvPr userDrawn="1"/>
        </p:nvGrpSpPr>
        <p:grpSpPr bwMode="auto">
          <a:xfrm>
            <a:off x="0" y="0"/>
            <a:ext cx="9144000" cy="2565400"/>
            <a:chOff x="0" y="0"/>
            <a:chExt cx="5760" cy="1525"/>
          </a:xfrm>
        </p:grpSpPr>
        <p:sp>
          <p:nvSpPr>
            <p:cNvPr id="12" name="Rectangle 11"/>
            <p:cNvSpPr>
              <a:spLocks noChangeArrowheads="1"/>
            </p:cNvSpPr>
            <p:nvPr userDrawn="1"/>
          </p:nvSpPr>
          <p:spPr bwMode="auto">
            <a:xfrm>
              <a:off x="0" y="0"/>
              <a:ext cx="5760" cy="1525"/>
            </a:xfrm>
            <a:prstGeom prst="rect">
              <a:avLst/>
            </a:prstGeom>
            <a:solidFill>
              <a:srgbClr val="0099F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Verdana" panose="020B0604030504040204" pitchFamily="34" charset="0"/>
                  <a:cs typeface="Arial" panose="020B0604020202020204" pitchFamily="34" charset="0"/>
                </a:defRPr>
              </a:lvl1pPr>
              <a:lvl2pPr marL="742950" indent="-285750">
                <a:defRPr>
                  <a:solidFill>
                    <a:schemeClr val="tx1"/>
                  </a:solidFill>
                  <a:latin typeface="Verdana" panose="020B0604030504040204" pitchFamily="34" charset="0"/>
                  <a:cs typeface="Arial" panose="020B0604020202020204" pitchFamily="34" charset="0"/>
                </a:defRPr>
              </a:lvl2pPr>
              <a:lvl3pPr marL="1143000" indent="-228600">
                <a:defRPr>
                  <a:solidFill>
                    <a:schemeClr val="tx1"/>
                  </a:solidFill>
                  <a:latin typeface="Verdana" panose="020B0604030504040204" pitchFamily="34" charset="0"/>
                  <a:cs typeface="Arial" panose="020B0604020202020204" pitchFamily="34" charset="0"/>
                </a:defRPr>
              </a:lvl3pPr>
              <a:lvl4pPr marL="1600200" indent="-228600">
                <a:defRPr>
                  <a:solidFill>
                    <a:schemeClr val="tx1"/>
                  </a:solidFill>
                  <a:latin typeface="Verdana" panose="020B0604030504040204" pitchFamily="34" charset="0"/>
                  <a:cs typeface="Arial" panose="020B0604020202020204" pitchFamily="34" charset="0"/>
                </a:defRPr>
              </a:lvl4pPr>
              <a:lvl5pPr marL="2057400" indent="-228600">
                <a:defRPr>
                  <a:solidFill>
                    <a:schemeClr val="tx1"/>
                  </a:solidFill>
                  <a:latin typeface="Verdan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9pPr>
            </a:lstStyle>
            <a:p>
              <a:pPr algn="ctr" eaLnBrk="1" hangingPunct="1">
                <a:defRPr/>
              </a:pPr>
              <a:endParaRPr lang="en-US" altLang="en-US"/>
            </a:p>
          </p:txBody>
        </p:sp>
        <p:sp>
          <p:nvSpPr>
            <p:cNvPr id="13" name="AutoShape 12"/>
            <p:cNvSpPr>
              <a:spLocks noChangeArrowheads="1"/>
            </p:cNvSpPr>
            <p:nvPr userDrawn="1"/>
          </p:nvSpPr>
          <p:spPr bwMode="auto">
            <a:xfrm>
              <a:off x="249" y="1253"/>
              <a:ext cx="1633" cy="272"/>
            </a:xfrm>
            <a:prstGeom prst="triangle">
              <a:avLst>
                <a:gd name="adj" fmla="val 50000"/>
              </a:avLst>
            </a:prstGeom>
            <a:solidFill>
              <a:schemeClr val="bg1"/>
            </a:solidFill>
            <a:ln w="57150">
              <a:solidFill>
                <a:schemeClr val="bg1"/>
              </a:solidFill>
              <a:miter lim="800000"/>
              <a:headEnd/>
              <a:tailEnd/>
            </a:ln>
          </p:spPr>
          <p:txBody>
            <a:bodyPr wrap="none" anchor="ctr"/>
            <a:lstStyle>
              <a:lvl1pPr>
                <a:defRPr>
                  <a:solidFill>
                    <a:schemeClr val="tx1"/>
                  </a:solidFill>
                  <a:latin typeface="Verdana" panose="020B0604030504040204" pitchFamily="34" charset="0"/>
                  <a:cs typeface="Arial" panose="020B0604020202020204" pitchFamily="34" charset="0"/>
                </a:defRPr>
              </a:lvl1pPr>
              <a:lvl2pPr marL="742950" indent="-285750">
                <a:defRPr>
                  <a:solidFill>
                    <a:schemeClr val="tx1"/>
                  </a:solidFill>
                  <a:latin typeface="Verdana" panose="020B0604030504040204" pitchFamily="34" charset="0"/>
                  <a:cs typeface="Arial" panose="020B0604020202020204" pitchFamily="34" charset="0"/>
                </a:defRPr>
              </a:lvl2pPr>
              <a:lvl3pPr marL="1143000" indent="-228600">
                <a:defRPr>
                  <a:solidFill>
                    <a:schemeClr val="tx1"/>
                  </a:solidFill>
                  <a:latin typeface="Verdana" panose="020B0604030504040204" pitchFamily="34" charset="0"/>
                  <a:cs typeface="Arial" panose="020B0604020202020204" pitchFamily="34" charset="0"/>
                </a:defRPr>
              </a:lvl3pPr>
              <a:lvl4pPr marL="1600200" indent="-228600">
                <a:defRPr>
                  <a:solidFill>
                    <a:schemeClr val="tx1"/>
                  </a:solidFill>
                  <a:latin typeface="Verdana" panose="020B0604030504040204" pitchFamily="34" charset="0"/>
                  <a:cs typeface="Arial" panose="020B0604020202020204" pitchFamily="34" charset="0"/>
                </a:defRPr>
              </a:lvl4pPr>
              <a:lvl5pPr marL="2057400" indent="-228600">
                <a:defRPr>
                  <a:solidFill>
                    <a:schemeClr val="tx1"/>
                  </a:solidFill>
                  <a:latin typeface="Verdan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9pPr>
            </a:lstStyle>
            <a:p>
              <a:pPr algn="ctr" eaLnBrk="1" hangingPunct="1">
                <a:defRPr/>
              </a:pPr>
              <a:endParaRPr lang="en-US" altLang="en-US"/>
            </a:p>
          </p:txBody>
        </p:sp>
      </p:grpSp>
      <p:sp>
        <p:nvSpPr>
          <p:cNvPr id="14" name="Rectangle 11"/>
          <p:cNvSpPr>
            <a:spLocks noChangeArrowheads="1"/>
          </p:cNvSpPr>
          <p:nvPr userDrawn="1"/>
        </p:nvSpPr>
        <p:spPr bwMode="auto">
          <a:xfrm>
            <a:off x="3124200" y="6381750"/>
            <a:ext cx="2895600"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Verdana" panose="020B0604030504040204" pitchFamily="34" charset="0"/>
                <a:cs typeface="Arial" panose="020B0604020202020204" pitchFamily="34" charset="0"/>
              </a:defRPr>
            </a:lvl1pPr>
            <a:lvl2pPr marL="742950" indent="-285750">
              <a:defRPr>
                <a:solidFill>
                  <a:schemeClr val="tx1"/>
                </a:solidFill>
                <a:latin typeface="Verdana" panose="020B0604030504040204" pitchFamily="34" charset="0"/>
                <a:cs typeface="Arial" panose="020B0604020202020204" pitchFamily="34" charset="0"/>
              </a:defRPr>
            </a:lvl2pPr>
            <a:lvl3pPr marL="1143000" indent="-228600">
              <a:defRPr>
                <a:solidFill>
                  <a:schemeClr val="tx1"/>
                </a:solidFill>
                <a:latin typeface="Verdana" panose="020B0604030504040204" pitchFamily="34" charset="0"/>
                <a:cs typeface="Arial" panose="020B0604020202020204" pitchFamily="34" charset="0"/>
              </a:defRPr>
            </a:lvl3pPr>
            <a:lvl4pPr marL="1600200" indent="-228600">
              <a:defRPr>
                <a:solidFill>
                  <a:schemeClr val="tx1"/>
                </a:solidFill>
                <a:latin typeface="Verdana" panose="020B0604030504040204" pitchFamily="34" charset="0"/>
                <a:cs typeface="Arial" panose="020B0604020202020204" pitchFamily="34" charset="0"/>
              </a:defRPr>
            </a:lvl4pPr>
            <a:lvl5pPr marL="2057400" indent="-228600">
              <a:defRPr>
                <a:solidFill>
                  <a:schemeClr val="tx1"/>
                </a:solidFill>
                <a:latin typeface="Verdan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9pPr>
          </a:lstStyle>
          <a:p>
            <a:pPr algn="ctr" eaLnBrk="1" hangingPunct="1">
              <a:defRPr/>
            </a:pPr>
            <a:endParaRPr lang="en-US" altLang="en-US" sz="1200">
              <a:solidFill>
                <a:srgbClr val="A3B2C1"/>
              </a:solidFill>
            </a:endParaRPr>
          </a:p>
        </p:txBody>
      </p:sp>
      <p:sp>
        <p:nvSpPr>
          <p:cNvPr id="5122" name="Rectangle 2"/>
          <p:cNvSpPr>
            <a:spLocks noGrp="1" noChangeArrowheads="1"/>
          </p:cNvSpPr>
          <p:nvPr>
            <p:ph type="ctrTitle"/>
          </p:nvPr>
        </p:nvSpPr>
        <p:spPr>
          <a:xfrm>
            <a:off x="0" y="260350"/>
            <a:ext cx="8959850" cy="1439863"/>
          </a:xfrm>
        </p:spPr>
        <p:txBody>
          <a:bodyPr/>
          <a:lstStyle>
            <a:lvl1pPr>
              <a:defRPr sz="3400"/>
            </a:lvl1pPr>
          </a:lstStyle>
          <a:p>
            <a:r>
              <a:rPr lang="en-GB"/>
              <a:t>Click to edit Master title style</a:t>
            </a:r>
          </a:p>
        </p:txBody>
      </p:sp>
      <p:sp>
        <p:nvSpPr>
          <p:cNvPr id="5123" name="Rectangle 3"/>
          <p:cNvSpPr>
            <a:spLocks noGrp="1" noChangeArrowheads="1"/>
          </p:cNvSpPr>
          <p:nvPr>
            <p:ph type="subTitle" idx="1"/>
          </p:nvPr>
        </p:nvSpPr>
        <p:spPr>
          <a:xfrm>
            <a:off x="2339975" y="2636838"/>
            <a:ext cx="6732588" cy="3529012"/>
          </a:xfrm>
        </p:spPr>
        <p:txBody>
          <a:bodyPr/>
          <a:lstStyle>
            <a:lvl1pPr marL="0" indent="0" algn="r">
              <a:buFont typeface="Arial" charset="0"/>
              <a:buNone/>
              <a:defRPr sz="2800"/>
            </a:lvl1pPr>
          </a:lstStyle>
          <a:p>
            <a:r>
              <a:rPr lang="en-GB"/>
              <a:t>Click to edit Master subtitle style</a:t>
            </a:r>
          </a:p>
        </p:txBody>
      </p:sp>
    </p:spTree>
    <p:extLst>
      <p:ext uri="{BB962C8B-B14F-4D97-AF65-F5344CB8AC3E}">
        <p14:creationId xmlns:p14="http://schemas.microsoft.com/office/powerpoint/2010/main" val="1336785469"/>
      </p:ext>
    </p:extLst>
  </p:cSld>
  <p:clrMapOvr>
    <a:masterClrMapping/>
  </p:clrMapOvr>
  <p:transition advClick="0"/>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3215023070"/>
      </p:ext>
    </p:extLst>
  </p:cSld>
  <p:clrMapOvr>
    <a:masterClrMapping/>
  </p:clrMapOvr>
  <p:transition advClick="0"/>
</p:sldLayout>
</file>

<file path=ppt/slideLayouts/slideLayout10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488905632"/>
      </p:ext>
    </p:extLst>
  </p:cSld>
  <p:clrMapOvr>
    <a:masterClrMapping/>
  </p:clrMapOvr>
  <p:transition advClick="0"/>
</p:sldLayout>
</file>

<file path=ppt/slideLayouts/slideLayout10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Tree>
    <p:extLst>
      <p:ext uri="{BB962C8B-B14F-4D97-AF65-F5344CB8AC3E}">
        <p14:creationId xmlns:p14="http://schemas.microsoft.com/office/powerpoint/2010/main" val="2335394275"/>
      </p:ext>
    </p:extLst>
  </p:cSld>
  <p:clrMapOvr>
    <a:masterClrMapping/>
  </p:clrMapOvr>
  <p:transition advClick="0"/>
</p:sldLayout>
</file>

<file path=ppt/slideLayouts/slideLayout10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566738" y="1628775"/>
            <a:ext cx="3924300" cy="4267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43438" y="1628775"/>
            <a:ext cx="3924300" cy="4267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3141618730"/>
      </p:ext>
    </p:extLst>
  </p:cSld>
  <p:clrMapOvr>
    <a:masterClrMapping/>
  </p:clrMapOvr>
  <p:transition advClick="0"/>
</p:sldLayout>
</file>

<file path=ppt/slideLayouts/slideLayout10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3160490974"/>
      </p:ext>
    </p:extLst>
  </p:cSld>
  <p:clrMapOvr>
    <a:masterClrMapping/>
  </p:clrMapOvr>
  <p:transition advClick="0"/>
</p:sldLayout>
</file>

<file path=ppt/slideLayouts/slideLayout10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Tree>
    <p:extLst>
      <p:ext uri="{BB962C8B-B14F-4D97-AF65-F5344CB8AC3E}">
        <p14:creationId xmlns:p14="http://schemas.microsoft.com/office/powerpoint/2010/main" val="3929766351"/>
      </p:ext>
    </p:extLst>
  </p:cSld>
  <p:clrMapOvr>
    <a:masterClrMapping/>
  </p:clrMapOvr>
  <p:transition advClick="0"/>
</p:sldLayout>
</file>

<file path=ppt/slideLayouts/slideLayout10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102406803"/>
      </p:ext>
    </p:extLst>
  </p:cSld>
  <p:clrMapOvr>
    <a:masterClrMapping/>
  </p:clrMapOvr>
  <p:transition advClick="0"/>
</p:sldLayout>
</file>

<file path=ppt/slideLayouts/slideLayout10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3539443746"/>
      </p:ext>
    </p:extLst>
  </p:cSld>
  <p:clrMapOvr>
    <a:masterClrMapping/>
  </p:clrMapOvr>
  <p:transition advClick="0"/>
</p:sldLayout>
</file>

<file path=ppt/slideLayouts/slideLayout10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3874278663"/>
      </p:ext>
    </p:extLst>
  </p:cSld>
  <p:clrMapOvr>
    <a:masterClrMapping/>
  </p:clrMapOvr>
  <p:transition advClick="0"/>
</p:sldLayout>
</file>

<file path=ppt/slideLayouts/slideLayout10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1503651750"/>
      </p:ext>
    </p:extLst>
  </p:cSld>
  <p:clrMapOvr>
    <a:masterClrMapping/>
  </p:clrMapOvr>
  <p:transition advClick="0"/>
</p:sldLayout>
</file>

<file path=ppt/slideLayouts/slideLayout10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000875" y="620713"/>
            <a:ext cx="2143125" cy="5275262"/>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566738" y="620713"/>
            <a:ext cx="6281737" cy="5275262"/>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2340571805"/>
      </p:ext>
    </p:extLst>
  </p:cSld>
  <p:clrMapOvr>
    <a:masterClrMapping/>
  </p:clrMapOvr>
  <p:transition advClick="0"/>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920218332"/>
      </p:ext>
    </p:extLst>
  </p:cSld>
  <p:clrMapOvr>
    <a:masterClrMapping/>
  </p:clrMapOvr>
  <p:transition advClick="0"/>
</p:sldLayout>
</file>

<file path=ppt/slideLayouts/slideLayout11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28596" y="285728"/>
            <a:ext cx="8229600" cy="767008"/>
          </a:xfrm>
        </p:spPr>
        <p:txBody>
          <a:bodyPr/>
          <a:lstStyle>
            <a:lvl1pPr>
              <a:defRPr sz="3323">
                <a:solidFill>
                  <a:srgbClr val="0070C0"/>
                </a:solidFill>
                <a:latin typeface="Tahoma" pitchFamily="34" charset="0"/>
                <a:cs typeface="Tahoma" pitchFamily="34" charset="0"/>
              </a:defRPr>
            </a:lvl1pPr>
          </a:lstStyle>
          <a:p>
            <a:r>
              <a:rPr lang="en-US" dirty="0" smtClean="0"/>
              <a:t>Click to edit Master title style</a:t>
            </a:r>
            <a:endParaRPr lang="en-GB" dirty="0"/>
          </a:p>
        </p:txBody>
      </p:sp>
      <p:sp>
        <p:nvSpPr>
          <p:cNvPr id="3" name="Content Placeholder 2"/>
          <p:cNvSpPr>
            <a:spLocks noGrp="1"/>
          </p:cNvSpPr>
          <p:nvPr>
            <p:ph idx="1"/>
          </p:nvPr>
        </p:nvSpPr>
        <p:spPr>
          <a:xfrm>
            <a:off x="457200" y="1196754"/>
            <a:ext cx="8229600" cy="4752529"/>
          </a:xfrm>
        </p:spPr>
        <p:txBody>
          <a:bodyPr/>
          <a:lstStyle>
            <a:lvl1pPr>
              <a:defRPr>
                <a:latin typeface="Tahoma" pitchFamily="34" charset="0"/>
                <a:cs typeface="Tahoma" pitchFamily="34" charset="0"/>
              </a:defRPr>
            </a:lvl1pPr>
            <a:lvl2pPr>
              <a:defRPr>
                <a:latin typeface="Tahoma" pitchFamily="34" charset="0"/>
                <a:cs typeface="Tahoma" pitchFamily="34" charset="0"/>
              </a:defRPr>
            </a:lvl2pPr>
            <a:lvl3pPr>
              <a:defRPr>
                <a:latin typeface="Tahoma" pitchFamily="34" charset="0"/>
                <a:cs typeface="Tahoma" pitchFamily="34" charset="0"/>
              </a:defRPr>
            </a:lvl3pPr>
            <a:lvl4pPr>
              <a:defRPr>
                <a:latin typeface="Tahoma" pitchFamily="34" charset="0"/>
                <a:cs typeface="Tahoma" pitchFamily="34" charset="0"/>
              </a:defRPr>
            </a:lvl4pPr>
            <a:lvl5pPr>
              <a:defRPr>
                <a:latin typeface="Tahoma" pitchFamily="34" charset="0"/>
                <a:cs typeface="Tahoma"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10" name="Rectangle 5"/>
          <p:cNvSpPr>
            <a:spLocks noGrp="1" noChangeArrowheads="1"/>
          </p:cNvSpPr>
          <p:nvPr>
            <p:ph type="ftr" sz="quarter" idx="10"/>
          </p:nvPr>
        </p:nvSpPr>
        <p:spPr>
          <a:xfrm>
            <a:off x="4140200" y="6094415"/>
            <a:ext cx="2895600" cy="358775"/>
          </a:xfrm>
        </p:spPr>
        <p:txBody>
          <a:bodyPr/>
          <a:lstStyle>
            <a:lvl1pPr algn="r">
              <a:defRPr sz="1108">
                <a:solidFill>
                  <a:srgbClr val="006699"/>
                </a:solidFill>
                <a:latin typeface="Gill Sans MT" pitchFamily="34" charset="0"/>
              </a:defRPr>
            </a:lvl1pPr>
          </a:lstStyle>
          <a:p>
            <a:pPr>
              <a:defRPr/>
            </a:pPr>
            <a:endParaRPr lang="en-GB"/>
          </a:p>
        </p:txBody>
      </p:sp>
      <p:sp>
        <p:nvSpPr>
          <p:cNvPr id="13" name="TextBox 12"/>
          <p:cNvSpPr txBox="1"/>
          <p:nvPr userDrawn="1"/>
        </p:nvSpPr>
        <p:spPr>
          <a:xfrm>
            <a:off x="7254539" y="6234752"/>
            <a:ext cx="1845377" cy="553998"/>
          </a:xfrm>
          <a:prstGeom prst="rect">
            <a:avLst/>
          </a:prstGeom>
          <a:noFill/>
        </p:spPr>
        <p:txBody>
          <a:bodyPr wrap="none" rtlCol="0">
            <a:spAutoFit/>
          </a:bodyPr>
          <a:lstStyle/>
          <a:p>
            <a:pPr algn="r" eaLnBrk="1" hangingPunct="1"/>
            <a:r>
              <a:rPr lang="en-GB" sz="1500" dirty="0" smtClean="0">
                <a:solidFill>
                  <a:srgbClr val="FFFFFF"/>
                </a:solidFill>
                <a:latin typeface="Arial" charset="0"/>
                <a:ea typeface="ＭＳ Ｐゴシック" charset="0"/>
                <a:cs typeface="+mn-cs"/>
              </a:rPr>
              <a:t>@</a:t>
            </a:r>
            <a:r>
              <a:rPr lang="en-GB" sz="1500" dirty="0" err="1" smtClean="0">
                <a:solidFill>
                  <a:srgbClr val="FFFFFF"/>
                </a:solidFill>
                <a:latin typeface="Arial" charset="0"/>
                <a:ea typeface="ＭＳ Ｐゴシック" charset="0"/>
                <a:cs typeface="+mn-cs"/>
              </a:rPr>
              <a:t>NHMFOfficial</a:t>
            </a:r>
            <a:endParaRPr lang="en-GB" sz="1500" dirty="0" smtClean="0">
              <a:solidFill>
                <a:srgbClr val="FFFFFF"/>
              </a:solidFill>
              <a:latin typeface="Arial" charset="0"/>
              <a:ea typeface="ＭＳ Ｐゴシック" charset="0"/>
              <a:cs typeface="+mn-cs"/>
            </a:endParaRPr>
          </a:p>
          <a:p>
            <a:pPr algn="r" eaLnBrk="1" hangingPunct="1"/>
            <a:r>
              <a:rPr lang="en-GB" sz="1500" dirty="0" smtClean="0">
                <a:solidFill>
                  <a:srgbClr val="FFFFFF"/>
                </a:solidFill>
                <a:latin typeface="Arial" charset="0"/>
                <a:ea typeface="ＭＳ Ｐゴシック" charset="0"/>
                <a:cs typeface="+mn-cs"/>
              </a:rPr>
              <a:t>#</a:t>
            </a:r>
            <a:r>
              <a:rPr lang="en-GB" sz="1500" dirty="0" err="1" smtClean="0">
                <a:solidFill>
                  <a:srgbClr val="FFFFFF"/>
                </a:solidFill>
                <a:latin typeface="Arial" charset="0"/>
                <a:ea typeface="ＭＳ Ｐゴシック" charset="0"/>
                <a:cs typeface="+mn-cs"/>
              </a:rPr>
              <a:t>NHMFConference</a:t>
            </a:r>
            <a:endParaRPr lang="en-GB" sz="1500" dirty="0">
              <a:solidFill>
                <a:srgbClr val="FFFFFF"/>
              </a:solidFill>
              <a:latin typeface="Arial" charset="0"/>
              <a:ea typeface="ＭＳ Ｐゴシック" charset="0"/>
              <a:cs typeface="+mn-cs"/>
            </a:endParaRPr>
          </a:p>
        </p:txBody>
      </p:sp>
      <p:sp>
        <p:nvSpPr>
          <p:cNvPr id="14" name="Rectangle 13"/>
          <p:cNvSpPr/>
          <p:nvPr userDrawn="1"/>
        </p:nvSpPr>
        <p:spPr>
          <a:xfrm>
            <a:off x="179512" y="6142419"/>
            <a:ext cx="4572000" cy="646331"/>
          </a:xfrm>
          <a:prstGeom prst="rect">
            <a:avLst/>
          </a:prstGeom>
        </p:spPr>
        <p:txBody>
          <a:bodyPr>
            <a:spAutoFit/>
          </a:bodyPr>
          <a:lstStyle/>
          <a:p>
            <a:pPr eaLnBrk="1" hangingPunct="1"/>
            <a:r>
              <a:rPr lang="en-GB" dirty="0" smtClean="0">
                <a:solidFill>
                  <a:srgbClr val="FFFFFF"/>
                </a:solidFill>
                <a:latin typeface="Calibri" panose="020F0502020204030204" pitchFamily="34" charset="0"/>
                <a:ea typeface="Calibri" panose="020F0502020204030204" pitchFamily="34" charset="0"/>
                <a:cs typeface="Times New Roman" panose="02020603050405020304" pitchFamily="18" charset="0"/>
              </a:rPr>
              <a:t>Setting the standard for maintaining assets</a:t>
            </a:r>
          </a:p>
          <a:p>
            <a:pPr eaLnBrk="1" hangingPunct="1"/>
            <a:r>
              <a:rPr lang="en-GB" dirty="0" smtClean="0">
                <a:solidFill>
                  <a:srgbClr val="FFFFFF"/>
                </a:solidFill>
                <a:latin typeface="Calibri" panose="020F0502020204030204" pitchFamily="34" charset="0"/>
                <a:ea typeface="ＭＳ Ｐゴシック" charset="0"/>
                <a:cs typeface="Times New Roman" panose="02020603050405020304" pitchFamily="18" charset="0"/>
              </a:rPr>
              <a:t>nhmf.co.uk/conference</a:t>
            </a:r>
            <a:endParaRPr lang="en-GB" dirty="0">
              <a:solidFill>
                <a:srgbClr val="FFFFFF"/>
              </a:solidFill>
              <a:latin typeface="Arial" charset="0"/>
              <a:ea typeface="ＭＳ Ｐゴシック" charset="0"/>
              <a:cs typeface="+mn-cs"/>
            </a:endParaRPr>
          </a:p>
        </p:txBody>
      </p:sp>
    </p:spTree>
    <p:extLst>
      <p:ext uri="{BB962C8B-B14F-4D97-AF65-F5344CB8AC3E}">
        <p14:creationId xmlns:p14="http://schemas.microsoft.com/office/powerpoint/2010/main" val="3148077187"/>
      </p:ext>
    </p:extLst>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28596" y="285728"/>
            <a:ext cx="8229600" cy="767008"/>
          </a:xfrm>
        </p:spPr>
        <p:txBody>
          <a:bodyPr/>
          <a:lstStyle>
            <a:lvl1pPr>
              <a:defRPr sz="3323">
                <a:solidFill>
                  <a:srgbClr val="0070C0"/>
                </a:solidFill>
                <a:latin typeface="Tahoma" pitchFamily="34" charset="0"/>
                <a:cs typeface="Tahoma" pitchFamily="34" charset="0"/>
              </a:defRPr>
            </a:lvl1pPr>
          </a:lstStyle>
          <a:p>
            <a:endParaRPr lang="en-GB" dirty="0"/>
          </a:p>
        </p:txBody>
      </p:sp>
    </p:spTree>
    <p:extLst>
      <p:ext uri="{BB962C8B-B14F-4D97-AF65-F5344CB8AC3E}">
        <p14:creationId xmlns:p14="http://schemas.microsoft.com/office/powerpoint/2010/main" val="532967161"/>
      </p:ext>
    </p:extLst>
  </p:cSld>
  <p:clrMapOvr>
    <a:masterClrMapping/>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type="tx" preserve="1">
  <p:cSld name="Title and Text">
    <p:spTree>
      <p:nvGrpSpPr>
        <p:cNvPr id="1" name=""/>
        <p:cNvGrpSpPr/>
        <p:nvPr/>
      </p:nvGrpSpPr>
      <p:grpSpPr>
        <a:xfrm>
          <a:off x="0" y="0"/>
          <a:ext cx="0" cy="0"/>
          <a:chOff x="0" y="0"/>
          <a:chExt cx="0" cy="0"/>
        </a:xfrm>
      </p:grpSpPr>
      <p:sp>
        <p:nvSpPr>
          <p:cNvPr id="7" name="Rectangle 6"/>
          <p:cNvSpPr/>
          <p:nvPr userDrawn="1"/>
        </p:nvSpPr>
        <p:spPr>
          <a:xfrm>
            <a:off x="0" y="0"/>
            <a:ext cx="9144000" cy="6858000"/>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eaLnBrk="1" hangingPunct="1"/>
            <a:endParaRPr lang="en-GB">
              <a:solidFill>
                <a:srgbClr val="FFFFFF"/>
              </a:solidFill>
            </a:endParaRPr>
          </a:p>
        </p:txBody>
      </p:sp>
      <p:sp>
        <p:nvSpPr>
          <p:cNvPr id="2" name="Title 1"/>
          <p:cNvSpPr>
            <a:spLocks noGrp="1"/>
          </p:cNvSpPr>
          <p:nvPr>
            <p:ph type="title"/>
          </p:nvPr>
        </p:nvSpPr>
        <p:spPr/>
        <p:txBody>
          <a:bodyPr/>
          <a:lstStyle/>
          <a:p>
            <a:r>
              <a:rPr lang="en-US" smtClean="0"/>
              <a:t>Click to edit Master title style</a:t>
            </a:r>
            <a:endParaRPr lang="en-GB"/>
          </a:p>
        </p:txBody>
      </p:sp>
      <p:sp>
        <p:nvSpPr>
          <p:cNvPr id="3" name="Text Placeholder 2"/>
          <p:cNvSpPr>
            <a:spLocks noGrp="1"/>
          </p:cNvSpPr>
          <p:nvPr>
            <p:ph type="body"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4"/>
          <p:cNvSpPr>
            <a:spLocks noGrp="1" noChangeArrowheads="1"/>
          </p:cNvSpPr>
          <p:nvPr>
            <p:ph type="dt" sz="half" idx="10"/>
          </p:nvPr>
        </p:nvSpPr>
        <p:spPr>
          <a:ln/>
        </p:spPr>
        <p:txBody>
          <a:bodyPr/>
          <a:lstStyle>
            <a:lvl1pPr>
              <a:defRPr/>
            </a:lvl1pPr>
          </a:lstStyle>
          <a:p>
            <a:pPr>
              <a:defRPr/>
            </a:pPr>
            <a:endParaRPr lang="en-GB">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GB">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EC0AB9C5-0873-4463-9254-C3C4C2A9E012}" type="slidenum">
              <a:rPr lang="en-GB">
                <a:solidFill>
                  <a:srgbClr val="000000"/>
                </a:solidFill>
              </a:rPr>
              <a:pPr>
                <a:defRPr/>
              </a:pPr>
              <a:t>‹#›</a:t>
            </a:fld>
            <a:endParaRPr lang="en-GB">
              <a:solidFill>
                <a:srgbClr val="000000"/>
              </a:solidFill>
            </a:endParaRPr>
          </a:p>
        </p:txBody>
      </p:sp>
    </p:spTree>
    <p:extLst>
      <p:ext uri="{BB962C8B-B14F-4D97-AF65-F5344CB8AC3E}">
        <p14:creationId xmlns:p14="http://schemas.microsoft.com/office/powerpoint/2010/main" val="85516089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000875" y="620713"/>
            <a:ext cx="2143125" cy="5275262"/>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566738" y="620713"/>
            <a:ext cx="6281737" cy="5275262"/>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250270896"/>
      </p:ext>
    </p:extLst>
  </p:cSld>
  <p:clrMapOvr>
    <a:masterClrMapping/>
  </p:clrMapOvr>
  <p:transition advClick="0"/>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GB"/>
          </a:p>
        </p:txBody>
      </p:sp>
      <p:sp>
        <p:nvSpPr>
          <p:cNvPr id="4" name="Date Placeholder 3"/>
          <p:cNvSpPr>
            <a:spLocks noGrp="1"/>
          </p:cNvSpPr>
          <p:nvPr>
            <p:ph type="dt" sz="half" idx="10"/>
          </p:nvPr>
        </p:nvSpPr>
        <p:spPr/>
        <p:txBody>
          <a:bodyPr/>
          <a:lstStyle>
            <a:lvl1pPr>
              <a:defRPr/>
            </a:lvl1pPr>
          </a:lstStyle>
          <a:p>
            <a:pPr>
              <a:defRPr/>
            </a:pPr>
            <a:fld id="{C5E91139-3CF6-428D-AB50-95F793BB4B77}" type="datetimeFigureOut">
              <a:rPr lang="en-GB"/>
              <a:pPr>
                <a:defRPr/>
              </a:pPr>
              <a:t>22/01/2017</a:t>
            </a:fld>
            <a:endParaRPr lang="en-GB"/>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2E14FB5A-BFB3-4910-B58E-C512F8A5F503}" type="slidenum">
              <a:rPr lang="en-GB" altLang="en-US"/>
              <a:pPr>
                <a:defRPr/>
              </a:pPr>
              <a:t>‹#›</a:t>
            </a:fld>
            <a:endParaRPr lang="en-GB" altLang="en-US"/>
          </a:p>
        </p:txBody>
      </p:sp>
    </p:spTree>
    <p:extLst>
      <p:ext uri="{BB962C8B-B14F-4D97-AF65-F5344CB8AC3E}">
        <p14:creationId xmlns:p14="http://schemas.microsoft.com/office/powerpoint/2010/main" val="2455692036"/>
      </p:ext>
    </p:extLst>
  </p:cSld>
  <p:clrMapOvr>
    <a:masterClrMapping/>
  </p:clrMapOvr>
  <p:transition advClick="0"/>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lvl1pPr>
              <a:defRPr/>
            </a:lvl1pPr>
          </a:lstStyle>
          <a:p>
            <a:pPr>
              <a:defRPr/>
            </a:pPr>
            <a:fld id="{02DCB642-0647-49B8-A3A5-8076AD539C68}" type="datetimeFigureOut">
              <a:rPr lang="en-GB"/>
              <a:pPr>
                <a:defRPr/>
              </a:pPr>
              <a:t>22/01/2017</a:t>
            </a:fld>
            <a:endParaRPr lang="en-GB"/>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CF644690-9B3C-4C18-8CC5-B132972FFA77}" type="slidenum">
              <a:rPr lang="en-GB" altLang="en-US"/>
              <a:pPr>
                <a:defRPr/>
              </a:pPr>
              <a:t>‹#›</a:t>
            </a:fld>
            <a:endParaRPr lang="en-GB" altLang="en-US"/>
          </a:p>
        </p:txBody>
      </p:sp>
    </p:spTree>
    <p:extLst>
      <p:ext uri="{BB962C8B-B14F-4D97-AF65-F5344CB8AC3E}">
        <p14:creationId xmlns:p14="http://schemas.microsoft.com/office/powerpoint/2010/main" val="2178319791"/>
      </p:ext>
    </p:extLst>
  </p:cSld>
  <p:clrMapOvr>
    <a:masterClrMapping/>
  </p:clrMapOvr>
  <p:transition advClick="0"/>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pPr>
              <a:defRPr/>
            </a:pPr>
            <a:fld id="{113F7A42-5858-4F46-BC4D-C76593B0ACFB}" type="datetimeFigureOut">
              <a:rPr lang="en-GB"/>
              <a:pPr>
                <a:defRPr/>
              </a:pPr>
              <a:t>22/01/2017</a:t>
            </a:fld>
            <a:endParaRPr lang="en-GB"/>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020CBE42-44F2-4912-8299-1ECD4300638E}" type="slidenum">
              <a:rPr lang="en-GB" altLang="en-US"/>
              <a:pPr>
                <a:defRPr/>
              </a:pPr>
              <a:t>‹#›</a:t>
            </a:fld>
            <a:endParaRPr lang="en-GB" altLang="en-US"/>
          </a:p>
        </p:txBody>
      </p:sp>
    </p:spTree>
    <p:extLst>
      <p:ext uri="{BB962C8B-B14F-4D97-AF65-F5344CB8AC3E}">
        <p14:creationId xmlns:p14="http://schemas.microsoft.com/office/powerpoint/2010/main" val="4112845870"/>
      </p:ext>
    </p:extLst>
  </p:cSld>
  <p:clrMapOvr>
    <a:masterClrMapping/>
  </p:clrMapOvr>
  <p:transition advClick="0"/>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3"/>
          <p:cNvSpPr>
            <a:spLocks noGrp="1"/>
          </p:cNvSpPr>
          <p:nvPr>
            <p:ph type="dt" sz="half" idx="10"/>
          </p:nvPr>
        </p:nvSpPr>
        <p:spPr/>
        <p:txBody>
          <a:bodyPr/>
          <a:lstStyle>
            <a:lvl1pPr>
              <a:defRPr/>
            </a:lvl1pPr>
          </a:lstStyle>
          <a:p>
            <a:pPr>
              <a:defRPr/>
            </a:pPr>
            <a:fld id="{10ADD48C-D6A8-487B-A45F-06CDDC2CDF38}" type="datetimeFigureOut">
              <a:rPr lang="en-GB"/>
              <a:pPr>
                <a:defRPr/>
              </a:pPr>
              <a:t>22/01/2017</a:t>
            </a:fld>
            <a:endParaRPr lang="en-GB"/>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D784F01A-CA48-4B49-A2D7-B2D551E031FF}" type="slidenum">
              <a:rPr lang="en-GB" altLang="en-US"/>
              <a:pPr>
                <a:defRPr/>
              </a:pPr>
              <a:t>‹#›</a:t>
            </a:fld>
            <a:endParaRPr lang="en-GB" altLang="en-US"/>
          </a:p>
        </p:txBody>
      </p:sp>
    </p:spTree>
    <p:extLst>
      <p:ext uri="{BB962C8B-B14F-4D97-AF65-F5344CB8AC3E}">
        <p14:creationId xmlns:p14="http://schemas.microsoft.com/office/powerpoint/2010/main" val="2211192590"/>
      </p:ext>
    </p:extLst>
  </p:cSld>
  <p:clrMapOvr>
    <a:masterClrMapping/>
  </p:clrMapOvr>
  <p:transition advClick="0"/>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3"/>
          <p:cNvSpPr>
            <a:spLocks noGrp="1"/>
          </p:cNvSpPr>
          <p:nvPr>
            <p:ph type="dt" sz="half" idx="10"/>
          </p:nvPr>
        </p:nvSpPr>
        <p:spPr/>
        <p:txBody>
          <a:bodyPr/>
          <a:lstStyle>
            <a:lvl1pPr>
              <a:defRPr/>
            </a:lvl1pPr>
          </a:lstStyle>
          <a:p>
            <a:pPr>
              <a:defRPr/>
            </a:pPr>
            <a:fld id="{C649921E-4B47-4A35-A82B-0DABF047D5A8}" type="datetimeFigureOut">
              <a:rPr lang="en-GB"/>
              <a:pPr>
                <a:defRPr/>
              </a:pPr>
              <a:t>22/01/2017</a:t>
            </a:fld>
            <a:endParaRPr lang="en-GB"/>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7765EACB-53A3-4790-93D7-29D68B022A7A}" type="slidenum">
              <a:rPr lang="en-GB" altLang="en-US"/>
              <a:pPr>
                <a:defRPr/>
              </a:pPr>
              <a:t>‹#›</a:t>
            </a:fld>
            <a:endParaRPr lang="en-GB" altLang="en-US"/>
          </a:p>
        </p:txBody>
      </p:sp>
    </p:spTree>
    <p:extLst>
      <p:ext uri="{BB962C8B-B14F-4D97-AF65-F5344CB8AC3E}">
        <p14:creationId xmlns:p14="http://schemas.microsoft.com/office/powerpoint/2010/main" val="259262516"/>
      </p:ext>
    </p:extLst>
  </p:cSld>
  <p:clrMapOvr>
    <a:masterClrMapping/>
  </p:clrMapOvr>
  <p:transition advClick="0"/>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3"/>
          <p:cNvSpPr>
            <a:spLocks noGrp="1"/>
          </p:cNvSpPr>
          <p:nvPr>
            <p:ph type="dt" sz="half" idx="10"/>
          </p:nvPr>
        </p:nvSpPr>
        <p:spPr/>
        <p:txBody>
          <a:bodyPr/>
          <a:lstStyle>
            <a:lvl1pPr>
              <a:defRPr/>
            </a:lvl1pPr>
          </a:lstStyle>
          <a:p>
            <a:pPr>
              <a:defRPr/>
            </a:pPr>
            <a:fld id="{7C92D720-EFFD-4DEA-A5A8-AA231287B39A}" type="datetimeFigureOut">
              <a:rPr lang="en-GB"/>
              <a:pPr>
                <a:defRPr/>
              </a:pPr>
              <a:t>22/01/2017</a:t>
            </a:fld>
            <a:endParaRPr lang="en-GB"/>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2DCFDA07-D360-4B78-8362-F3212BCDC379}" type="slidenum">
              <a:rPr lang="en-GB" altLang="en-US"/>
              <a:pPr>
                <a:defRPr/>
              </a:pPr>
              <a:t>‹#›</a:t>
            </a:fld>
            <a:endParaRPr lang="en-GB" altLang="en-US"/>
          </a:p>
        </p:txBody>
      </p:sp>
    </p:spTree>
    <p:extLst>
      <p:ext uri="{BB962C8B-B14F-4D97-AF65-F5344CB8AC3E}">
        <p14:creationId xmlns:p14="http://schemas.microsoft.com/office/powerpoint/2010/main" val="4029010540"/>
      </p:ext>
    </p:extLst>
  </p:cSld>
  <p:clrMapOvr>
    <a:masterClrMapping/>
  </p:clrMapOvr>
  <p:transition advClick="0"/>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B3CBDE33-52AC-49E6-969A-3D1FE7210DD3}" type="datetimeFigureOut">
              <a:rPr lang="en-GB"/>
              <a:pPr>
                <a:defRPr/>
              </a:pPr>
              <a:t>22/01/2017</a:t>
            </a:fld>
            <a:endParaRPr lang="en-GB"/>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D5C2F74B-165F-470E-8BE1-F639EC0AAFB7}" type="slidenum">
              <a:rPr lang="en-GB" altLang="en-US"/>
              <a:pPr>
                <a:defRPr/>
              </a:pPr>
              <a:t>‹#›</a:t>
            </a:fld>
            <a:endParaRPr lang="en-GB" altLang="en-US"/>
          </a:p>
        </p:txBody>
      </p:sp>
    </p:spTree>
    <p:extLst>
      <p:ext uri="{BB962C8B-B14F-4D97-AF65-F5344CB8AC3E}">
        <p14:creationId xmlns:p14="http://schemas.microsoft.com/office/powerpoint/2010/main" val="3274962984"/>
      </p:ext>
    </p:extLst>
  </p:cSld>
  <p:clrMapOvr>
    <a:masterClrMapping/>
  </p:clrMapOvr>
  <p:transition advClick="0"/>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itle 4"/>
          <p:cNvSpPr>
            <a:spLocks noGrp="1"/>
          </p:cNvSpPr>
          <p:nvPr>
            <p:ph type="title"/>
          </p:nvPr>
        </p:nvSpPr>
        <p:spPr/>
        <p:txBody>
          <a:bodyPr/>
          <a:lstStyle/>
          <a:p>
            <a:r>
              <a:rPr lang="en-US"/>
              <a:t>Click to edit Master title style</a:t>
            </a:r>
            <a:endParaRPr lang="en-GB"/>
          </a:p>
        </p:txBody>
      </p:sp>
    </p:spTree>
    <p:extLst>
      <p:ext uri="{BB962C8B-B14F-4D97-AF65-F5344CB8AC3E}">
        <p14:creationId xmlns:p14="http://schemas.microsoft.com/office/powerpoint/2010/main" val="3695758676"/>
      </p:ext>
    </p:extLst>
  </p:cSld>
  <p:clrMapOvr>
    <a:masterClrMapping/>
  </p:clrMapOvr>
  <p:transition advClick="0"/>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1CE0E1BB-BC6E-41D4-9533-001EB4C77B90}" type="datetimeFigureOut">
              <a:rPr lang="en-GB"/>
              <a:pPr>
                <a:defRPr/>
              </a:pPr>
              <a:t>22/01/2017</a:t>
            </a:fld>
            <a:endParaRPr lang="en-GB"/>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AF349AFD-0E65-4DD7-912C-511020AAB0EA}" type="slidenum">
              <a:rPr lang="en-GB" altLang="en-US"/>
              <a:pPr>
                <a:defRPr/>
              </a:pPr>
              <a:t>‹#›</a:t>
            </a:fld>
            <a:endParaRPr lang="en-GB" altLang="en-US"/>
          </a:p>
        </p:txBody>
      </p:sp>
    </p:spTree>
    <p:extLst>
      <p:ext uri="{BB962C8B-B14F-4D97-AF65-F5344CB8AC3E}">
        <p14:creationId xmlns:p14="http://schemas.microsoft.com/office/powerpoint/2010/main" val="125701205"/>
      </p:ext>
    </p:extLst>
  </p:cSld>
  <p:clrMapOvr>
    <a:masterClrMapping/>
  </p:clrMapOvr>
  <p:transition advClick="0"/>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E0717E63-151A-4B5E-9D69-0D6878209E1E}" type="datetimeFigureOut">
              <a:rPr lang="en-GB"/>
              <a:pPr>
                <a:defRPr/>
              </a:pPr>
              <a:t>22/01/2017</a:t>
            </a:fld>
            <a:endParaRPr lang="en-GB"/>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C06D5FCA-4414-4843-8D75-E6E916BBB2A2}" type="slidenum">
              <a:rPr lang="en-GB" altLang="en-US"/>
              <a:pPr>
                <a:defRPr/>
              </a:pPr>
              <a:t>‹#›</a:t>
            </a:fld>
            <a:endParaRPr lang="en-GB" altLang="en-US"/>
          </a:p>
        </p:txBody>
      </p:sp>
    </p:spTree>
    <p:extLst>
      <p:ext uri="{BB962C8B-B14F-4D97-AF65-F5344CB8AC3E}">
        <p14:creationId xmlns:p14="http://schemas.microsoft.com/office/powerpoint/2010/main" val="1877951492"/>
      </p:ext>
    </p:extLst>
  </p:cSld>
  <p:clrMapOvr>
    <a:masterClrMapping/>
  </p:clrMapOvr>
  <p:transition advClick="0"/>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lvl1pPr>
              <a:defRPr/>
            </a:lvl1pPr>
          </a:lstStyle>
          <a:p>
            <a:pPr>
              <a:defRPr/>
            </a:pPr>
            <a:fld id="{52BC6D46-EC71-45F6-A31F-5C980C76DF93}" type="datetimeFigureOut">
              <a:rPr lang="en-GB"/>
              <a:pPr>
                <a:defRPr/>
              </a:pPr>
              <a:t>22/01/2017</a:t>
            </a:fld>
            <a:endParaRPr lang="en-GB"/>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1188D324-8DD2-4F49-9EA6-2A5163F43EA2}" type="slidenum">
              <a:rPr lang="en-GB" altLang="en-US"/>
              <a:pPr>
                <a:defRPr/>
              </a:pPr>
              <a:t>‹#›</a:t>
            </a:fld>
            <a:endParaRPr lang="en-GB" altLang="en-US"/>
          </a:p>
        </p:txBody>
      </p:sp>
    </p:spTree>
    <p:extLst>
      <p:ext uri="{BB962C8B-B14F-4D97-AF65-F5344CB8AC3E}">
        <p14:creationId xmlns:p14="http://schemas.microsoft.com/office/powerpoint/2010/main" val="41887341"/>
      </p:ext>
    </p:extLst>
  </p:cSld>
  <p:clrMapOvr>
    <a:masterClrMapping/>
  </p:clrMapOvr>
  <p:transition advClick="0"/>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lvl1pPr>
              <a:defRPr/>
            </a:lvl1pPr>
          </a:lstStyle>
          <a:p>
            <a:pPr>
              <a:defRPr/>
            </a:pPr>
            <a:fld id="{93443BB7-07BC-47E9-BDED-54FE3F1FAC9E}" type="datetimeFigureOut">
              <a:rPr lang="en-GB"/>
              <a:pPr>
                <a:defRPr/>
              </a:pPr>
              <a:t>22/01/2017</a:t>
            </a:fld>
            <a:endParaRPr lang="en-GB"/>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0058DE22-4F70-4C9A-962D-10BAE56DAAE4}" type="slidenum">
              <a:rPr lang="en-GB" altLang="en-US"/>
              <a:pPr>
                <a:defRPr/>
              </a:pPr>
              <a:t>‹#›</a:t>
            </a:fld>
            <a:endParaRPr lang="en-GB" altLang="en-US"/>
          </a:p>
        </p:txBody>
      </p:sp>
    </p:spTree>
    <p:extLst>
      <p:ext uri="{BB962C8B-B14F-4D97-AF65-F5344CB8AC3E}">
        <p14:creationId xmlns:p14="http://schemas.microsoft.com/office/powerpoint/2010/main" val="3961161117"/>
      </p:ext>
    </p:extLst>
  </p:cSld>
  <p:clrMapOvr>
    <a:masterClrMapping/>
  </p:clrMapOvr>
  <p:transition advClick="0"/>
</p:sldLayout>
</file>

<file path=ppt/slideLayouts/slideLayout2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endParaRPr lang="en-GB"/>
          </a:p>
        </p:txBody>
      </p:sp>
    </p:spTree>
    <p:extLst>
      <p:ext uri="{BB962C8B-B14F-4D97-AF65-F5344CB8AC3E}">
        <p14:creationId xmlns:p14="http://schemas.microsoft.com/office/powerpoint/2010/main" val="3217761270"/>
      </p:ext>
    </p:extLst>
  </p:cSld>
  <p:clrMapOvr>
    <a:masterClrMapping/>
  </p:clrMapOvr>
  <p:transition advClick="0"/>
</p:sldLayout>
</file>

<file path=ppt/slideLayouts/slideLayout2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1045187216"/>
      </p:ext>
    </p:extLst>
  </p:cSld>
  <p:clrMapOvr>
    <a:masterClrMapping/>
  </p:clrMapOvr>
  <p:transition advClick="0"/>
</p:sldLayout>
</file>

<file path=ppt/slideLayouts/slideLayout2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Tree>
    <p:extLst>
      <p:ext uri="{BB962C8B-B14F-4D97-AF65-F5344CB8AC3E}">
        <p14:creationId xmlns:p14="http://schemas.microsoft.com/office/powerpoint/2010/main" val="4028741666"/>
      </p:ext>
    </p:extLst>
  </p:cSld>
  <p:clrMapOvr>
    <a:masterClrMapping/>
  </p:clrMapOvr>
  <p:transition advClick="0"/>
</p:sldLayout>
</file>

<file path=ppt/slideLayouts/slideLayout2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566738" y="1628775"/>
            <a:ext cx="3924300" cy="4267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43438" y="1628775"/>
            <a:ext cx="3924300" cy="4267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3416448988"/>
      </p:ext>
    </p:extLst>
  </p:cSld>
  <p:clrMapOvr>
    <a:masterClrMapping/>
  </p:clrMapOvr>
  <p:transition advClick="0"/>
</p:sldLayout>
</file>

<file path=ppt/slideLayouts/slideLayout2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2613328718"/>
      </p:ext>
    </p:extLst>
  </p:cSld>
  <p:clrMapOvr>
    <a:masterClrMapping/>
  </p:clrMapOvr>
  <p:transition advClick="0"/>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Tree>
    <p:extLst>
      <p:ext uri="{BB962C8B-B14F-4D97-AF65-F5344CB8AC3E}">
        <p14:creationId xmlns:p14="http://schemas.microsoft.com/office/powerpoint/2010/main" val="3684449974"/>
      </p:ext>
    </p:extLst>
  </p:cSld>
  <p:clrMapOvr>
    <a:masterClrMapping/>
  </p:clrMapOvr>
  <p:transition advClick="0"/>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dirty="0"/>
              <a:t>Click to edit Master title style</a:t>
            </a:r>
            <a:endParaRPr lang="en-GB" dirty="0"/>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Tree>
    <p:extLst>
      <p:ext uri="{BB962C8B-B14F-4D97-AF65-F5344CB8AC3E}">
        <p14:creationId xmlns:p14="http://schemas.microsoft.com/office/powerpoint/2010/main" val="1532714810"/>
      </p:ext>
    </p:extLst>
  </p:cSld>
  <p:clrMapOvr>
    <a:masterClrMapping/>
  </p:clrMapOvr>
  <p:transition advClick="0"/>
</p:sldLayout>
</file>

<file path=ppt/slideLayouts/slideLayout3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623779092"/>
      </p:ext>
    </p:extLst>
  </p:cSld>
  <p:clrMapOvr>
    <a:masterClrMapping/>
  </p:clrMapOvr>
  <p:transition advClick="0"/>
</p:sldLayout>
</file>

<file path=ppt/slideLayouts/slideLayout3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1093636786"/>
      </p:ext>
    </p:extLst>
  </p:cSld>
  <p:clrMapOvr>
    <a:masterClrMapping/>
  </p:clrMapOvr>
  <p:transition advClick="0"/>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3636596293"/>
      </p:ext>
    </p:extLst>
  </p:cSld>
  <p:clrMapOvr>
    <a:masterClrMapping/>
  </p:clrMapOvr>
  <p:transition advClick="0"/>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000875" y="620713"/>
            <a:ext cx="2143125" cy="5275262"/>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566738" y="620713"/>
            <a:ext cx="6281737" cy="5275262"/>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2022126401"/>
      </p:ext>
    </p:extLst>
  </p:cSld>
  <p:clrMapOvr>
    <a:masterClrMapping/>
  </p:clrMapOvr>
  <p:transition advClick="0"/>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endParaRPr lang="en-GB"/>
          </a:p>
        </p:txBody>
      </p:sp>
    </p:spTree>
    <p:extLst>
      <p:ext uri="{BB962C8B-B14F-4D97-AF65-F5344CB8AC3E}">
        <p14:creationId xmlns:p14="http://schemas.microsoft.com/office/powerpoint/2010/main" val="838724939"/>
      </p:ext>
    </p:extLst>
  </p:cSld>
  <p:clrMapOvr>
    <a:masterClrMapping/>
  </p:clrMapOvr>
  <p:transition advClick="0"/>
  <p:timing>
    <p:tnLst>
      <p:par>
        <p:cTn id="1" dur="indefinite" restart="never" nodeType="tmRoot"/>
      </p:par>
    </p:tnLst>
  </p:timing>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203822374"/>
      </p:ext>
    </p:extLst>
  </p:cSld>
  <p:clrMapOvr>
    <a:masterClrMapping/>
  </p:clrMapOvr>
  <p:transition advClick="0"/>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Tree>
    <p:extLst>
      <p:ext uri="{BB962C8B-B14F-4D97-AF65-F5344CB8AC3E}">
        <p14:creationId xmlns:p14="http://schemas.microsoft.com/office/powerpoint/2010/main" val="4021523711"/>
      </p:ext>
    </p:extLst>
  </p:cSld>
  <p:clrMapOvr>
    <a:masterClrMapping/>
  </p:clrMapOvr>
  <p:transition advClick="0"/>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566738" y="1628775"/>
            <a:ext cx="3924300" cy="4267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43438" y="1628775"/>
            <a:ext cx="3924300" cy="4267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711951947"/>
      </p:ext>
    </p:extLst>
  </p:cSld>
  <p:clrMapOvr>
    <a:masterClrMapping/>
  </p:clrMapOvr>
  <p:transition advClick="0"/>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1413257847"/>
      </p:ext>
    </p:extLst>
  </p:cSld>
  <p:clrMapOvr>
    <a:masterClrMapping/>
  </p:clrMapOvr>
  <p:transition advClick="0"/>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Tree>
    <p:extLst>
      <p:ext uri="{BB962C8B-B14F-4D97-AF65-F5344CB8AC3E}">
        <p14:creationId xmlns:p14="http://schemas.microsoft.com/office/powerpoint/2010/main" val="2052217906"/>
      </p:ext>
    </p:extLst>
  </p:cSld>
  <p:clrMapOvr>
    <a:masterClrMapping/>
  </p:clrMapOvr>
  <p:transition advClick="0"/>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566738" y="1628775"/>
            <a:ext cx="3924300" cy="4267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43438" y="1628775"/>
            <a:ext cx="3924300" cy="4267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118095107"/>
      </p:ext>
    </p:extLst>
  </p:cSld>
  <p:clrMapOvr>
    <a:masterClrMapping/>
  </p:clrMapOvr>
  <p:transition advClick="0"/>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4124130546"/>
      </p:ext>
    </p:extLst>
  </p:cSld>
  <p:clrMapOvr>
    <a:masterClrMapping/>
  </p:clrMapOvr>
  <p:transition advClick="0"/>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3461026394"/>
      </p:ext>
    </p:extLst>
  </p:cSld>
  <p:clrMapOvr>
    <a:masterClrMapping/>
  </p:clrMapOvr>
  <p:transition advClick="0"/>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258500227"/>
      </p:ext>
    </p:extLst>
  </p:cSld>
  <p:clrMapOvr>
    <a:masterClrMapping/>
  </p:clrMapOvr>
  <p:transition advClick="0"/>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2871754512"/>
      </p:ext>
    </p:extLst>
  </p:cSld>
  <p:clrMapOvr>
    <a:masterClrMapping/>
  </p:clrMapOvr>
  <p:transition advClick="0"/>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000875" y="620713"/>
            <a:ext cx="2143125" cy="5275262"/>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566738" y="620713"/>
            <a:ext cx="6281737" cy="5275262"/>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1842500392"/>
      </p:ext>
    </p:extLst>
  </p:cSld>
  <p:clrMapOvr>
    <a:masterClrMapping/>
  </p:clrMapOvr>
  <p:transition advClick="0"/>
</p:sldLayout>
</file>

<file path=ppt/slideLayouts/slideLayout4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endParaRPr lang="en-GB"/>
          </a:p>
        </p:txBody>
      </p:sp>
    </p:spTree>
    <p:extLst>
      <p:ext uri="{BB962C8B-B14F-4D97-AF65-F5344CB8AC3E}">
        <p14:creationId xmlns:p14="http://schemas.microsoft.com/office/powerpoint/2010/main" val="705785638"/>
      </p:ext>
    </p:extLst>
  </p:cSld>
  <p:clrMapOvr>
    <a:masterClrMapping/>
  </p:clrMapOvr>
  <p:transition advClick="0"/>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2526473238"/>
      </p:ext>
    </p:extLst>
  </p:cSld>
  <p:clrMapOvr>
    <a:masterClrMapping/>
  </p:clrMapOvr>
  <p:transition advClick="0"/>
</p:sldLayout>
</file>

<file path=ppt/slideLayouts/slideLayout4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Tree>
    <p:extLst>
      <p:ext uri="{BB962C8B-B14F-4D97-AF65-F5344CB8AC3E}">
        <p14:creationId xmlns:p14="http://schemas.microsoft.com/office/powerpoint/2010/main" val="331188337"/>
      </p:ext>
    </p:extLst>
  </p:cSld>
  <p:clrMapOvr>
    <a:masterClrMapping/>
  </p:clrMapOvr>
  <p:transition advClick="0"/>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566738" y="1628775"/>
            <a:ext cx="3924300" cy="4267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43438" y="1628775"/>
            <a:ext cx="3924300" cy="4267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172265213"/>
      </p:ext>
    </p:extLst>
  </p:cSld>
  <p:clrMapOvr>
    <a:masterClrMapping/>
  </p:clrMapOvr>
  <p:transition advClick="0"/>
</p:sldLayout>
</file>

<file path=ppt/slideLayouts/slideLayout4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3648845778"/>
      </p:ext>
    </p:extLst>
  </p:cSld>
  <p:clrMapOvr>
    <a:masterClrMapping/>
  </p:clrMapOvr>
  <p:transition advClick="0"/>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432442591"/>
      </p:ext>
    </p:extLst>
  </p:cSld>
  <p:clrMapOvr>
    <a:masterClrMapping/>
  </p:clrMapOvr>
  <p:transition advClick="0"/>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Tree>
    <p:extLst>
      <p:ext uri="{BB962C8B-B14F-4D97-AF65-F5344CB8AC3E}">
        <p14:creationId xmlns:p14="http://schemas.microsoft.com/office/powerpoint/2010/main" val="4216888705"/>
      </p:ext>
    </p:extLst>
  </p:cSld>
  <p:clrMapOvr>
    <a:masterClrMapping/>
  </p:clrMapOvr>
  <p:transition advClick="0"/>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710871533"/>
      </p:ext>
    </p:extLst>
  </p:cSld>
  <p:clrMapOvr>
    <a:masterClrMapping/>
  </p:clrMapOvr>
  <p:transition advClick="0"/>
</p:sldLayout>
</file>

<file path=ppt/slideLayouts/slideLayout5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41886997"/>
      </p:ext>
    </p:extLst>
  </p:cSld>
  <p:clrMapOvr>
    <a:masterClrMapping/>
  </p:clrMapOvr>
  <p:transition advClick="0"/>
</p:sldLayout>
</file>

<file path=ppt/slideLayouts/slideLayout5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4228190887"/>
      </p:ext>
    </p:extLst>
  </p:cSld>
  <p:clrMapOvr>
    <a:masterClrMapping/>
  </p:clrMapOvr>
  <p:transition advClick="0"/>
</p:sldLayout>
</file>

<file path=ppt/slideLayouts/slideLayout5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2464444424"/>
      </p:ext>
    </p:extLst>
  </p:cSld>
  <p:clrMapOvr>
    <a:masterClrMapping/>
  </p:clrMapOvr>
  <p:transition advClick="0"/>
</p:sldLayout>
</file>

<file path=ppt/slideLayouts/slideLayout5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000875" y="620713"/>
            <a:ext cx="2143125" cy="5275262"/>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566738" y="620713"/>
            <a:ext cx="6281737" cy="5275262"/>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4147495250"/>
      </p:ext>
    </p:extLst>
  </p:cSld>
  <p:clrMapOvr>
    <a:masterClrMapping/>
  </p:clrMapOvr>
  <p:transition advClick="0"/>
</p:sldLayout>
</file>

<file path=ppt/slideLayouts/slideLayout5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endParaRPr lang="en-GB"/>
          </a:p>
        </p:txBody>
      </p:sp>
    </p:spTree>
    <p:extLst>
      <p:ext uri="{BB962C8B-B14F-4D97-AF65-F5344CB8AC3E}">
        <p14:creationId xmlns:p14="http://schemas.microsoft.com/office/powerpoint/2010/main" val="60250490"/>
      </p:ext>
    </p:extLst>
  </p:cSld>
  <p:clrMapOvr>
    <a:masterClrMapping/>
  </p:clrMapOvr>
  <p:transition advClick="0"/>
</p:sldLayout>
</file>

<file path=ppt/slideLayouts/slideLayout5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3561571211"/>
      </p:ext>
    </p:extLst>
  </p:cSld>
  <p:clrMapOvr>
    <a:masterClrMapping/>
  </p:clrMapOvr>
  <p:transition advClick="0"/>
</p:sldLayout>
</file>

<file path=ppt/slideLayouts/slideLayout5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Tree>
    <p:extLst>
      <p:ext uri="{BB962C8B-B14F-4D97-AF65-F5344CB8AC3E}">
        <p14:creationId xmlns:p14="http://schemas.microsoft.com/office/powerpoint/2010/main" val="673346645"/>
      </p:ext>
    </p:extLst>
  </p:cSld>
  <p:clrMapOvr>
    <a:masterClrMapping/>
  </p:clrMapOvr>
  <p:transition advClick="0"/>
</p:sldLayout>
</file>

<file path=ppt/slideLayouts/slideLayout5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566738" y="1628775"/>
            <a:ext cx="3924300" cy="4267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43438" y="1628775"/>
            <a:ext cx="3924300" cy="4267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2304349422"/>
      </p:ext>
    </p:extLst>
  </p:cSld>
  <p:clrMapOvr>
    <a:masterClrMapping/>
  </p:clrMapOvr>
  <p:transition advClick="0"/>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Tree>
    <p:extLst>
      <p:ext uri="{BB962C8B-B14F-4D97-AF65-F5344CB8AC3E}">
        <p14:creationId xmlns:p14="http://schemas.microsoft.com/office/powerpoint/2010/main" val="1775425206"/>
      </p:ext>
    </p:extLst>
  </p:cSld>
  <p:clrMapOvr>
    <a:masterClrMapping/>
  </p:clrMapOvr>
  <p:transition advClick="0"/>
</p:sldLayout>
</file>

<file path=ppt/slideLayouts/slideLayout6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2106307639"/>
      </p:ext>
    </p:extLst>
  </p:cSld>
  <p:clrMapOvr>
    <a:masterClrMapping/>
  </p:clrMapOvr>
  <p:transition advClick="0"/>
</p:sldLayout>
</file>

<file path=ppt/slideLayouts/slideLayout6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Tree>
    <p:extLst>
      <p:ext uri="{BB962C8B-B14F-4D97-AF65-F5344CB8AC3E}">
        <p14:creationId xmlns:p14="http://schemas.microsoft.com/office/powerpoint/2010/main" val="1760192244"/>
      </p:ext>
    </p:extLst>
  </p:cSld>
  <p:clrMapOvr>
    <a:masterClrMapping/>
  </p:clrMapOvr>
  <p:transition advClick="0"/>
</p:sldLayout>
</file>

<file path=ppt/slideLayouts/slideLayout6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495386056"/>
      </p:ext>
    </p:extLst>
  </p:cSld>
  <p:clrMapOvr>
    <a:masterClrMapping/>
  </p:clrMapOvr>
  <p:transition advClick="0"/>
</p:sldLayout>
</file>

<file path=ppt/slideLayouts/slideLayout6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2239372581"/>
      </p:ext>
    </p:extLst>
  </p:cSld>
  <p:clrMapOvr>
    <a:masterClrMapping/>
  </p:clrMapOvr>
  <p:transition advClick="0"/>
</p:sldLayout>
</file>

<file path=ppt/slideLayouts/slideLayout6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497396238"/>
      </p:ext>
    </p:extLst>
  </p:cSld>
  <p:clrMapOvr>
    <a:masterClrMapping/>
  </p:clrMapOvr>
  <p:transition advClick="0"/>
</p:sldLayout>
</file>

<file path=ppt/slideLayouts/slideLayout6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3712451056"/>
      </p:ext>
    </p:extLst>
  </p:cSld>
  <p:clrMapOvr>
    <a:masterClrMapping/>
  </p:clrMapOvr>
  <p:transition advClick="0"/>
</p:sldLayout>
</file>

<file path=ppt/slideLayouts/slideLayout6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000875" y="620713"/>
            <a:ext cx="2143125" cy="5275262"/>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566738" y="620713"/>
            <a:ext cx="6281737" cy="5275262"/>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3434765393"/>
      </p:ext>
    </p:extLst>
  </p:cSld>
  <p:clrMapOvr>
    <a:masterClrMapping/>
  </p:clrMapOvr>
  <p:transition advClick="0"/>
</p:sldLayout>
</file>

<file path=ppt/slideLayouts/slideLayout6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endParaRPr lang="en-GB"/>
          </a:p>
        </p:txBody>
      </p:sp>
    </p:spTree>
    <p:extLst>
      <p:ext uri="{BB962C8B-B14F-4D97-AF65-F5344CB8AC3E}">
        <p14:creationId xmlns:p14="http://schemas.microsoft.com/office/powerpoint/2010/main" val="2916118571"/>
      </p:ext>
    </p:extLst>
  </p:cSld>
  <p:clrMapOvr>
    <a:masterClrMapping/>
  </p:clrMapOvr>
  <p:transition advClick="0"/>
</p:sldLayout>
</file>

<file path=ppt/slideLayouts/slideLayout6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2496256202"/>
      </p:ext>
    </p:extLst>
  </p:cSld>
  <p:clrMapOvr>
    <a:masterClrMapping/>
  </p:clrMapOvr>
  <p:transition advClick="0"/>
</p:sldLayout>
</file>

<file path=ppt/slideLayouts/slideLayout6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Tree>
    <p:extLst>
      <p:ext uri="{BB962C8B-B14F-4D97-AF65-F5344CB8AC3E}">
        <p14:creationId xmlns:p14="http://schemas.microsoft.com/office/powerpoint/2010/main" val="3387905740"/>
      </p:ext>
    </p:extLst>
  </p:cSld>
  <p:clrMapOvr>
    <a:masterClrMapping/>
  </p:clrMapOvr>
  <p:transition advClick="0"/>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506578053"/>
      </p:ext>
    </p:extLst>
  </p:cSld>
  <p:clrMapOvr>
    <a:masterClrMapping/>
  </p:clrMapOvr>
  <p:transition advClick="0"/>
</p:sldLayout>
</file>

<file path=ppt/slideLayouts/slideLayout7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566738" y="1628775"/>
            <a:ext cx="3924300" cy="4267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43438" y="1628775"/>
            <a:ext cx="3924300" cy="4267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2626242501"/>
      </p:ext>
    </p:extLst>
  </p:cSld>
  <p:clrMapOvr>
    <a:masterClrMapping/>
  </p:clrMapOvr>
  <p:transition advClick="0"/>
</p:sldLayout>
</file>

<file path=ppt/slideLayouts/slideLayout7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845801354"/>
      </p:ext>
    </p:extLst>
  </p:cSld>
  <p:clrMapOvr>
    <a:masterClrMapping/>
  </p:clrMapOvr>
  <p:transition advClick="0"/>
</p:sldLayout>
</file>

<file path=ppt/slideLayouts/slideLayout7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Tree>
    <p:extLst>
      <p:ext uri="{BB962C8B-B14F-4D97-AF65-F5344CB8AC3E}">
        <p14:creationId xmlns:p14="http://schemas.microsoft.com/office/powerpoint/2010/main" val="1091633545"/>
      </p:ext>
    </p:extLst>
  </p:cSld>
  <p:clrMapOvr>
    <a:masterClrMapping/>
  </p:clrMapOvr>
  <p:transition advClick="0"/>
</p:sldLayout>
</file>

<file path=ppt/slideLayouts/slideLayout7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398739444"/>
      </p:ext>
    </p:extLst>
  </p:cSld>
  <p:clrMapOvr>
    <a:masterClrMapping/>
  </p:clrMapOvr>
  <p:transition advClick="0"/>
</p:sldLayout>
</file>

<file path=ppt/slideLayouts/slideLayout7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1503707552"/>
      </p:ext>
    </p:extLst>
  </p:cSld>
  <p:clrMapOvr>
    <a:masterClrMapping/>
  </p:clrMapOvr>
  <p:transition advClick="0"/>
</p:sldLayout>
</file>

<file path=ppt/slideLayouts/slideLayout7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2251795165"/>
      </p:ext>
    </p:extLst>
  </p:cSld>
  <p:clrMapOvr>
    <a:masterClrMapping/>
  </p:clrMapOvr>
  <p:transition advClick="0"/>
</p:sldLayout>
</file>

<file path=ppt/slideLayouts/slideLayout7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3944199602"/>
      </p:ext>
    </p:extLst>
  </p:cSld>
  <p:clrMapOvr>
    <a:masterClrMapping/>
  </p:clrMapOvr>
  <p:transition advClick="0"/>
</p:sldLayout>
</file>

<file path=ppt/slideLayouts/slideLayout7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000875" y="620713"/>
            <a:ext cx="2143125" cy="5275262"/>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566738" y="620713"/>
            <a:ext cx="6281737" cy="5275262"/>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2015964445"/>
      </p:ext>
    </p:extLst>
  </p:cSld>
  <p:clrMapOvr>
    <a:masterClrMapping/>
  </p:clrMapOvr>
  <p:transition advClick="0"/>
</p:sldLayout>
</file>

<file path=ppt/slideLayouts/slideLayout7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endParaRPr lang="en-GB"/>
          </a:p>
        </p:txBody>
      </p:sp>
    </p:spTree>
    <p:extLst>
      <p:ext uri="{BB962C8B-B14F-4D97-AF65-F5344CB8AC3E}">
        <p14:creationId xmlns:p14="http://schemas.microsoft.com/office/powerpoint/2010/main" val="3235867596"/>
      </p:ext>
    </p:extLst>
  </p:cSld>
  <p:clrMapOvr>
    <a:masterClrMapping/>
  </p:clrMapOvr>
  <p:transition advClick="0"/>
</p:sldLayout>
</file>

<file path=ppt/slideLayouts/slideLayout7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1340949392"/>
      </p:ext>
    </p:extLst>
  </p:cSld>
  <p:clrMapOvr>
    <a:masterClrMapping/>
  </p:clrMapOvr>
  <p:transition advClick="0"/>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Tree>
    <p:extLst>
      <p:ext uri="{BB962C8B-B14F-4D97-AF65-F5344CB8AC3E}">
        <p14:creationId xmlns:p14="http://schemas.microsoft.com/office/powerpoint/2010/main" val="3570308955"/>
      </p:ext>
    </p:extLst>
  </p:cSld>
  <p:clrMapOvr>
    <a:masterClrMapping/>
  </p:clrMapOvr>
  <p:transition advClick="0"/>
</p:sldLayout>
</file>

<file path=ppt/slideLayouts/slideLayout8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Tree>
    <p:extLst>
      <p:ext uri="{BB962C8B-B14F-4D97-AF65-F5344CB8AC3E}">
        <p14:creationId xmlns:p14="http://schemas.microsoft.com/office/powerpoint/2010/main" val="3768691633"/>
      </p:ext>
    </p:extLst>
  </p:cSld>
  <p:clrMapOvr>
    <a:masterClrMapping/>
  </p:clrMapOvr>
  <p:transition advClick="0"/>
</p:sldLayout>
</file>

<file path=ppt/slideLayouts/slideLayout8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566738" y="1628775"/>
            <a:ext cx="3924300" cy="4267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43438" y="1628775"/>
            <a:ext cx="3924300" cy="4267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258629767"/>
      </p:ext>
    </p:extLst>
  </p:cSld>
  <p:clrMapOvr>
    <a:masterClrMapping/>
  </p:clrMapOvr>
  <p:transition advClick="0"/>
</p:sldLayout>
</file>

<file path=ppt/slideLayouts/slideLayout8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3977228807"/>
      </p:ext>
    </p:extLst>
  </p:cSld>
  <p:clrMapOvr>
    <a:masterClrMapping/>
  </p:clrMapOvr>
  <p:transition advClick="0"/>
</p:sldLayout>
</file>

<file path=ppt/slideLayouts/slideLayout8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Tree>
    <p:extLst>
      <p:ext uri="{BB962C8B-B14F-4D97-AF65-F5344CB8AC3E}">
        <p14:creationId xmlns:p14="http://schemas.microsoft.com/office/powerpoint/2010/main" val="2787537050"/>
      </p:ext>
    </p:extLst>
  </p:cSld>
  <p:clrMapOvr>
    <a:masterClrMapping/>
  </p:clrMapOvr>
  <p:transition advClick="0"/>
</p:sldLayout>
</file>

<file path=ppt/slideLayouts/slideLayout8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302376645"/>
      </p:ext>
    </p:extLst>
  </p:cSld>
  <p:clrMapOvr>
    <a:masterClrMapping/>
  </p:clrMapOvr>
  <p:transition advClick="0"/>
</p:sldLayout>
</file>

<file path=ppt/slideLayouts/slideLayout8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1223958330"/>
      </p:ext>
    </p:extLst>
  </p:cSld>
  <p:clrMapOvr>
    <a:masterClrMapping/>
  </p:clrMapOvr>
  <p:transition advClick="0"/>
</p:sldLayout>
</file>

<file path=ppt/slideLayouts/slideLayout8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1013860036"/>
      </p:ext>
    </p:extLst>
  </p:cSld>
  <p:clrMapOvr>
    <a:masterClrMapping/>
  </p:clrMapOvr>
  <p:transition advClick="0"/>
</p:sldLayout>
</file>

<file path=ppt/slideLayouts/slideLayout8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000875" y="620713"/>
            <a:ext cx="2143125" cy="5275262"/>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566738" y="620713"/>
            <a:ext cx="6281737" cy="5275262"/>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3438824031"/>
      </p:ext>
    </p:extLst>
  </p:cSld>
  <p:clrMapOvr>
    <a:masterClrMapping/>
  </p:clrMapOvr>
  <p:transition advClick="0"/>
</p:sldLayout>
</file>

<file path=ppt/slideLayouts/slideLayout8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GB"/>
          </a:p>
        </p:txBody>
      </p:sp>
      <p:sp>
        <p:nvSpPr>
          <p:cNvPr id="4" name="Date Placeholder 3"/>
          <p:cNvSpPr>
            <a:spLocks noGrp="1"/>
          </p:cNvSpPr>
          <p:nvPr>
            <p:ph type="dt" sz="half" idx="10"/>
          </p:nvPr>
        </p:nvSpPr>
        <p:spPr/>
        <p:txBody>
          <a:bodyPr/>
          <a:lstStyle>
            <a:lvl1pPr>
              <a:defRPr/>
            </a:lvl1pPr>
          </a:lstStyle>
          <a:p>
            <a:pPr>
              <a:defRPr/>
            </a:pPr>
            <a:fld id="{BF92582E-E0FE-47B3-8B26-52D26D1EA007}" type="datetimeFigureOut">
              <a:rPr lang="en-GB"/>
              <a:pPr>
                <a:defRPr/>
              </a:pPr>
              <a:t>22/01/2017</a:t>
            </a:fld>
            <a:endParaRPr lang="en-GB"/>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F6E3A3CA-E933-4295-87D8-E2A766901539}" type="slidenum">
              <a:rPr lang="en-GB" altLang="en-US"/>
              <a:pPr>
                <a:defRPr/>
              </a:pPr>
              <a:t>‹#›</a:t>
            </a:fld>
            <a:endParaRPr lang="en-GB" altLang="en-US"/>
          </a:p>
        </p:txBody>
      </p:sp>
    </p:spTree>
    <p:extLst>
      <p:ext uri="{BB962C8B-B14F-4D97-AF65-F5344CB8AC3E}">
        <p14:creationId xmlns:p14="http://schemas.microsoft.com/office/powerpoint/2010/main" val="3140610936"/>
      </p:ext>
    </p:extLst>
  </p:cSld>
  <p:clrMapOvr>
    <a:masterClrMapping/>
  </p:clrMapOvr>
  <p:transition advClick="0"/>
</p:sldLayout>
</file>

<file path=ppt/slideLayouts/slideLayout8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lvl1pPr>
              <a:defRPr/>
            </a:lvl1pPr>
          </a:lstStyle>
          <a:p>
            <a:pPr>
              <a:defRPr/>
            </a:pPr>
            <a:fld id="{8B9C99DE-B9F9-4E4A-93DF-781141C1D05A}" type="datetimeFigureOut">
              <a:rPr lang="en-GB"/>
              <a:pPr>
                <a:defRPr/>
              </a:pPr>
              <a:t>22/01/2017</a:t>
            </a:fld>
            <a:endParaRPr lang="en-GB"/>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951403E9-867C-4954-9A92-A676A493B013}" type="slidenum">
              <a:rPr lang="en-GB" altLang="en-US"/>
              <a:pPr>
                <a:defRPr/>
              </a:pPr>
              <a:t>‹#›</a:t>
            </a:fld>
            <a:endParaRPr lang="en-GB" altLang="en-US"/>
          </a:p>
        </p:txBody>
      </p:sp>
    </p:spTree>
    <p:extLst>
      <p:ext uri="{BB962C8B-B14F-4D97-AF65-F5344CB8AC3E}">
        <p14:creationId xmlns:p14="http://schemas.microsoft.com/office/powerpoint/2010/main" val="1622450495"/>
      </p:ext>
    </p:extLst>
  </p:cSld>
  <p:clrMapOvr>
    <a:masterClrMapping/>
  </p:clrMapOvr>
  <p:transition advClick="0"/>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3314816600"/>
      </p:ext>
    </p:extLst>
  </p:cSld>
  <p:clrMapOvr>
    <a:masterClrMapping/>
  </p:clrMapOvr>
  <p:transition advClick="0"/>
</p:sldLayout>
</file>

<file path=ppt/slideLayouts/slideLayout9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pPr>
              <a:defRPr/>
            </a:pPr>
            <a:fld id="{A9EA7C8B-A842-47B9-AFCA-8341FDC29971}" type="datetimeFigureOut">
              <a:rPr lang="en-GB"/>
              <a:pPr>
                <a:defRPr/>
              </a:pPr>
              <a:t>22/01/2017</a:t>
            </a:fld>
            <a:endParaRPr lang="en-GB"/>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BD4C360E-A0B9-41EA-A341-9B13EAAEC676}" type="slidenum">
              <a:rPr lang="en-GB" altLang="en-US"/>
              <a:pPr>
                <a:defRPr/>
              </a:pPr>
              <a:t>‹#›</a:t>
            </a:fld>
            <a:endParaRPr lang="en-GB" altLang="en-US"/>
          </a:p>
        </p:txBody>
      </p:sp>
    </p:spTree>
    <p:extLst>
      <p:ext uri="{BB962C8B-B14F-4D97-AF65-F5344CB8AC3E}">
        <p14:creationId xmlns:p14="http://schemas.microsoft.com/office/powerpoint/2010/main" val="2921212203"/>
      </p:ext>
    </p:extLst>
  </p:cSld>
  <p:clrMapOvr>
    <a:masterClrMapping/>
  </p:clrMapOvr>
  <p:transition advClick="0"/>
</p:sldLayout>
</file>

<file path=ppt/slideLayouts/slideLayout9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3"/>
          <p:cNvSpPr>
            <a:spLocks noGrp="1"/>
          </p:cNvSpPr>
          <p:nvPr>
            <p:ph type="dt" sz="half" idx="10"/>
          </p:nvPr>
        </p:nvSpPr>
        <p:spPr/>
        <p:txBody>
          <a:bodyPr/>
          <a:lstStyle>
            <a:lvl1pPr>
              <a:defRPr/>
            </a:lvl1pPr>
          </a:lstStyle>
          <a:p>
            <a:pPr>
              <a:defRPr/>
            </a:pPr>
            <a:fld id="{0113C3DC-2C35-4198-9F83-FF77BD6BEEE1}" type="datetimeFigureOut">
              <a:rPr lang="en-GB"/>
              <a:pPr>
                <a:defRPr/>
              </a:pPr>
              <a:t>22/01/2017</a:t>
            </a:fld>
            <a:endParaRPr lang="en-GB"/>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D8B37003-BB44-4842-AF61-EA224D9221F2}" type="slidenum">
              <a:rPr lang="en-GB" altLang="en-US"/>
              <a:pPr>
                <a:defRPr/>
              </a:pPr>
              <a:t>‹#›</a:t>
            </a:fld>
            <a:endParaRPr lang="en-GB" altLang="en-US"/>
          </a:p>
        </p:txBody>
      </p:sp>
    </p:spTree>
    <p:extLst>
      <p:ext uri="{BB962C8B-B14F-4D97-AF65-F5344CB8AC3E}">
        <p14:creationId xmlns:p14="http://schemas.microsoft.com/office/powerpoint/2010/main" val="1112246026"/>
      </p:ext>
    </p:extLst>
  </p:cSld>
  <p:clrMapOvr>
    <a:masterClrMapping/>
  </p:clrMapOvr>
  <p:transition advClick="0"/>
</p:sldLayout>
</file>

<file path=ppt/slideLayouts/slideLayout9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3"/>
          <p:cNvSpPr>
            <a:spLocks noGrp="1"/>
          </p:cNvSpPr>
          <p:nvPr>
            <p:ph type="dt" sz="half" idx="10"/>
          </p:nvPr>
        </p:nvSpPr>
        <p:spPr/>
        <p:txBody>
          <a:bodyPr/>
          <a:lstStyle>
            <a:lvl1pPr>
              <a:defRPr/>
            </a:lvl1pPr>
          </a:lstStyle>
          <a:p>
            <a:pPr>
              <a:defRPr/>
            </a:pPr>
            <a:fld id="{9E0A7411-70E2-47C5-AD50-078FF8B23221}" type="datetimeFigureOut">
              <a:rPr lang="en-GB"/>
              <a:pPr>
                <a:defRPr/>
              </a:pPr>
              <a:t>22/01/2017</a:t>
            </a:fld>
            <a:endParaRPr lang="en-GB"/>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C0826C84-37B4-48B3-8824-B1FC77EB3030}" type="slidenum">
              <a:rPr lang="en-GB" altLang="en-US"/>
              <a:pPr>
                <a:defRPr/>
              </a:pPr>
              <a:t>‹#›</a:t>
            </a:fld>
            <a:endParaRPr lang="en-GB" altLang="en-US"/>
          </a:p>
        </p:txBody>
      </p:sp>
    </p:spTree>
    <p:extLst>
      <p:ext uri="{BB962C8B-B14F-4D97-AF65-F5344CB8AC3E}">
        <p14:creationId xmlns:p14="http://schemas.microsoft.com/office/powerpoint/2010/main" val="628107092"/>
      </p:ext>
    </p:extLst>
  </p:cSld>
  <p:clrMapOvr>
    <a:masterClrMapping/>
  </p:clrMapOvr>
  <p:transition advClick="0"/>
</p:sldLayout>
</file>

<file path=ppt/slideLayouts/slideLayout9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3"/>
          <p:cNvSpPr>
            <a:spLocks noGrp="1"/>
          </p:cNvSpPr>
          <p:nvPr>
            <p:ph type="dt" sz="half" idx="10"/>
          </p:nvPr>
        </p:nvSpPr>
        <p:spPr/>
        <p:txBody>
          <a:bodyPr/>
          <a:lstStyle>
            <a:lvl1pPr>
              <a:defRPr/>
            </a:lvl1pPr>
          </a:lstStyle>
          <a:p>
            <a:pPr>
              <a:defRPr/>
            </a:pPr>
            <a:fld id="{07D1E100-FBFB-4202-A0A7-90AABDD6C817}" type="datetimeFigureOut">
              <a:rPr lang="en-GB"/>
              <a:pPr>
                <a:defRPr/>
              </a:pPr>
              <a:t>22/01/2017</a:t>
            </a:fld>
            <a:endParaRPr lang="en-GB"/>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B252E39C-296E-410B-B9AD-33ADAAF5E3FF}" type="slidenum">
              <a:rPr lang="en-GB" altLang="en-US"/>
              <a:pPr>
                <a:defRPr/>
              </a:pPr>
              <a:t>‹#›</a:t>
            </a:fld>
            <a:endParaRPr lang="en-GB" altLang="en-US"/>
          </a:p>
        </p:txBody>
      </p:sp>
    </p:spTree>
    <p:extLst>
      <p:ext uri="{BB962C8B-B14F-4D97-AF65-F5344CB8AC3E}">
        <p14:creationId xmlns:p14="http://schemas.microsoft.com/office/powerpoint/2010/main" val="2509569950"/>
      </p:ext>
    </p:extLst>
  </p:cSld>
  <p:clrMapOvr>
    <a:masterClrMapping/>
  </p:clrMapOvr>
  <p:transition advClick="0"/>
</p:sldLayout>
</file>

<file path=ppt/slideLayouts/slideLayout9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55E475A6-4493-4C56-B74B-E62755EDBA82}" type="datetimeFigureOut">
              <a:rPr lang="en-GB"/>
              <a:pPr>
                <a:defRPr/>
              </a:pPr>
              <a:t>22/01/2017</a:t>
            </a:fld>
            <a:endParaRPr lang="en-GB"/>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83B64C76-04D0-4767-A77A-F76401D5613F}" type="slidenum">
              <a:rPr lang="en-GB" altLang="en-US"/>
              <a:pPr>
                <a:defRPr/>
              </a:pPr>
              <a:t>‹#›</a:t>
            </a:fld>
            <a:endParaRPr lang="en-GB" altLang="en-US"/>
          </a:p>
        </p:txBody>
      </p:sp>
    </p:spTree>
    <p:extLst>
      <p:ext uri="{BB962C8B-B14F-4D97-AF65-F5344CB8AC3E}">
        <p14:creationId xmlns:p14="http://schemas.microsoft.com/office/powerpoint/2010/main" val="1936933674"/>
      </p:ext>
    </p:extLst>
  </p:cSld>
  <p:clrMapOvr>
    <a:masterClrMapping/>
  </p:clrMapOvr>
  <p:transition advClick="0"/>
</p:sldLayout>
</file>

<file path=ppt/slideLayouts/slideLayout9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471BDF58-6C7B-4A9B-B5EF-37660D4BCF70}" type="datetimeFigureOut">
              <a:rPr lang="en-GB"/>
              <a:pPr>
                <a:defRPr/>
              </a:pPr>
              <a:t>22/01/2017</a:t>
            </a:fld>
            <a:endParaRPr lang="en-GB"/>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CCBB33B1-6EB0-4F3B-994B-CBA87524E9AF}" type="slidenum">
              <a:rPr lang="en-GB" altLang="en-US"/>
              <a:pPr>
                <a:defRPr/>
              </a:pPr>
              <a:t>‹#›</a:t>
            </a:fld>
            <a:endParaRPr lang="en-GB" altLang="en-US"/>
          </a:p>
        </p:txBody>
      </p:sp>
    </p:spTree>
    <p:extLst>
      <p:ext uri="{BB962C8B-B14F-4D97-AF65-F5344CB8AC3E}">
        <p14:creationId xmlns:p14="http://schemas.microsoft.com/office/powerpoint/2010/main" val="398573533"/>
      </p:ext>
    </p:extLst>
  </p:cSld>
  <p:clrMapOvr>
    <a:masterClrMapping/>
  </p:clrMapOvr>
  <p:transition advClick="0"/>
</p:sldLayout>
</file>

<file path=ppt/slideLayouts/slideLayout9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42AFEF7A-ED03-4AFF-83CA-EF779D22ED1C}" type="datetimeFigureOut">
              <a:rPr lang="en-GB"/>
              <a:pPr>
                <a:defRPr/>
              </a:pPr>
              <a:t>22/01/2017</a:t>
            </a:fld>
            <a:endParaRPr lang="en-GB"/>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FA463B0D-D9F7-4A82-9785-63175C448707}" type="slidenum">
              <a:rPr lang="en-GB" altLang="en-US"/>
              <a:pPr>
                <a:defRPr/>
              </a:pPr>
              <a:t>‹#›</a:t>
            </a:fld>
            <a:endParaRPr lang="en-GB" altLang="en-US"/>
          </a:p>
        </p:txBody>
      </p:sp>
    </p:spTree>
    <p:extLst>
      <p:ext uri="{BB962C8B-B14F-4D97-AF65-F5344CB8AC3E}">
        <p14:creationId xmlns:p14="http://schemas.microsoft.com/office/powerpoint/2010/main" val="2758148111"/>
      </p:ext>
    </p:extLst>
  </p:cSld>
  <p:clrMapOvr>
    <a:masterClrMapping/>
  </p:clrMapOvr>
  <p:transition advClick="0"/>
</p:sldLayout>
</file>

<file path=ppt/slideLayouts/slideLayout9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lvl1pPr>
              <a:defRPr/>
            </a:lvl1pPr>
          </a:lstStyle>
          <a:p>
            <a:pPr>
              <a:defRPr/>
            </a:pPr>
            <a:fld id="{2148D6CD-7813-438C-AED8-828E5943A7CB}" type="datetimeFigureOut">
              <a:rPr lang="en-GB"/>
              <a:pPr>
                <a:defRPr/>
              </a:pPr>
              <a:t>22/01/2017</a:t>
            </a:fld>
            <a:endParaRPr lang="en-GB"/>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BF2CB253-A403-4597-85D6-4CA668A1ED99}" type="slidenum">
              <a:rPr lang="en-GB" altLang="en-US"/>
              <a:pPr>
                <a:defRPr/>
              </a:pPr>
              <a:t>‹#›</a:t>
            </a:fld>
            <a:endParaRPr lang="en-GB" altLang="en-US"/>
          </a:p>
        </p:txBody>
      </p:sp>
    </p:spTree>
    <p:extLst>
      <p:ext uri="{BB962C8B-B14F-4D97-AF65-F5344CB8AC3E}">
        <p14:creationId xmlns:p14="http://schemas.microsoft.com/office/powerpoint/2010/main" val="3948474262"/>
      </p:ext>
    </p:extLst>
  </p:cSld>
  <p:clrMapOvr>
    <a:masterClrMapping/>
  </p:clrMapOvr>
  <p:transition advClick="0"/>
</p:sldLayout>
</file>

<file path=ppt/slideLayouts/slideLayout9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lvl1pPr>
              <a:defRPr/>
            </a:lvl1pPr>
          </a:lstStyle>
          <a:p>
            <a:pPr>
              <a:defRPr/>
            </a:pPr>
            <a:fld id="{B398F25D-4C62-49A3-95E2-30739C1346D2}" type="datetimeFigureOut">
              <a:rPr lang="en-GB"/>
              <a:pPr>
                <a:defRPr/>
              </a:pPr>
              <a:t>22/01/2017</a:t>
            </a:fld>
            <a:endParaRPr lang="en-GB"/>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9B10725A-179F-4BA4-9900-FAE4BE8D4815}" type="slidenum">
              <a:rPr lang="en-GB" altLang="en-US"/>
              <a:pPr>
                <a:defRPr/>
              </a:pPr>
              <a:t>‹#›</a:t>
            </a:fld>
            <a:endParaRPr lang="en-GB" altLang="en-US"/>
          </a:p>
        </p:txBody>
      </p:sp>
    </p:spTree>
    <p:extLst>
      <p:ext uri="{BB962C8B-B14F-4D97-AF65-F5344CB8AC3E}">
        <p14:creationId xmlns:p14="http://schemas.microsoft.com/office/powerpoint/2010/main" val="1139878421"/>
      </p:ext>
    </p:extLst>
  </p:cSld>
  <p:clrMapOvr>
    <a:masterClrMapping/>
  </p:clrMapOvr>
  <p:transition advClick="0"/>
</p:sldLayout>
</file>

<file path=ppt/slideLayouts/slideLayout9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endParaRPr lang="en-GB"/>
          </a:p>
        </p:txBody>
      </p:sp>
    </p:spTree>
    <p:extLst>
      <p:ext uri="{BB962C8B-B14F-4D97-AF65-F5344CB8AC3E}">
        <p14:creationId xmlns:p14="http://schemas.microsoft.com/office/powerpoint/2010/main" val="2129881770"/>
      </p:ext>
    </p:extLst>
  </p:cSld>
  <p:clrMapOvr>
    <a:masterClrMapping/>
  </p:clrMapOvr>
  <p:transition advClick="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106.xml"/><Relationship Id="rId3" Type="http://schemas.openxmlformats.org/officeDocument/2006/relationships/slideLayout" Target="../slideLayouts/slideLayout101.xml"/><Relationship Id="rId7" Type="http://schemas.openxmlformats.org/officeDocument/2006/relationships/slideLayout" Target="../slideLayouts/slideLayout105.xml"/><Relationship Id="rId12" Type="http://schemas.openxmlformats.org/officeDocument/2006/relationships/theme" Target="../theme/theme10.xml"/><Relationship Id="rId2" Type="http://schemas.openxmlformats.org/officeDocument/2006/relationships/slideLayout" Target="../slideLayouts/slideLayout100.xml"/><Relationship Id="rId1" Type="http://schemas.openxmlformats.org/officeDocument/2006/relationships/slideLayout" Target="../slideLayouts/slideLayout99.xml"/><Relationship Id="rId6" Type="http://schemas.openxmlformats.org/officeDocument/2006/relationships/slideLayout" Target="../slideLayouts/slideLayout104.xml"/><Relationship Id="rId11" Type="http://schemas.openxmlformats.org/officeDocument/2006/relationships/slideLayout" Target="../slideLayouts/slideLayout109.xml"/><Relationship Id="rId5" Type="http://schemas.openxmlformats.org/officeDocument/2006/relationships/slideLayout" Target="../slideLayouts/slideLayout103.xml"/><Relationship Id="rId10" Type="http://schemas.openxmlformats.org/officeDocument/2006/relationships/slideLayout" Target="../slideLayouts/slideLayout108.xml"/><Relationship Id="rId4" Type="http://schemas.openxmlformats.org/officeDocument/2006/relationships/slideLayout" Target="../slideLayouts/slideLayout102.xml"/><Relationship Id="rId9" Type="http://schemas.openxmlformats.org/officeDocument/2006/relationships/slideLayout" Target="../slideLayouts/slideLayout107.xml"/></Relationships>
</file>

<file path=ppt/slideMasters/_rels/slideMaster11.xml.rels><?xml version="1.0" encoding="UTF-8" standalone="yes"?>
<Relationships xmlns="http://schemas.openxmlformats.org/package/2006/relationships"><Relationship Id="rId3" Type="http://schemas.openxmlformats.org/officeDocument/2006/relationships/slideLayout" Target="../slideLayouts/slideLayout112.xml"/><Relationship Id="rId2" Type="http://schemas.openxmlformats.org/officeDocument/2006/relationships/slideLayout" Target="../slideLayouts/slideLayout111.xml"/><Relationship Id="rId1" Type="http://schemas.openxmlformats.org/officeDocument/2006/relationships/slideLayout" Target="../slideLayouts/slideLayout110.xml"/><Relationship Id="rId5" Type="http://schemas.openxmlformats.org/officeDocument/2006/relationships/image" Target="../media/image1.jpeg"/><Relationship Id="rId4" Type="http://schemas.openxmlformats.org/officeDocument/2006/relationships/theme" Target="../theme/theme1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theme" Target="../theme/theme2.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1.xml"/><Relationship Id="rId3" Type="http://schemas.openxmlformats.org/officeDocument/2006/relationships/slideLayout" Target="../slideLayouts/slideLayout26.xml"/><Relationship Id="rId7" Type="http://schemas.openxmlformats.org/officeDocument/2006/relationships/slideLayout" Target="../slideLayouts/slideLayout30.xml"/><Relationship Id="rId2" Type="http://schemas.openxmlformats.org/officeDocument/2006/relationships/slideLayout" Target="../slideLayouts/slideLayout25.xml"/><Relationship Id="rId1" Type="http://schemas.openxmlformats.org/officeDocument/2006/relationships/slideLayout" Target="../slideLayouts/slideLayout24.xml"/><Relationship Id="rId6" Type="http://schemas.openxmlformats.org/officeDocument/2006/relationships/slideLayout" Target="../slideLayouts/slideLayout29.xml"/><Relationship Id="rId11" Type="http://schemas.openxmlformats.org/officeDocument/2006/relationships/theme" Target="../theme/theme3.xml"/><Relationship Id="rId5" Type="http://schemas.openxmlformats.org/officeDocument/2006/relationships/slideLayout" Target="../slideLayouts/slideLayout28.xml"/><Relationship Id="rId10" Type="http://schemas.openxmlformats.org/officeDocument/2006/relationships/slideLayout" Target="../slideLayouts/slideLayout33.xml"/><Relationship Id="rId4" Type="http://schemas.openxmlformats.org/officeDocument/2006/relationships/slideLayout" Target="../slideLayouts/slideLayout27.xml"/><Relationship Id="rId9" Type="http://schemas.openxmlformats.org/officeDocument/2006/relationships/slideLayout" Target="../slideLayouts/slideLayout32.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2.xml"/><Relationship Id="rId3" Type="http://schemas.openxmlformats.org/officeDocument/2006/relationships/slideLayout" Target="../slideLayouts/slideLayout47.xml"/><Relationship Id="rId7" Type="http://schemas.openxmlformats.org/officeDocument/2006/relationships/slideLayout" Target="../slideLayouts/slideLayout51.xml"/><Relationship Id="rId12" Type="http://schemas.openxmlformats.org/officeDocument/2006/relationships/theme" Target="../theme/theme5.xml"/><Relationship Id="rId2" Type="http://schemas.openxmlformats.org/officeDocument/2006/relationships/slideLayout" Target="../slideLayouts/slideLayout46.xml"/><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5" Type="http://schemas.openxmlformats.org/officeDocument/2006/relationships/slideLayout" Target="../slideLayouts/slideLayout49.xml"/><Relationship Id="rId10" Type="http://schemas.openxmlformats.org/officeDocument/2006/relationships/slideLayout" Target="../slideLayouts/slideLayout54.xml"/><Relationship Id="rId4" Type="http://schemas.openxmlformats.org/officeDocument/2006/relationships/slideLayout" Target="../slideLayouts/slideLayout48.xml"/><Relationship Id="rId9" Type="http://schemas.openxmlformats.org/officeDocument/2006/relationships/slideLayout" Target="../slideLayouts/slideLayout53.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3.xml"/><Relationship Id="rId3" Type="http://schemas.openxmlformats.org/officeDocument/2006/relationships/slideLayout" Target="../slideLayouts/slideLayout58.xml"/><Relationship Id="rId7" Type="http://schemas.openxmlformats.org/officeDocument/2006/relationships/slideLayout" Target="../slideLayouts/slideLayout62.xml"/><Relationship Id="rId12" Type="http://schemas.openxmlformats.org/officeDocument/2006/relationships/theme" Target="../theme/theme6.xml"/><Relationship Id="rId2" Type="http://schemas.openxmlformats.org/officeDocument/2006/relationships/slideLayout" Target="../slideLayouts/slideLayout57.xml"/><Relationship Id="rId1" Type="http://schemas.openxmlformats.org/officeDocument/2006/relationships/slideLayout" Target="../slideLayouts/slideLayout56.xml"/><Relationship Id="rId6" Type="http://schemas.openxmlformats.org/officeDocument/2006/relationships/slideLayout" Target="../slideLayouts/slideLayout61.xml"/><Relationship Id="rId11" Type="http://schemas.openxmlformats.org/officeDocument/2006/relationships/slideLayout" Target="../slideLayouts/slideLayout66.xml"/><Relationship Id="rId5" Type="http://schemas.openxmlformats.org/officeDocument/2006/relationships/slideLayout" Target="../slideLayouts/slideLayout60.xml"/><Relationship Id="rId10" Type="http://schemas.openxmlformats.org/officeDocument/2006/relationships/slideLayout" Target="../slideLayouts/slideLayout65.xml"/><Relationship Id="rId4" Type="http://schemas.openxmlformats.org/officeDocument/2006/relationships/slideLayout" Target="../slideLayouts/slideLayout59.xml"/><Relationship Id="rId9" Type="http://schemas.openxmlformats.org/officeDocument/2006/relationships/slideLayout" Target="../slideLayouts/slideLayout64.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74.xml"/><Relationship Id="rId3" Type="http://schemas.openxmlformats.org/officeDocument/2006/relationships/slideLayout" Target="../slideLayouts/slideLayout69.xml"/><Relationship Id="rId7" Type="http://schemas.openxmlformats.org/officeDocument/2006/relationships/slideLayout" Target="../slideLayouts/slideLayout73.xml"/><Relationship Id="rId12" Type="http://schemas.openxmlformats.org/officeDocument/2006/relationships/theme" Target="../theme/theme7.xml"/><Relationship Id="rId2" Type="http://schemas.openxmlformats.org/officeDocument/2006/relationships/slideLayout" Target="../slideLayouts/slideLayout68.xml"/><Relationship Id="rId1" Type="http://schemas.openxmlformats.org/officeDocument/2006/relationships/slideLayout" Target="../slideLayouts/slideLayout67.xml"/><Relationship Id="rId6" Type="http://schemas.openxmlformats.org/officeDocument/2006/relationships/slideLayout" Target="../slideLayouts/slideLayout72.xml"/><Relationship Id="rId11" Type="http://schemas.openxmlformats.org/officeDocument/2006/relationships/slideLayout" Target="../slideLayouts/slideLayout77.xml"/><Relationship Id="rId5" Type="http://schemas.openxmlformats.org/officeDocument/2006/relationships/slideLayout" Target="../slideLayouts/slideLayout71.xml"/><Relationship Id="rId10" Type="http://schemas.openxmlformats.org/officeDocument/2006/relationships/slideLayout" Target="../slideLayouts/slideLayout76.xml"/><Relationship Id="rId4" Type="http://schemas.openxmlformats.org/officeDocument/2006/relationships/slideLayout" Target="../slideLayouts/slideLayout70.xml"/><Relationship Id="rId9" Type="http://schemas.openxmlformats.org/officeDocument/2006/relationships/slideLayout" Target="../slideLayouts/slideLayout75.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85.xml"/><Relationship Id="rId3" Type="http://schemas.openxmlformats.org/officeDocument/2006/relationships/slideLayout" Target="../slideLayouts/slideLayout80.xml"/><Relationship Id="rId7" Type="http://schemas.openxmlformats.org/officeDocument/2006/relationships/slideLayout" Target="../slideLayouts/slideLayout84.xml"/><Relationship Id="rId2" Type="http://schemas.openxmlformats.org/officeDocument/2006/relationships/slideLayout" Target="../slideLayouts/slideLayout79.xml"/><Relationship Id="rId1" Type="http://schemas.openxmlformats.org/officeDocument/2006/relationships/slideLayout" Target="../slideLayouts/slideLayout78.xml"/><Relationship Id="rId6" Type="http://schemas.openxmlformats.org/officeDocument/2006/relationships/slideLayout" Target="../slideLayouts/slideLayout83.xml"/><Relationship Id="rId11" Type="http://schemas.openxmlformats.org/officeDocument/2006/relationships/theme" Target="../theme/theme8.xml"/><Relationship Id="rId5" Type="http://schemas.openxmlformats.org/officeDocument/2006/relationships/slideLayout" Target="../slideLayouts/slideLayout82.xml"/><Relationship Id="rId10" Type="http://schemas.openxmlformats.org/officeDocument/2006/relationships/slideLayout" Target="../slideLayouts/slideLayout87.xml"/><Relationship Id="rId4" Type="http://schemas.openxmlformats.org/officeDocument/2006/relationships/slideLayout" Target="../slideLayouts/slideLayout81.xml"/><Relationship Id="rId9" Type="http://schemas.openxmlformats.org/officeDocument/2006/relationships/slideLayout" Target="../slideLayouts/slideLayout86.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95.xml"/><Relationship Id="rId3" Type="http://schemas.openxmlformats.org/officeDocument/2006/relationships/slideLayout" Target="../slideLayouts/slideLayout90.xml"/><Relationship Id="rId7" Type="http://schemas.openxmlformats.org/officeDocument/2006/relationships/slideLayout" Target="../slideLayouts/slideLayout94.xml"/><Relationship Id="rId12" Type="http://schemas.openxmlformats.org/officeDocument/2006/relationships/theme" Target="../theme/theme9.xml"/><Relationship Id="rId2" Type="http://schemas.openxmlformats.org/officeDocument/2006/relationships/slideLayout" Target="../slideLayouts/slideLayout89.xml"/><Relationship Id="rId1" Type="http://schemas.openxmlformats.org/officeDocument/2006/relationships/slideLayout" Target="../slideLayouts/slideLayout88.xml"/><Relationship Id="rId6" Type="http://schemas.openxmlformats.org/officeDocument/2006/relationships/slideLayout" Target="../slideLayouts/slideLayout93.xml"/><Relationship Id="rId11" Type="http://schemas.openxmlformats.org/officeDocument/2006/relationships/slideLayout" Target="../slideLayouts/slideLayout98.xml"/><Relationship Id="rId5" Type="http://schemas.openxmlformats.org/officeDocument/2006/relationships/slideLayout" Target="../slideLayouts/slideLayout92.xml"/><Relationship Id="rId10" Type="http://schemas.openxmlformats.org/officeDocument/2006/relationships/slideLayout" Target="../slideLayouts/slideLayout97.xml"/><Relationship Id="rId4" Type="http://schemas.openxmlformats.org/officeDocument/2006/relationships/slideLayout" Target="../slideLayouts/slideLayout91.xml"/><Relationship Id="rId9" Type="http://schemas.openxmlformats.org/officeDocument/2006/relationships/slideLayout" Target="../slideLayouts/slideLayout9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Line 12"/>
          <p:cNvSpPr>
            <a:spLocks noChangeShapeType="1"/>
          </p:cNvSpPr>
          <p:nvPr userDrawn="1"/>
        </p:nvSpPr>
        <p:spPr bwMode="auto">
          <a:xfrm>
            <a:off x="3276600" y="6165850"/>
            <a:ext cx="5616575" cy="0"/>
          </a:xfrm>
          <a:prstGeom prst="line">
            <a:avLst/>
          </a:prstGeom>
          <a:noFill/>
          <a:ln w="57150">
            <a:solidFill>
              <a:srgbClr val="99CC00"/>
            </a:solidFill>
            <a:round/>
            <a:headEnd/>
            <a:tailEnd/>
          </a:ln>
          <a:extLst>
            <a:ext uri="{909E8E84-426E-40DD-AFC4-6F175D3DCCD1}">
              <a14:hiddenFill xmlns:a14="http://schemas.microsoft.com/office/drawing/2010/main">
                <a:noFill/>
              </a14:hiddenFill>
            </a:ext>
          </a:extLst>
        </p:spPr>
        <p:txBody>
          <a:bodyPr/>
          <a:lstStyle/>
          <a:p>
            <a:endParaRPr lang="en-GB"/>
          </a:p>
        </p:txBody>
      </p:sp>
      <p:grpSp>
        <p:nvGrpSpPr>
          <p:cNvPr id="1027" name="Group 18"/>
          <p:cNvGrpSpPr>
            <a:grpSpLocks/>
          </p:cNvGrpSpPr>
          <p:nvPr userDrawn="1"/>
        </p:nvGrpSpPr>
        <p:grpSpPr bwMode="auto">
          <a:xfrm>
            <a:off x="0" y="0"/>
            <a:ext cx="9144000" cy="1484313"/>
            <a:chOff x="0" y="0"/>
            <a:chExt cx="5760" cy="935"/>
          </a:xfrm>
        </p:grpSpPr>
        <p:sp>
          <p:nvSpPr>
            <p:cNvPr id="1033" name="Rectangle 15"/>
            <p:cNvSpPr>
              <a:spLocks noChangeArrowheads="1"/>
            </p:cNvSpPr>
            <p:nvPr userDrawn="1"/>
          </p:nvSpPr>
          <p:spPr bwMode="auto">
            <a:xfrm>
              <a:off x="0" y="0"/>
              <a:ext cx="5760" cy="935"/>
            </a:xfrm>
            <a:prstGeom prst="rect">
              <a:avLst/>
            </a:prstGeom>
            <a:solidFill>
              <a:srgbClr val="0099F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Verdana" panose="020B0604030504040204" pitchFamily="34" charset="0"/>
                  <a:cs typeface="Arial" panose="020B0604020202020204" pitchFamily="34" charset="0"/>
                </a:defRPr>
              </a:lvl1pPr>
              <a:lvl2pPr marL="742950" indent="-285750">
                <a:defRPr>
                  <a:solidFill>
                    <a:schemeClr val="tx1"/>
                  </a:solidFill>
                  <a:latin typeface="Verdana" panose="020B0604030504040204" pitchFamily="34" charset="0"/>
                  <a:cs typeface="Arial" panose="020B0604020202020204" pitchFamily="34" charset="0"/>
                </a:defRPr>
              </a:lvl2pPr>
              <a:lvl3pPr marL="1143000" indent="-228600">
                <a:defRPr>
                  <a:solidFill>
                    <a:schemeClr val="tx1"/>
                  </a:solidFill>
                  <a:latin typeface="Verdana" panose="020B0604030504040204" pitchFamily="34" charset="0"/>
                  <a:cs typeface="Arial" panose="020B0604020202020204" pitchFamily="34" charset="0"/>
                </a:defRPr>
              </a:lvl3pPr>
              <a:lvl4pPr marL="1600200" indent="-228600">
                <a:defRPr>
                  <a:solidFill>
                    <a:schemeClr val="tx1"/>
                  </a:solidFill>
                  <a:latin typeface="Verdana" panose="020B0604030504040204" pitchFamily="34" charset="0"/>
                  <a:cs typeface="Arial" panose="020B0604020202020204" pitchFamily="34" charset="0"/>
                </a:defRPr>
              </a:lvl4pPr>
              <a:lvl5pPr marL="2057400" indent="-228600">
                <a:defRPr>
                  <a:solidFill>
                    <a:schemeClr val="tx1"/>
                  </a:solidFill>
                  <a:latin typeface="Verdan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9pPr>
            </a:lstStyle>
            <a:p>
              <a:pPr algn="ctr" eaLnBrk="1" hangingPunct="1">
                <a:defRPr/>
              </a:pPr>
              <a:endParaRPr lang="en-US" altLang="en-US"/>
            </a:p>
          </p:txBody>
        </p:sp>
        <p:sp>
          <p:nvSpPr>
            <p:cNvPr id="1034" name="AutoShape 16"/>
            <p:cNvSpPr>
              <a:spLocks noChangeArrowheads="1"/>
            </p:cNvSpPr>
            <p:nvPr userDrawn="1"/>
          </p:nvSpPr>
          <p:spPr bwMode="auto">
            <a:xfrm>
              <a:off x="249" y="709"/>
              <a:ext cx="1633" cy="226"/>
            </a:xfrm>
            <a:prstGeom prst="triangle">
              <a:avLst>
                <a:gd name="adj" fmla="val 50000"/>
              </a:avLst>
            </a:prstGeom>
            <a:solidFill>
              <a:schemeClr val="bg1"/>
            </a:solidFill>
            <a:ln w="57150">
              <a:solidFill>
                <a:schemeClr val="bg1"/>
              </a:solidFill>
              <a:miter lim="800000"/>
              <a:headEnd/>
              <a:tailEnd/>
            </a:ln>
          </p:spPr>
          <p:txBody>
            <a:bodyPr wrap="none" anchor="ctr"/>
            <a:lstStyle>
              <a:lvl1pPr>
                <a:defRPr>
                  <a:solidFill>
                    <a:schemeClr val="tx1"/>
                  </a:solidFill>
                  <a:latin typeface="Verdana" panose="020B0604030504040204" pitchFamily="34" charset="0"/>
                  <a:cs typeface="Arial" panose="020B0604020202020204" pitchFamily="34" charset="0"/>
                </a:defRPr>
              </a:lvl1pPr>
              <a:lvl2pPr marL="742950" indent="-285750">
                <a:defRPr>
                  <a:solidFill>
                    <a:schemeClr val="tx1"/>
                  </a:solidFill>
                  <a:latin typeface="Verdana" panose="020B0604030504040204" pitchFamily="34" charset="0"/>
                  <a:cs typeface="Arial" panose="020B0604020202020204" pitchFamily="34" charset="0"/>
                </a:defRPr>
              </a:lvl2pPr>
              <a:lvl3pPr marL="1143000" indent="-228600">
                <a:defRPr>
                  <a:solidFill>
                    <a:schemeClr val="tx1"/>
                  </a:solidFill>
                  <a:latin typeface="Verdana" panose="020B0604030504040204" pitchFamily="34" charset="0"/>
                  <a:cs typeface="Arial" panose="020B0604020202020204" pitchFamily="34" charset="0"/>
                </a:defRPr>
              </a:lvl3pPr>
              <a:lvl4pPr marL="1600200" indent="-228600">
                <a:defRPr>
                  <a:solidFill>
                    <a:schemeClr val="tx1"/>
                  </a:solidFill>
                  <a:latin typeface="Verdana" panose="020B0604030504040204" pitchFamily="34" charset="0"/>
                  <a:cs typeface="Arial" panose="020B0604020202020204" pitchFamily="34" charset="0"/>
                </a:defRPr>
              </a:lvl4pPr>
              <a:lvl5pPr marL="2057400" indent="-228600">
                <a:defRPr>
                  <a:solidFill>
                    <a:schemeClr val="tx1"/>
                  </a:solidFill>
                  <a:latin typeface="Verdan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9pPr>
            </a:lstStyle>
            <a:p>
              <a:pPr algn="ctr" eaLnBrk="1" hangingPunct="1">
                <a:defRPr/>
              </a:pPr>
              <a:endParaRPr lang="en-US" altLang="en-US"/>
            </a:p>
          </p:txBody>
        </p:sp>
      </p:grpSp>
      <p:sp>
        <p:nvSpPr>
          <p:cNvPr id="4098" name="Rectangle 2"/>
          <p:cNvSpPr>
            <a:spLocks noGrp="1" noChangeArrowheads="1"/>
          </p:cNvSpPr>
          <p:nvPr>
            <p:ph type="title"/>
          </p:nvPr>
        </p:nvSpPr>
        <p:spPr bwMode="auto">
          <a:xfrm>
            <a:off x="2700338" y="620713"/>
            <a:ext cx="6443662"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p>
            <a:pPr lvl="0"/>
            <a:r>
              <a:rPr lang="en-GB" altLang="en-US"/>
              <a:t>Click to edit Master title style</a:t>
            </a:r>
          </a:p>
        </p:txBody>
      </p:sp>
      <p:sp>
        <p:nvSpPr>
          <p:cNvPr id="4099" name="Rectangle 3"/>
          <p:cNvSpPr>
            <a:spLocks noGrp="1" noChangeArrowheads="1"/>
          </p:cNvSpPr>
          <p:nvPr>
            <p:ph type="body" idx="1"/>
          </p:nvPr>
        </p:nvSpPr>
        <p:spPr bwMode="auto">
          <a:xfrm>
            <a:off x="566738" y="1628775"/>
            <a:ext cx="8001000" cy="426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GB" altLang="en-US"/>
              <a:t>Click to edit Master text styles</a:t>
            </a:r>
          </a:p>
          <a:p>
            <a:pPr lvl="1"/>
            <a:r>
              <a:rPr lang="en-GB" altLang="en-US"/>
              <a:t>Second level</a:t>
            </a:r>
          </a:p>
          <a:p>
            <a:pPr lvl="2"/>
            <a:r>
              <a:rPr lang="en-GB" altLang="en-US"/>
              <a:t>Third level</a:t>
            </a:r>
          </a:p>
          <a:p>
            <a:pPr lvl="3"/>
            <a:r>
              <a:rPr lang="en-GB" altLang="en-US"/>
              <a:t>Fourth level</a:t>
            </a:r>
          </a:p>
          <a:p>
            <a:pPr lvl="4"/>
            <a:r>
              <a:rPr lang="en-GB" altLang="en-US"/>
              <a:t>Fifth level</a:t>
            </a:r>
          </a:p>
        </p:txBody>
      </p:sp>
      <p:sp>
        <p:nvSpPr>
          <p:cNvPr id="1030" name="Line 9"/>
          <p:cNvSpPr>
            <a:spLocks noChangeShapeType="1"/>
          </p:cNvSpPr>
          <p:nvPr userDrawn="1"/>
        </p:nvSpPr>
        <p:spPr bwMode="auto">
          <a:xfrm>
            <a:off x="828675" y="6021388"/>
            <a:ext cx="8064500" cy="0"/>
          </a:xfrm>
          <a:prstGeom prst="line">
            <a:avLst/>
          </a:prstGeom>
          <a:noFill/>
          <a:ln w="57150">
            <a:solidFill>
              <a:srgbClr val="0099FF"/>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1031" name="Line 10"/>
          <p:cNvSpPr>
            <a:spLocks noChangeShapeType="1"/>
          </p:cNvSpPr>
          <p:nvPr userDrawn="1"/>
        </p:nvSpPr>
        <p:spPr bwMode="auto">
          <a:xfrm>
            <a:off x="2484438" y="6092825"/>
            <a:ext cx="6408737" cy="0"/>
          </a:xfrm>
          <a:prstGeom prst="line">
            <a:avLst/>
          </a:prstGeom>
          <a:noFill/>
          <a:ln w="57150">
            <a:solidFill>
              <a:srgbClr val="FF0066"/>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1032" name="Rectangle 14"/>
          <p:cNvSpPr>
            <a:spLocks noChangeArrowheads="1"/>
          </p:cNvSpPr>
          <p:nvPr/>
        </p:nvSpPr>
        <p:spPr bwMode="auto">
          <a:xfrm>
            <a:off x="7381875" y="6381750"/>
            <a:ext cx="1654175"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Verdana" panose="020B0604030504040204" pitchFamily="34" charset="0"/>
                <a:cs typeface="Arial" panose="020B0604020202020204" pitchFamily="34" charset="0"/>
              </a:defRPr>
            </a:lvl1pPr>
            <a:lvl2pPr marL="742950" indent="-285750">
              <a:defRPr>
                <a:solidFill>
                  <a:schemeClr val="tx1"/>
                </a:solidFill>
                <a:latin typeface="Verdana" panose="020B0604030504040204" pitchFamily="34" charset="0"/>
                <a:cs typeface="Arial" panose="020B0604020202020204" pitchFamily="34" charset="0"/>
              </a:defRPr>
            </a:lvl2pPr>
            <a:lvl3pPr marL="1143000" indent="-228600">
              <a:defRPr>
                <a:solidFill>
                  <a:schemeClr val="tx1"/>
                </a:solidFill>
                <a:latin typeface="Verdana" panose="020B0604030504040204" pitchFamily="34" charset="0"/>
                <a:cs typeface="Arial" panose="020B0604020202020204" pitchFamily="34" charset="0"/>
              </a:defRPr>
            </a:lvl3pPr>
            <a:lvl4pPr marL="1600200" indent="-228600">
              <a:defRPr>
                <a:solidFill>
                  <a:schemeClr val="tx1"/>
                </a:solidFill>
                <a:latin typeface="Verdana" panose="020B0604030504040204" pitchFamily="34" charset="0"/>
                <a:cs typeface="Arial" panose="020B0604020202020204" pitchFamily="34" charset="0"/>
              </a:defRPr>
            </a:lvl4pPr>
            <a:lvl5pPr marL="2057400" indent="-228600">
              <a:defRPr>
                <a:solidFill>
                  <a:schemeClr val="tx1"/>
                </a:solidFill>
                <a:latin typeface="Verdan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9pPr>
          </a:lstStyle>
          <a:p>
            <a:pPr eaLnBrk="1" hangingPunct="1">
              <a:defRPr/>
            </a:pPr>
            <a:endParaRPr lang="en-US" altLang="en-US" sz="1000">
              <a:solidFill>
                <a:schemeClr val="accent1"/>
              </a:solidFill>
            </a:endParaRPr>
          </a:p>
        </p:txBody>
      </p:sp>
    </p:spTree>
  </p:cSld>
  <p:clrMap bg1="lt1" tx1="dk1" bg2="lt2" tx2="dk2" accent1="accent1" accent2="accent2" accent3="accent3" accent4="accent4" accent5="accent5" accent6="accent6" hlink="hlink" folHlink="folHlink"/>
  <p:sldLayoutIdLst>
    <p:sldLayoutId id="2147488801" r:id="rId1"/>
    <p:sldLayoutId id="2147488693" r:id="rId2"/>
    <p:sldLayoutId id="2147488694" r:id="rId3"/>
    <p:sldLayoutId id="2147488695" r:id="rId4"/>
    <p:sldLayoutId id="2147488696" r:id="rId5"/>
    <p:sldLayoutId id="2147488697" r:id="rId6"/>
    <p:sldLayoutId id="2147488698" r:id="rId7"/>
    <p:sldLayoutId id="2147488699" r:id="rId8"/>
    <p:sldLayoutId id="2147488700" r:id="rId9"/>
    <p:sldLayoutId id="2147488701" r:id="rId10"/>
    <p:sldLayoutId id="2147488702" r:id="rId11"/>
    <p:sldLayoutId id="2147488703" r:id="rId12"/>
  </p:sldLayoutIdLst>
  <p:transition advClick="0"/>
  <p:timing>
    <p:tnLst>
      <p:par>
        <p:cTn id="1" dur="indefinite" restart="never" nodeType="tmRoot"/>
      </p:par>
    </p:tnLst>
  </p:timing>
  <p:hf hdr="0" ftr="0" dt="0"/>
  <p:txStyles>
    <p:titleStyle>
      <a:lvl1pPr algn="r" rtl="0" eaLnBrk="0" fontAlgn="base" hangingPunct="0">
        <a:spcBef>
          <a:spcPct val="0"/>
        </a:spcBef>
        <a:spcAft>
          <a:spcPct val="0"/>
        </a:spcAft>
        <a:defRPr sz="3200">
          <a:solidFill>
            <a:schemeClr val="bg1"/>
          </a:solidFill>
          <a:latin typeface="+mj-lt"/>
          <a:ea typeface="Arial" charset="0"/>
          <a:cs typeface="+mj-cs"/>
        </a:defRPr>
      </a:lvl1pPr>
      <a:lvl2pPr algn="r" rtl="0" eaLnBrk="0" fontAlgn="base" hangingPunct="0">
        <a:spcBef>
          <a:spcPct val="0"/>
        </a:spcBef>
        <a:spcAft>
          <a:spcPct val="0"/>
        </a:spcAft>
        <a:defRPr sz="3200">
          <a:solidFill>
            <a:schemeClr val="bg1"/>
          </a:solidFill>
          <a:latin typeface="Verdana" pitchFamily="34" charset="0"/>
          <a:ea typeface="Arial" charset="0"/>
          <a:cs typeface="Arial" charset="0"/>
        </a:defRPr>
      </a:lvl2pPr>
      <a:lvl3pPr algn="r" rtl="0" eaLnBrk="0" fontAlgn="base" hangingPunct="0">
        <a:spcBef>
          <a:spcPct val="0"/>
        </a:spcBef>
        <a:spcAft>
          <a:spcPct val="0"/>
        </a:spcAft>
        <a:defRPr sz="3200">
          <a:solidFill>
            <a:schemeClr val="bg1"/>
          </a:solidFill>
          <a:latin typeface="Verdana" pitchFamily="34" charset="0"/>
          <a:ea typeface="Arial" charset="0"/>
          <a:cs typeface="Arial" charset="0"/>
        </a:defRPr>
      </a:lvl3pPr>
      <a:lvl4pPr algn="r" rtl="0" eaLnBrk="0" fontAlgn="base" hangingPunct="0">
        <a:spcBef>
          <a:spcPct val="0"/>
        </a:spcBef>
        <a:spcAft>
          <a:spcPct val="0"/>
        </a:spcAft>
        <a:defRPr sz="3200">
          <a:solidFill>
            <a:schemeClr val="bg1"/>
          </a:solidFill>
          <a:latin typeface="Verdana" pitchFamily="34" charset="0"/>
          <a:ea typeface="Arial" charset="0"/>
          <a:cs typeface="Arial" charset="0"/>
        </a:defRPr>
      </a:lvl4pPr>
      <a:lvl5pPr algn="r" rtl="0" eaLnBrk="0" fontAlgn="base" hangingPunct="0">
        <a:spcBef>
          <a:spcPct val="0"/>
        </a:spcBef>
        <a:spcAft>
          <a:spcPct val="0"/>
        </a:spcAft>
        <a:defRPr sz="3200">
          <a:solidFill>
            <a:schemeClr val="bg1"/>
          </a:solidFill>
          <a:latin typeface="Verdana" pitchFamily="34" charset="0"/>
          <a:ea typeface="Arial" charset="0"/>
          <a:cs typeface="Arial" charset="0"/>
        </a:defRPr>
      </a:lvl5pPr>
      <a:lvl6pPr marL="457200" algn="r" rtl="0" fontAlgn="base">
        <a:spcBef>
          <a:spcPct val="0"/>
        </a:spcBef>
        <a:spcAft>
          <a:spcPct val="0"/>
        </a:spcAft>
        <a:defRPr sz="3200">
          <a:solidFill>
            <a:schemeClr val="bg1"/>
          </a:solidFill>
          <a:latin typeface="Verdana" pitchFamily="34" charset="0"/>
          <a:cs typeface="Arial" charset="0"/>
        </a:defRPr>
      </a:lvl6pPr>
      <a:lvl7pPr marL="914400" algn="r" rtl="0" fontAlgn="base">
        <a:spcBef>
          <a:spcPct val="0"/>
        </a:spcBef>
        <a:spcAft>
          <a:spcPct val="0"/>
        </a:spcAft>
        <a:defRPr sz="3200">
          <a:solidFill>
            <a:schemeClr val="bg1"/>
          </a:solidFill>
          <a:latin typeface="Verdana" pitchFamily="34" charset="0"/>
          <a:cs typeface="Arial" charset="0"/>
        </a:defRPr>
      </a:lvl7pPr>
      <a:lvl8pPr marL="1371600" algn="r" rtl="0" fontAlgn="base">
        <a:spcBef>
          <a:spcPct val="0"/>
        </a:spcBef>
        <a:spcAft>
          <a:spcPct val="0"/>
        </a:spcAft>
        <a:defRPr sz="3200">
          <a:solidFill>
            <a:schemeClr val="bg1"/>
          </a:solidFill>
          <a:latin typeface="Verdana" pitchFamily="34" charset="0"/>
          <a:cs typeface="Arial" charset="0"/>
        </a:defRPr>
      </a:lvl8pPr>
      <a:lvl9pPr marL="1828800" algn="r" rtl="0" fontAlgn="base">
        <a:spcBef>
          <a:spcPct val="0"/>
        </a:spcBef>
        <a:spcAft>
          <a:spcPct val="0"/>
        </a:spcAft>
        <a:defRPr sz="3200">
          <a:solidFill>
            <a:schemeClr val="bg1"/>
          </a:solidFill>
          <a:latin typeface="Verdana" pitchFamily="34" charset="0"/>
          <a:cs typeface="Arial" charset="0"/>
        </a:defRPr>
      </a:lvl9pPr>
    </p:titleStyle>
    <p:bodyStyle>
      <a:lvl1pPr marL="469900" indent="-469900" algn="l" rtl="0" eaLnBrk="0" fontAlgn="base" hangingPunct="0">
        <a:spcBef>
          <a:spcPct val="15000"/>
        </a:spcBef>
        <a:spcAft>
          <a:spcPct val="0"/>
        </a:spcAft>
        <a:buClr>
          <a:srgbClr val="99CC00"/>
        </a:buClr>
        <a:buFont typeface="Arial" panose="020B0604020202020204" pitchFamily="34" charset="0"/>
        <a:buChar char="⌂"/>
        <a:defRPr sz="3000">
          <a:solidFill>
            <a:schemeClr val="tx1"/>
          </a:solidFill>
          <a:latin typeface="+mn-lt"/>
          <a:ea typeface="Arial" charset="0"/>
          <a:cs typeface="+mn-cs"/>
        </a:defRPr>
      </a:lvl1pPr>
      <a:lvl2pPr marL="908050" indent="-436563" algn="l" rtl="0" eaLnBrk="0" fontAlgn="base" hangingPunct="0">
        <a:spcBef>
          <a:spcPct val="15000"/>
        </a:spcBef>
        <a:spcAft>
          <a:spcPct val="0"/>
        </a:spcAft>
        <a:buClr>
          <a:srgbClr val="99CC00"/>
        </a:buClr>
        <a:buFont typeface="Arial" panose="020B0604020202020204" pitchFamily="34" charset="0"/>
        <a:buChar char="⌂"/>
        <a:defRPr sz="2600">
          <a:solidFill>
            <a:schemeClr val="tx1"/>
          </a:solidFill>
          <a:latin typeface="+mn-lt"/>
          <a:ea typeface="Arial" charset="0"/>
          <a:cs typeface="+mn-cs"/>
        </a:defRPr>
      </a:lvl2pPr>
      <a:lvl3pPr marL="1304925" indent="-395288" algn="l" rtl="0" eaLnBrk="0" fontAlgn="base" hangingPunct="0">
        <a:spcBef>
          <a:spcPct val="15000"/>
        </a:spcBef>
        <a:spcAft>
          <a:spcPct val="0"/>
        </a:spcAft>
        <a:buClr>
          <a:srgbClr val="99CC00"/>
        </a:buClr>
        <a:buFont typeface="Arial" panose="020B0604020202020204" pitchFamily="34" charset="0"/>
        <a:buChar char="⌂"/>
        <a:defRPr sz="2300">
          <a:solidFill>
            <a:schemeClr val="tx1"/>
          </a:solidFill>
          <a:latin typeface="+mn-lt"/>
          <a:ea typeface="Arial" charset="0"/>
          <a:cs typeface="+mn-cs"/>
        </a:defRPr>
      </a:lvl3pPr>
      <a:lvl4pPr marL="1693863" indent="-387350" algn="l" rtl="0" eaLnBrk="0" fontAlgn="base" hangingPunct="0">
        <a:spcBef>
          <a:spcPct val="15000"/>
        </a:spcBef>
        <a:spcAft>
          <a:spcPct val="0"/>
        </a:spcAft>
        <a:buClr>
          <a:srgbClr val="99CC00"/>
        </a:buClr>
        <a:buFont typeface="Arial" panose="020B0604020202020204" pitchFamily="34" charset="0"/>
        <a:buChar char="⌂"/>
        <a:defRPr sz="2000">
          <a:solidFill>
            <a:schemeClr val="tx1"/>
          </a:solidFill>
          <a:latin typeface="+mn-lt"/>
          <a:ea typeface="Arial" charset="0"/>
          <a:cs typeface="+mn-cs"/>
        </a:defRPr>
      </a:lvl4pPr>
      <a:lvl5pPr marL="2093913" indent="-398463" algn="l" rtl="0" eaLnBrk="0" fontAlgn="base" hangingPunct="0">
        <a:spcBef>
          <a:spcPct val="15000"/>
        </a:spcBef>
        <a:spcAft>
          <a:spcPct val="0"/>
        </a:spcAft>
        <a:buClr>
          <a:srgbClr val="99CC00"/>
        </a:buClr>
        <a:buFont typeface="Arial" panose="020B0604020202020204" pitchFamily="34" charset="0"/>
        <a:buChar char="⌂"/>
        <a:defRPr sz="2000">
          <a:solidFill>
            <a:schemeClr val="tx1"/>
          </a:solidFill>
          <a:latin typeface="+mn-lt"/>
          <a:ea typeface="Arial" charset="0"/>
          <a:cs typeface="+mn-cs"/>
        </a:defRPr>
      </a:lvl5pPr>
      <a:lvl6pPr marL="2551113" indent="-398463" algn="l" rtl="0" fontAlgn="base">
        <a:spcBef>
          <a:spcPct val="15000"/>
        </a:spcBef>
        <a:spcAft>
          <a:spcPct val="0"/>
        </a:spcAft>
        <a:buClr>
          <a:srgbClr val="99CC00"/>
        </a:buClr>
        <a:buFont typeface="Arial" charset="0"/>
        <a:buChar char="⌂"/>
        <a:defRPr sz="2000">
          <a:solidFill>
            <a:schemeClr val="tx1"/>
          </a:solidFill>
          <a:latin typeface="+mn-lt"/>
          <a:cs typeface="+mn-cs"/>
        </a:defRPr>
      </a:lvl6pPr>
      <a:lvl7pPr marL="3008313" indent="-398463" algn="l" rtl="0" fontAlgn="base">
        <a:spcBef>
          <a:spcPct val="15000"/>
        </a:spcBef>
        <a:spcAft>
          <a:spcPct val="0"/>
        </a:spcAft>
        <a:buClr>
          <a:srgbClr val="99CC00"/>
        </a:buClr>
        <a:buFont typeface="Arial" charset="0"/>
        <a:buChar char="⌂"/>
        <a:defRPr sz="2000">
          <a:solidFill>
            <a:schemeClr val="tx1"/>
          </a:solidFill>
          <a:latin typeface="+mn-lt"/>
          <a:cs typeface="+mn-cs"/>
        </a:defRPr>
      </a:lvl7pPr>
      <a:lvl8pPr marL="3465513" indent="-398463" algn="l" rtl="0" fontAlgn="base">
        <a:spcBef>
          <a:spcPct val="15000"/>
        </a:spcBef>
        <a:spcAft>
          <a:spcPct val="0"/>
        </a:spcAft>
        <a:buClr>
          <a:srgbClr val="99CC00"/>
        </a:buClr>
        <a:buFont typeface="Arial" charset="0"/>
        <a:buChar char="⌂"/>
        <a:defRPr sz="2000">
          <a:solidFill>
            <a:schemeClr val="tx1"/>
          </a:solidFill>
          <a:latin typeface="+mn-lt"/>
          <a:cs typeface="+mn-cs"/>
        </a:defRPr>
      </a:lvl8pPr>
      <a:lvl9pPr marL="3922713" indent="-398463" algn="l" rtl="0" fontAlgn="base">
        <a:spcBef>
          <a:spcPct val="15000"/>
        </a:spcBef>
        <a:spcAft>
          <a:spcPct val="0"/>
        </a:spcAft>
        <a:buClr>
          <a:srgbClr val="99CC00"/>
        </a:buClr>
        <a:buFont typeface="Arial" charset="0"/>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42" name="Line 2"/>
          <p:cNvSpPr>
            <a:spLocks noChangeShapeType="1"/>
          </p:cNvSpPr>
          <p:nvPr userDrawn="1"/>
        </p:nvSpPr>
        <p:spPr bwMode="auto">
          <a:xfrm>
            <a:off x="3276600" y="6165850"/>
            <a:ext cx="5616575" cy="0"/>
          </a:xfrm>
          <a:prstGeom prst="line">
            <a:avLst/>
          </a:prstGeom>
          <a:noFill/>
          <a:ln w="57150">
            <a:solidFill>
              <a:srgbClr val="99CC00"/>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10243" name="Rectangle 3"/>
          <p:cNvSpPr>
            <a:spLocks noChangeArrowheads="1"/>
          </p:cNvSpPr>
          <p:nvPr userDrawn="1"/>
        </p:nvSpPr>
        <p:spPr bwMode="auto">
          <a:xfrm>
            <a:off x="0" y="0"/>
            <a:ext cx="9144000" cy="1484313"/>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Verdana" panose="020B0604030504040204" pitchFamily="34" charset="0"/>
                <a:cs typeface="Arial" panose="020B0604020202020204" pitchFamily="34" charset="0"/>
              </a:defRPr>
            </a:lvl1pPr>
            <a:lvl2pPr marL="742950" indent="-285750">
              <a:defRPr>
                <a:solidFill>
                  <a:schemeClr val="tx1"/>
                </a:solidFill>
                <a:latin typeface="Verdana" panose="020B0604030504040204" pitchFamily="34" charset="0"/>
                <a:cs typeface="Arial" panose="020B0604020202020204" pitchFamily="34" charset="0"/>
              </a:defRPr>
            </a:lvl2pPr>
            <a:lvl3pPr marL="1143000" indent="-228600">
              <a:defRPr>
                <a:solidFill>
                  <a:schemeClr val="tx1"/>
                </a:solidFill>
                <a:latin typeface="Verdana" panose="020B0604030504040204" pitchFamily="34" charset="0"/>
                <a:cs typeface="Arial" panose="020B0604020202020204" pitchFamily="34" charset="0"/>
              </a:defRPr>
            </a:lvl3pPr>
            <a:lvl4pPr marL="1600200" indent="-228600">
              <a:defRPr>
                <a:solidFill>
                  <a:schemeClr val="tx1"/>
                </a:solidFill>
                <a:latin typeface="Verdana" panose="020B0604030504040204" pitchFamily="34" charset="0"/>
                <a:cs typeface="Arial" panose="020B0604020202020204" pitchFamily="34" charset="0"/>
              </a:defRPr>
            </a:lvl4pPr>
            <a:lvl5pPr marL="2057400" indent="-228600">
              <a:defRPr>
                <a:solidFill>
                  <a:schemeClr val="tx1"/>
                </a:solidFill>
                <a:latin typeface="Verdan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9pPr>
          </a:lstStyle>
          <a:p>
            <a:pPr algn="ctr" eaLnBrk="1" hangingPunct="1">
              <a:defRPr/>
            </a:pPr>
            <a:endParaRPr lang="en-US" altLang="en-US">
              <a:solidFill>
                <a:srgbClr val="000000"/>
              </a:solidFill>
            </a:endParaRPr>
          </a:p>
        </p:txBody>
      </p:sp>
      <p:sp>
        <p:nvSpPr>
          <p:cNvPr id="10244" name="AutoShape 4"/>
          <p:cNvSpPr>
            <a:spLocks noChangeArrowheads="1"/>
          </p:cNvSpPr>
          <p:nvPr userDrawn="1"/>
        </p:nvSpPr>
        <p:spPr bwMode="auto">
          <a:xfrm>
            <a:off x="395288" y="1125538"/>
            <a:ext cx="2592387" cy="358775"/>
          </a:xfrm>
          <a:prstGeom prst="triangle">
            <a:avLst>
              <a:gd name="adj" fmla="val 50000"/>
            </a:avLst>
          </a:prstGeom>
          <a:solidFill>
            <a:schemeClr val="bg1"/>
          </a:solidFill>
          <a:ln w="57150">
            <a:solidFill>
              <a:schemeClr val="bg1"/>
            </a:solidFill>
            <a:miter lim="800000"/>
            <a:headEnd/>
            <a:tailEnd/>
          </a:ln>
        </p:spPr>
        <p:txBody>
          <a:bodyPr wrap="none" anchor="ctr"/>
          <a:lstStyle>
            <a:lvl1pPr>
              <a:defRPr>
                <a:solidFill>
                  <a:schemeClr val="tx1"/>
                </a:solidFill>
                <a:latin typeface="Verdana" panose="020B0604030504040204" pitchFamily="34" charset="0"/>
                <a:cs typeface="Arial" panose="020B0604020202020204" pitchFamily="34" charset="0"/>
              </a:defRPr>
            </a:lvl1pPr>
            <a:lvl2pPr marL="742950" indent="-285750">
              <a:defRPr>
                <a:solidFill>
                  <a:schemeClr val="tx1"/>
                </a:solidFill>
                <a:latin typeface="Verdana" panose="020B0604030504040204" pitchFamily="34" charset="0"/>
                <a:cs typeface="Arial" panose="020B0604020202020204" pitchFamily="34" charset="0"/>
              </a:defRPr>
            </a:lvl2pPr>
            <a:lvl3pPr marL="1143000" indent="-228600">
              <a:defRPr>
                <a:solidFill>
                  <a:schemeClr val="tx1"/>
                </a:solidFill>
                <a:latin typeface="Verdana" panose="020B0604030504040204" pitchFamily="34" charset="0"/>
                <a:cs typeface="Arial" panose="020B0604020202020204" pitchFamily="34" charset="0"/>
              </a:defRPr>
            </a:lvl3pPr>
            <a:lvl4pPr marL="1600200" indent="-228600">
              <a:defRPr>
                <a:solidFill>
                  <a:schemeClr val="tx1"/>
                </a:solidFill>
                <a:latin typeface="Verdana" panose="020B0604030504040204" pitchFamily="34" charset="0"/>
                <a:cs typeface="Arial" panose="020B0604020202020204" pitchFamily="34" charset="0"/>
              </a:defRPr>
            </a:lvl4pPr>
            <a:lvl5pPr marL="2057400" indent="-228600">
              <a:defRPr>
                <a:solidFill>
                  <a:schemeClr val="tx1"/>
                </a:solidFill>
                <a:latin typeface="Verdan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9pPr>
          </a:lstStyle>
          <a:p>
            <a:pPr algn="ctr" eaLnBrk="1" hangingPunct="1">
              <a:defRPr/>
            </a:pPr>
            <a:endParaRPr lang="en-US" altLang="en-US">
              <a:solidFill>
                <a:srgbClr val="000000"/>
              </a:solidFill>
            </a:endParaRPr>
          </a:p>
        </p:txBody>
      </p:sp>
      <p:sp>
        <p:nvSpPr>
          <p:cNvPr id="68613" name="Rectangle 5"/>
          <p:cNvSpPr>
            <a:spLocks noGrp="1" noChangeArrowheads="1"/>
          </p:cNvSpPr>
          <p:nvPr>
            <p:ph type="title"/>
          </p:nvPr>
        </p:nvSpPr>
        <p:spPr bwMode="auto">
          <a:xfrm>
            <a:off x="2700338" y="620713"/>
            <a:ext cx="6443662"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p>
            <a:pPr lvl="0"/>
            <a:r>
              <a:rPr lang="en-GB" altLang="en-US"/>
              <a:t>Click to edit Master title style</a:t>
            </a:r>
          </a:p>
        </p:txBody>
      </p:sp>
      <p:sp>
        <p:nvSpPr>
          <p:cNvPr id="68614" name="Rectangle 6"/>
          <p:cNvSpPr>
            <a:spLocks noGrp="1" noChangeArrowheads="1"/>
          </p:cNvSpPr>
          <p:nvPr>
            <p:ph type="body" idx="1"/>
          </p:nvPr>
        </p:nvSpPr>
        <p:spPr bwMode="auto">
          <a:xfrm>
            <a:off x="566738" y="1628775"/>
            <a:ext cx="8001000" cy="426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GB" altLang="en-US"/>
              <a:t>Click to edit Master text styles</a:t>
            </a:r>
          </a:p>
          <a:p>
            <a:pPr lvl="1"/>
            <a:r>
              <a:rPr lang="en-GB" altLang="en-US"/>
              <a:t>Second level</a:t>
            </a:r>
          </a:p>
          <a:p>
            <a:pPr lvl="2"/>
            <a:r>
              <a:rPr lang="en-GB" altLang="en-US"/>
              <a:t>Third level</a:t>
            </a:r>
          </a:p>
          <a:p>
            <a:pPr lvl="3"/>
            <a:r>
              <a:rPr lang="en-GB" altLang="en-US"/>
              <a:t>Fourth level</a:t>
            </a:r>
          </a:p>
          <a:p>
            <a:pPr lvl="4"/>
            <a:r>
              <a:rPr lang="en-GB" altLang="en-US"/>
              <a:t>Fifth level</a:t>
            </a:r>
          </a:p>
        </p:txBody>
      </p:sp>
      <p:sp>
        <p:nvSpPr>
          <p:cNvPr id="10247" name="Line 7"/>
          <p:cNvSpPr>
            <a:spLocks noChangeShapeType="1"/>
          </p:cNvSpPr>
          <p:nvPr userDrawn="1"/>
        </p:nvSpPr>
        <p:spPr bwMode="auto">
          <a:xfrm>
            <a:off x="828675" y="6021388"/>
            <a:ext cx="8064500" cy="0"/>
          </a:xfrm>
          <a:prstGeom prst="line">
            <a:avLst/>
          </a:prstGeom>
          <a:noFill/>
          <a:ln w="57150">
            <a:solidFill>
              <a:srgbClr val="0099FF"/>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10248" name="Line 8"/>
          <p:cNvSpPr>
            <a:spLocks noChangeShapeType="1"/>
          </p:cNvSpPr>
          <p:nvPr userDrawn="1"/>
        </p:nvSpPr>
        <p:spPr bwMode="auto">
          <a:xfrm>
            <a:off x="2484438" y="6092825"/>
            <a:ext cx="6408737" cy="0"/>
          </a:xfrm>
          <a:prstGeom prst="line">
            <a:avLst/>
          </a:prstGeom>
          <a:noFill/>
          <a:ln w="57150">
            <a:solidFill>
              <a:srgbClr val="FF0066"/>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10249" name="Rectangle 10"/>
          <p:cNvSpPr>
            <a:spLocks noChangeArrowheads="1"/>
          </p:cNvSpPr>
          <p:nvPr/>
        </p:nvSpPr>
        <p:spPr bwMode="auto">
          <a:xfrm>
            <a:off x="3124200" y="6381750"/>
            <a:ext cx="2895600"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Verdana" panose="020B0604030504040204" pitchFamily="34" charset="0"/>
                <a:cs typeface="Arial" panose="020B0604020202020204" pitchFamily="34" charset="0"/>
              </a:defRPr>
            </a:lvl1pPr>
            <a:lvl2pPr marL="742950" indent="-285750">
              <a:defRPr>
                <a:solidFill>
                  <a:schemeClr val="tx1"/>
                </a:solidFill>
                <a:latin typeface="Verdana" panose="020B0604030504040204" pitchFamily="34" charset="0"/>
                <a:cs typeface="Arial" panose="020B0604020202020204" pitchFamily="34" charset="0"/>
              </a:defRPr>
            </a:lvl2pPr>
            <a:lvl3pPr marL="1143000" indent="-228600">
              <a:defRPr>
                <a:solidFill>
                  <a:schemeClr val="tx1"/>
                </a:solidFill>
                <a:latin typeface="Verdana" panose="020B0604030504040204" pitchFamily="34" charset="0"/>
                <a:cs typeface="Arial" panose="020B0604020202020204" pitchFamily="34" charset="0"/>
              </a:defRPr>
            </a:lvl3pPr>
            <a:lvl4pPr marL="1600200" indent="-228600">
              <a:defRPr>
                <a:solidFill>
                  <a:schemeClr val="tx1"/>
                </a:solidFill>
                <a:latin typeface="Verdana" panose="020B0604030504040204" pitchFamily="34" charset="0"/>
                <a:cs typeface="Arial" panose="020B0604020202020204" pitchFamily="34" charset="0"/>
              </a:defRPr>
            </a:lvl4pPr>
            <a:lvl5pPr marL="2057400" indent="-228600">
              <a:defRPr>
                <a:solidFill>
                  <a:schemeClr val="tx1"/>
                </a:solidFill>
                <a:latin typeface="Verdan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9pPr>
          </a:lstStyle>
          <a:p>
            <a:pPr algn="ctr" eaLnBrk="1" hangingPunct="1">
              <a:defRPr/>
            </a:pPr>
            <a:endParaRPr lang="en-US" altLang="en-US" sz="1200">
              <a:solidFill>
                <a:srgbClr val="A3B2C1"/>
              </a:solidFill>
            </a:endParaRPr>
          </a:p>
        </p:txBody>
      </p:sp>
      <p:sp>
        <p:nvSpPr>
          <p:cNvPr id="10250" name="Rectangle 11"/>
          <p:cNvSpPr>
            <a:spLocks noChangeArrowheads="1"/>
          </p:cNvSpPr>
          <p:nvPr/>
        </p:nvSpPr>
        <p:spPr bwMode="auto">
          <a:xfrm>
            <a:off x="7381875" y="6381750"/>
            <a:ext cx="1654175" cy="215900"/>
          </a:xfrm>
          <a:prstGeom prst="rect">
            <a:avLst/>
          </a:prstGeom>
          <a:noFill/>
          <a:ln>
            <a:noFill/>
          </a:ln>
          <a:extLst/>
        </p:spPr>
        <p:txBody>
          <a:bodyPr/>
          <a:lstStyle>
            <a:lvl1pPr eaLnBrk="0" hangingPunct="0">
              <a:defRPr>
                <a:solidFill>
                  <a:schemeClr val="tx1"/>
                </a:solidFill>
                <a:latin typeface="Verdana" pitchFamily="34" charset="0"/>
                <a:cs typeface="Arial" charset="0"/>
              </a:defRPr>
            </a:lvl1pPr>
            <a:lvl2pPr marL="742950" indent="-285750" eaLnBrk="0" hangingPunct="0">
              <a:defRPr>
                <a:solidFill>
                  <a:schemeClr val="tx1"/>
                </a:solidFill>
                <a:latin typeface="Verdana" pitchFamily="34" charset="0"/>
                <a:cs typeface="Arial" charset="0"/>
              </a:defRPr>
            </a:lvl2pPr>
            <a:lvl3pPr marL="1143000" indent="-228600" eaLnBrk="0" hangingPunct="0">
              <a:defRPr>
                <a:solidFill>
                  <a:schemeClr val="tx1"/>
                </a:solidFill>
                <a:latin typeface="Verdana" pitchFamily="34" charset="0"/>
                <a:cs typeface="Arial" charset="0"/>
              </a:defRPr>
            </a:lvl3pPr>
            <a:lvl4pPr marL="1600200" indent="-228600" eaLnBrk="0" hangingPunct="0">
              <a:defRPr>
                <a:solidFill>
                  <a:schemeClr val="tx1"/>
                </a:solidFill>
                <a:latin typeface="Verdana" pitchFamily="34" charset="0"/>
                <a:cs typeface="Arial" charset="0"/>
              </a:defRPr>
            </a:lvl4pPr>
            <a:lvl5pPr marL="2057400" indent="-228600" eaLnBrk="0" hangingPunct="0">
              <a:defRPr>
                <a:solidFill>
                  <a:schemeClr val="tx1"/>
                </a:solidFill>
                <a:latin typeface="Verdana" pitchFamily="34" charset="0"/>
                <a:cs typeface="Arial" charset="0"/>
              </a:defRPr>
            </a:lvl5pPr>
            <a:lvl6pPr marL="2514600" indent="-228600" algn="ctr" eaLnBrk="0" fontAlgn="base" hangingPunct="0">
              <a:spcBef>
                <a:spcPct val="0"/>
              </a:spcBef>
              <a:spcAft>
                <a:spcPct val="0"/>
              </a:spcAft>
              <a:defRPr>
                <a:solidFill>
                  <a:schemeClr val="tx1"/>
                </a:solidFill>
                <a:latin typeface="Verdana" pitchFamily="34" charset="0"/>
                <a:cs typeface="Arial" charset="0"/>
              </a:defRPr>
            </a:lvl6pPr>
            <a:lvl7pPr marL="2971800" indent="-228600" algn="ctr" eaLnBrk="0" fontAlgn="base" hangingPunct="0">
              <a:spcBef>
                <a:spcPct val="0"/>
              </a:spcBef>
              <a:spcAft>
                <a:spcPct val="0"/>
              </a:spcAft>
              <a:defRPr>
                <a:solidFill>
                  <a:schemeClr val="tx1"/>
                </a:solidFill>
                <a:latin typeface="Verdana" pitchFamily="34" charset="0"/>
                <a:cs typeface="Arial" charset="0"/>
              </a:defRPr>
            </a:lvl7pPr>
            <a:lvl8pPr marL="3429000" indent="-228600" algn="ctr" eaLnBrk="0" fontAlgn="base" hangingPunct="0">
              <a:spcBef>
                <a:spcPct val="0"/>
              </a:spcBef>
              <a:spcAft>
                <a:spcPct val="0"/>
              </a:spcAft>
              <a:defRPr>
                <a:solidFill>
                  <a:schemeClr val="tx1"/>
                </a:solidFill>
                <a:latin typeface="Verdana" pitchFamily="34" charset="0"/>
                <a:cs typeface="Arial" charset="0"/>
              </a:defRPr>
            </a:lvl8pPr>
            <a:lvl9pPr marL="3886200" indent="-228600" algn="ctr" eaLnBrk="0" fontAlgn="base" hangingPunct="0">
              <a:spcBef>
                <a:spcPct val="0"/>
              </a:spcBef>
              <a:spcAft>
                <a:spcPct val="0"/>
              </a:spcAft>
              <a:defRPr>
                <a:solidFill>
                  <a:schemeClr val="tx1"/>
                </a:solidFill>
                <a:latin typeface="Verdana" pitchFamily="34" charset="0"/>
                <a:cs typeface="Arial" charset="0"/>
              </a:defRPr>
            </a:lvl9pPr>
          </a:lstStyle>
          <a:p>
            <a:pPr eaLnBrk="1" hangingPunct="1">
              <a:defRPr/>
            </a:pPr>
            <a:r>
              <a:rPr lang="en-GB" altLang="en-US" sz="1000" dirty="0">
                <a:solidFill>
                  <a:srgbClr val="A3B2C1"/>
                </a:solidFill>
              </a:rPr>
              <a:t>©JUSTHOUSING212</a:t>
            </a:r>
          </a:p>
        </p:txBody>
      </p:sp>
    </p:spTree>
  </p:cSld>
  <p:clrMap bg1="lt1" tx1="dk1" bg2="lt2" tx2="dk2" accent1="accent1" accent2="accent2" accent3="accent3" accent4="accent4" accent5="accent5" accent6="accent6" hlink="hlink" folHlink="folHlink"/>
  <p:sldLayoutIdLst>
    <p:sldLayoutId id="2147488790" r:id="rId1"/>
    <p:sldLayoutId id="2147488791" r:id="rId2"/>
    <p:sldLayoutId id="2147488792" r:id="rId3"/>
    <p:sldLayoutId id="2147488793" r:id="rId4"/>
    <p:sldLayoutId id="2147488794" r:id="rId5"/>
    <p:sldLayoutId id="2147488795" r:id="rId6"/>
    <p:sldLayoutId id="2147488796" r:id="rId7"/>
    <p:sldLayoutId id="2147488797" r:id="rId8"/>
    <p:sldLayoutId id="2147488798" r:id="rId9"/>
    <p:sldLayoutId id="2147488799" r:id="rId10"/>
    <p:sldLayoutId id="2147488800" r:id="rId11"/>
  </p:sldLayoutIdLst>
  <p:transition advClick="0"/>
  <p:timing>
    <p:tnLst>
      <p:par>
        <p:cTn id="1" dur="indefinite" restart="never" nodeType="tmRoot"/>
      </p:par>
    </p:tnLst>
  </p:timing>
  <p:hf hdr="0" ftr="0" dt="0"/>
  <p:txStyles>
    <p:titleStyle>
      <a:lvl1pPr algn="r" rtl="0" eaLnBrk="0" fontAlgn="base" hangingPunct="0">
        <a:spcBef>
          <a:spcPct val="0"/>
        </a:spcBef>
        <a:spcAft>
          <a:spcPct val="0"/>
        </a:spcAft>
        <a:defRPr sz="3200">
          <a:solidFill>
            <a:schemeClr val="bg1"/>
          </a:solidFill>
          <a:latin typeface="+mj-lt"/>
          <a:ea typeface="Arial" charset="0"/>
          <a:cs typeface="+mj-cs"/>
        </a:defRPr>
      </a:lvl1pPr>
      <a:lvl2pPr algn="r" rtl="0" eaLnBrk="0" fontAlgn="base" hangingPunct="0">
        <a:spcBef>
          <a:spcPct val="0"/>
        </a:spcBef>
        <a:spcAft>
          <a:spcPct val="0"/>
        </a:spcAft>
        <a:defRPr sz="3200">
          <a:solidFill>
            <a:schemeClr val="bg1"/>
          </a:solidFill>
          <a:latin typeface="Verdana" pitchFamily="34" charset="0"/>
          <a:ea typeface="Arial" charset="0"/>
          <a:cs typeface="Arial" charset="0"/>
        </a:defRPr>
      </a:lvl2pPr>
      <a:lvl3pPr algn="r" rtl="0" eaLnBrk="0" fontAlgn="base" hangingPunct="0">
        <a:spcBef>
          <a:spcPct val="0"/>
        </a:spcBef>
        <a:spcAft>
          <a:spcPct val="0"/>
        </a:spcAft>
        <a:defRPr sz="3200">
          <a:solidFill>
            <a:schemeClr val="bg1"/>
          </a:solidFill>
          <a:latin typeface="Verdana" pitchFamily="34" charset="0"/>
          <a:ea typeface="Arial" charset="0"/>
          <a:cs typeface="Arial" charset="0"/>
        </a:defRPr>
      </a:lvl3pPr>
      <a:lvl4pPr algn="r" rtl="0" eaLnBrk="0" fontAlgn="base" hangingPunct="0">
        <a:spcBef>
          <a:spcPct val="0"/>
        </a:spcBef>
        <a:spcAft>
          <a:spcPct val="0"/>
        </a:spcAft>
        <a:defRPr sz="3200">
          <a:solidFill>
            <a:schemeClr val="bg1"/>
          </a:solidFill>
          <a:latin typeface="Verdana" pitchFamily="34" charset="0"/>
          <a:ea typeface="Arial" charset="0"/>
          <a:cs typeface="Arial" charset="0"/>
        </a:defRPr>
      </a:lvl4pPr>
      <a:lvl5pPr algn="r" rtl="0" eaLnBrk="0" fontAlgn="base" hangingPunct="0">
        <a:spcBef>
          <a:spcPct val="0"/>
        </a:spcBef>
        <a:spcAft>
          <a:spcPct val="0"/>
        </a:spcAft>
        <a:defRPr sz="3200">
          <a:solidFill>
            <a:schemeClr val="bg1"/>
          </a:solidFill>
          <a:latin typeface="Verdana" pitchFamily="34" charset="0"/>
          <a:ea typeface="Arial" charset="0"/>
          <a:cs typeface="Arial" charset="0"/>
        </a:defRPr>
      </a:lvl5pPr>
      <a:lvl6pPr marL="457200" algn="r" rtl="0" fontAlgn="base">
        <a:spcBef>
          <a:spcPct val="0"/>
        </a:spcBef>
        <a:spcAft>
          <a:spcPct val="0"/>
        </a:spcAft>
        <a:defRPr sz="3200">
          <a:solidFill>
            <a:schemeClr val="bg1"/>
          </a:solidFill>
          <a:latin typeface="Verdana" pitchFamily="34" charset="0"/>
          <a:cs typeface="Arial" charset="0"/>
        </a:defRPr>
      </a:lvl6pPr>
      <a:lvl7pPr marL="914400" algn="r" rtl="0" fontAlgn="base">
        <a:spcBef>
          <a:spcPct val="0"/>
        </a:spcBef>
        <a:spcAft>
          <a:spcPct val="0"/>
        </a:spcAft>
        <a:defRPr sz="3200">
          <a:solidFill>
            <a:schemeClr val="bg1"/>
          </a:solidFill>
          <a:latin typeface="Verdana" pitchFamily="34" charset="0"/>
          <a:cs typeface="Arial" charset="0"/>
        </a:defRPr>
      </a:lvl7pPr>
      <a:lvl8pPr marL="1371600" algn="r" rtl="0" fontAlgn="base">
        <a:spcBef>
          <a:spcPct val="0"/>
        </a:spcBef>
        <a:spcAft>
          <a:spcPct val="0"/>
        </a:spcAft>
        <a:defRPr sz="3200">
          <a:solidFill>
            <a:schemeClr val="bg1"/>
          </a:solidFill>
          <a:latin typeface="Verdana" pitchFamily="34" charset="0"/>
          <a:cs typeface="Arial" charset="0"/>
        </a:defRPr>
      </a:lvl8pPr>
      <a:lvl9pPr marL="1828800" algn="r" rtl="0" fontAlgn="base">
        <a:spcBef>
          <a:spcPct val="0"/>
        </a:spcBef>
        <a:spcAft>
          <a:spcPct val="0"/>
        </a:spcAft>
        <a:defRPr sz="3200">
          <a:solidFill>
            <a:schemeClr val="bg1"/>
          </a:solidFill>
          <a:latin typeface="Verdana" pitchFamily="34" charset="0"/>
          <a:cs typeface="Arial" charset="0"/>
        </a:defRPr>
      </a:lvl9pPr>
    </p:titleStyle>
    <p:bodyStyle>
      <a:lvl1pPr marL="469900" indent="-469900" algn="l" rtl="0" eaLnBrk="0" fontAlgn="base" hangingPunct="0">
        <a:spcBef>
          <a:spcPct val="15000"/>
        </a:spcBef>
        <a:spcAft>
          <a:spcPct val="0"/>
        </a:spcAft>
        <a:buClr>
          <a:srgbClr val="0099FF"/>
        </a:buClr>
        <a:buFont typeface="Arial" panose="020B0604020202020204" pitchFamily="34" charset="0"/>
        <a:buChar char="⌂"/>
        <a:defRPr sz="3000">
          <a:solidFill>
            <a:schemeClr val="tx1"/>
          </a:solidFill>
          <a:latin typeface="+mn-lt"/>
          <a:ea typeface="Arial" charset="0"/>
          <a:cs typeface="+mn-cs"/>
        </a:defRPr>
      </a:lvl1pPr>
      <a:lvl2pPr marL="908050" indent="-436563" algn="l" rtl="0" eaLnBrk="0" fontAlgn="base" hangingPunct="0">
        <a:spcBef>
          <a:spcPct val="15000"/>
        </a:spcBef>
        <a:spcAft>
          <a:spcPct val="0"/>
        </a:spcAft>
        <a:buClr>
          <a:srgbClr val="0099FF"/>
        </a:buClr>
        <a:buFont typeface="Arial" panose="020B0604020202020204" pitchFamily="34" charset="0"/>
        <a:buChar char="⌂"/>
        <a:defRPr sz="2600">
          <a:solidFill>
            <a:schemeClr val="tx1"/>
          </a:solidFill>
          <a:latin typeface="+mn-lt"/>
          <a:ea typeface="Arial" charset="0"/>
          <a:cs typeface="+mn-cs"/>
        </a:defRPr>
      </a:lvl2pPr>
      <a:lvl3pPr marL="1304925" indent="-395288" algn="l" rtl="0" eaLnBrk="0" fontAlgn="base" hangingPunct="0">
        <a:spcBef>
          <a:spcPct val="15000"/>
        </a:spcBef>
        <a:spcAft>
          <a:spcPct val="0"/>
        </a:spcAft>
        <a:buClr>
          <a:srgbClr val="0099FF"/>
        </a:buClr>
        <a:buFont typeface="Arial" panose="020B0604020202020204" pitchFamily="34" charset="0"/>
        <a:buChar char="⌂"/>
        <a:defRPr sz="2300">
          <a:solidFill>
            <a:schemeClr val="tx1"/>
          </a:solidFill>
          <a:latin typeface="+mn-lt"/>
          <a:ea typeface="Arial" charset="0"/>
          <a:cs typeface="+mn-cs"/>
        </a:defRPr>
      </a:lvl3pPr>
      <a:lvl4pPr marL="1693863" indent="-387350" algn="l" rtl="0" eaLnBrk="0" fontAlgn="base" hangingPunct="0">
        <a:spcBef>
          <a:spcPct val="15000"/>
        </a:spcBef>
        <a:spcAft>
          <a:spcPct val="0"/>
        </a:spcAft>
        <a:buClr>
          <a:srgbClr val="0099FF"/>
        </a:buClr>
        <a:buFont typeface="Arial" panose="020B0604020202020204" pitchFamily="34" charset="0"/>
        <a:buChar char="⌂"/>
        <a:defRPr sz="2000">
          <a:solidFill>
            <a:schemeClr val="tx1"/>
          </a:solidFill>
          <a:latin typeface="+mn-lt"/>
          <a:ea typeface="Arial" charset="0"/>
          <a:cs typeface="+mn-cs"/>
        </a:defRPr>
      </a:lvl4pPr>
      <a:lvl5pPr marL="2093913" indent="-398463" algn="l" rtl="0" eaLnBrk="0" fontAlgn="base" hangingPunct="0">
        <a:spcBef>
          <a:spcPct val="15000"/>
        </a:spcBef>
        <a:spcAft>
          <a:spcPct val="0"/>
        </a:spcAft>
        <a:buClr>
          <a:srgbClr val="0099FF"/>
        </a:buClr>
        <a:buFont typeface="Arial" panose="020B0604020202020204" pitchFamily="34" charset="0"/>
        <a:buChar char="⌂"/>
        <a:defRPr sz="2000">
          <a:solidFill>
            <a:schemeClr val="tx1"/>
          </a:solidFill>
          <a:latin typeface="+mn-lt"/>
          <a:ea typeface="Arial" charset="0"/>
          <a:cs typeface="+mn-cs"/>
        </a:defRPr>
      </a:lvl5pPr>
      <a:lvl6pPr marL="2551113" indent="-398463" algn="l" rtl="0" fontAlgn="base">
        <a:spcBef>
          <a:spcPct val="15000"/>
        </a:spcBef>
        <a:spcAft>
          <a:spcPct val="0"/>
        </a:spcAft>
        <a:buClr>
          <a:srgbClr val="0099FF"/>
        </a:buClr>
        <a:buFont typeface="Arial" charset="0"/>
        <a:buChar char="⌂"/>
        <a:defRPr sz="2000">
          <a:solidFill>
            <a:schemeClr val="tx1"/>
          </a:solidFill>
          <a:latin typeface="+mn-lt"/>
          <a:cs typeface="+mn-cs"/>
        </a:defRPr>
      </a:lvl6pPr>
      <a:lvl7pPr marL="3008313" indent="-398463" algn="l" rtl="0" fontAlgn="base">
        <a:spcBef>
          <a:spcPct val="15000"/>
        </a:spcBef>
        <a:spcAft>
          <a:spcPct val="0"/>
        </a:spcAft>
        <a:buClr>
          <a:srgbClr val="0099FF"/>
        </a:buClr>
        <a:buFont typeface="Arial" charset="0"/>
        <a:buChar char="⌂"/>
        <a:defRPr sz="2000">
          <a:solidFill>
            <a:schemeClr val="tx1"/>
          </a:solidFill>
          <a:latin typeface="+mn-lt"/>
          <a:cs typeface="+mn-cs"/>
        </a:defRPr>
      </a:lvl7pPr>
      <a:lvl8pPr marL="3465513" indent="-398463" algn="l" rtl="0" fontAlgn="base">
        <a:spcBef>
          <a:spcPct val="15000"/>
        </a:spcBef>
        <a:spcAft>
          <a:spcPct val="0"/>
        </a:spcAft>
        <a:buClr>
          <a:srgbClr val="0099FF"/>
        </a:buClr>
        <a:buFont typeface="Arial" charset="0"/>
        <a:buChar char="⌂"/>
        <a:defRPr sz="2000">
          <a:solidFill>
            <a:schemeClr val="tx1"/>
          </a:solidFill>
          <a:latin typeface="+mn-lt"/>
          <a:cs typeface="+mn-cs"/>
        </a:defRPr>
      </a:lvl8pPr>
      <a:lvl9pPr marL="3922713" indent="-398463" algn="l" rtl="0" fontAlgn="base">
        <a:spcBef>
          <a:spcPct val="15000"/>
        </a:spcBef>
        <a:spcAft>
          <a:spcPct val="0"/>
        </a:spcAft>
        <a:buClr>
          <a:srgbClr val="0099FF"/>
        </a:buClr>
        <a:buFont typeface="Arial" charset="0"/>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5" cstate="email">
            <a:extLst>
              <a:ext uri="{28A0092B-C50C-407E-A947-70E740481C1C}">
                <a14:useLocalDpi xmlns:a14="http://schemas.microsoft.com/office/drawing/2010/main" val="0"/>
              </a:ext>
            </a:extLst>
          </a:blip>
          <a:stretch>
            <a:fillRect/>
          </a:stretch>
        </p:blipFill>
        <p:spPr>
          <a:xfrm>
            <a:off x="-36512" y="4341365"/>
            <a:ext cx="9180512" cy="2516635"/>
          </a:xfrm>
          <a:prstGeom prst="rect">
            <a:avLst/>
          </a:prstGeom>
        </p:spPr>
      </p:pic>
      <p:sp>
        <p:nvSpPr>
          <p:cNvPr id="1026"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GB" smtClean="0"/>
              <a:t>Click to edit Master title style</a:t>
            </a:r>
          </a:p>
        </p:txBody>
      </p:sp>
      <p:sp>
        <p:nvSpPr>
          <p:cNvPr id="1027" name="Rectangle 3"/>
          <p:cNvSpPr>
            <a:spLocks noGrp="1" noChangeArrowheads="1"/>
          </p:cNvSpPr>
          <p:nvPr>
            <p:ph type="body" idx="1"/>
          </p:nvPr>
        </p:nvSpPr>
        <p:spPr bwMode="auto">
          <a:xfrm>
            <a:off x="457200" y="1600202"/>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92">
                <a:latin typeface="Arial" charset="0"/>
                <a:cs typeface="+mn-cs"/>
              </a:defRPr>
            </a:lvl1pPr>
          </a:lstStyle>
          <a:p>
            <a:pPr eaLnBrk="1" hangingPunct="1">
              <a:defRPr/>
            </a:pPr>
            <a:endParaRPr lang="en-GB">
              <a:solidFill>
                <a:srgbClr val="000000"/>
              </a:solidFill>
              <a:ea typeface="ＭＳ Ｐゴシック" pitchFamily="-108" charset="-128"/>
            </a:endParaRPr>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292">
                <a:latin typeface="Arial" charset="0"/>
                <a:cs typeface="+mn-cs"/>
              </a:defRPr>
            </a:lvl1pPr>
          </a:lstStyle>
          <a:p>
            <a:pPr eaLnBrk="1" hangingPunct="1">
              <a:defRPr/>
            </a:pPr>
            <a:endParaRPr lang="en-GB">
              <a:solidFill>
                <a:srgbClr val="000000"/>
              </a:solidFill>
              <a:ea typeface="ＭＳ Ｐゴシック" pitchFamily="-108" charset="-128"/>
            </a:endParaRPr>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92">
                <a:latin typeface="Arial" charset="0"/>
                <a:cs typeface="+mn-cs"/>
              </a:defRPr>
            </a:lvl1pPr>
          </a:lstStyle>
          <a:p>
            <a:pPr eaLnBrk="1" hangingPunct="1">
              <a:defRPr/>
            </a:pPr>
            <a:fld id="{96BEF800-4111-45B8-AFF9-3B763E0F0F50}" type="slidenum">
              <a:rPr lang="en-GB">
                <a:solidFill>
                  <a:srgbClr val="000000"/>
                </a:solidFill>
                <a:ea typeface="ＭＳ Ｐゴシック" pitchFamily="-108" charset="-128"/>
              </a:rPr>
              <a:pPr eaLnBrk="1" hangingPunct="1">
                <a:defRPr/>
              </a:pPr>
              <a:t>‹#›</a:t>
            </a:fld>
            <a:endParaRPr lang="en-GB">
              <a:solidFill>
                <a:srgbClr val="000000"/>
              </a:solidFill>
              <a:ea typeface="ＭＳ Ｐゴシック" pitchFamily="-108" charset="-128"/>
            </a:endParaRPr>
          </a:p>
        </p:txBody>
      </p:sp>
    </p:spTree>
    <p:extLst>
      <p:ext uri="{BB962C8B-B14F-4D97-AF65-F5344CB8AC3E}">
        <p14:creationId xmlns:p14="http://schemas.microsoft.com/office/powerpoint/2010/main" val="376282485"/>
      </p:ext>
    </p:extLst>
  </p:cSld>
  <p:clrMap bg1="lt1" tx1="dk1" bg2="lt2" tx2="dk2" accent1="accent1" accent2="accent2" accent3="accent3" accent4="accent4" accent5="accent5" accent6="accent6" hlink="hlink" folHlink="folHlink"/>
  <p:sldLayoutIdLst>
    <p:sldLayoutId id="2147488803" r:id="rId1"/>
    <p:sldLayoutId id="2147488804" r:id="rId2"/>
    <p:sldLayoutId id="2147488805" r:id="rId3"/>
  </p:sldLayoutIdLst>
  <p:hf sldNum="0" hdr="0" ftr="0" dt="0"/>
  <p:txStyles>
    <p:titleStyle>
      <a:lvl1pPr algn="ctr" rtl="0" eaLnBrk="0" fontAlgn="base" hangingPunct="0">
        <a:spcBef>
          <a:spcPct val="0"/>
        </a:spcBef>
        <a:spcAft>
          <a:spcPct val="0"/>
        </a:spcAft>
        <a:defRPr sz="4062">
          <a:solidFill>
            <a:srgbClr val="0070C0"/>
          </a:solidFill>
          <a:latin typeface="+mj-lt"/>
          <a:ea typeface="+mj-ea"/>
          <a:cs typeface="+mj-cs"/>
        </a:defRPr>
      </a:lvl1pPr>
      <a:lvl2pPr algn="ctr" rtl="0" eaLnBrk="0" fontAlgn="base" hangingPunct="0">
        <a:spcBef>
          <a:spcPct val="0"/>
        </a:spcBef>
        <a:spcAft>
          <a:spcPct val="0"/>
        </a:spcAft>
        <a:defRPr sz="4062">
          <a:solidFill>
            <a:srgbClr val="0070C0"/>
          </a:solidFill>
          <a:latin typeface="Arial" charset="0"/>
        </a:defRPr>
      </a:lvl2pPr>
      <a:lvl3pPr algn="ctr" rtl="0" eaLnBrk="0" fontAlgn="base" hangingPunct="0">
        <a:spcBef>
          <a:spcPct val="0"/>
        </a:spcBef>
        <a:spcAft>
          <a:spcPct val="0"/>
        </a:spcAft>
        <a:defRPr sz="4062">
          <a:solidFill>
            <a:srgbClr val="0070C0"/>
          </a:solidFill>
          <a:latin typeface="Arial" charset="0"/>
        </a:defRPr>
      </a:lvl3pPr>
      <a:lvl4pPr algn="ctr" rtl="0" eaLnBrk="0" fontAlgn="base" hangingPunct="0">
        <a:spcBef>
          <a:spcPct val="0"/>
        </a:spcBef>
        <a:spcAft>
          <a:spcPct val="0"/>
        </a:spcAft>
        <a:defRPr sz="4062">
          <a:solidFill>
            <a:srgbClr val="0070C0"/>
          </a:solidFill>
          <a:latin typeface="Arial" charset="0"/>
        </a:defRPr>
      </a:lvl4pPr>
      <a:lvl5pPr algn="ctr" rtl="0" eaLnBrk="0" fontAlgn="base" hangingPunct="0">
        <a:spcBef>
          <a:spcPct val="0"/>
        </a:spcBef>
        <a:spcAft>
          <a:spcPct val="0"/>
        </a:spcAft>
        <a:defRPr sz="4062">
          <a:solidFill>
            <a:srgbClr val="0070C0"/>
          </a:solidFill>
          <a:latin typeface="Arial" charset="0"/>
        </a:defRPr>
      </a:lvl5pPr>
      <a:lvl6pPr marL="422041" algn="ctr" rtl="0" fontAlgn="base">
        <a:spcBef>
          <a:spcPct val="0"/>
        </a:spcBef>
        <a:spcAft>
          <a:spcPct val="0"/>
        </a:spcAft>
        <a:defRPr sz="4062">
          <a:solidFill>
            <a:schemeClr val="tx2"/>
          </a:solidFill>
          <a:latin typeface="Arial" charset="0"/>
        </a:defRPr>
      </a:lvl6pPr>
      <a:lvl7pPr marL="844083" algn="ctr" rtl="0" fontAlgn="base">
        <a:spcBef>
          <a:spcPct val="0"/>
        </a:spcBef>
        <a:spcAft>
          <a:spcPct val="0"/>
        </a:spcAft>
        <a:defRPr sz="4062">
          <a:solidFill>
            <a:schemeClr val="tx2"/>
          </a:solidFill>
          <a:latin typeface="Arial" charset="0"/>
        </a:defRPr>
      </a:lvl7pPr>
      <a:lvl8pPr marL="1266124" algn="ctr" rtl="0" fontAlgn="base">
        <a:spcBef>
          <a:spcPct val="0"/>
        </a:spcBef>
        <a:spcAft>
          <a:spcPct val="0"/>
        </a:spcAft>
        <a:defRPr sz="4062">
          <a:solidFill>
            <a:schemeClr val="tx2"/>
          </a:solidFill>
          <a:latin typeface="Arial" charset="0"/>
        </a:defRPr>
      </a:lvl8pPr>
      <a:lvl9pPr marL="1688165" algn="ctr" rtl="0" fontAlgn="base">
        <a:spcBef>
          <a:spcPct val="0"/>
        </a:spcBef>
        <a:spcAft>
          <a:spcPct val="0"/>
        </a:spcAft>
        <a:defRPr sz="4062">
          <a:solidFill>
            <a:schemeClr val="tx2"/>
          </a:solidFill>
          <a:latin typeface="Arial" charset="0"/>
        </a:defRPr>
      </a:lvl9pPr>
    </p:titleStyle>
    <p:bodyStyle>
      <a:lvl1pPr marL="316531" indent="-316531" algn="l" rtl="0" eaLnBrk="0" fontAlgn="base" hangingPunct="0">
        <a:spcBef>
          <a:spcPct val="20000"/>
        </a:spcBef>
        <a:spcAft>
          <a:spcPct val="0"/>
        </a:spcAft>
        <a:buChar char="•"/>
        <a:defRPr sz="2954">
          <a:solidFill>
            <a:schemeClr val="tx1"/>
          </a:solidFill>
          <a:latin typeface="+mn-lt"/>
          <a:ea typeface="+mn-ea"/>
          <a:cs typeface="+mn-cs"/>
        </a:defRPr>
      </a:lvl1pPr>
      <a:lvl2pPr marL="685817" indent="-263776" algn="l" rtl="0" eaLnBrk="0" fontAlgn="base" hangingPunct="0">
        <a:spcBef>
          <a:spcPct val="20000"/>
        </a:spcBef>
        <a:spcAft>
          <a:spcPct val="0"/>
        </a:spcAft>
        <a:buChar char="–"/>
        <a:defRPr sz="2585">
          <a:solidFill>
            <a:schemeClr val="tx1"/>
          </a:solidFill>
          <a:latin typeface="+mn-lt"/>
        </a:defRPr>
      </a:lvl2pPr>
      <a:lvl3pPr marL="1055103" indent="-211021" algn="l" rtl="0" eaLnBrk="0" fontAlgn="base" hangingPunct="0">
        <a:spcBef>
          <a:spcPct val="20000"/>
        </a:spcBef>
        <a:spcAft>
          <a:spcPct val="0"/>
        </a:spcAft>
        <a:buChar char="•"/>
        <a:defRPr sz="2215">
          <a:solidFill>
            <a:schemeClr val="tx1"/>
          </a:solidFill>
          <a:latin typeface="+mn-lt"/>
        </a:defRPr>
      </a:lvl3pPr>
      <a:lvl4pPr marL="1477145" indent="-211021" algn="l" rtl="0" eaLnBrk="0" fontAlgn="base" hangingPunct="0">
        <a:spcBef>
          <a:spcPct val="20000"/>
        </a:spcBef>
        <a:spcAft>
          <a:spcPct val="0"/>
        </a:spcAft>
        <a:buChar char="–"/>
        <a:defRPr sz="1846">
          <a:solidFill>
            <a:schemeClr val="tx1"/>
          </a:solidFill>
          <a:latin typeface="+mn-lt"/>
        </a:defRPr>
      </a:lvl4pPr>
      <a:lvl5pPr marL="1899186" indent="-211021" algn="l" rtl="0" eaLnBrk="0" fontAlgn="base" hangingPunct="0">
        <a:spcBef>
          <a:spcPct val="20000"/>
        </a:spcBef>
        <a:spcAft>
          <a:spcPct val="0"/>
        </a:spcAft>
        <a:buChar char="»"/>
        <a:defRPr sz="1846">
          <a:solidFill>
            <a:schemeClr val="tx1"/>
          </a:solidFill>
          <a:latin typeface="+mn-lt"/>
        </a:defRPr>
      </a:lvl5pPr>
      <a:lvl6pPr marL="2321227" indent="-211021" algn="l" rtl="0" fontAlgn="base">
        <a:spcBef>
          <a:spcPct val="20000"/>
        </a:spcBef>
        <a:spcAft>
          <a:spcPct val="0"/>
        </a:spcAft>
        <a:buChar char="»"/>
        <a:defRPr sz="1846">
          <a:solidFill>
            <a:schemeClr val="tx1"/>
          </a:solidFill>
          <a:latin typeface="+mn-lt"/>
        </a:defRPr>
      </a:lvl6pPr>
      <a:lvl7pPr marL="2743269" indent="-211021" algn="l" rtl="0" fontAlgn="base">
        <a:spcBef>
          <a:spcPct val="20000"/>
        </a:spcBef>
        <a:spcAft>
          <a:spcPct val="0"/>
        </a:spcAft>
        <a:buChar char="»"/>
        <a:defRPr sz="1846">
          <a:solidFill>
            <a:schemeClr val="tx1"/>
          </a:solidFill>
          <a:latin typeface="+mn-lt"/>
        </a:defRPr>
      </a:lvl7pPr>
      <a:lvl8pPr marL="3165310" indent="-211021" algn="l" rtl="0" fontAlgn="base">
        <a:spcBef>
          <a:spcPct val="20000"/>
        </a:spcBef>
        <a:spcAft>
          <a:spcPct val="0"/>
        </a:spcAft>
        <a:buChar char="»"/>
        <a:defRPr sz="1846">
          <a:solidFill>
            <a:schemeClr val="tx1"/>
          </a:solidFill>
          <a:latin typeface="+mn-lt"/>
        </a:defRPr>
      </a:lvl8pPr>
      <a:lvl9pPr marL="3587351" indent="-211021" algn="l" rtl="0" fontAlgn="base">
        <a:spcBef>
          <a:spcPct val="20000"/>
        </a:spcBef>
        <a:spcAft>
          <a:spcPct val="0"/>
        </a:spcAft>
        <a:buChar char="»"/>
        <a:defRPr sz="1846">
          <a:solidFill>
            <a:schemeClr val="tx1"/>
          </a:solidFill>
          <a:latin typeface="+mn-lt"/>
        </a:defRPr>
      </a:lvl9pPr>
    </p:bodyStyle>
    <p:otherStyle>
      <a:defPPr>
        <a:defRPr lang="en-US"/>
      </a:defPPr>
      <a:lvl1pPr marL="0" algn="l" defTabSz="844083" rtl="0" eaLnBrk="1" latinLnBrk="0" hangingPunct="1">
        <a:defRPr sz="1662" kern="1200">
          <a:solidFill>
            <a:schemeClr val="tx1"/>
          </a:solidFill>
          <a:latin typeface="+mn-lt"/>
          <a:ea typeface="+mn-ea"/>
          <a:cs typeface="+mn-cs"/>
        </a:defRPr>
      </a:lvl1pPr>
      <a:lvl2pPr marL="422041" algn="l" defTabSz="844083" rtl="0" eaLnBrk="1" latinLnBrk="0" hangingPunct="1">
        <a:defRPr sz="1662" kern="1200">
          <a:solidFill>
            <a:schemeClr val="tx1"/>
          </a:solidFill>
          <a:latin typeface="+mn-lt"/>
          <a:ea typeface="+mn-ea"/>
          <a:cs typeface="+mn-cs"/>
        </a:defRPr>
      </a:lvl2pPr>
      <a:lvl3pPr marL="844083" algn="l" defTabSz="844083" rtl="0" eaLnBrk="1" latinLnBrk="0" hangingPunct="1">
        <a:defRPr sz="1662" kern="1200">
          <a:solidFill>
            <a:schemeClr val="tx1"/>
          </a:solidFill>
          <a:latin typeface="+mn-lt"/>
          <a:ea typeface="+mn-ea"/>
          <a:cs typeface="+mn-cs"/>
        </a:defRPr>
      </a:lvl3pPr>
      <a:lvl4pPr marL="1266124" algn="l" defTabSz="844083" rtl="0" eaLnBrk="1" latinLnBrk="0" hangingPunct="1">
        <a:defRPr sz="1662" kern="1200">
          <a:solidFill>
            <a:schemeClr val="tx1"/>
          </a:solidFill>
          <a:latin typeface="+mn-lt"/>
          <a:ea typeface="+mn-ea"/>
          <a:cs typeface="+mn-cs"/>
        </a:defRPr>
      </a:lvl4pPr>
      <a:lvl5pPr marL="1688165" algn="l" defTabSz="844083" rtl="0" eaLnBrk="1" latinLnBrk="0" hangingPunct="1">
        <a:defRPr sz="1662" kern="1200">
          <a:solidFill>
            <a:schemeClr val="tx1"/>
          </a:solidFill>
          <a:latin typeface="+mn-lt"/>
          <a:ea typeface="+mn-ea"/>
          <a:cs typeface="+mn-cs"/>
        </a:defRPr>
      </a:lvl5pPr>
      <a:lvl6pPr marL="2110207" algn="l" defTabSz="844083" rtl="0" eaLnBrk="1" latinLnBrk="0" hangingPunct="1">
        <a:defRPr sz="1662" kern="1200">
          <a:solidFill>
            <a:schemeClr val="tx1"/>
          </a:solidFill>
          <a:latin typeface="+mn-lt"/>
          <a:ea typeface="+mn-ea"/>
          <a:cs typeface="+mn-cs"/>
        </a:defRPr>
      </a:lvl6pPr>
      <a:lvl7pPr marL="2532248" algn="l" defTabSz="844083" rtl="0" eaLnBrk="1" latinLnBrk="0" hangingPunct="1">
        <a:defRPr sz="1662" kern="1200">
          <a:solidFill>
            <a:schemeClr val="tx1"/>
          </a:solidFill>
          <a:latin typeface="+mn-lt"/>
          <a:ea typeface="+mn-ea"/>
          <a:cs typeface="+mn-cs"/>
        </a:defRPr>
      </a:lvl7pPr>
      <a:lvl8pPr marL="2954289" algn="l" defTabSz="844083" rtl="0" eaLnBrk="1" latinLnBrk="0" hangingPunct="1">
        <a:defRPr sz="1662" kern="1200">
          <a:solidFill>
            <a:schemeClr val="tx1"/>
          </a:solidFill>
          <a:latin typeface="+mn-lt"/>
          <a:ea typeface="+mn-ea"/>
          <a:cs typeface="+mn-cs"/>
        </a:defRPr>
      </a:lvl8pPr>
      <a:lvl9pPr marL="3376331" algn="l" defTabSz="844083" rtl="0" eaLnBrk="1" latinLnBrk="0" hangingPunct="1">
        <a:defRPr sz="1662"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050"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endParaRPr lang="en-GB" altLang="en-US"/>
          </a:p>
        </p:txBody>
      </p:sp>
      <p:sp>
        <p:nvSpPr>
          <p:cNvPr id="2051"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endParaRPr lang="en-GB" altLang="en-US"/>
          </a:p>
        </p:txBody>
      </p:sp>
      <p:sp>
        <p:nvSpPr>
          <p:cNvPr id="4" name="Date Placeholder 3"/>
          <p:cNvSpPr>
            <a:spLocks noGrp="1"/>
          </p:cNvSpPr>
          <p:nvPr>
            <p:ph type="dt" sz="half" idx="2"/>
          </p:nvPr>
        </p:nvSpPr>
        <p:spPr>
          <a:xfrm>
            <a:off x="457200" y="6356350"/>
            <a:ext cx="2133600" cy="365125"/>
          </a:xfrm>
          <a:prstGeom prst="rect">
            <a:avLst/>
          </a:prstGeom>
        </p:spPr>
        <p:txBody>
          <a:bodyPr vert="horz" wrap="square" lIns="91440" tIns="45720" rIns="91440" bIns="45720" numCol="1" anchor="ctr" anchorCtr="0" compatLnSpc="1">
            <a:prstTxWarp prst="textNoShape">
              <a:avLst/>
            </a:prstTxWarp>
          </a:bodyPr>
          <a:lstStyle>
            <a:lvl1pPr eaLnBrk="1" hangingPunct="1">
              <a:defRPr sz="1200">
                <a:solidFill>
                  <a:srgbClr val="898989"/>
                </a:solidFill>
                <a:cs typeface="Arial" charset="0"/>
              </a:defRPr>
            </a:lvl1pPr>
          </a:lstStyle>
          <a:p>
            <a:pPr>
              <a:defRPr/>
            </a:pPr>
            <a:fld id="{DCE10AE4-47D4-4575-81E9-8413D6C5BECF}" type="datetimeFigureOut">
              <a:rPr lang="en-GB"/>
              <a:pPr>
                <a:defRPr/>
              </a:pPr>
              <a:t>22/01/2017</a:t>
            </a:fld>
            <a:endParaRPr lang="en-GB"/>
          </a:p>
        </p:txBody>
      </p:sp>
      <p:sp>
        <p:nvSpPr>
          <p:cNvPr id="5" name="Footer Placeholder 4"/>
          <p:cNvSpPr>
            <a:spLocks noGrp="1"/>
          </p:cNvSpPr>
          <p:nvPr>
            <p:ph type="ftr" sz="quarter" idx="3"/>
          </p:nvPr>
        </p:nvSpPr>
        <p:spPr>
          <a:xfrm>
            <a:off x="3124200" y="6356350"/>
            <a:ext cx="2895600" cy="365125"/>
          </a:xfrm>
          <a:prstGeom prst="rect">
            <a:avLst/>
          </a:prstGeom>
        </p:spPr>
        <p:txBody>
          <a:bodyPr vert="horz" wrap="square" lIns="91440" tIns="45720" rIns="91440" bIns="45720" numCol="1" anchor="ctr" anchorCtr="0" compatLnSpc="1">
            <a:prstTxWarp prst="textNoShape">
              <a:avLst/>
            </a:prstTxWarp>
          </a:bodyPr>
          <a:lstStyle>
            <a:lvl1pPr algn="ctr" eaLnBrk="1" hangingPunct="1">
              <a:defRPr sz="1200">
                <a:solidFill>
                  <a:srgbClr val="898989"/>
                </a:solidFill>
                <a:cs typeface="Arial" charset="0"/>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a:solidFill>
                  <a:srgbClr val="898989"/>
                </a:solidFill>
              </a:defRPr>
            </a:lvl1pPr>
          </a:lstStyle>
          <a:p>
            <a:pPr>
              <a:defRPr/>
            </a:pPr>
            <a:fld id="{B0B6B607-0B04-4D94-91E7-1B023A7A77B4}" type="slidenum">
              <a:rPr lang="en-GB" altLang="en-US"/>
              <a:pPr>
                <a:defRPr/>
              </a:pPr>
              <a:t>‹#›</a:t>
            </a:fld>
            <a:endParaRPr lang="en-GB" altLang="en-US"/>
          </a:p>
        </p:txBody>
      </p:sp>
    </p:spTree>
  </p:cSld>
  <p:clrMap bg1="lt1" tx1="dk1" bg2="lt2" tx2="dk2" accent1="accent1" accent2="accent2" accent3="accent3" accent4="accent4" accent5="accent5" accent6="accent6" hlink="hlink" folHlink="folHlink"/>
  <p:sldLayoutIdLst>
    <p:sldLayoutId id="2147488704" r:id="rId1"/>
    <p:sldLayoutId id="2147488705" r:id="rId2"/>
    <p:sldLayoutId id="2147488706" r:id="rId3"/>
    <p:sldLayoutId id="2147488707" r:id="rId4"/>
    <p:sldLayoutId id="2147488708" r:id="rId5"/>
    <p:sldLayoutId id="2147488709" r:id="rId6"/>
    <p:sldLayoutId id="2147488710" r:id="rId7"/>
    <p:sldLayoutId id="2147488711" r:id="rId8"/>
    <p:sldLayoutId id="2147488712" r:id="rId9"/>
    <p:sldLayoutId id="2147488713" r:id="rId10"/>
    <p:sldLayoutId id="2147488714" r:id="rId11"/>
  </p:sldLayoutIdLst>
  <p:transition advClick="0"/>
  <p:timing>
    <p:tnLst>
      <p:par>
        <p:cTn id="1" dur="indefinite" restart="never" nodeType="tmRoot"/>
      </p:par>
    </p:tnLst>
  </p:timing>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3074" name="Line 2"/>
          <p:cNvSpPr>
            <a:spLocks noChangeShapeType="1"/>
          </p:cNvSpPr>
          <p:nvPr userDrawn="1"/>
        </p:nvSpPr>
        <p:spPr bwMode="auto">
          <a:xfrm>
            <a:off x="3276600" y="6165850"/>
            <a:ext cx="5616575" cy="0"/>
          </a:xfrm>
          <a:prstGeom prst="line">
            <a:avLst/>
          </a:prstGeom>
          <a:noFill/>
          <a:ln w="57150">
            <a:solidFill>
              <a:srgbClr val="99CC00"/>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3075" name="Rectangle 4"/>
          <p:cNvSpPr>
            <a:spLocks noChangeArrowheads="1"/>
          </p:cNvSpPr>
          <p:nvPr userDrawn="1"/>
        </p:nvSpPr>
        <p:spPr bwMode="auto">
          <a:xfrm>
            <a:off x="0" y="0"/>
            <a:ext cx="9144000" cy="1484313"/>
          </a:xfrm>
          <a:prstGeom prst="rect">
            <a:avLst/>
          </a:prstGeom>
          <a:solidFill>
            <a:srgbClr val="FF0066"/>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Verdana" panose="020B0604030504040204" pitchFamily="34" charset="0"/>
                <a:cs typeface="Arial" panose="020B0604020202020204" pitchFamily="34" charset="0"/>
              </a:defRPr>
            </a:lvl1pPr>
            <a:lvl2pPr marL="742950" indent="-285750">
              <a:defRPr>
                <a:solidFill>
                  <a:schemeClr val="tx1"/>
                </a:solidFill>
                <a:latin typeface="Verdana" panose="020B0604030504040204" pitchFamily="34" charset="0"/>
                <a:cs typeface="Arial" panose="020B0604020202020204" pitchFamily="34" charset="0"/>
              </a:defRPr>
            </a:lvl2pPr>
            <a:lvl3pPr marL="1143000" indent="-228600">
              <a:defRPr>
                <a:solidFill>
                  <a:schemeClr val="tx1"/>
                </a:solidFill>
                <a:latin typeface="Verdana" panose="020B0604030504040204" pitchFamily="34" charset="0"/>
                <a:cs typeface="Arial" panose="020B0604020202020204" pitchFamily="34" charset="0"/>
              </a:defRPr>
            </a:lvl3pPr>
            <a:lvl4pPr marL="1600200" indent="-228600">
              <a:defRPr>
                <a:solidFill>
                  <a:schemeClr val="tx1"/>
                </a:solidFill>
                <a:latin typeface="Verdana" panose="020B0604030504040204" pitchFamily="34" charset="0"/>
                <a:cs typeface="Arial" panose="020B0604020202020204" pitchFamily="34" charset="0"/>
              </a:defRPr>
            </a:lvl4pPr>
            <a:lvl5pPr marL="2057400" indent="-228600">
              <a:defRPr>
                <a:solidFill>
                  <a:schemeClr val="tx1"/>
                </a:solidFill>
                <a:latin typeface="Verdan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9pPr>
          </a:lstStyle>
          <a:p>
            <a:pPr algn="ctr" eaLnBrk="1" hangingPunct="1">
              <a:defRPr/>
            </a:pPr>
            <a:endParaRPr lang="en-US" altLang="en-US"/>
          </a:p>
        </p:txBody>
      </p:sp>
      <p:sp>
        <p:nvSpPr>
          <p:cNvPr id="3076" name="AutoShape 5"/>
          <p:cNvSpPr>
            <a:spLocks noChangeArrowheads="1"/>
          </p:cNvSpPr>
          <p:nvPr userDrawn="1"/>
        </p:nvSpPr>
        <p:spPr bwMode="auto">
          <a:xfrm>
            <a:off x="395288" y="1125538"/>
            <a:ext cx="2592387" cy="358775"/>
          </a:xfrm>
          <a:prstGeom prst="triangle">
            <a:avLst>
              <a:gd name="adj" fmla="val 50000"/>
            </a:avLst>
          </a:prstGeom>
          <a:solidFill>
            <a:schemeClr val="bg1"/>
          </a:solidFill>
          <a:ln w="57150">
            <a:solidFill>
              <a:schemeClr val="bg1"/>
            </a:solidFill>
            <a:miter lim="800000"/>
            <a:headEnd/>
            <a:tailEnd/>
          </a:ln>
        </p:spPr>
        <p:txBody>
          <a:bodyPr wrap="none" anchor="ctr"/>
          <a:lstStyle>
            <a:lvl1pPr>
              <a:defRPr>
                <a:solidFill>
                  <a:schemeClr val="tx1"/>
                </a:solidFill>
                <a:latin typeface="Verdana" panose="020B0604030504040204" pitchFamily="34" charset="0"/>
                <a:cs typeface="Arial" panose="020B0604020202020204" pitchFamily="34" charset="0"/>
              </a:defRPr>
            </a:lvl1pPr>
            <a:lvl2pPr marL="742950" indent="-285750">
              <a:defRPr>
                <a:solidFill>
                  <a:schemeClr val="tx1"/>
                </a:solidFill>
                <a:latin typeface="Verdana" panose="020B0604030504040204" pitchFamily="34" charset="0"/>
                <a:cs typeface="Arial" panose="020B0604020202020204" pitchFamily="34" charset="0"/>
              </a:defRPr>
            </a:lvl2pPr>
            <a:lvl3pPr marL="1143000" indent="-228600">
              <a:defRPr>
                <a:solidFill>
                  <a:schemeClr val="tx1"/>
                </a:solidFill>
                <a:latin typeface="Verdana" panose="020B0604030504040204" pitchFamily="34" charset="0"/>
                <a:cs typeface="Arial" panose="020B0604020202020204" pitchFamily="34" charset="0"/>
              </a:defRPr>
            </a:lvl3pPr>
            <a:lvl4pPr marL="1600200" indent="-228600">
              <a:defRPr>
                <a:solidFill>
                  <a:schemeClr val="tx1"/>
                </a:solidFill>
                <a:latin typeface="Verdana" panose="020B0604030504040204" pitchFamily="34" charset="0"/>
                <a:cs typeface="Arial" panose="020B0604020202020204" pitchFamily="34" charset="0"/>
              </a:defRPr>
            </a:lvl4pPr>
            <a:lvl5pPr marL="2057400" indent="-228600">
              <a:defRPr>
                <a:solidFill>
                  <a:schemeClr val="tx1"/>
                </a:solidFill>
                <a:latin typeface="Verdan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9pPr>
          </a:lstStyle>
          <a:p>
            <a:pPr algn="ctr" eaLnBrk="1" hangingPunct="1">
              <a:defRPr/>
            </a:pPr>
            <a:endParaRPr lang="en-US" altLang="en-US"/>
          </a:p>
        </p:txBody>
      </p:sp>
      <p:sp>
        <p:nvSpPr>
          <p:cNvPr id="65542" name="Rectangle 6"/>
          <p:cNvSpPr>
            <a:spLocks noGrp="1" noChangeArrowheads="1"/>
          </p:cNvSpPr>
          <p:nvPr>
            <p:ph type="title"/>
          </p:nvPr>
        </p:nvSpPr>
        <p:spPr bwMode="auto">
          <a:xfrm>
            <a:off x="2700338" y="620713"/>
            <a:ext cx="6443662"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p>
            <a:pPr lvl="0"/>
            <a:r>
              <a:rPr lang="en-GB" altLang="en-US"/>
              <a:t>Click to edit Master title style</a:t>
            </a:r>
          </a:p>
        </p:txBody>
      </p:sp>
      <p:sp>
        <p:nvSpPr>
          <p:cNvPr id="65543" name="Rectangle 7"/>
          <p:cNvSpPr>
            <a:spLocks noGrp="1" noChangeArrowheads="1"/>
          </p:cNvSpPr>
          <p:nvPr>
            <p:ph type="body" idx="1"/>
          </p:nvPr>
        </p:nvSpPr>
        <p:spPr bwMode="auto">
          <a:xfrm>
            <a:off x="566738" y="1628775"/>
            <a:ext cx="8001000" cy="426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GB" altLang="en-US"/>
              <a:t>Click to edit Master text styles</a:t>
            </a:r>
          </a:p>
          <a:p>
            <a:pPr lvl="1"/>
            <a:r>
              <a:rPr lang="en-GB" altLang="en-US"/>
              <a:t>Second level</a:t>
            </a:r>
          </a:p>
          <a:p>
            <a:pPr lvl="2"/>
            <a:r>
              <a:rPr lang="en-GB" altLang="en-US"/>
              <a:t>Third level</a:t>
            </a:r>
          </a:p>
          <a:p>
            <a:pPr lvl="3"/>
            <a:r>
              <a:rPr lang="en-GB" altLang="en-US"/>
              <a:t>Fourth level</a:t>
            </a:r>
          </a:p>
          <a:p>
            <a:pPr lvl="4"/>
            <a:r>
              <a:rPr lang="en-GB" altLang="en-US"/>
              <a:t>Fifth level</a:t>
            </a:r>
          </a:p>
        </p:txBody>
      </p:sp>
      <p:sp>
        <p:nvSpPr>
          <p:cNvPr id="3079" name="Line 8"/>
          <p:cNvSpPr>
            <a:spLocks noChangeShapeType="1"/>
          </p:cNvSpPr>
          <p:nvPr userDrawn="1"/>
        </p:nvSpPr>
        <p:spPr bwMode="auto">
          <a:xfrm>
            <a:off x="828675" y="6021388"/>
            <a:ext cx="8064500" cy="0"/>
          </a:xfrm>
          <a:prstGeom prst="line">
            <a:avLst/>
          </a:prstGeom>
          <a:noFill/>
          <a:ln w="57150">
            <a:solidFill>
              <a:srgbClr val="0099FF"/>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3080" name="Line 9"/>
          <p:cNvSpPr>
            <a:spLocks noChangeShapeType="1"/>
          </p:cNvSpPr>
          <p:nvPr userDrawn="1"/>
        </p:nvSpPr>
        <p:spPr bwMode="auto">
          <a:xfrm>
            <a:off x="2484438" y="6092825"/>
            <a:ext cx="6408737" cy="0"/>
          </a:xfrm>
          <a:prstGeom prst="line">
            <a:avLst/>
          </a:prstGeom>
          <a:noFill/>
          <a:ln w="57150">
            <a:solidFill>
              <a:srgbClr val="FF0066"/>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3081" name="Rectangle 11"/>
          <p:cNvSpPr>
            <a:spLocks noChangeArrowheads="1"/>
          </p:cNvSpPr>
          <p:nvPr/>
        </p:nvSpPr>
        <p:spPr bwMode="auto">
          <a:xfrm>
            <a:off x="3124200" y="6381750"/>
            <a:ext cx="2895600"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Verdana" panose="020B0604030504040204" pitchFamily="34" charset="0"/>
                <a:cs typeface="Arial" panose="020B0604020202020204" pitchFamily="34" charset="0"/>
              </a:defRPr>
            </a:lvl1pPr>
            <a:lvl2pPr marL="742950" indent="-285750">
              <a:defRPr>
                <a:solidFill>
                  <a:schemeClr val="tx1"/>
                </a:solidFill>
                <a:latin typeface="Verdana" panose="020B0604030504040204" pitchFamily="34" charset="0"/>
                <a:cs typeface="Arial" panose="020B0604020202020204" pitchFamily="34" charset="0"/>
              </a:defRPr>
            </a:lvl2pPr>
            <a:lvl3pPr marL="1143000" indent="-228600">
              <a:defRPr>
                <a:solidFill>
                  <a:schemeClr val="tx1"/>
                </a:solidFill>
                <a:latin typeface="Verdana" panose="020B0604030504040204" pitchFamily="34" charset="0"/>
                <a:cs typeface="Arial" panose="020B0604020202020204" pitchFamily="34" charset="0"/>
              </a:defRPr>
            </a:lvl3pPr>
            <a:lvl4pPr marL="1600200" indent="-228600">
              <a:defRPr>
                <a:solidFill>
                  <a:schemeClr val="tx1"/>
                </a:solidFill>
                <a:latin typeface="Verdana" panose="020B0604030504040204" pitchFamily="34" charset="0"/>
                <a:cs typeface="Arial" panose="020B0604020202020204" pitchFamily="34" charset="0"/>
              </a:defRPr>
            </a:lvl4pPr>
            <a:lvl5pPr marL="2057400" indent="-228600">
              <a:defRPr>
                <a:solidFill>
                  <a:schemeClr val="tx1"/>
                </a:solidFill>
                <a:latin typeface="Verdan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9pPr>
          </a:lstStyle>
          <a:p>
            <a:pPr algn="ctr" eaLnBrk="1" hangingPunct="1">
              <a:defRPr/>
            </a:pPr>
            <a:endParaRPr lang="en-US" altLang="en-US" sz="1200">
              <a:solidFill>
                <a:schemeClr val="accent1"/>
              </a:solidFill>
            </a:endParaRPr>
          </a:p>
        </p:txBody>
      </p:sp>
      <p:sp>
        <p:nvSpPr>
          <p:cNvPr id="3082" name="Rectangle 12"/>
          <p:cNvSpPr>
            <a:spLocks noChangeArrowheads="1"/>
          </p:cNvSpPr>
          <p:nvPr/>
        </p:nvSpPr>
        <p:spPr bwMode="auto">
          <a:xfrm>
            <a:off x="7381875" y="6381750"/>
            <a:ext cx="1654175"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Verdana" panose="020B0604030504040204" pitchFamily="34" charset="0"/>
                <a:cs typeface="Arial" panose="020B0604020202020204" pitchFamily="34" charset="0"/>
              </a:defRPr>
            </a:lvl1pPr>
            <a:lvl2pPr marL="742950" indent="-285750">
              <a:defRPr>
                <a:solidFill>
                  <a:schemeClr val="tx1"/>
                </a:solidFill>
                <a:latin typeface="Verdana" panose="020B0604030504040204" pitchFamily="34" charset="0"/>
                <a:cs typeface="Arial" panose="020B0604020202020204" pitchFamily="34" charset="0"/>
              </a:defRPr>
            </a:lvl2pPr>
            <a:lvl3pPr marL="1143000" indent="-228600">
              <a:defRPr>
                <a:solidFill>
                  <a:schemeClr val="tx1"/>
                </a:solidFill>
                <a:latin typeface="Verdana" panose="020B0604030504040204" pitchFamily="34" charset="0"/>
                <a:cs typeface="Arial" panose="020B0604020202020204" pitchFamily="34" charset="0"/>
              </a:defRPr>
            </a:lvl3pPr>
            <a:lvl4pPr marL="1600200" indent="-228600">
              <a:defRPr>
                <a:solidFill>
                  <a:schemeClr val="tx1"/>
                </a:solidFill>
                <a:latin typeface="Verdana" panose="020B0604030504040204" pitchFamily="34" charset="0"/>
                <a:cs typeface="Arial" panose="020B0604020202020204" pitchFamily="34" charset="0"/>
              </a:defRPr>
            </a:lvl4pPr>
            <a:lvl5pPr marL="2057400" indent="-228600">
              <a:defRPr>
                <a:solidFill>
                  <a:schemeClr val="tx1"/>
                </a:solidFill>
                <a:latin typeface="Verdan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9pPr>
          </a:lstStyle>
          <a:p>
            <a:pPr eaLnBrk="1" hangingPunct="1">
              <a:defRPr/>
            </a:pPr>
            <a:endParaRPr lang="en-US" altLang="en-US" sz="1000">
              <a:solidFill>
                <a:schemeClr val="accent1"/>
              </a:solidFill>
            </a:endParaRPr>
          </a:p>
        </p:txBody>
      </p:sp>
    </p:spTree>
  </p:cSld>
  <p:clrMap bg1="lt1" tx1="dk1" bg2="lt2" tx2="dk2" accent1="accent1" accent2="accent2" accent3="accent3" accent4="accent4" accent5="accent5" accent6="accent6" hlink="hlink" folHlink="folHlink"/>
  <p:sldLayoutIdLst>
    <p:sldLayoutId id="2147488715" r:id="rId1"/>
    <p:sldLayoutId id="2147488716" r:id="rId2"/>
    <p:sldLayoutId id="2147488717" r:id="rId3"/>
    <p:sldLayoutId id="2147488718" r:id="rId4"/>
    <p:sldLayoutId id="2147488719" r:id="rId5"/>
    <p:sldLayoutId id="2147488720" r:id="rId6"/>
    <p:sldLayoutId id="2147488721" r:id="rId7"/>
    <p:sldLayoutId id="2147488722" r:id="rId8"/>
    <p:sldLayoutId id="2147488723" r:id="rId9"/>
    <p:sldLayoutId id="2147488724" r:id="rId10"/>
  </p:sldLayoutIdLst>
  <p:transition advClick="0"/>
  <p:timing>
    <p:tnLst>
      <p:par>
        <p:cTn id="1" dur="indefinite" restart="never" nodeType="tmRoot"/>
      </p:par>
    </p:tnLst>
  </p:timing>
  <p:hf hdr="0" ftr="0" dt="0"/>
  <p:txStyles>
    <p:titleStyle>
      <a:lvl1pPr algn="r" rtl="0" eaLnBrk="0" fontAlgn="base" hangingPunct="0">
        <a:spcBef>
          <a:spcPct val="0"/>
        </a:spcBef>
        <a:spcAft>
          <a:spcPct val="0"/>
        </a:spcAft>
        <a:defRPr sz="3200">
          <a:solidFill>
            <a:schemeClr val="bg1"/>
          </a:solidFill>
          <a:latin typeface="+mj-lt"/>
          <a:ea typeface="Arial" charset="0"/>
          <a:cs typeface="+mj-cs"/>
        </a:defRPr>
      </a:lvl1pPr>
      <a:lvl2pPr algn="r" rtl="0" eaLnBrk="0" fontAlgn="base" hangingPunct="0">
        <a:spcBef>
          <a:spcPct val="0"/>
        </a:spcBef>
        <a:spcAft>
          <a:spcPct val="0"/>
        </a:spcAft>
        <a:defRPr sz="3200">
          <a:solidFill>
            <a:schemeClr val="bg1"/>
          </a:solidFill>
          <a:latin typeface="Verdana" pitchFamily="34" charset="0"/>
          <a:ea typeface="Arial" charset="0"/>
          <a:cs typeface="Arial" charset="0"/>
        </a:defRPr>
      </a:lvl2pPr>
      <a:lvl3pPr algn="r" rtl="0" eaLnBrk="0" fontAlgn="base" hangingPunct="0">
        <a:spcBef>
          <a:spcPct val="0"/>
        </a:spcBef>
        <a:spcAft>
          <a:spcPct val="0"/>
        </a:spcAft>
        <a:defRPr sz="3200">
          <a:solidFill>
            <a:schemeClr val="bg1"/>
          </a:solidFill>
          <a:latin typeface="Verdana" pitchFamily="34" charset="0"/>
          <a:ea typeface="Arial" charset="0"/>
          <a:cs typeface="Arial" charset="0"/>
        </a:defRPr>
      </a:lvl3pPr>
      <a:lvl4pPr algn="r" rtl="0" eaLnBrk="0" fontAlgn="base" hangingPunct="0">
        <a:spcBef>
          <a:spcPct val="0"/>
        </a:spcBef>
        <a:spcAft>
          <a:spcPct val="0"/>
        </a:spcAft>
        <a:defRPr sz="3200">
          <a:solidFill>
            <a:schemeClr val="bg1"/>
          </a:solidFill>
          <a:latin typeface="Verdana" pitchFamily="34" charset="0"/>
          <a:ea typeface="Arial" charset="0"/>
          <a:cs typeface="Arial" charset="0"/>
        </a:defRPr>
      </a:lvl4pPr>
      <a:lvl5pPr algn="r" rtl="0" eaLnBrk="0" fontAlgn="base" hangingPunct="0">
        <a:spcBef>
          <a:spcPct val="0"/>
        </a:spcBef>
        <a:spcAft>
          <a:spcPct val="0"/>
        </a:spcAft>
        <a:defRPr sz="3200">
          <a:solidFill>
            <a:schemeClr val="bg1"/>
          </a:solidFill>
          <a:latin typeface="Verdana" pitchFamily="34" charset="0"/>
          <a:ea typeface="Arial" charset="0"/>
          <a:cs typeface="Arial" charset="0"/>
        </a:defRPr>
      </a:lvl5pPr>
      <a:lvl6pPr marL="457200" algn="r" rtl="0" fontAlgn="base">
        <a:spcBef>
          <a:spcPct val="0"/>
        </a:spcBef>
        <a:spcAft>
          <a:spcPct val="0"/>
        </a:spcAft>
        <a:defRPr sz="3200">
          <a:solidFill>
            <a:schemeClr val="bg1"/>
          </a:solidFill>
          <a:latin typeface="Verdana" pitchFamily="34" charset="0"/>
          <a:cs typeface="Arial" charset="0"/>
        </a:defRPr>
      </a:lvl6pPr>
      <a:lvl7pPr marL="914400" algn="r" rtl="0" fontAlgn="base">
        <a:spcBef>
          <a:spcPct val="0"/>
        </a:spcBef>
        <a:spcAft>
          <a:spcPct val="0"/>
        </a:spcAft>
        <a:defRPr sz="3200">
          <a:solidFill>
            <a:schemeClr val="bg1"/>
          </a:solidFill>
          <a:latin typeface="Verdana" pitchFamily="34" charset="0"/>
          <a:cs typeface="Arial" charset="0"/>
        </a:defRPr>
      </a:lvl7pPr>
      <a:lvl8pPr marL="1371600" algn="r" rtl="0" fontAlgn="base">
        <a:spcBef>
          <a:spcPct val="0"/>
        </a:spcBef>
        <a:spcAft>
          <a:spcPct val="0"/>
        </a:spcAft>
        <a:defRPr sz="3200">
          <a:solidFill>
            <a:schemeClr val="bg1"/>
          </a:solidFill>
          <a:latin typeface="Verdana" pitchFamily="34" charset="0"/>
          <a:cs typeface="Arial" charset="0"/>
        </a:defRPr>
      </a:lvl8pPr>
      <a:lvl9pPr marL="1828800" algn="r" rtl="0" fontAlgn="base">
        <a:spcBef>
          <a:spcPct val="0"/>
        </a:spcBef>
        <a:spcAft>
          <a:spcPct val="0"/>
        </a:spcAft>
        <a:defRPr sz="3200">
          <a:solidFill>
            <a:schemeClr val="bg1"/>
          </a:solidFill>
          <a:latin typeface="Verdana" pitchFamily="34" charset="0"/>
          <a:cs typeface="Arial" charset="0"/>
        </a:defRPr>
      </a:lvl9pPr>
    </p:titleStyle>
    <p:bodyStyle>
      <a:lvl1pPr marL="469900" indent="-469900" algn="l" rtl="0" eaLnBrk="0" fontAlgn="base" hangingPunct="0">
        <a:spcBef>
          <a:spcPct val="15000"/>
        </a:spcBef>
        <a:spcAft>
          <a:spcPct val="0"/>
        </a:spcAft>
        <a:buClr>
          <a:srgbClr val="0099FF"/>
        </a:buClr>
        <a:buFont typeface="Arial" panose="020B0604020202020204" pitchFamily="34" charset="0"/>
        <a:buChar char="⌂"/>
        <a:defRPr sz="3000">
          <a:solidFill>
            <a:schemeClr val="tx1"/>
          </a:solidFill>
          <a:latin typeface="+mn-lt"/>
          <a:ea typeface="Arial" charset="0"/>
          <a:cs typeface="+mn-cs"/>
        </a:defRPr>
      </a:lvl1pPr>
      <a:lvl2pPr marL="908050" indent="-436563" algn="l" rtl="0" eaLnBrk="0" fontAlgn="base" hangingPunct="0">
        <a:spcBef>
          <a:spcPct val="15000"/>
        </a:spcBef>
        <a:spcAft>
          <a:spcPct val="0"/>
        </a:spcAft>
        <a:buClr>
          <a:srgbClr val="0099FF"/>
        </a:buClr>
        <a:buFont typeface="Arial" panose="020B0604020202020204" pitchFamily="34" charset="0"/>
        <a:buChar char="⌂"/>
        <a:defRPr sz="2600">
          <a:solidFill>
            <a:schemeClr val="tx1"/>
          </a:solidFill>
          <a:latin typeface="+mn-lt"/>
          <a:ea typeface="Arial" charset="0"/>
          <a:cs typeface="+mn-cs"/>
        </a:defRPr>
      </a:lvl2pPr>
      <a:lvl3pPr marL="1304925" indent="-395288" algn="l" rtl="0" eaLnBrk="0" fontAlgn="base" hangingPunct="0">
        <a:spcBef>
          <a:spcPct val="15000"/>
        </a:spcBef>
        <a:spcAft>
          <a:spcPct val="0"/>
        </a:spcAft>
        <a:buClr>
          <a:srgbClr val="0099FF"/>
        </a:buClr>
        <a:buFont typeface="Arial" panose="020B0604020202020204" pitchFamily="34" charset="0"/>
        <a:buChar char="⌂"/>
        <a:defRPr sz="2300">
          <a:solidFill>
            <a:schemeClr val="tx1"/>
          </a:solidFill>
          <a:latin typeface="+mn-lt"/>
          <a:ea typeface="Arial" charset="0"/>
          <a:cs typeface="+mn-cs"/>
        </a:defRPr>
      </a:lvl3pPr>
      <a:lvl4pPr marL="1693863" indent="-387350" algn="l" rtl="0" eaLnBrk="0" fontAlgn="base" hangingPunct="0">
        <a:spcBef>
          <a:spcPct val="15000"/>
        </a:spcBef>
        <a:spcAft>
          <a:spcPct val="0"/>
        </a:spcAft>
        <a:buClr>
          <a:srgbClr val="0099FF"/>
        </a:buClr>
        <a:buFont typeface="Arial" panose="020B0604020202020204" pitchFamily="34" charset="0"/>
        <a:buChar char="⌂"/>
        <a:defRPr sz="2000">
          <a:solidFill>
            <a:schemeClr val="tx1"/>
          </a:solidFill>
          <a:latin typeface="+mn-lt"/>
          <a:ea typeface="Arial" charset="0"/>
          <a:cs typeface="+mn-cs"/>
        </a:defRPr>
      </a:lvl4pPr>
      <a:lvl5pPr marL="2093913" indent="-398463" algn="l" rtl="0" eaLnBrk="0" fontAlgn="base" hangingPunct="0">
        <a:spcBef>
          <a:spcPct val="15000"/>
        </a:spcBef>
        <a:spcAft>
          <a:spcPct val="0"/>
        </a:spcAft>
        <a:buClr>
          <a:srgbClr val="0099FF"/>
        </a:buClr>
        <a:buFont typeface="Arial" panose="020B0604020202020204" pitchFamily="34" charset="0"/>
        <a:buChar char="⌂"/>
        <a:defRPr sz="2000">
          <a:solidFill>
            <a:schemeClr val="tx1"/>
          </a:solidFill>
          <a:latin typeface="+mn-lt"/>
          <a:ea typeface="Arial" charset="0"/>
          <a:cs typeface="+mn-cs"/>
        </a:defRPr>
      </a:lvl5pPr>
      <a:lvl6pPr marL="2551113" indent="-398463" algn="l" rtl="0" fontAlgn="base">
        <a:spcBef>
          <a:spcPct val="15000"/>
        </a:spcBef>
        <a:spcAft>
          <a:spcPct val="0"/>
        </a:spcAft>
        <a:buClr>
          <a:srgbClr val="0099FF"/>
        </a:buClr>
        <a:buFont typeface="Arial" charset="0"/>
        <a:buChar char="⌂"/>
        <a:defRPr sz="2000">
          <a:solidFill>
            <a:schemeClr val="tx1"/>
          </a:solidFill>
          <a:latin typeface="+mn-lt"/>
          <a:cs typeface="+mn-cs"/>
        </a:defRPr>
      </a:lvl6pPr>
      <a:lvl7pPr marL="3008313" indent="-398463" algn="l" rtl="0" fontAlgn="base">
        <a:spcBef>
          <a:spcPct val="15000"/>
        </a:spcBef>
        <a:spcAft>
          <a:spcPct val="0"/>
        </a:spcAft>
        <a:buClr>
          <a:srgbClr val="0099FF"/>
        </a:buClr>
        <a:buFont typeface="Arial" charset="0"/>
        <a:buChar char="⌂"/>
        <a:defRPr sz="2000">
          <a:solidFill>
            <a:schemeClr val="tx1"/>
          </a:solidFill>
          <a:latin typeface="+mn-lt"/>
          <a:cs typeface="+mn-cs"/>
        </a:defRPr>
      </a:lvl7pPr>
      <a:lvl8pPr marL="3465513" indent="-398463" algn="l" rtl="0" fontAlgn="base">
        <a:spcBef>
          <a:spcPct val="15000"/>
        </a:spcBef>
        <a:spcAft>
          <a:spcPct val="0"/>
        </a:spcAft>
        <a:buClr>
          <a:srgbClr val="0099FF"/>
        </a:buClr>
        <a:buFont typeface="Arial" charset="0"/>
        <a:buChar char="⌂"/>
        <a:defRPr sz="2000">
          <a:solidFill>
            <a:schemeClr val="tx1"/>
          </a:solidFill>
          <a:latin typeface="+mn-lt"/>
          <a:cs typeface="+mn-cs"/>
        </a:defRPr>
      </a:lvl8pPr>
      <a:lvl9pPr marL="3922713" indent="-398463" algn="l" rtl="0" fontAlgn="base">
        <a:spcBef>
          <a:spcPct val="15000"/>
        </a:spcBef>
        <a:spcAft>
          <a:spcPct val="0"/>
        </a:spcAft>
        <a:buClr>
          <a:srgbClr val="0099FF"/>
        </a:buClr>
        <a:buFont typeface="Arial" charset="0"/>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4098" name="Line 2"/>
          <p:cNvSpPr>
            <a:spLocks noChangeShapeType="1"/>
          </p:cNvSpPr>
          <p:nvPr userDrawn="1"/>
        </p:nvSpPr>
        <p:spPr bwMode="auto">
          <a:xfrm>
            <a:off x="3276600" y="6165850"/>
            <a:ext cx="5616575" cy="0"/>
          </a:xfrm>
          <a:prstGeom prst="line">
            <a:avLst/>
          </a:prstGeom>
          <a:noFill/>
          <a:ln w="57150">
            <a:solidFill>
              <a:srgbClr val="99CC00"/>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4099" name="Rectangle 3"/>
          <p:cNvSpPr>
            <a:spLocks noChangeArrowheads="1"/>
          </p:cNvSpPr>
          <p:nvPr userDrawn="1"/>
        </p:nvSpPr>
        <p:spPr bwMode="auto">
          <a:xfrm>
            <a:off x="0" y="0"/>
            <a:ext cx="9144000" cy="1484313"/>
          </a:xfrm>
          <a:prstGeom prst="rect">
            <a:avLst/>
          </a:prstGeom>
          <a:solidFill>
            <a:srgbClr val="99CC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Verdana" panose="020B0604030504040204" pitchFamily="34" charset="0"/>
                <a:cs typeface="Arial" panose="020B0604020202020204" pitchFamily="34" charset="0"/>
              </a:defRPr>
            </a:lvl1pPr>
            <a:lvl2pPr marL="742950" indent="-285750">
              <a:defRPr>
                <a:solidFill>
                  <a:schemeClr val="tx1"/>
                </a:solidFill>
                <a:latin typeface="Verdana" panose="020B0604030504040204" pitchFamily="34" charset="0"/>
                <a:cs typeface="Arial" panose="020B0604020202020204" pitchFamily="34" charset="0"/>
              </a:defRPr>
            </a:lvl2pPr>
            <a:lvl3pPr marL="1143000" indent="-228600">
              <a:defRPr>
                <a:solidFill>
                  <a:schemeClr val="tx1"/>
                </a:solidFill>
                <a:latin typeface="Verdana" panose="020B0604030504040204" pitchFamily="34" charset="0"/>
                <a:cs typeface="Arial" panose="020B0604020202020204" pitchFamily="34" charset="0"/>
              </a:defRPr>
            </a:lvl3pPr>
            <a:lvl4pPr marL="1600200" indent="-228600">
              <a:defRPr>
                <a:solidFill>
                  <a:schemeClr val="tx1"/>
                </a:solidFill>
                <a:latin typeface="Verdana" panose="020B0604030504040204" pitchFamily="34" charset="0"/>
                <a:cs typeface="Arial" panose="020B0604020202020204" pitchFamily="34" charset="0"/>
              </a:defRPr>
            </a:lvl4pPr>
            <a:lvl5pPr marL="2057400" indent="-228600">
              <a:defRPr>
                <a:solidFill>
                  <a:schemeClr val="tx1"/>
                </a:solidFill>
                <a:latin typeface="Verdan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9pPr>
          </a:lstStyle>
          <a:p>
            <a:pPr algn="ctr" eaLnBrk="1" hangingPunct="1">
              <a:defRPr/>
            </a:pPr>
            <a:endParaRPr lang="en-US" altLang="en-US"/>
          </a:p>
        </p:txBody>
      </p:sp>
      <p:sp>
        <p:nvSpPr>
          <p:cNvPr id="4100" name="AutoShape 4"/>
          <p:cNvSpPr>
            <a:spLocks noChangeArrowheads="1"/>
          </p:cNvSpPr>
          <p:nvPr userDrawn="1"/>
        </p:nvSpPr>
        <p:spPr bwMode="auto">
          <a:xfrm>
            <a:off x="395288" y="1125538"/>
            <a:ext cx="2592387" cy="358775"/>
          </a:xfrm>
          <a:prstGeom prst="triangle">
            <a:avLst>
              <a:gd name="adj" fmla="val 50000"/>
            </a:avLst>
          </a:prstGeom>
          <a:solidFill>
            <a:schemeClr val="bg1"/>
          </a:solidFill>
          <a:ln w="57150">
            <a:solidFill>
              <a:schemeClr val="bg1"/>
            </a:solidFill>
            <a:miter lim="800000"/>
            <a:headEnd/>
            <a:tailEnd/>
          </a:ln>
        </p:spPr>
        <p:txBody>
          <a:bodyPr wrap="none" anchor="ctr"/>
          <a:lstStyle>
            <a:lvl1pPr>
              <a:defRPr>
                <a:solidFill>
                  <a:schemeClr val="tx1"/>
                </a:solidFill>
                <a:latin typeface="Verdana" panose="020B0604030504040204" pitchFamily="34" charset="0"/>
                <a:cs typeface="Arial" panose="020B0604020202020204" pitchFamily="34" charset="0"/>
              </a:defRPr>
            </a:lvl1pPr>
            <a:lvl2pPr marL="742950" indent="-285750">
              <a:defRPr>
                <a:solidFill>
                  <a:schemeClr val="tx1"/>
                </a:solidFill>
                <a:latin typeface="Verdana" panose="020B0604030504040204" pitchFamily="34" charset="0"/>
                <a:cs typeface="Arial" panose="020B0604020202020204" pitchFamily="34" charset="0"/>
              </a:defRPr>
            </a:lvl2pPr>
            <a:lvl3pPr marL="1143000" indent="-228600">
              <a:defRPr>
                <a:solidFill>
                  <a:schemeClr val="tx1"/>
                </a:solidFill>
                <a:latin typeface="Verdana" panose="020B0604030504040204" pitchFamily="34" charset="0"/>
                <a:cs typeface="Arial" panose="020B0604020202020204" pitchFamily="34" charset="0"/>
              </a:defRPr>
            </a:lvl3pPr>
            <a:lvl4pPr marL="1600200" indent="-228600">
              <a:defRPr>
                <a:solidFill>
                  <a:schemeClr val="tx1"/>
                </a:solidFill>
                <a:latin typeface="Verdana" panose="020B0604030504040204" pitchFamily="34" charset="0"/>
                <a:cs typeface="Arial" panose="020B0604020202020204" pitchFamily="34" charset="0"/>
              </a:defRPr>
            </a:lvl4pPr>
            <a:lvl5pPr marL="2057400" indent="-228600">
              <a:defRPr>
                <a:solidFill>
                  <a:schemeClr val="tx1"/>
                </a:solidFill>
                <a:latin typeface="Verdan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9pPr>
          </a:lstStyle>
          <a:p>
            <a:pPr algn="ctr" eaLnBrk="1" hangingPunct="1">
              <a:defRPr/>
            </a:pPr>
            <a:endParaRPr lang="en-US" altLang="en-US"/>
          </a:p>
        </p:txBody>
      </p:sp>
      <p:sp>
        <p:nvSpPr>
          <p:cNvPr id="67589" name="Rectangle 5"/>
          <p:cNvSpPr>
            <a:spLocks noGrp="1" noChangeArrowheads="1"/>
          </p:cNvSpPr>
          <p:nvPr>
            <p:ph type="title"/>
          </p:nvPr>
        </p:nvSpPr>
        <p:spPr bwMode="auto">
          <a:xfrm>
            <a:off x="2700338" y="620713"/>
            <a:ext cx="6443662"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p>
            <a:pPr lvl="0"/>
            <a:r>
              <a:rPr lang="en-GB" altLang="en-US"/>
              <a:t>Click to edit Master title style</a:t>
            </a:r>
          </a:p>
        </p:txBody>
      </p:sp>
      <p:sp>
        <p:nvSpPr>
          <p:cNvPr id="67590" name="Rectangle 6"/>
          <p:cNvSpPr>
            <a:spLocks noGrp="1" noChangeArrowheads="1"/>
          </p:cNvSpPr>
          <p:nvPr>
            <p:ph type="body" idx="1"/>
          </p:nvPr>
        </p:nvSpPr>
        <p:spPr bwMode="auto">
          <a:xfrm>
            <a:off x="566738" y="1628775"/>
            <a:ext cx="8001000" cy="426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GB" altLang="en-US"/>
              <a:t>Click to edit Master text styles</a:t>
            </a:r>
          </a:p>
          <a:p>
            <a:pPr lvl="1"/>
            <a:r>
              <a:rPr lang="en-GB" altLang="en-US"/>
              <a:t>Second level</a:t>
            </a:r>
          </a:p>
          <a:p>
            <a:pPr lvl="2"/>
            <a:r>
              <a:rPr lang="en-GB" altLang="en-US"/>
              <a:t>Third level</a:t>
            </a:r>
          </a:p>
          <a:p>
            <a:pPr lvl="3"/>
            <a:r>
              <a:rPr lang="en-GB" altLang="en-US"/>
              <a:t>Fourth level</a:t>
            </a:r>
          </a:p>
          <a:p>
            <a:pPr lvl="4"/>
            <a:r>
              <a:rPr lang="en-GB" altLang="en-US"/>
              <a:t>Fifth level</a:t>
            </a:r>
          </a:p>
        </p:txBody>
      </p:sp>
      <p:sp>
        <p:nvSpPr>
          <p:cNvPr id="4103" name="Line 7"/>
          <p:cNvSpPr>
            <a:spLocks noChangeShapeType="1"/>
          </p:cNvSpPr>
          <p:nvPr userDrawn="1"/>
        </p:nvSpPr>
        <p:spPr bwMode="auto">
          <a:xfrm>
            <a:off x="828675" y="6021388"/>
            <a:ext cx="8064500" cy="0"/>
          </a:xfrm>
          <a:prstGeom prst="line">
            <a:avLst/>
          </a:prstGeom>
          <a:noFill/>
          <a:ln w="57150">
            <a:solidFill>
              <a:srgbClr val="0099FF"/>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4104" name="Line 8"/>
          <p:cNvSpPr>
            <a:spLocks noChangeShapeType="1"/>
          </p:cNvSpPr>
          <p:nvPr userDrawn="1"/>
        </p:nvSpPr>
        <p:spPr bwMode="auto">
          <a:xfrm>
            <a:off x="2484438" y="6092825"/>
            <a:ext cx="6408737" cy="0"/>
          </a:xfrm>
          <a:prstGeom prst="line">
            <a:avLst/>
          </a:prstGeom>
          <a:noFill/>
          <a:ln w="57150">
            <a:solidFill>
              <a:srgbClr val="FF0066"/>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4105" name="Rectangle 10"/>
          <p:cNvSpPr>
            <a:spLocks noChangeArrowheads="1"/>
          </p:cNvSpPr>
          <p:nvPr/>
        </p:nvSpPr>
        <p:spPr bwMode="auto">
          <a:xfrm>
            <a:off x="3124200" y="6381750"/>
            <a:ext cx="2895600"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Verdana" panose="020B0604030504040204" pitchFamily="34" charset="0"/>
                <a:cs typeface="Arial" panose="020B0604020202020204" pitchFamily="34" charset="0"/>
              </a:defRPr>
            </a:lvl1pPr>
            <a:lvl2pPr marL="742950" indent="-285750">
              <a:defRPr>
                <a:solidFill>
                  <a:schemeClr val="tx1"/>
                </a:solidFill>
                <a:latin typeface="Verdana" panose="020B0604030504040204" pitchFamily="34" charset="0"/>
                <a:cs typeface="Arial" panose="020B0604020202020204" pitchFamily="34" charset="0"/>
              </a:defRPr>
            </a:lvl2pPr>
            <a:lvl3pPr marL="1143000" indent="-228600">
              <a:defRPr>
                <a:solidFill>
                  <a:schemeClr val="tx1"/>
                </a:solidFill>
                <a:latin typeface="Verdana" panose="020B0604030504040204" pitchFamily="34" charset="0"/>
                <a:cs typeface="Arial" panose="020B0604020202020204" pitchFamily="34" charset="0"/>
              </a:defRPr>
            </a:lvl3pPr>
            <a:lvl4pPr marL="1600200" indent="-228600">
              <a:defRPr>
                <a:solidFill>
                  <a:schemeClr val="tx1"/>
                </a:solidFill>
                <a:latin typeface="Verdana" panose="020B0604030504040204" pitchFamily="34" charset="0"/>
                <a:cs typeface="Arial" panose="020B0604020202020204" pitchFamily="34" charset="0"/>
              </a:defRPr>
            </a:lvl4pPr>
            <a:lvl5pPr marL="2057400" indent="-228600">
              <a:defRPr>
                <a:solidFill>
                  <a:schemeClr val="tx1"/>
                </a:solidFill>
                <a:latin typeface="Verdan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9pPr>
          </a:lstStyle>
          <a:p>
            <a:pPr algn="ctr" eaLnBrk="1" hangingPunct="1">
              <a:defRPr/>
            </a:pPr>
            <a:endParaRPr lang="en-US" altLang="en-US" sz="1200">
              <a:solidFill>
                <a:schemeClr val="accent1"/>
              </a:solidFill>
            </a:endParaRPr>
          </a:p>
        </p:txBody>
      </p:sp>
      <p:sp>
        <p:nvSpPr>
          <p:cNvPr id="4106" name="Rectangle 11"/>
          <p:cNvSpPr>
            <a:spLocks noChangeArrowheads="1"/>
          </p:cNvSpPr>
          <p:nvPr/>
        </p:nvSpPr>
        <p:spPr bwMode="auto">
          <a:xfrm>
            <a:off x="7381875" y="6381750"/>
            <a:ext cx="1654175"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Verdana" panose="020B0604030504040204" pitchFamily="34" charset="0"/>
                <a:cs typeface="Arial" panose="020B0604020202020204" pitchFamily="34" charset="0"/>
              </a:defRPr>
            </a:lvl1pPr>
            <a:lvl2pPr marL="742950" indent="-285750">
              <a:defRPr>
                <a:solidFill>
                  <a:schemeClr val="tx1"/>
                </a:solidFill>
                <a:latin typeface="Verdana" panose="020B0604030504040204" pitchFamily="34" charset="0"/>
                <a:cs typeface="Arial" panose="020B0604020202020204" pitchFamily="34" charset="0"/>
              </a:defRPr>
            </a:lvl2pPr>
            <a:lvl3pPr marL="1143000" indent="-228600">
              <a:defRPr>
                <a:solidFill>
                  <a:schemeClr val="tx1"/>
                </a:solidFill>
                <a:latin typeface="Verdana" panose="020B0604030504040204" pitchFamily="34" charset="0"/>
                <a:cs typeface="Arial" panose="020B0604020202020204" pitchFamily="34" charset="0"/>
              </a:defRPr>
            </a:lvl3pPr>
            <a:lvl4pPr marL="1600200" indent="-228600">
              <a:defRPr>
                <a:solidFill>
                  <a:schemeClr val="tx1"/>
                </a:solidFill>
                <a:latin typeface="Verdana" panose="020B0604030504040204" pitchFamily="34" charset="0"/>
                <a:cs typeface="Arial" panose="020B0604020202020204" pitchFamily="34" charset="0"/>
              </a:defRPr>
            </a:lvl4pPr>
            <a:lvl5pPr marL="2057400" indent="-228600">
              <a:defRPr>
                <a:solidFill>
                  <a:schemeClr val="tx1"/>
                </a:solidFill>
                <a:latin typeface="Verdan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9pPr>
          </a:lstStyle>
          <a:p>
            <a:pPr eaLnBrk="1" hangingPunct="1">
              <a:defRPr/>
            </a:pPr>
            <a:endParaRPr lang="en-US" altLang="en-US" sz="1000">
              <a:solidFill>
                <a:schemeClr val="accent1"/>
              </a:solidFill>
            </a:endParaRPr>
          </a:p>
        </p:txBody>
      </p:sp>
    </p:spTree>
  </p:cSld>
  <p:clrMap bg1="lt1" tx1="dk1" bg2="lt2" tx2="dk2" accent1="accent1" accent2="accent2" accent3="accent3" accent4="accent4" accent5="accent5" accent6="accent6" hlink="hlink" folHlink="folHlink"/>
  <p:sldLayoutIdLst>
    <p:sldLayoutId id="2147488725" r:id="rId1"/>
    <p:sldLayoutId id="2147488726" r:id="rId2"/>
    <p:sldLayoutId id="2147488727" r:id="rId3"/>
    <p:sldLayoutId id="2147488728" r:id="rId4"/>
    <p:sldLayoutId id="2147488729" r:id="rId5"/>
    <p:sldLayoutId id="2147488730" r:id="rId6"/>
    <p:sldLayoutId id="2147488731" r:id="rId7"/>
    <p:sldLayoutId id="2147488732" r:id="rId8"/>
    <p:sldLayoutId id="2147488733" r:id="rId9"/>
    <p:sldLayoutId id="2147488734" r:id="rId10"/>
    <p:sldLayoutId id="2147488735" r:id="rId11"/>
  </p:sldLayoutIdLst>
  <p:transition advClick="0"/>
  <p:timing>
    <p:tnLst>
      <p:par>
        <p:cTn id="1" dur="indefinite" restart="never" nodeType="tmRoot"/>
      </p:par>
    </p:tnLst>
  </p:timing>
  <p:hf hdr="0" ftr="0" dt="0"/>
  <p:txStyles>
    <p:titleStyle>
      <a:lvl1pPr algn="r" rtl="0" eaLnBrk="0" fontAlgn="base" hangingPunct="0">
        <a:spcBef>
          <a:spcPct val="0"/>
        </a:spcBef>
        <a:spcAft>
          <a:spcPct val="0"/>
        </a:spcAft>
        <a:defRPr sz="3200">
          <a:solidFill>
            <a:schemeClr val="bg1"/>
          </a:solidFill>
          <a:latin typeface="+mj-lt"/>
          <a:ea typeface="Arial" charset="0"/>
          <a:cs typeface="+mj-cs"/>
        </a:defRPr>
      </a:lvl1pPr>
      <a:lvl2pPr algn="r" rtl="0" eaLnBrk="0" fontAlgn="base" hangingPunct="0">
        <a:spcBef>
          <a:spcPct val="0"/>
        </a:spcBef>
        <a:spcAft>
          <a:spcPct val="0"/>
        </a:spcAft>
        <a:defRPr sz="3200">
          <a:solidFill>
            <a:schemeClr val="bg1"/>
          </a:solidFill>
          <a:latin typeface="Verdana" pitchFamily="34" charset="0"/>
          <a:ea typeface="Arial" charset="0"/>
          <a:cs typeface="Arial" charset="0"/>
        </a:defRPr>
      </a:lvl2pPr>
      <a:lvl3pPr algn="r" rtl="0" eaLnBrk="0" fontAlgn="base" hangingPunct="0">
        <a:spcBef>
          <a:spcPct val="0"/>
        </a:spcBef>
        <a:spcAft>
          <a:spcPct val="0"/>
        </a:spcAft>
        <a:defRPr sz="3200">
          <a:solidFill>
            <a:schemeClr val="bg1"/>
          </a:solidFill>
          <a:latin typeface="Verdana" pitchFamily="34" charset="0"/>
          <a:ea typeface="Arial" charset="0"/>
          <a:cs typeface="Arial" charset="0"/>
        </a:defRPr>
      </a:lvl3pPr>
      <a:lvl4pPr algn="r" rtl="0" eaLnBrk="0" fontAlgn="base" hangingPunct="0">
        <a:spcBef>
          <a:spcPct val="0"/>
        </a:spcBef>
        <a:spcAft>
          <a:spcPct val="0"/>
        </a:spcAft>
        <a:defRPr sz="3200">
          <a:solidFill>
            <a:schemeClr val="bg1"/>
          </a:solidFill>
          <a:latin typeface="Verdana" pitchFamily="34" charset="0"/>
          <a:ea typeface="Arial" charset="0"/>
          <a:cs typeface="Arial" charset="0"/>
        </a:defRPr>
      </a:lvl4pPr>
      <a:lvl5pPr algn="r" rtl="0" eaLnBrk="0" fontAlgn="base" hangingPunct="0">
        <a:spcBef>
          <a:spcPct val="0"/>
        </a:spcBef>
        <a:spcAft>
          <a:spcPct val="0"/>
        </a:spcAft>
        <a:defRPr sz="3200">
          <a:solidFill>
            <a:schemeClr val="bg1"/>
          </a:solidFill>
          <a:latin typeface="Verdana" pitchFamily="34" charset="0"/>
          <a:ea typeface="Arial" charset="0"/>
          <a:cs typeface="Arial" charset="0"/>
        </a:defRPr>
      </a:lvl5pPr>
      <a:lvl6pPr marL="457200" algn="r" rtl="0" fontAlgn="base">
        <a:spcBef>
          <a:spcPct val="0"/>
        </a:spcBef>
        <a:spcAft>
          <a:spcPct val="0"/>
        </a:spcAft>
        <a:defRPr sz="3200">
          <a:solidFill>
            <a:schemeClr val="bg1"/>
          </a:solidFill>
          <a:latin typeface="Verdana" pitchFamily="34" charset="0"/>
          <a:cs typeface="Arial" charset="0"/>
        </a:defRPr>
      </a:lvl6pPr>
      <a:lvl7pPr marL="914400" algn="r" rtl="0" fontAlgn="base">
        <a:spcBef>
          <a:spcPct val="0"/>
        </a:spcBef>
        <a:spcAft>
          <a:spcPct val="0"/>
        </a:spcAft>
        <a:defRPr sz="3200">
          <a:solidFill>
            <a:schemeClr val="bg1"/>
          </a:solidFill>
          <a:latin typeface="Verdana" pitchFamily="34" charset="0"/>
          <a:cs typeface="Arial" charset="0"/>
        </a:defRPr>
      </a:lvl7pPr>
      <a:lvl8pPr marL="1371600" algn="r" rtl="0" fontAlgn="base">
        <a:spcBef>
          <a:spcPct val="0"/>
        </a:spcBef>
        <a:spcAft>
          <a:spcPct val="0"/>
        </a:spcAft>
        <a:defRPr sz="3200">
          <a:solidFill>
            <a:schemeClr val="bg1"/>
          </a:solidFill>
          <a:latin typeface="Verdana" pitchFamily="34" charset="0"/>
          <a:cs typeface="Arial" charset="0"/>
        </a:defRPr>
      </a:lvl8pPr>
      <a:lvl9pPr marL="1828800" algn="r" rtl="0" fontAlgn="base">
        <a:spcBef>
          <a:spcPct val="0"/>
        </a:spcBef>
        <a:spcAft>
          <a:spcPct val="0"/>
        </a:spcAft>
        <a:defRPr sz="3200">
          <a:solidFill>
            <a:schemeClr val="bg1"/>
          </a:solidFill>
          <a:latin typeface="Verdana" pitchFamily="34" charset="0"/>
          <a:cs typeface="Arial" charset="0"/>
        </a:defRPr>
      </a:lvl9pPr>
    </p:titleStyle>
    <p:bodyStyle>
      <a:lvl1pPr marL="469900" indent="-469900" algn="l" rtl="0" eaLnBrk="0" fontAlgn="base" hangingPunct="0">
        <a:spcBef>
          <a:spcPct val="15000"/>
        </a:spcBef>
        <a:spcAft>
          <a:spcPct val="0"/>
        </a:spcAft>
        <a:buClr>
          <a:srgbClr val="FF0066"/>
        </a:buClr>
        <a:buFont typeface="Arial" panose="020B0604020202020204" pitchFamily="34" charset="0"/>
        <a:buChar char="⌂"/>
        <a:defRPr sz="3000">
          <a:solidFill>
            <a:schemeClr val="tx1"/>
          </a:solidFill>
          <a:latin typeface="+mn-lt"/>
          <a:ea typeface="Arial" charset="0"/>
          <a:cs typeface="+mn-cs"/>
        </a:defRPr>
      </a:lvl1pPr>
      <a:lvl2pPr marL="908050" indent="-436563" algn="l" rtl="0" eaLnBrk="0" fontAlgn="base" hangingPunct="0">
        <a:spcBef>
          <a:spcPct val="15000"/>
        </a:spcBef>
        <a:spcAft>
          <a:spcPct val="0"/>
        </a:spcAft>
        <a:buClr>
          <a:srgbClr val="FF0066"/>
        </a:buClr>
        <a:buFont typeface="Arial" panose="020B0604020202020204" pitchFamily="34" charset="0"/>
        <a:buChar char="⌂"/>
        <a:defRPr sz="2600">
          <a:solidFill>
            <a:schemeClr val="tx1"/>
          </a:solidFill>
          <a:latin typeface="+mn-lt"/>
          <a:ea typeface="Arial" charset="0"/>
          <a:cs typeface="+mn-cs"/>
        </a:defRPr>
      </a:lvl2pPr>
      <a:lvl3pPr marL="1304925" indent="-395288" algn="l" rtl="0" eaLnBrk="0" fontAlgn="base" hangingPunct="0">
        <a:spcBef>
          <a:spcPct val="15000"/>
        </a:spcBef>
        <a:spcAft>
          <a:spcPct val="0"/>
        </a:spcAft>
        <a:buClr>
          <a:srgbClr val="FF0066"/>
        </a:buClr>
        <a:buFont typeface="Arial" panose="020B0604020202020204" pitchFamily="34" charset="0"/>
        <a:buChar char="⌂"/>
        <a:defRPr sz="2300">
          <a:solidFill>
            <a:schemeClr val="tx1"/>
          </a:solidFill>
          <a:latin typeface="+mn-lt"/>
          <a:ea typeface="Arial" charset="0"/>
          <a:cs typeface="+mn-cs"/>
        </a:defRPr>
      </a:lvl3pPr>
      <a:lvl4pPr marL="1693863" indent="-387350" algn="l" rtl="0" eaLnBrk="0" fontAlgn="base" hangingPunct="0">
        <a:spcBef>
          <a:spcPct val="15000"/>
        </a:spcBef>
        <a:spcAft>
          <a:spcPct val="0"/>
        </a:spcAft>
        <a:buClr>
          <a:srgbClr val="FF0066"/>
        </a:buClr>
        <a:buFont typeface="Arial" panose="020B0604020202020204" pitchFamily="34" charset="0"/>
        <a:buChar char="⌂"/>
        <a:defRPr sz="2000">
          <a:solidFill>
            <a:schemeClr val="tx1"/>
          </a:solidFill>
          <a:latin typeface="+mn-lt"/>
          <a:ea typeface="Arial" charset="0"/>
          <a:cs typeface="+mn-cs"/>
        </a:defRPr>
      </a:lvl4pPr>
      <a:lvl5pPr marL="2093913" indent="-398463" algn="l" rtl="0" eaLnBrk="0" fontAlgn="base" hangingPunct="0">
        <a:spcBef>
          <a:spcPct val="15000"/>
        </a:spcBef>
        <a:spcAft>
          <a:spcPct val="0"/>
        </a:spcAft>
        <a:buClr>
          <a:srgbClr val="FF0066"/>
        </a:buClr>
        <a:buFont typeface="Arial" panose="020B0604020202020204" pitchFamily="34" charset="0"/>
        <a:buChar char="⌂"/>
        <a:defRPr sz="2000">
          <a:solidFill>
            <a:schemeClr val="tx1"/>
          </a:solidFill>
          <a:latin typeface="+mn-lt"/>
          <a:ea typeface="Arial" charset="0"/>
          <a:cs typeface="+mn-cs"/>
        </a:defRPr>
      </a:lvl5pPr>
      <a:lvl6pPr marL="2551113" indent="-398463" algn="l" rtl="0" fontAlgn="base">
        <a:spcBef>
          <a:spcPct val="15000"/>
        </a:spcBef>
        <a:spcAft>
          <a:spcPct val="0"/>
        </a:spcAft>
        <a:buClr>
          <a:srgbClr val="FF0066"/>
        </a:buClr>
        <a:buFont typeface="Arial" charset="0"/>
        <a:buChar char="⌂"/>
        <a:defRPr sz="2000">
          <a:solidFill>
            <a:schemeClr val="tx1"/>
          </a:solidFill>
          <a:latin typeface="+mn-lt"/>
          <a:cs typeface="+mn-cs"/>
        </a:defRPr>
      </a:lvl6pPr>
      <a:lvl7pPr marL="3008313" indent="-398463" algn="l" rtl="0" fontAlgn="base">
        <a:spcBef>
          <a:spcPct val="15000"/>
        </a:spcBef>
        <a:spcAft>
          <a:spcPct val="0"/>
        </a:spcAft>
        <a:buClr>
          <a:srgbClr val="FF0066"/>
        </a:buClr>
        <a:buFont typeface="Arial" charset="0"/>
        <a:buChar char="⌂"/>
        <a:defRPr sz="2000">
          <a:solidFill>
            <a:schemeClr val="tx1"/>
          </a:solidFill>
          <a:latin typeface="+mn-lt"/>
          <a:cs typeface="+mn-cs"/>
        </a:defRPr>
      </a:lvl7pPr>
      <a:lvl8pPr marL="3465513" indent="-398463" algn="l" rtl="0" fontAlgn="base">
        <a:spcBef>
          <a:spcPct val="15000"/>
        </a:spcBef>
        <a:spcAft>
          <a:spcPct val="0"/>
        </a:spcAft>
        <a:buClr>
          <a:srgbClr val="FF0066"/>
        </a:buClr>
        <a:buFont typeface="Arial" charset="0"/>
        <a:buChar char="⌂"/>
        <a:defRPr sz="2000">
          <a:solidFill>
            <a:schemeClr val="tx1"/>
          </a:solidFill>
          <a:latin typeface="+mn-lt"/>
          <a:cs typeface="+mn-cs"/>
        </a:defRPr>
      </a:lvl8pPr>
      <a:lvl9pPr marL="3922713" indent="-398463" algn="l" rtl="0" fontAlgn="base">
        <a:spcBef>
          <a:spcPct val="15000"/>
        </a:spcBef>
        <a:spcAft>
          <a:spcPct val="0"/>
        </a:spcAft>
        <a:buClr>
          <a:srgbClr val="FF0066"/>
        </a:buClr>
        <a:buFont typeface="Arial" charset="0"/>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5122" name="Line 2"/>
          <p:cNvSpPr>
            <a:spLocks noChangeShapeType="1"/>
          </p:cNvSpPr>
          <p:nvPr userDrawn="1"/>
        </p:nvSpPr>
        <p:spPr bwMode="auto">
          <a:xfrm>
            <a:off x="3276600" y="6165850"/>
            <a:ext cx="5616575" cy="0"/>
          </a:xfrm>
          <a:prstGeom prst="line">
            <a:avLst/>
          </a:prstGeom>
          <a:noFill/>
          <a:ln w="57150">
            <a:solidFill>
              <a:srgbClr val="99CC00"/>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5123" name="Rectangle 3"/>
          <p:cNvSpPr>
            <a:spLocks noChangeArrowheads="1"/>
          </p:cNvSpPr>
          <p:nvPr userDrawn="1"/>
        </p:nvSpPr>
        <p:spPr bwMode="auto">
          <a:xfrm>
            <a:off x="0" y="0"/>
            <a:ext cx="9144000" cy="1484313"/>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Verdana" panose="020B0604030504040204" pitchFamily="34" charset="0"/>
                <a:cs typeface="Arial" panose="020B0604020202020204" pitchFamily="34" charset="0"/>
              </a:defRPr>
            </a:lvl1pPr>
            <a:lvl2pPr marL="742950" indent="-285750">
              <a:defRPr>
                <a:solidFill>
                  <a:schemeClr val="tx1"/>
                </a:solidFill>
                <a:latin typeface="Verdana" panose="020B0604030504040204" pitchFamily="34" charset="0"/>
                <a:cs typeface="Arial" panose="020B0604020202020204" pitchFamily="34" charset="0"/>
              </a:defRPr>
            </a:lvl2pPr>
            <a:lvl3pPr marL="1143000" indent="-228600">
              <a:defRPr>
                <a:solidFill>
                  <a:schemeClr val="tx1"/>
                </a:solidFill>
                <a:latin typeface="Verdana" panose="020B0604030504040204" pitchFamily="34" charset="0"/>
                <a:cs typeface="Arial" panose="020B0604020202020204" pitchFamily="34" charset="0"/>
              </a:defRPr>
            </a:lvl3pPr>
            <a:lvl4pPr marL="1600200" indent="-228600">
              <a:defRPr>
                <a:solidFill>
                  <a:schemeClr val="tx1"/>
                </a:solidFill>
                <a:latin typeface="Verdana" panose="020B0604030504040204" pitchFamily="34" charset="0"/>
                <a:cs typeface="Arial" panose="020B0604020202020204" pitchFamily="34" charset="0"/>
              </a:defRPr>
            </a:lvl4pPr>
            <a:lvl5pPr marL="2057400" indent="-228600">
              <a:defRPr>
                <a:solidFill>
                  <a:schemeClr val="tx1"/>
                </a:solidFill>
                <a:latin typeface="Verdan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9pPr>
          </a:lstStyle>
          <a:p>
            <a:pPr algn="ctr" eaLnBrk="1" hangingPunct="1">
              <a:defRPr/>
            </a:pPr>
            <a:endParaRPr lang="en-US" altLang="en-US"/>
          </a:p>
        </p:txBody>
      </p:sp>
      <p:sp>
        <p:nvSpPr>
          <p:cNvPr id="5124" name="AutoShape 4"/>
          <p:cNvSpPr>
            <a:spLocks noChangeArrowheads="1"/>
          </p:cNvSpPr>
          <p:nvPr userDrawn="1"/>
        </p:nvSpPr>
        <p:spPr bwMode="auto">
          <a:xfrm>
            <a:off x="395288" y="1125538"/>
            <a:ext cx="2592387" cy="358775"/>
          </a:xfrm>
          <a:prstGeom prst="triangle">
            <a:avLst>
              <a:gd name="adj" fmla="val 50000"/>
            </a:avLst>
          </a:prstGeom>
          <a:solidFill>
            <a:schemeClr val="bg1"/>
          </a:solidFill>
          <a:ln w="57150">
            <a:solidFill>
              <a:schemeClr val="bg1"/>
            </a:solidFill>
            <a:miter lim="800000"/>
            <a:headEnd/>
            <a:tailEnd/>
          </a:ln>
        </p:spPr>
        <p:txBody>
          <a:bodyPr wrap="none" anchor="ctr"/>
          <a:lstStyle>
            <a:lvl1pPr>
              <a:defRPr>
                <a:solidFill>
                  <a:schemeClr val="tx1"/>
                </a:solidFill>
                <a:latin typeface="Verdana" panose="020B0604030504040204" pitchFamily="34" charset="0"/>
                <a:cs typeface="Arial" panose="020B0604020202020204" pitchFamily="34" charset="0"/>
              </a:defRPr>
            </a:lvl1pPr>
            <a:lvl2pPr marL="742950" indent="-285750">
              <a:defRPr>
                <a:solidFill>
                  <a:schemeClr val="tx1"/>
                </a:solidFill>
                <a:latin typeface="Verdana" panose="020B0604030504040204" pitchFamily="34" charset="0"/>
                <a:cs typeface="Arial" panose="020B0604020202020204" pitchFamily="34" charset="0"/>
              </a:defRPr>
            </a:lvl2pPr>
            <a:lvl3pPr marL="1143000" indent="-228600">
              <a:defRPr>
                <a:solidFill>
                  <a:schemeClr val="tx1"/>
                </a:solidFill>
                <a:latin typeface="Verdana" panose="020B0604030504040204" pitchFamily="34" charset="0"/>
                <a:cs typeface="Arial" panose="020B0604020202020204" pitchFamily="34" charset="0"/>
              </a:defRPr>
            </a:lvl3pPr>
            <a:lvl4pPr marL="1600200" indent="-228600">
              <a:defRPr>
                <a:solidFill>
                  <a:schemeClr val="tx1"/>
                </a:solidFill>
                <a:latin typeface="Verdana" panose="020B0604030504040204" pitchFamily="34" charset="0"/>
                <a:cs typeface="Arial" panose="020B0604020202020204" pitchFamily="34" charset="0"/>
              </a:defRPr>
            </a:lvl4pPr>
            <a:lvl5pPr marL="2057400" indent="-228600">
              <a:defRPr>
                <a:solidFill>
                  <a:schemeClr val="tx1"/>
                </a:solidFill>
                <a:latin typeface="Verdan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9pPr>
          </a:lstStyle>
          <a:p>
            <a:pPr algn="ctr" eaLnBrk="1" hangingPunct="1">
              <a:defRPr/>
            </a:pPr>
            <a:endParaRPr lang="en-US" altLang="en-US"/>
          </a:p>
        </p:txBody>
      </p:sp>
      <p:sp>
        <p:nvSpPr>
          <p:cNvPr id="68613" name="Rectangle 5"/>
          <p:cNvSpPr>
            <a:spLocks noGrp="1" noChangeArrowheads="1"/>
          </p:cNvSpPr>
          <p:nvPr>
            <p:ph type="title"/>
          </p:nvPr>
        </p:nvSpPr>
        <p:spPr bwMode="auto">
          <a:xfrm>
            <a:off x="2700338" y="620713"/>
            <a:ext cx="6443662"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p>
            <a:pPr lvl="0"/>
            <a:r>
              <a:rPr lang="en-GB" altLang="en-US"/>
              <a:t>Click to edit Master title style</a:t>
            </a:r>
          </a:p>
        </p:txBody>
      </p:sp>
      <p:sp>
        <p:nvSpPr>
          <p:cNvPr id="68614" name="Rectangle 6"/>
          <p:cNvSpPr>
            <a:spLocks noGrp="1" noChangeArrowheads="1"/>
          </p:cNvSpPr>
          <p:nvPr>
            <p:ph type="body" idx="1"/>
          </p:nvPr>
        </p:nvSpPr>
        <p:spPr bwMode="auto">
          <a:xfrm>
            <a:off x="566738" y="1628775"/>
            <a:ext cx="8001000" cy="426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GB" altLang="en-US"/>
              <a:t>Click to edit Master text styles</a:t>
            </a:r>
          </a:p>
          <a:p>
            <a:pPr lvl="1"/>
            <a:r>
              <a:rPr lang="en-GB" altLang="en-US"/>
              <a:t>Second level</a:t>
            </a:r>
          </a:p>
          <a:p>
            <a:pPr lvl="2"/>
            <a:r>
              <a:rPr lang="en-GB" altLang="en-US"/>
              <a:t>Third level</a:t>
            </a:r>
          </a:p>
          <a:p>
            <a:pPr lvl="3"/>
            <a:r>
              <a:rPr lang="en-GB" altLang="en-US"/>
              <a:t>Fourth level</a:t>
            </a:r>
          </a:p>
          <a:p>
            <a:pPr lvl="4"/>
            <a:r>
              <a:rPr lang="en-GB" altLang="en-US"/>
              <a:t>Fifth level</a:t>
            </a:r>
          </a:p>
        </p:txBody>
      </p:sp>
      <p:sp>
        <p:nvSpPr>
          <p:cNvPr id="5127" name="Line 7"/>
          <p:cNvSpPr>
            <a:spLocks noChangeShapeType="1"/>
          </p:cNvSpPr>
          <p:nvPr userDrawn="1"/>
        </p:nvSpPr>
        <p:spPr bwMode="auto">
          <a:xfrm>
            <a:off x="828675" y="6021388"/>
            <a:ext cx="8064500" cy="0"/>
          </a:xfrm>
          <a:prstGeom prst="line">
            <a:avLst/>
          </a:prstGeom>
          <a:noFill/>
          <a:ln w="57150">
            <a:solidFill>
              <a:srgbClr val="0099FF"/>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5128" name="Line 8"/>
          <p:cNvSpPr>
            <a:spLocks noChangeShapeType="1"/>
          </p:cNvSpPr>
          <p:nvPr userDrawn="1"/>
        </p:nvSpPr>
        <p:spPr bwMode="auto">
          <a:xfrm>
            <a:off x="2484438" y="6092825"/>
            <a:ext cx="6408737" cy="0"/>
          </a:xfrm>
          <a:prstGeom prst="line">
            <a:avLst/>
          </a:prstGeom>
          <a:noFill/>
          <a:ln w="57150">
            <a:solidFill>
              <a:srgbClr val="FF0066"/>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5129" name="Rectangle 10"/>
          <p:cNvSpPr>
            <a:spLocks noChangeArrowheads="1"/>
          </p:cNvSpPr>
          <p:nvPr/>
        </p:nvSpPr>
        <p:spPr bwMode="auto">
          <a:xfrm>
            <a:off x="3124200" y="6381750"/>
            <a:ext cx="2895600"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Verdana" panose="020B0604030504040204" pitchFamily="34" charset="0"/>
                <a:cs typeface="Arial" panose="020B0604020202020204" pitchFamily="34" charset="0"/>
              </a:defRPr>
            </a:lvl1pPr>
            <a:lvl2pPr marL="742950" indent="-285750">
              <a:defRPr>
                <a:solidFill>
                  <a:schemeClr val="tx1"/>
                </a:solidFill>
                <a:latin typeface="Verdana" panose="020B0604030504040204" pitchFamily="34" charset="0"/>
                <a:cs typeface="Arial" panose="020B0604020202020204" pitchFamily="34" charset="0"/>
              </a:defRPr>
            </a:lvl2pPr>
            <a:lvl3pPr marL="1143000" indent="-228600">
              <a:defRPr>
                <a:solidFill>
                  <a:schemeClr val="tx1"/>
                </a:solidFill>
                <a:latin typeface="Verdana" panose="020B0604030504040204" pitchFamily="34" charset="0"/>
                <a:cs typeface="Arial" panose="020B0604020202020204" pitchFamily="34" charset="0"/>
              </a:defRPr>
            </a:lvl3pPr>
            <a:lvl4pPr marL="1600200" indent="-228600">
              <a:defRPr>
                <a:solidFill>
                  <a:schemeClr val="tx1"/>
                </a:solidFill>
                <a:latin typeface="Verdana" panose="020B0604030504040204" pitchFamily="34" charset="0"/>
                <a:cs typeface="Arial" panose="020B0604020202020204" pitchFamily="34" charset="0"/>
              </a:defRPr>
            </a:lvl4pPr>
            <a:lvl5pPr marL="2057400" indent="-228600">
              <a:defRPr>
                <a:solidFill>
                  <a:schemeClr val="tx1"/>
                </a:solidFill>
                <a:latin typeface="Verdan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9pPr>
          </a:lstStyle>
          <a:p>
            <a:pPr algn="ctr" eaLnBrk="1" hangingPunct="1">
              <a:defRPr/>
            </a:pPr>
            <a:endParaRPr lang="en-US" altLang="en-US" sz="1200">
              <a:solidFill>
                <a:schemeClr val="accent1"/>
              </a:solidFill>
            </a:endParaRPr>
          </a:p>
        </p:txBody>
      </p:sp>
      <p:sp>
        <p:nvSpPr>
          <p:cNvPr id="5130" name="Rectangle 11"/>
          <p:cNvSpPr>
            <a:spLocks noChangeArrowheads="1"/>
          </p:cNvSpPr>
          <p:nvPr/>
        </p:nvSpPr>
        <p:spPr bwMode="auto">
          <a:xfrm>
            <a:off x="7381875" y="6381750"/>
            <a:ext cx="1654175" cy="215900"/>
          </a:xfrm>
          <a:prstGeom prst="rect">
            <a:avLst/>
          </a:prstGeom>
          <a:noFill/>
          <a:ln>
            <a:noFill/>
          </a:ln>
          <a:extLst/>
        </p:spPr>
        <p:txBody>
          <a:bodyPr/>
          <a:lstStyle>
            <a:lvl1pPr eaLnBrk="0" hangingPunct="0">
              <a:defRPr>
                <a:solidFill>
                  <a:schemeClr val="tx1"/>
                </a:solidFill>
                <a:latin typeface="Verdana" pitchFamily="34" charset="0"/>
                <a:cs typeface="Arial" charset="0"/>
              </a:defRPr>
            </a:lvl1pPr>
            <a:lvl2pPr marL="742950" indent="-285750" eaLnBrk="0" hangingPunct="0">
              <a:defRPr>
                <a:solidFill>
                  <a:schemeClr val="tx1"/>
                </a:solidFill>
                <a:latin typeface="Verdana" pitchFamily="34" charset="0"/>
                <a:cs typeface="Arial" charset="0"/>
              </a:defRPr>
            </a:lvl2pPr>
            <a:lvl3pPr marL="1143000" indent="-228600" eaLnBrk="0" hangingPunct="0">
              <a:defRPr>
                <a:solidFill>
                  <a:schemeClr val="tx1"/>
                </a:solidFill>
                <a:latin typeface="Verdana" pitchFamily="34" charset="0"/>
                <a:cs typeface="Arial" charset="0"/>
              </a:defRPr>
            </a:lvl3pPr>
            <a:lvl4pPr marL="1600200" indent="-228600" eaLnBrk="0" hangingPunct="0">
              <a:defRPr>
                <a:solidFill>
                  <a:schemeClr val="tx1"/>
                </a:solidFill>
                <a:latin typeface="Verdana" pitchFamily="34" charset="0"/>
                <a:cs typeface="Arial" charset="0"/>
              </a:defRPr>
            </a:lvl4pPr>
            <a:lvl5pPr marL="2057400" indent="-228600" eaLnBrk="0" hangingPunct="0">
              <a:defRPr>
                <a:solidFill>
                  <a:schemeClr val="tx1"/>
                </a:solidFill>
                <a:latin typeface="Verdana" pitchFamily="34" charset="0"/>
                <a:cs typeface="Arial" charset="0"/>
              </a:defRPr>
            </a:lvl5pPr>
            <a:lvl6pPr marL="2514600" indent="-228600" algn="ctr" eaLnBrk="0" fontAlgn="base" hangingPunct="0">
              <a:spcBef>
                <a:spcPct val="0"/>
              </a:spcBef>
              <a:spcAft>
                <a:spcPct val="0"/>
              </a:spcAft>
              <a:defRPr>
                <a:solidFill>
                  <a:schemeClr val="tx1"/>
                </a:solidFill>
                <a:latin typeface="Verdana" pitchFamily="34" charset="0"/>
                <a:cs typeface="Arial" charset="0"/>
              </a:defRPr>
            </a:lvl6pPr>
            <a:lvl7pPr marL="2971800" indent="-228600" algn="ctr" eaLnBrk="0" fontAlgn="base" hangingPunct="0">
              <a:spcBef>
                <a:spcPct val="0"/>
              </a:spcBef>
              <a:spcAft>
                <a:spcPct val="0"/>
              </a:spcAft>
              <a:defRPr>
                <a:solidFill>
                  <a:schemeClr val="tx1"/>
                </a:solidFill>
                <a:latin typeface="Verdana" pitchFamily="34" charset="0"/>
                <a:cs typeface="Arial" charset="0"/>
              </a:defRPr>
            </a:lvl7pPr>
            <a:lvl8pPr marL="3429000" indent="-228600" algn="ctr" eaLnBrk="0" fontAlgn="base" hangingPunct="0">
              <a:spcBef>
                <a:spcPct val="0"/>
              </a:spcBef>
              <a:spcAft>
                <a:spcPct val="0"/>
              </a:spcAft>
              <a:defRPr>
                <a:solidFill>
                  <a:schemeClr val="tx1"/>
                </a:solidFill>
                <a:latin typeface="Verdana" pitchFamily="34" charset="0"/>
                <a:cs typeface="Arial" charset="0"/>
              </a:defRPr>
            </a:lvl8pPr>
            <a:lvl9pPr marL="3886200" indent="-228600" algn="ctr" eaLnBrk="0" fontAlgn="base" hangingPunct="0">
              <a:spcBef>
                <a:spcPct val="0"/>
              </a:spcBef>
              <a:spcAft>
                <a:spcPct val="0"/>
              </a:spcAft>
              <a:defRPr>
                <a:solidFill>
                  <a:schemeClr val="tx1"/>
                </a:solidFill>
                <a:latin typeface="Verdana" pitchFamily="34" charset="0"/>
                <a:cs typeface="Arial" charset="0"/>
              </a:defRPr>
            </a:lvl9pPr>
          </a:lstStyle>
          <a:p>
            <a:pPr eaLnBrk="1" hangingPunct="1">
              <a:defRPr/>
            </a:pPr>
            <a:r>
              <a:rPr lang="en-GB" altLang="en-US" sz="1000" dirty="0">
                <a:solidFill>
                  <a:schemeClr val="accent1"/>
                </a:solidFill>
              </a:rPr>
              <a:t>©JUSTHOUSING212</a:t>
            </a:r>
          </a:p>
        </p:txBody>
      </p:sp>
    </p:spTree>
  </p:cSld>
  <p:clrMap bg1="lt1" tx1="dk1" bg2="lt2" tx2="dk2" accent1="accent1" accent2="accent2" accent3="accent3" accent4="accent4" accent5="accent5" accent6="accent6" hlink="hlink" folHlink="folHlink"/>
  <p:sldLayoutIdLst>
    <p:sldLayoutId id="2147488736" r:id="rId1"/>
    <p:sldLayoutId id="2147488737" r:id="rId2"/>
    <p:sldLayoutId id="2147488738" r:id="rId3"/>
    <p:sldLayoutId id="2147488739" r:id="rId4"/>
    <p:sldLayoutId id="2147488740" r:id="rId5"/>
    <p:sldLayoutId id="2147488741" r:id="rId6"/>
    <p:sldLayoutId id="2147488742" r:id="rId7"/>
    <p:sldLayoutId id="2147488743" r:id="rId8"/>
    <p:sldLayoutId id="2147488744" r:id="rId9"/>
    <p:sldLayoutId id="2147488745" r:id="rId10"/>
    <p:sldLayoutId id="2147488746" r:id="rId11"/>
  </p:sldLayoutIdLst>
  <p:transition advClick="0"/>
  <p:timing>
    <p:tnLst>
      <p:par>
        <p:cTn id="1" dur="indefinite" restart="never" nodeType="tmRoot"/>
      </p:par>
    </p:tnLst>
  </p:timing>
  <p:hf hdr="0" ftr="0" dt="0"/>
  <p:txStyles>
    <p:titleStyle>
      <a:lvl1pPr algn="r" rtl="0" eaLnBrk="0" fontAlgn="base" hangingPunct="0">
        <a:spcBef>
          <a:spcPct val="0"/>
        </a:spcBef>
        <a:spcAft>
          <a:spcPct val="0"/>
        </a:spcAft>
        <a:defRPr sz="3200">
          <a:solidFill>
            <a:schemeClr val="bg1"/>
          </a:solidFill>
          <a:latin typeface="+mj-lt"/>
          <a:ea typeface="Arial" charset="0"/>
          <a:cs typeface="+mj-cs"/>
        </a:defRPr>
      </a:lvl1pPr>
      <a:lvl2pPr algn="r" rtl="0" eaLnBrk="0" fontAlgn="base" hangingPunct="0">
        <a:spcBef>
          <a:spcPct val="0"/>
        </a:spcBef>
        <a:spcAft>
          <a:spcPct val="0"/>
        </a:spcAft>
        <a:defRPr sz="3200">
          <a:solidFill>
            <a:schemeClr val="bg1"/>
          </a:solidFill>
          <a:latin typeface="Verdana" pitchFamily="34" charset="0"/>
          <a:ea typeface="Arial" charset="0"/>
          <a:cs typeface="Arial" charset="0"/>
        </a:defRPr>
      </a:lvl2pPr>
      <a:lvl3pPr algn="r" rtl="0" eaLnBrk="0" fontAlgn="base" hangingPunct="0">
        <a:spcBef>
          <a:spcPct val="0"/>
        </a:spcBef>
        <a:spcAft>
          <a:spcPct val="0"/>
        </a:spcAft>
        <a:defRPr sz="3200">
          <a:solidFill>
            <a:schemeClr val="bg1"/>
          </a:solidFill>
          <a:latin typeface="Verdana" pitchFamily="34" charset="0"/>
          <a:ea typeface="Arial" charset="0"/>
          <a:cs typeface="Arial" charset="0"/>
        </a:defRPr>
      </a:lvl3pPr>
      <a:lvl4pPr algn="r" rtl="0" eaLnBrk="0" fontAlgn="base" hangingPunct="0">
        <a:spcBef>
          <a:spcPct val="0"/>
        </a:spcBef>
        <a:spcAft>
          <a:spcPct val="0"/>
        </a:spcAft>
        <a:defRPr sz="3200">
          <a:solidFill>
            <a:schemeClr val="bg1"/>
          </a:solidFill>
          <a:latin typeface="Verdana" pitchFamily="34" charset="0"/>
          <a:ea typeface="Arial" charset="0"/>
          <a:cs typeface="Arial" charset="0"/>
        </a:defRPr>
      </a:lvl4pPr>
      <a:lvl5pPr algn="r" rtl="0" eaLnBrk="0" fontAlgn="base" hangingPunct="0">
        <a:spcBef>
          <a:spcPct val="0"/>
        </a:spcBef>
        <a:spcAft>
          <a:spcPct val="0"/>
        </a:spcAft>
        <a:defRPr sz="3200">
          <a:solidFill>
            <a:schemeClr val="bg1"/>
          </a:solidFill>
          <a:latin typeface="Verdana" pitchFamily="34" charset="0"/>
          <a:ea typeface="Arial" charset="0"/>
          <a:cs typeface="Arial" charset="0"/>
        </a:defRPr>
      </a:lvl5pPr>
      <a:lvl6pPr marL="457200" algn="r" rtl="0" fontAlgn="base">
        <a:spcBef>
          <a:spcPct val="0"/>
        </a:spcBef>
        <a:spcAft>
          <a:spcPct val="0"/>
        </a:spcAft>
        <a:defRPr sz="3200">
          <a:solidFill>
            <a:schemeClr val="bg1"/>
          </a:solidFill>
          <a:latin typeface="Verdana" pitchFamily="34" charset="0"/>
          <a:cs typeface="Arial" charset="0"/>
        </a:defRPr>
      </a:lvl6pPr>
      <a:lvl7pPr marL="914400" algn="r" rtl="0" fontAlgn="base">
        <a:spcBef>
          <a:spcPct val="0"/>
        </a:spcBef>
        <a:spcAft>
          <a:spcPct val="0"/>
        </a:spcAft>
        <a:defRPr sz="3200">
          <a:solidFill>
            <a:schemeClr val="bg1"/>
          </a:solidFill>
          <a:latin typeface="Verdana" pitchFamily="34" charset="0"/>
          <a:cs typeface="Arial" charset="0"/>
        </a:defRPr>
      </a:lvl7pPr>
      <a:lvl8pPr marL="1371600" algn="r" rtl="0" fontAlgn="base">
        <a:spcBef>
          <a:spcPct val="0"/>
        </a:spcBef>
        <a:spcAft>
          <a:spcPct val="0"/>
        </a:spcAft>
        <a:defRPr sz="3200">
          <a:solidFill>
            <a:schemeClr val="bg1"/>
          </a:solidFill>
          <a:latin typeface="Verdana" pitchFamily="34" charset="0"/>
          <a:cs typeface="Arial" charset="0"/>
        </a:defRPr>
      </a:lvl8pPr>
      <a:lvl9pPr marL="1828800" algn="r" rtl="0" fontAlgn="base">
        <a:spcBef>
          <a:spcPct val="0"/>
        </a:spcBef>
        <a:spcAft>
          <a:spcPct val="0"/>
        </a:spcAft>
        <a:defRPr sz="3200">
          <a:solidFill>
            <a:schemeClr val="bg1"/>
          </a:solidFill>
          <a:latin typeface="Verdana" pitchFamily="34" charset="0"/>
          <a:cs typeface="Arial" charset="0"/>
        </a:defRPr>
      </a:lvl9pPr>
    </p:titleStyle>
    <p:bodyStyle>
      <a:lvl1pPr marL="469900" indent="-469900" algn="l" rtl="0" eaLnBrk="0" fontAlgn="base" hangingPunct="0">
        <a:spcBef>
          <a:spcPct val="15000"/>
        </a:spcBef>
        <a:spcAft>
          <a:spcPct val="0"/>
        </a:spcAft>
        <a:buClr>
          <a:srgbClr val="0099FF"/>
        </a:buClr>
        <a:buFont typeface="Arial" panose="020B0604020202020204" pitchFamily="34" charset="0"/>
        <a:buChar char="⌂"/>
        <a:defRPr sz="3000">
          <a:solidFill>
            <a:schemeClr val="tx1"/>
          </a:solidFill>
          <a:latin typeface="+mn-lt"/>
          <a:ea typeface="Arial" charset="0"/>
          <a:cs typeface="+mn-cs"/>
        </a:defRPr>
      </a:lvl1pPr>
      <a:lvl2pPr marL="908050" indent="-436563" algn="l" rtl="0" eaLnBrk="0" fontAlgn="base" hangingPunct="0">
        <a:spcBef>
          <a:spcPct val="15000"/>
        </a:spcBef>
        <a:spcAft>
          <a:spcPct val="0"/>
        </a:spcAft>
        <a:buClr>
          <a:srgbClr val="0099FF"/>
        </a:buClr>
        <a:buFont typeface="Arial" panose="020B0604020202020204" pitchFamily="34" charset="0"/>
        <a:buChar char="⌂"/>
        <a:defRPr sz="2600">
          <a:solidFill>
            <a:schemeClr val="tx1"/>
          </a:solidFill>
          <a:latin typeface="+mn-lt"/>
          <a:ea typeface="Arial" charset="0"/>
          <a:cs typeface="+mn-cs"/>
        </a:defRPr>
      </a:lvl2pPr>
      <a:lvl3pPr marL="1304925" indent="-395288" algn="l" rtl="0" eaLnBrk="0" fontAlgn="base" hangingPunct="0">
        <a:spcBef>
          <a:spcPct val="15000"/>
        </a:spcBef>
        <a:spcAft>
          <a:spcPct val="0"/>
        </a:spcAft>
        <a:buClr>
          <a:srgbClr val="0099FF"/>
        </a:buClr>
        <a:buFont typeface="Arial" panose="020B0604020202020204" pitchFamily="34" charset="0"/>
        <a:buChar char="⌂"/>
        <a:defRPr sz="2300">
          <a:solidFill>
            <a:schemeClr val="tx1"/>
          </a:solidFill>
          <a:latin typeface="+mn-lt"/>
          <a:ea typeface="Arial" charset="0"/>
          <a:cs typeface="+mn-cs"/>
        </a:defRPr>
      </a:lvl3pPr>
      <a:lvl4pPr marL="1693863" indent="-387350" algn="l" rtl="0" eaLnBrk="0" fontAlgn="base" hangingPunct="0">
        <a:spcBef>
          <a:spcPct val="15000"/>
        </a:spcBef>
        <a:spcAft>
          <a:spcPct val="0"/>
        </a:spcAft>
        <a:buClr>
          <a:srgbClr val="0099FF"/>
        </a:buClr>
        <a:buFont typeface="Arial" panose="020B0604020202020204" pitchFamily="34" charset="0"/>
        <a:buChar char="⌂"/>
        <a:defRPr sz="2000">
          <a:solidFill>
            <a:schemeClr val="tx1"/>
          </a:solidFill>
          <a:latin typeface="+mn-lt"/>
          <a:ea typeface="Arial" charset="0"/>
          <a:cs typeface="+mn-cs"/>
        </a:defRPr>
      </a:lvl4pPr>
      <a:lvl5pPr marL="2093913" indent="-398463" algn="l" rtl="0" eaLnBrk="0" fontAlgn="base" hangingPunct="0">
        <a:spcBef>
          <a:spcPct val="15000"/>
        </a:spcBef>
        <a:spcAft>
          <a:spcPct val="0"/>
        </a:spcAft>
        <a:buClr>
          <a:srgbClr val="0099FF"/>
        </a:buClr>
        <a:buFont typeface="Arial" panose="020B0604020202020204" pitchFamily="34" charset="0"/>
        <a:buChar char="⌂"/>
        <a:defRPr sz="2000">
          <a:solidFill>
            <a:schemeClr val="tx1"/>
          </a:solidFill>
          <a:latin typeface="+mn-lt"/>
          <a:ea typeface="Arial" charset="0"/>
          <a:cs typeface="+mn-cs"/>
        </a:defRPr>
      </a:lvl5pPr>
      <a:lvl6pPr marL="2551113" indent="-398463" algn="l" rtl="0" fontAlgn="base">
        <a:spcBef>
          <a:spcPct val="15000"/>
        </a:spcBef>
        <a:spcAft>
          <a:spcPct val="0"/>
        </a:spcAft>
        <a:buClr>
          <a:srgbClr val="0099FF"/>
        </a:buClr>
        <a:buFont typeface="Arial" charset="0"/>
        <a:buChar char="⌂"/>
        <a:defRPr sz="2000">
          <a:solidFill>
            <a:schemeClr val="tx1"/>
          </a:solidFill>
          <a:latin typeface="+mn-lt"/>
          <a:cs typeface="+mn-cs"/>
        </a:defRPr>
      </a:lvl6pPr>
      <a:lvl7pPr marL="3008313" indent="-398463" algn="l" rtl="0" fontAlgn="base">
        <a:spcBef>
          <a:spcPct val="15000"/>
        </a:spcBef>
        <a:spcAft>
          <a:spcPct val="0"/>
        </a:spcAft>
        <a:buClr>
          <a:srgbClr val="0099FF"/>
        </a:buClr>
        <a:buFont typeface="Arial" charset="0"/>
        <a:buChar char="⌂"/>
        <a:defRPr sz="2000">
          <a:solidFill>
            <a:schemeClr val="tx1"/>
          </a:solidFill>
          <a:latin typeface="+mn-lt"/>
          <a:cs typeface="+mn-cs"/>
        </a:defRPr>
      </a:lvl7pPr>
      <a:lvl8pPr marL="3465513" indent="-398463" algn="l" rtl="0" fontAlgn="base">
        <a:spcBef>
          <a:spcPct val="15000"/>
        </a:spcBef>
        <a:spcAft>
          <a:spcPct val="0"/>
        </a:spcAft>
        <a:buClr>
          <a:srgbClr val="0099FF"/>
        </a:buClr>
        <a:buFont typeface="Arial" charset="0"/>
        <a:buChar char="⌂"/>
        <a:defRPr sz="2000">
          <a:solidFill>
            <a:schemeClr val="tx1"/>
          </a:solidFill>
          <a:latin typeface="+mn-lt"/>
          <a:cs typeface="+mn-cs"/>
        </a:defRPr>
      </a:lvl8pPr>
      <a:lvl9pPr marL="3922713" indent="-398463" algn="l" rtl="0" fontAlgn="base">
        <a:spcBef>
          <a:spcPct val="15000"/>
        </a:spcBef>
        <a:spcAft>
          <a:spcPct val="0"/>
        </a:spcAft>
        <a:buClr>
          <a:srgbClr val="0099FF"/>
        </a:buClr>
        <a:buFont typeface="Arial" charset="0"/>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6146" name="Line 2"/>
          <p:cNvSpPr>
            <a:spLocks noChangeShapeType="1"/>
          </p:cNvSpPr>
          <p:nvPr userDrawn="1"/>
        </p:nvSpPr>
        <p:spPr bwMode="auto">
          <a:xfrm>
            <a:off x="3276600" y="6165850"/>
            <a:ext cx="5616575" cy="0"/>
          </a:xfrm>
          <a:prstGeom prst="line">
            <a:avLst/>
          </a:prstGeom>
          <a:noFill/>
          <a:ln w="57150">
            <a:solidFill>
              <a:srgbClr val="99CC00"/>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6147" name="Rectangle 3"/>
          <p:cNvSpPr>
            <a:spLocks noChangeArrowheads="1"/>
          </p:cNvSpPr>
          <p:nvPr userDrawn="1"/>
        </p:nvSpPr>
        <p:spPr bwMode="auto">
          <a:xfrm>
            <a:off x="0" y="0"/>
            <a:ext cx="9144000" cy="1484313"/>
          </a:xfrm>
          <a:prstGeom prst="rect">
            <a:avLst/>
          </a:prstGeom>
          <a:solidFill>
            <a:srgbClr val="99CC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Verdana" panose="020B0604030504040204" pitchFamily="34" charset="0"/>
                <a:cs typeface="Arial" panose="020B0604020202020204" pitchFamily="34" charset="0"/>
              </a:defRPr>
            </a:lvl1pPr>
            <a:lvl2pPr marL="742950" indent="-285750">
              <a:defRPr>
                <a:solidFill>
                  <a:schemeClr val="tx1"/>
                </a:solidFill>
                <a:latin typeface="Verdana" panose="020B0604030504040204" pitchFamily="34" charset="0"/>
                <a:cs typeface="Arial" panose="020B0604020202020204" pitchFamily="34" charset="0"/>
              </a:defRPr>
            </a:lvl2pPr>
            <a:lvl3pPr marL="1143000" indent="-228600">
              <a:defRPr>
                <a:solidFill>
                  <a:schemeClr val="tx1"/>
                </a:solidFill>
                <a:latin typeface="Verdana" panose="020B0604030504040204" pitchFamily="34" charset="0"/>
                <a:cs typeface="Arial" panose="020B0604020202020204" pitchFamily="34" charset="0"/>
              </a:defRPr>
            </a:lvl3pPr>
            <a:lvl4pPr marL="1600200" indent="-228600">
              <a:defRPr>
                <a:solidFill>
                  <a:schemeClr val="tx1"/>
                </a:solidFill>
                <a:latin typeface="Verdana" panose="020B0604030504040204" pitchFamily="34" charset="0"/>
                <a:cs typeface="Arial" panose="020B0604020202020204" pitchFamily="34" charset="0"/>
              </a:defRPr>
            </a:lvl4pPr>
            <a:lvl5pPr marL="2057400" indent="-228600">
              <a:defRPr>
                <a:solidFill>
                  <a:schemeClr val="tx1"/>
                </a:solidFill>
                <a:latin typeface="Verdan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9pPr>
          </a:lstStyle>
          <a:p>
            <a:pPr algn="ctr" eaLnBrk="1" hangingPunct="1">
              <a:defRPr/>
            </a:pPr>
            <a:endParaRPr lang="en-US" altLang="en-US">
              <a:solidFill>
                <a:srgbClr val="000000"/>
              </a:solidFill>
            </a:endParaRPr>
          </a:p>
        </p:txBody>
      </p:sp>
      <p:sp>
        <p:nvSpPr>
          <p:cNvPr id="6148" name="AutoShape 4"/>
          <p:cNvSpPr>
            <a:spLocks noChangeArrowheads="1"/>
          </p:cNvSpPr>
          <p:nvPr userDrawn="1"/>
        </p:nvSpPr>
        <p:spPr bwMode="auto">
          <a:xfrm>
            <a:off x="395288" y="1125538"/>
            <a:ext cx="2592387" cy="358775"/>
          </a:xfrm>
          <a:prstGeom prst="triangle">
            <a:avLst>
              <a:gd name="adj" fmla="val 50000"/>
            </a:avLst>
          </a:prstGeom>
          <a:solidFill>
            <a:schemeClr val="bg1"/>
          </a:solidFill>
          <a:ln w="57150">
            <a:solidFill>
              <a:schemeClr val="bg1"/>
            </a:solidFill>
            <a:miter lim="800000"/>
            <a:headEnd/>
            <a:tailEnd/>
          </a:ln>
        </p:spPr>
        <p:txBody>
          <a:bodyPr wrap="none" anchor="ctr"/>
          <a:lstStyle>
            <a:lvl1pPr>
              <a:defRPr>
                <a:solidFill>
                  <a:schemeClr val="tx1"/>
                </a:solidFill>
                <a:latin typeface="Verdana" panose="020B0604030504040204" pitchFamily="34" charset="0"/>
                <a:cs typeface="Arial" panose="020B0604020202020204" pitchFamily="34" charset="0"/>
              </a:defRPr>
            </a:lvl1pPr>
            <a:lvl2pPr marL="742950" indent="-285750">
              <a:defRPr>
                <a:solidFill>
                  <a:schemeClr val="tx1"/>
                </a:solidFill>
                <a:latin typeface="Verdana" panose="020B0604030504040204" pitchFamily="34" charset="0"/>
                <a:cs typeface="Arial" panose="020B0604020202020204" pitchFamily="34" charset="0"/>
              </a:defRPr>
            </a:lvl2pPr>
            <a:lvl3pPr marL="1143000" indent="-228600">
              <a:defRPr>
                <a:solidFill>
                  <a:schemeClr val="tx1"/>
                </a:solidFill>
                <a:latin typeface="Verdana" panose="020B0604030504040204" pitchFamily="34" charset="0"/>
                <a:cs typeface="Arial" panose="020B0604020202020204" pitchFamily="34" charset="0"/>
              </a:defRPr>
            </a:lvl3pPr>
            <a:lvl4pPr marL="1600200" indent="-228600">
              <a:defRPr>
                <a:solidFill>
                  <a:schemeClr val="tx1"/>
                </a:solidFill>
                <a:latin typeface="Verdana" panose="020B0604030504040204" pitchFamily="34" charset="0"/>
                <a:cs typeface="Arial" panose="020B0604020202020204" pitchFamily="34" charset="0"/>
              </a:defRPr>
            </a:lvl4pPr>
            <a:lvl5pPr marL="2057400" indent="-228600">
              <a:defRPr>
                <a:solidFill>
                  <a:schemeClr val="tx1"/>
                </a:solidFill>
                <a:latin typeface="Verdan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9pPr>
          </a:lstStyle>
          <a:p>
            <a:pPr algn="ctr" eaLnBrk="1" hangingPunct="1">
              <a:defRPr/>
            </a:pPr>
            <a:endParaRPr lang="en-US" altLang="en-US">
              <a:solidFill>
                <a:srgbClr val="000000"/>
              </a:solidFill>
            </a:endParaRPr>
          </a:p>
        </p:txBody>
      </p:sp>
      <p:sp>
        <p:nvSpPr>
          <p:cNvPr id="67589" name="Rectangle 5"/>
          <p:cNvSpPr>
            <a:spLocks noGrp="1" noChangeArrowheads="1"/>
          </p:cNvSpPr>
          <p:nvPr>
            <p:ph type="title"/>
          </p:nvPr>
        </p:nvSpPr>
        <p:spPr bwMode="auto">
          <a:xfrm>
            <a:off x="2700338" y="620713"/>
            <a:ext cx="6443662"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p>
            <a:pPr lvl="0"/>
            <a:r>
              <a:rPr lang="en-GB" altLang="en-US"/>
              <a:t>Click to edit Master title style</a:t>
            </a:r>
          </a:p>
        </p:txBody>
      </p:sp>
      <p:sp>
        <p:nvSpPr>
          <p:cNvPr id="67590" name="Rectangle 6"/>
          <p:cNvSpPr>
            <a:spLocks noGrp="1" noChangeArrowheads="1"/>
          </p:cNvSpPr>
          <p:nvPr>
            <p:ph type="body" idx="1"/>
          </p:nvPr>
        </p:nvSpPr>
        <p:spPr bwMode="auto">
          <a:xfrm>
            <a:off x="566738" y="1628775"/>
            <a:ext cx="8001000" cy="426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GB" altLang="en-US"/>
              <a:t>Click to edit Master text styles</a:t>
            </a:r>
          </a:p>
          <a:p>
            <a:pPr lvl="1"/>
            <a:r>
              <a:rPr lang="en-GB" altLang="en-US"/>
              <a:t>Second level</a:t>
            </a:r>
          </a:p>
          <a:p>
            <a:pPr lvl="2"/>
            <a:r>
              <a:rPr lang="en-GB" altLang="en-US"/>
              <a:t>Third level</a:t>
            </a:r>
          </a:p>
          <a:p>
            <a:pPr lvl="3"/>
            <a:r>
              <a:rPr lang="en-GB" altLang="en-US"/>
              <a:t>Fourth level</a:t>
            </a:r>
          </a:p>
          <a:p>
            <a:pPr lvl="4"/>
            <a:r>
              <a:rPr lang="en-GB" altLang="en-US"/>
              <a:t>Fifth level</a:t>
            </a:r>
          </a:p>
        </p:txBody>
      </p:sp>
      <p:sp>
        <p:nvSpPr>
          <p:cNvPr id="6151" name="Line 7"/>
          <p:cNvSpPr>
            <a:spLocks noChangeShapeType="1"/>
          </p:cNvSpPr>
          <p:nvPr userDrawn="1"/>
        </p:nvSpPr>
        <p:spPr bwMode="auto">
          <a:xfrm>
            <a:off x="828675" y="6021388"/>
            <a:ext cx="8064500" cy="0"/>
          </a:xfrm>
          <a:prstGeom prst="line">
            <a:avLst/>
          </a:prstGeom>
          <a:noFill/>
          <a:ln w="57150">
            <a:solidFill>
              <a:srgbClr val="0099FF"/>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6152" name="Line 8"/>
          <p:cNvSpPr>
            <a:spLocks noChangeShapeType="1"/>
          </p:cNvSpPr>
          <p:nvPr userDrawn="1"/>
        </p:nvSpPr>
        <p:spPr bwMode="auto">
          <a:xfrm>
            <a:off x="2484438" y="6092825"/>
            <a:ext cx="6408737" cy="0"/>
          </a:xfrm>
          <a:prstGeom prst="line">
            <a:avLst/>
          </a:prstGeom>
          <a:noFill/>
          <a:ln w="57150">
            <a:solidFill>
              <a:srgbClr val="FF0066"/>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6153" name="Rectangle 11"/>
          <p:cNvSpPr>
            <a:spLocks noChangeArrowheads="1"/>
          </p:cNvSpPr>
          <p:nvPr/>
        </p:nvSpPr>
        <p:spPr bwMode="auto">
          <a:xfrm>
            <a:off x="7381875" y="6381750"/>
            <a:ext cx="1654175"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Verdana" panose="020B0604030504040204" pitchFamily="34" charset="0"/>
                <a:cs typeface="Arial" panose="020B0604020202020204" pitchFamily="34" charset="0"/>
              </a:defRPr>
            </a:lvl1pPr>
            <a:lvl2pPr marL="742950" indent="-285750">
              <a:defRPr>
                <a:solidFill>
                  <a:schemeClr val="tx1"/>
                </a:solidFill>
                <a:latin typeface="Verdana" panose="020B0604030504040204" pitchFamily="34" charset="0"/>
                <a:cs typeface="Arial" panose="020B0604020202020204" pitchFamily="34" charset="0"/>
              </a:defRPr>
            </a:lvl2pPr>
            <a:lvl3pPr marL="1143000" indent="-228600">
              <a:defRPr>
                <a:solidFill>
                  <a:schemeClr val="tx1"/>
                </a:solidFill>
                <a:latin typeface="Verdana" panose="020B0604030504040204" pitchFamily="34" charset="0"/>
                <a:cs typeface="Arial" panose="020B0604020202020204" pitchFamily="34" charset="0"/>
              </a:defRPr>
            </a:lvl3pPr>
            <a:lvl4pPr marL="1600200" indent="-228600">
              <a:defRPr>
                <a:solidFill>
                  <a:schemeClr val="tx1"/>
                </a:solidFill>
                <a:latin typeface="Verdana" panose="020B0604030504040204" pitchFamily="34" charset="0"/>
                <a:cs typeface="Arial" panose="020B0604020202020204" pitchFamily="34" charset="0"/>
              </a:defRPr>
            </a:lvl4pPr>
            <a:lvl5pPr marL="2057400" indent="-228600">
              <a:defRPr>
                <a:solidFill>
                  <a:schemeClr val="tx1"/>
                </a:solidFill>
                <a:latin typeface="Verdan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9pPr>
          </a:lstStyle>
          <a:p>
            <a:pPr eaLnBrk="1" hangingPunct="1">
              <a:defRPr/>
            </a:pPr>
            <a:endParaRPr lang="en-US" altLang="en-US" sz="1000">
              <a:solidFill>
                <a:srgbClr val="A3B2C1"/>
              </a:solidFill>
            </a:endParaRPr>
          </a:p>
        </p:txBody>
      </p:sp>
    </p:spTree>
  </p:cSld>
  <p:clrMap bg1="lt1" tx1="dk1" bg2="lt2" tx2="dk2" accent1="accent1" accent2="accent2" accent3="accent3" accent4="accent4" accent5="accent5" accent6="accent6" hlink="hlink" folHlink="folHlink"/>
  <p:sldLayoutIdLst>
    <p:sldLayoutId id="2147488747" r:id="rId1"/>
    <p:sldLayoutId id="2147488748" r:id="rId2"/>
    <p:sldLayoutId id="2147488749" r:id="rId3"/>
    <p:sldLayoutId id="2147488750" r:id="rId4"/>
    <p:sldLayoutId id="2147488751" r:id="rId5"/>
    <p:sldLayoutId id="2147488752" r:id="rId6"/>
    <p:sldLayoutId id="2147488753" r:id="rId7"/>
    <p:sldLayoutId id="2147488754" r:id="rId8"/>
    <p:sldLayoutId id="2147488755" r:id="rId9"/>
    <p:sldLayoutId id="2147488756" r:id="rId10"/>
    <p:sldLayoutId id="2147488757" r:id="rId11"/>
  </p:sldLayoutIdLst>
  <p:transition advClick="0"/>
  <p:timing>
    <p:tnLst>
      <p:par>
        <p:cTn id="1" dur="indefinite" restart="never" nodeType="tmRoot"/>
      </p:par>
    </p:tnLst>
  </p:timing>
  <p:hf hdr="0" ftr="0" dt="0"/>
  <p:txStyles>
    <p:titleStyle>
      <a:lvl1pPr algn="r" rtl="0" eaLnBrk="0" fontAlgn="base" hangingPunct="0">
        <a:spcBef>
          <a:spcPct val="0"/>
        </a:spcBef>
        <a:spcAft>
          <a:spcPct val="0"/>
        </a:spcAft>
        <a:defRPr sz="3200">
          <a:solidFill>
            <a:schemeClr val="bg1"/>
          </a:solidFill>
          <a:latin typeface="+mj-lt"/>
          <a:ea typeface="Arial" charset="0"/>
          <a:cs typeface="+mj-cs"/>
        </a:defRPr>
      </a:lvl1pPr>
      <a:lvl2pPr algn="r" rtl="0" eaLnBrk="0" fontAlgn="base" hangingPunct="0">
        <a:spcBef>
          <a:spcPct val="0"/>
        </a:spcBef>
        <a:spcAft>
          <a:spcPct val="0"/>
        </a:spcAft>
        <a:defRPr sz="3200">
          <a:solidFill>
            <a:schemeClr val="bg1"/>
          </a:solidFill>
          <a:latin typeface="Verdana" pitchFamily="34" charset="0"/>
          <a:ea typeface="Arial" charset="0"/>
          <a:cs typeface="Arial" charset="0"/>
        </a:defRPr>
      </a:lvl2pPr>
      <a:lvl3pPr algn="r" rtl="0" eaLnBrk="0" fontAlgn="base" hangingPunct="0">
        <a:spcBef>
          <a:spcPct val="0"/>
        </a:spcBef>
        <a:spcAft>
          <a:spcPct val="0"/>
        </a:spcAft>
        <a:defRPr sz="3200">
          <a:solidFill>
            <a:schemeClr val="bg1"/>
          </a:solidFill>
          <a:latin typeface="Verdana" pitchFamily="34" charset="0"/>
          <a:ea typeface="Arial" charset="0"/>
          <a:cs typeface="Arial" charset="0"/>
        </a:defRPr>
      </a:lvl3pPr>
      <a:lvl4pPr algn="r" rtl="0" eaLnBrk="0" fontAlgn="base" hangingPunct="0">
        <a:spcBef>
          <a:spcPct val="0"/>
        </a:spcBef>
        <a:spcAft>
          <a:spcPct val="0"/>
        </a:spcAft>
        <a:defRPr sz="3200">
          <a:solidFill>
            <a:schemeClr val="bg1"/>
          </a:solidFill>
          <a:latin typeface="Verdana" pitchFamily="34" charset="0"/>
          <a:ea typeface="Arial" charset="0"/>
          <a:cs typeface="Arial" charset="0"/>
        </a:defRPr>
      </a:lvl4pPr>
      <a:lvl5pPr algn="r" rtl="0" eaLnBrk="0" fontAlgn="base" hangingPunct="0">
        <a:spcBef>
          <a:spcPct val="0"/>
        </a:spcBef>
        <a:spcAft>
          <a:spcPct val="0"/>
        </a:spcAft>
        <a:defRPr sz="3200">
          <a:solidFill>
            <a:schemeClr val="bg1"/>
          </a:solidFill>
          <a:latin typeface="Verdana" pitchFamily="34" charset="0"/>
          <a:ea typeface="Arial" charset="0"/>
          <a:cs typeface="Arial" charset="0"/>
        </a:defRPr>
      </a:lvl5pPr>
      <a:lvl6pPr marL="457200" algn="r" rtl="0" fontAlgn="base">
        <a:spcBef>
          <a:spcPct val="0"/>
        </a:spcBef>
        <a:spcAft>
          <a:spcPct val="0"/>
        </a:spcAft>
        <a:defRPr sz="3200">
          <a:solidFill>
            <a:schemeClr val="bg1"/>
          </a:solidFill>
          <a:latin typeface="Verdana" pitchFamily="34" charset="0"/>
          <a:cs typeface="Arial" charset="0"/>
        </a:defRPr>
      </a:lvl6pPr>
      <a:lvl7pPr marL="914400" algn="r" rtl="0" fontAlgn="base">
        <a:spcBef>
          <a:spcPct val="0"/>
        </a:spcBef>
        <a:spcAft>
          <a:spcPct val="0"/>
        </a:spcAft>
        <a:defRPr sz="3200">
          <a:solidFill>
            <a:schemeClr val="bg1"/>
          </a:solidFill>
          <a:latin typeface="Verdana" pitchFamily="34" charset="0"/>
          <a:cs typeface="Arial" charset="0"/>
        </a:defRPr>
      </a:lvl7pPr>
      <a:lvl8pPr marL="1371600" algn="r" rtl="0" fontAlgn="base">
        <a:spcBef>
          <a:spcPct val="0"/>
        </a:spcBef>
        <a:spcAft>
          <a:spcPct val="0"/>
        </a:spcAft>
        <a:defRPr sz="3200">
          <a:solidFill>
            <a:schemeClr val="bg1"/>
          </a:solidFill>
          <a:latin typeface="Verdana" pitchFamily="34" charset="0"/>
          <a:cs typeface="Arial" charset="0"/>
        </a:defRPr>
      </a:lvl8pPr>
      <a:lvl9pPr marL="1828800" algn="r" rtl="0" fontAlgn="base">
        <a:spcBef>
          <a:spcPct val="0"/>
        </a:spcBef>
        <a:spcAft>
          <a:spcPct val="0"/>
        </a:spcAft>
        <a:defRPr sz="3200">
          <a:solidFill>
            <a:schemeClr val="bg1"/>
          </a:solidFill>
          <a:latin typeface="Verdana" pitchFamily="34" charset="0"/>
          <a:cs typeface="Arial" charset="0"/>
        </a:defRPr>
      </a:lvl9pPr>
    </p:titleStyle>
    <p:bodyStyle>
      <a:lvl1pPr marL="469900" indent="-469900" algn="l" rtl="0" eaLnBrk="0" fontAlgn="base" hangingPunct="0">
        <a:spcBef>
          <a:spcPct val="15000"/>
        </a:spcBef>
        <a:spcAft>
          <a:spcPct val="0"/>
        </a:spcAft>
        <a:buClr>
          <a:srgbClr val="FF0066"/>
        </a:buClr>
        <a:buFont typeface="Arial" panose="020B0604020202020204" pitchFamily="34" charset="0"/>
        <a:buChar char="⌂"/>
        <a:defRPr sz="3000">
          <a:solidFill>
            <a:schemeClr val="tx1"/>
          </a:solidFill>
          <a:latin typeface="+mn-lt"/>
          <a:ea typeface="Arial" charset="0"/>
          <a:cs typeface="+mn-cs"/>
        </a:defRPr>
      </a:lvl1pPr>
      <a:lvl2pPr marL="908050" indent="-436563" algn="l" rtl="0" eaLnBrk="0" fontAlgn="base" hangingPunct="0">
        <a:spcBef>
          <a:spcPct val="15000"/>
        </a:spcBef>
        <a:spcAft>
          <a:spcPct val="0"/>
        </a:spcAft>
        <a:buClr>
          <a:srgbClr val="FF0066"/>
        </a:buClr>
        <a:buFont typeface="Arial" panose="020B0604020202020204" pitchFamily="34" charset="0"/>
        <a:buChar char="⌂"/>
        <a:defRPr sz="2600">
          <a:solidFill>
            <a:schemeClr val="tx1"/>
          </a:solidFill>
          <a:latin typeface="+mn-lt"/>
          <a:ea typeface="Arial" charset="0"/>
          <a:cs typeface="+mn-cs"/>
        </a:defRPr>
      </a:lvl2pPr>
      <a:lvl3pPr marL="1304925" indent="-395288" algn="l" rtl="0" eaLnBrk="0" fontAlgn="base" hangingPunct="0">
        <a:spcBef>
          <a:spcPct val="15000"/>
        </a:spcBef>
        <a:spcAft>
          <a:spcPct val="0"/>
        </a:spcAft>
        <a:buClr>
          <a:srgbClr val="FF0066"/>
        </a:buClr>
        <a:buFont typeface="Arial" panose="020B0604020202020204" pitchFamily="34" charset="0"/>
        <a:buChar char="⌂"/>
        <a:defRPr sz="2300">
          <a:solidFill>
            <a:schemeClr val="tx1"/>
          </a:solidFill>
          <a:latin typeface="+mn-lt"/>
          <a:ea typeface="Arial" charset="0"/>
          <a:cs typeface="+mn-cs"/>
        </a:defRPr>
      </a:lvl3pPr>
      <a:lvl4pPr marL="1693863" indent="-387350" algn="l" rtl="0" eaLnBrk="0" fontAlgn="base" hangingPunct="0">
        <a:spcBef>
          <a:spcPct val="15000"/>
        </a:spcBef>
        <a:spcAft>
          <a:spcPct val="0"/>
        </a:spcAft>
        <a:buClr>
          <a:srgbClr val="FF0066"/>
        </a:buClr>
        <a:buFont typeface="Arial" panose="020B0604020202020204" pitchFamily="34" charset="0"/>
        <a:buChar char="⌂"/>
        <a:defRPr sz="2000">
          <a:solidFill>
            <a:schemeClr val="tx1"/>
          </a:solidFill>
          <a:latin typeface="+mn-lt"/>
          <a:ea typeface="Arial" charset="0"/>
          <a:cs typeface="+mn-cs"/>
        </a:defRPr>
      </a:lvl4pPr>
      <a:lvl5pPr marL="2093913" indent="-398463" algn="l" rtl="0" eaLnBrk="0" fontAlgn="base" hangingPunct="0">
        <a:spcBef>
          <a:spcPct val="15000"/>
        </a:spcBef>
        <a:spcAft>
          <a:spcPct val="0"/>
        </a:spcAft>
        <a:buClr>
          <a:srgbClr val="FF0066"/>
        </a:buClr>
        <a:buFont typeface="Arial" panose="020B0604020202020204" pitchFamily="34" charset="0"/>
        <a:buChar char="⌂"/>
        <a:defRPr sz="2000">
          <a:solidFill>
            <a:schemeClr val="tx1"/>
          </a:solidFill>
          <a:latin typeface="+mn-lt"/>
          <a:ea typeface="Arial" charset="0"/>
          <a:cs typeface="+mn-cs"/>
        </a:defRPr>
      </a:lvl5pPr>
      <a:lvl6pPr marL="2551113" indent="-398463" algn="l" rtl="0" fontAlgn="base">
        <a:spcBef>
          <a:spcPct val="15000"/>
        </a:spcBef>
        <a:spcAft>
          <a:spcPct val="0"/>
        </a:spcAft>
        <a:buClr>
          <a:srgbClr val="FF0066"/>
        </a:buClr>
        <a:buFont typeface="Arial" charset="0"/>
        <a:buChar char="⌂"/>
        <a:defRPr sz="2000">
          <a:solidFill>
            <a:schemeClr val="tx1"/>
          </a:solidFill>
          <a:latin typeface="+mn-lt"/>
          <a:cs typeface="+mn-cs"/>
        </a:defRPr>
      </a:lvl6pPr>
      <a:lvl7pPr marL="3008313" indent="-398463" algn="l" rtl="0" fontAlgn="base">
        <a:spcBef>
          <a:spcPct val="15000"/>
        </a:spcBef>
        <a:spcAft>
          <a:spcPct val="0"/>
        </a:spcAft>
        <a:buClr>
          <a:srgbClr val="FF0066"/>
        </a:buClr>
        <a:buFont typeface="Arial" charset="0"/>
        <a:buChar char="⌂"/>
        <a:defRPr sz="2000">
          <a:solidFill>
            <a:schemeClr val="tx1"/>
          </a:solidFill>
          <a:latin typeface="+mn-lt"/>
          <a:cs typeface="+mn-cs"/>
        </a:defRPr>
      </a:lvl7pPr>
      <a:lvl8pPr marL="3465513" indent="-398463" algn="l" rtl="0" fontAlgn="base">
        <a:spcBef>
          <a:spcPct val="15000"/>
        </a:spcBef>
        <a:spcAft>
          <a:spcPct val="0"/>
        </a:spcAft>
        <a:buClr>
          <a:srgbClr val="FF0066"/>
        </a:buClr>
        <a:buFont typeface="Arial" charset="0"/>
        <a:buChar char="⌂"/>
        <a:defRPr sz="2000">
          <a:solidFill>
            <a:schemeClr val="tx1"/>
          </a:solidFill>
          <a:latin typeface="+mn-lt"/>
          <a:cs typeface="+mn-cs"/>
        </a:defRPr>
      </a:lvl8pPr>
      <a:lvl9pPr marL="3922713" indent="-398463" algn="l" rtl="0" fontAlgn="base">
        <a:spcBef>
          <a:spcPct val="15000"/>
        </a:spcBef>
        <a:spcAft>
          <a:spcPct val="0"/>
        </a:spcAft>
        <a:buClr>
          <a:srgbClr val="FF0066"/>
        </a:buClr>
        <a:buFont typeface="Arial" charset="0"/>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7170" name="Line 2"/>
          <p:cNvSpPr>
            <a:spLocks noChangeShapeType="1"/>
          </p:cNvSpPr>
          <p:nvPr userDrawn="1"/>
        </p:nvSpPr>
        <p:spPr bwMode="auto">
          <a:xfrm>
            <a:off x="3276600" y="6165850"/>
            <a:ext cx="5616575" cy="0"/>
          </a:xfrm>
          <a:prstGeom prst="line">
            <a:avLst/>
          </a:prstGeom>
          <a:noFill/>
          <a:ln w="57150">
            <a:solidFill>
              <a:srgbClr val="99CC00"/>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7171" name="Rectangle 3"/>
          <p:cNvSpPr>
            <a:spLocks noChangeArrowheads="1"/>
          </p:cNvSpPr>
          <p:nvPr userDrawn="1"/>
        </p:nvSpPr>
        <p:spPr bwMode="auto">
          <a:xfrm>
            <a:off x="0" y="0"/>
            <a:ext cx="9144000" cy="1484313"/>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Verdana" panose="020B0604030504040204" pitchFamily="34" charset="0"/>
                <a:cs typeface="Arial" panose="020B0604020202020204" pitchFamily="34" charset="0"/>
              </a:defRPr>
            </a:lvl1pPr>
            <a:lvl2pPr marL="742950" indent="-285750">
              <a:defRPr>
                <a:solidFill>
                  <a:schemeClr val="tx1"/>
                </a:solidFill>
                <a:latin typeface="Verdana" panose="020B0604030504040204" pitchFamily="34" charset="0"/>
                <a:cs typeface="Arial" panose="020B0604020202020204" pitchFamily="34" charset="0"/>
              </a:defRPr>
            </a:lvl2pPr>
            <a:lvl3pPr marL="1143000" indent="-228600">
              <a:defRPr>
                <a:solidFill>
                  <a:schemeClr val="tx1"/>
                </a:solidFill>
                <a:latin typeface="Verdana" panose="020B0604030504040204" pitchFamily="34" charset="0"/>
                <a:cs typeface="Arial" panose="020B0604020202020204" pitchFamily="34" charset="0"/>
              </a:defRPr>
            </a:lvl3pPr>
            <a:lvl4pPr marL="1600200" indent="-228600">
              <a:defRPr>
                <a:solidFill>
                  <a:schemeClr val="tx1"/>
                </a:solidFill>
                <a:latin typeface="Verdana" panose="020B0604030504040204" pitchFamily="34" charset="0"/>
                <a:cs typeface="Arial" panose="020B0604020202020204" pitchFamily="34" charset="0"/>
              </a:defRPr>
            </a:lvl4pPr>
            <a:lvl5pPr marL="2057400" indent="-228600">
              <a:defRPr>
                <a:solidFill>
                  <a:schemeClr val="tx1"/>
                </a:solidFill>
                <a:latin typeface="Verdan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9pPr>
          </a:lstStyle>
          <a:p>
            <a:pPr algn="ctr" eaLnBrk="1" hangingPunct="1">
              <a:defRPr/>
            </a:pPr>
            <a:endParaRPr lang="en-US" altLang="en-US">
              <a:solidFill>
                <a:srgbClr val="000000"/>
              </a:solidFill>
            </a:endParaRPr>
          </a:p>
        </p:txBody>
      </p:sp>
      <p:sp>
        <p:nvSpPr>
          <p:cNvPr id="7172" name="AutoShape 4"/>
          <p:cNvSpPr>
            <a:spLocks noChangeArrowheads="1"/>
          </p:cNvSpPr>
          <p:nvPr userDrawn="1"/>
        </p:nvSpPr>
        <p:spPr bwMode="auto">
          <a:xfrm>
            <a:off x="395288" y="1125538"/>
            <a:ext cx="2592387" cy="358775"/>
          </a:xfrm>
          <a:prstGeom prst="triangle">
            <a:avLst>
              <a:gd name="adj" fmla="val 50000"/>
            </a:avLst>
          </a:prstGeom>
          <a:solidFill>
            <a:schemeClr val="bg1"/>
          </a:solidFill>
          <a:ln w="57150">
            <a:solidFill>
              <a:schemeClr val="bg1"/>
            </a:solidFill>
            <a:miter lim="800000"/>
            <a:headEnd/>
            <a:tailEnd/>
          </a:ln>
        </p:spPr>
        <p:txBody>
          <a:bodyPr wrap="none" anchor="ctr"/>
          <a:lstStyle>
            <a:lvl1pPr>
              <a:defRPr>
                <a:solidFill>
                  <a:schemeClr val="tx1"/>
                </a:solidFill>
                <a:latin typeface="Verdana" panose="020B0604030504040204" pitchFamily="34" charset="0"/>
                <a:cs typeface="Arial" panose="020B0604020202020204" pitchFamily="34" charset="0"/>
              </a:defRPr>
            </a:lvl1pPr>
            <a:lvl2pPr marL="742950" indent="-285750">
              <a:defRPr>
                <a:solidFill>
                  <a:schemeClr val="tx1"/>
                </a:solidFill>
                <a:latin typeface="Verdana" panose="020B0604030504040204" pitchFamily="34" charset="0"/>
                <a:cs typeface="Arial" panose="020B0604020202020204" pitchFamily="34" charset="0"/>
              </a:defRPr>
            </a:lvl2pPr>
            <a:lvl3pPr marL="1143000" indent="-228600">
              <a:defRPr>
                <a:solidFill>
                  <a:schemeClr val="tx1"/>
                </a:solidFill>
                <a:latin typeface="Verdana" panose="020B0604030504040204" pitchFamily="34" charset="0"/>
                <a:cs typeface="Arial" panose="020B0604020202020204" pitchFamily="34" charset="0"/>
              </a:defRPr>
            </a:lvl3pPr>
            <a:lvl4pPr marL="1600200" indent="-228600">
              <a:defRPr>
                <a:solidFill>
                  <a:schemeClr val="tx1"/>
                </a:solidFill>
                <a:latin typeface="Verdana" panose="020B0604030504040204" pitchFamily="34" charset="0"/>
                <a:cs typeface="Arial" panose="020B0604020202020204" pitchFamily="34" charset="0"/>
              </a:defRPr>
            </a:lvl4pPr>
            <a:lvl5pPr marL="2057400" indent="-228600">
              <a:defRPr>
                <a:solidFill>
                  <a:schemeClr val="tx1"/>
                </a:solidFill>
                <a:latin typeface="Verdan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9pPr>
          </a:lstStyle>
          <a:p>
            <a:pPr algn="ctr" eaLnBrk="1" hangingPunct="1">
              <a:defRPr/>
            </a:pPr>
            <a:endParaRPr lang="en-US" altLang="en-US">
              <a:solidFill>
                <a:srgbClr val="000000"/>
              </a:solidFill>
            </a:endParaRPr>
          </a:p>
        </p:txBody>
      </p:sp>
      <p:sp>
        <p:nvSpPr>
          <p:cNvPr id="68613" name="Rectangle 5"/>
          <p:cNvSpPr>
            <a:spLocks noGrp="1" noChangeArrowheads="1"/>
          </p:cNvSpPr>
          <p:nvPr>
            <p:ph type="title"/>
          </p:nvPr>
        </p:nvSpPr>
        <p:spPr bwMode="auto">
          <a:xfrm>
            <a:off x="2700338" y="620713"/>
            <a:ext cx="6443662"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p>
            <a:pPr lvl="0"/>
            <a:r>
              <a:rPr lang="en-GB" altLang="en-US"/>
              <a:t>Click to edit Master title style</a:t>
            </a:r>
          </a:p>
        </p:txBody>
      </p:sp>
      <p:sp>
        <p:nvSpPr>
          <p:cNvPr id="68614" name="Rectangle 6"/>
          <p:cNvSpPr>
            <a:spLocks noGrp="1" noChangeArrowheads="1"/>
          </p:cNvSpPr>
          <p:nvPr>
            <p:ph type="body" idx="1"/>
          </p:nvPr>
        </p:nvSpPr>
        <p:spPr bwMode="auto">
          <a:xfrm>
            <a:off x="566738" y="1628775"/>
            <a:ext cx="8001000" cy="426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GB" altLang="en-US"/>
              <a:t>Click to edit Master text styles</a:t>
            </a:r>
          </a:p>
          <a:p>
            <a:pPr lvl="1"/>
            <a:r>
              <a:rPr lang="en-GB" altLang="en-US"/>
              <a:t>Second level</a:t>
            </a:r>
          </a:p>
          <a:p>
            <a:pPr lvl="2"/>
            <a:r>
              <a:rPr lang="en-GB" altLang="en-US"/>
              <a:t>Third level</a:t>
            </a:r>
          </a:p>
          <a:p>
            <a:pPr lvl="3"/>
            <a:r>
              <a:rPr lang="en-GB" altLang="en-US"/>
              <a:t>Fourth level</a:t>
            </a:r>
          </a:p>
          <a:p>
            <a:pPr lvl="4"/>
            <a:r>
              <a:rPr lang="en-GB" altLang="en-US"/>
              <a:t>Fifth level</a:t>
            </a:r>
          </a:p>
        </p:txBody>
      </p:sp>
      <p:sp>
        <p:nvSpPr>
          <p:cNvPr id="7175" name="Line 7"/>
          <p:cNvSpPr>
            <a:spLocks noChangeShapeType="1"/>
          </p:cNvSpPr>
          <p:nvPr userDrawn="1"/>
        </p:nvSpPr>
        <p:spPr bwMode="auto">
          <a:xfrm>
            <a:off x="828675" y="6021388"/>
            <a:ext cx="8064500" cy="0"/>
          </a:xfrm>
          <a:prstGeom prst="line">
            <a:avLst/>
          </a:prstGeom>
          <a:noFill/>
          <a:ln w="57150">
            <a:solidFill>
              <a:srgbClr val="0099FF"/>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7176" name="Line 8"/>
          <p:cNvSpPr>
            <a:spLocks noChangeShapeType="1"/>
          </p:cNvSpPr>
          <p:nvPr userDrawn="1"/>
        </p:nvSpPr>
        <p:spPr bwMode="auto">
          <a:xfrm>
            <a:off x="2484438" y="6092825"/>
            <a:ext cx="6408737" cy="0"/>
          </a:xfrm>
          <a:prstGeom prst="line">
            <a:avLst/>
          </a:prstGeom>
          <a:noFill/>
          <a:ln w="57150">
            <a:solidFill>
              <a:srgbClr val="FF0066"/>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7177" name="Rectangle 10"/>
          <p:cNvSpPr>
            <a:spLocks noChangeArrowheads="1"/>
          </p:cNvSpPr>
          <p:nvPr/>
        </p:nvSpPr>
        <p:spPr bwMode="auto">
          <a:xfrm>
            <a:off x="3124200" y="6381750"/>
            <a:ext cx="2895600"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Verdana" panose="020B0604030504040204" pitchFamily="34" charset="0"/>
                <a:cs typeface="Arial" panose="020B0604020202020204" pitchFamily="34" charset="0"/>
              </a:defRPr>
            </a:lvl1pPr>
            <a:lvl2pPr marL="742950" indent="-285750">
              <a:defRPr>
                <a:solidFill>
                  <a:schemeClr val="tx1"/>
                </a:solidFill>
                <a:latin typeface="Verdana" panose="020B0604030504040204" pitchFamily="34" charset="0"/>
                <a:cs typeface="Arial" panose="020B0604020202020204" pitchFamily="34" charset="0"/>
              </a:defRPr>
            </a:lvl2pPr>
            <a:lvl3pPr marL="1143000" indent="-228600">
              <a:defRPr>
                <a:solidFill>
                  <a:schemeClr val="tx1"/>
                </a:solidFill>
                <a:latin typeface="Verdana" panose="020B0604030504040204" pitchFamily="34" charset="0"/>
                <a:cs typeface="Arial" panose="020B0604020202020204" pitchFamily="34" charset="0"/>
              </a:defRPr>
            </a:lvl3pPr>
            <a:lvl4pPr marL="1600200" indent="-228600">
              <a:defRPr>
                <a:solidFill>
                  <a:schemeClr val="tx1"/>
                </a:solidFill>
                <a:latin typeface="Verdana" panose="020B0604030504040204" pitchFamily="34" charset="0"/>
                <a:cs typeface="Arial" panose="020B0604020202020204" pitchFamily="34" charset="0"/>
              </a:defRPr>
            </a:lvl4pPr>
            <a:lvl5pPr marL="2057400" indent="-228600">
              <a:defRPr>
                <a:solidFill>
                  <a:schemeClr val="tx1"/>
                </a:solidFill>
                <a:latin typeface="Verdan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9pPr>
          </a:lstStyle>
          <a:p>
            <a:pPr algn="ctr" eaLnBrk="1" hangingPunct="1">
              <a:defRPr/>
            </a:pPr>
            <a:endParaRPr lang="en-US" altLang="en-US" sz="1200">
              <a:solidFill>
                <a:srgbClr val="A3B2C1"/>
              </a:solidFill>
            </a:endParaRPr>
          </a:p>
        </p:txBody>
      </p:sp>
      <p:sp>
        <p:nvSpPr>
          <p:cNvPr id="7178" name="Rectangle 11"/>
          <p:cNvSpPr>
            <a:spLocks noChangeArrowheads="1"/>
          </p:cNvSpPr>
          <p:nvPr/>
        </p:nvSpPr>
        <p:spPr bwMode="auto">
          <a:xfrm>
            <a:off x="7381875" y="6381750"/>
            <a:ext cx="1654175" cy="215900"/>
          </a:xfrm>
          <a:prstGeom prst="rect">
            <a:avLst/>
          </a:prstGeom>
          <a:noFill/>
          <a:ln>
            <a:noFill/>
          </a:ln>
          <a:extLst/>
        </p:spPr>
        <p:txBody>
          <a:bodyPr/>
          <a:lstStyle>
            <a:lvl1pPr eaLnBrk="0" hangingPunct="0">
              <a:defRPr>
                <a:solidFill>
                  <a:schemeClr val="tx1"/>
                </a:solidFill>
                <a:latin typeface="Verdana" pitchFamily="34" charset="0"/>
                <a:cs typeface="Arial" charset="0"/>
              </a:defRPr>
            </a:lvl1pPr>
            <a:lvl2pPr marL="742950" indent="-285750" eaLnBrk="0" hangingPunct="0">
              <a:defRPr>
                <a:solidFill>
                  <a:schemeClr val="tx1"/>
                </a:solidFill>
                <a:latin typeface="Verdana" pitchFamily="34" charset="0"/>
                <a:cs typeface="Arial" charset="0"/>
              </a:defRPr>
            </a:lvl2pPr>
            <a:lvl3pPr marL="1143000" indent="-228600" eaLnBrk="0" hangingPunct="0">
              <a:defRPr>
                <a:solidFill>
                  <a:schemeClr val="tx1"/>
                </a:solidFill>
                <a:latin typeface="Verdana" pitchFamily="34" charset="0"/>
                <a:cs typeface="Arial" charset="0"/>
              </a:defRPr>
            </a:lvl3pPr>
            <a:lvl4pPr marL="1600200" indent="-228600" eaLnBrk="0" hangingPunct="0">
              <a:defRPr>
                <a:solidFill>
                  <a:schemeClr val="tx1"/>
                </a:solidFill>
                <a:latin typeface="Verdana" pitchFamily="34" charset="0"/>
                <a:cs typeface="Arial" charset="0"/>
              </a:defRPr>
            </a:lvl4pPr>
            <a:lvl5pPr marL="2057400" indent="-228600" eaLnBrk="0" hangingPunct="0">
              <a:defRPr>
                <a:solidFill>
                  <a:schemeClr val="tx1"/>
                </a:solidFill>
                <a:latin typeface="Verdana" pitchFamily="34" charset="0"/>
                <a:cs typeface="Arial" charset="0"/>
              </a:defRPr>
            </a:lvl5pPr>
            <a:lvl6pPr marL="2514600" indent="-228600" algn="ctr" eaLnBrk="0" fontAlgn="base" hangingPunct="0">
              <a:spcBef>
                <a:spcPct val="0"/>
              </a:spcBef>
              <a:spcAft>
                <a:spcPct val="0"/>
              </a:spcAft>
              <a:defRPr>
                <a:solidFill>
                  <a:schemeClr val="tx1"/>
                </a:solidFill>
                <a:latin typeface="Verdana" pitchFamily="34" charset="0"/>
                <a:cs typeface="Arial" charset="0"/>
              </a:defRPr>
            </a:lvl6pPr>
            <a:lvl7pPr marL="2971800" indent="-228600" algn="ctr" eaLnBrk="0" fontAlgn="base" hangingPunct="0">
              <a:spcBef>
                <a:spcPct val="0"/>
              </a:spcBef>
              <a:spcAft>
                <a:spcPct val="0"/>
              </a:spcAft>
              <a:defRPr>
                <a:solidFill>
                  <a:schemeClr val="tx1"/>
                </a:solidFill>
                <a:latin typeface="Verdana" pitchFamily="34" charset="0"/>
                <a:cs typeface="Arial" charset="0"/>
              </a:defRPr>
            </a:lvl7pPr>
            <a:lvl8pPr marL="3429000" indent="-228600" algn="ctr" eaLnBrk="0" fontAlgn="base" hangingPunct="0">
              <a:spcBef>
                <a:spcPct val="0"/>
              </a:spcBef>
              <a:spcAft>
                <a:spcPct val="0"/>
              </a:spcAft>
              <a:defRPr>
                <a:solidFill>
                  <a:schemeClr val="tx1"/>
                </a:solidFill>
                <a:latin typeface="Verdana" pitchFamily="34" charset="0"/>
                <a:cs typeface="Arial" charset="0"/>
              </a:defRPr>
            </a:lvl8pPr>
            <a:lvl9pPr marL="3886200" indent="-228600" algn="ctr" eaLnBrk="0" fontAlgn="base" hangingPunct="0">
              <a:spcBef>
                <a:spcPct val="0"/>
              </a:spcBef>
              <a:spcAft>
                <a:spcPct val="0"/>
              </a:spcAft>
              <a:defRPr>
                <a:solidFill>
                  <a:schemeClr val="tx1"/>
                </a:solidFill>
                <a:latin typeface="Verdana" pitchFamily="34" charset="0"/>
                <a:cs typeface="Arial" charset="0"/>
              </a:defRPr>
            </a:lvl9pPr>
          </a:lstStyle>
          <a:p>
            <a:pPr eaLnBrk="1" hangingPunct="1">
              <a:defRPr/>
            </a:pPr>
            <a:r>
              <a:rPr lang="en-GB" altLang="en-US" sz="1000" dirty="0">
                <a:solidFill>
                  <a:srgbClr val="A3B2C1"/>
                </a:solidFill>
              </a:rPr>
              <a:t>©JUSTHOUSING212</a:t>
            </a:r>
          </a:p>
        </p:txBody>
      </p:sp>
    </p:spTree>
  </p:cSld>
  <p:clrMap bg1="lt1" tx1="dk1" bg2="lt2" tx2="dk2" accent1="accent1" accent2="accent2" accent3="accent3" accent4="accent4" accent5="accent5" accent6="accent6" hlink="hlink" folHlink="folHlink"/>
  <p:sldLayoutIdLst>
    <p:sldLayoutId id="2147488758" r:id="rId1"/>
    <p:sldLayoutId id="2147488759" r:id="rId2"/>
    <p:sldLayoutId id="2147488760" r:id="rId3"/>
    <p:sldLayoutId id="2147488761" r:id="rId4"/>
    <p:sldLayoutId id="2147488762" r:id="rId5"/>
    <p:sldLayoutId id="2147488763" r:id="rId6"/>
    <p:sldLayoutId id="2147488764" r:id="rId7"/>
    <p:sldLayoutId id="2147488765" r:id="rId8"/>
    <p:sldLayoutId id="2147488766" r:id="rId9"/>
    <p:sldLayoutId id="2147488767" r:id="rId10"/>
    <p:sldLayoutId id="2147488768" r:id="rId11"/>
  </p:sldLayoutIdLst>
  <p:transition advClick="0"/>
  <p:timing>
    <p:tnLst>
      <p:par>
        <p:cTn id="1" dur="indefinite" restart="never" nodeType="tmRoot"/>
      </p:par>
    </p:tnLst>
  </p:timing>
  <p:hf hdr="0" ftr="0" dt="0"/>
  <p:txStyles>
    <p:titleStyle>
      <a:lvl1pPr algn="r" rtl="0" eaLnBrk="0" fontAlgn="base" hangingPunct="0">
        <a:spcBef>
          <a:spcPct val="0"/>
        </a:spcBef>
        <a:spcAft>
          <a:spcPct val="0"/>
        </a:spcAft>
        <a:defRPr sz="3200">
          <a:solidFill>
            <a:schemeClr val="bg1"/>
          </a:solidFill>
          <a:latin typeface="+mj-lt"/>
          <a:ea typeface="Arial" charset="0"/>
          <a:cs typeface="+mj-cs"/>
        </a:defRPr>
      </a:lvl1pPr>
      <a:lvl2pPr algn="r" rtl="0" eaLnBrk="0" fontAlgn="base" hangingPunct="0">
        <a:spcBef>
          <a:spcPct val="0"/>
        </a:spcBef>
        <a:spcAft>
          <a:spcPct val="0"/>
        </a:spcAft>
        <a:defRPr sz="3200">
          <a:solidFill>
            <a:schemeClr val="bg1"/>
          </a:solidFill>
          <a:latin typeface="Verdana" pitchFamily="34" charset="0"/>
          <a:ea typeface="Arial" charset="0"/>
          <a:cs typeface="Arial" charset="0"/>
        </a:defRPr>
      </a:lvl2pPr>
      <a:lvl3pPr algn="r" rtl="0" eaLnBrk="0" fontAlgn="base" hangingPunct="0">
        <a:spcBef>
          <a:spcPct val="0"/>
        </a:spcBef>
        <a:spcAft>
          <a:spcPct val="0"/>
        </a:spcAft>
        <a:defRPr sz="3200">
          <a:solidFill>
            <a:schemeClr val="bg1"/>
          </a:solidFill>
          <a:latin typeface="Verdana" pitchFamily="34" charset="0"/>
          <a:ea typeface="Arial" charset="0"/>
          <a:cs typeface="Arial" charset="0"/>
        </a:defRPr>
      </a:lvl3pPr>
      <a:lvl4pPr algn="r" rtl="0" eaLnBrk="0" fontAlgn="base" hangingPunct="0">
        <a:spcBef>
          <a:spcPct val="0"/>
        </a:spcBef>
        <a:spcAft>
          <a:spcPct val="0"/>
        </a:spcAft>
        <a:defRPr sz="3200">
          <a:solidFill>
            <a:schemeClr val="bg1"/>
          </a:solidFill>
          <a:latin typeface="Verdana" pitchFamily="34" charset="0"/>
          <a:ea typeface="Arial" charset="0"/>
          <a:cs typeface="Arial" charset="0"/>
        </a:defRPr>
      </a:lvl4pPr>
      <a:lvl5pPr algn="r" rtl="0" eaLnBrk="0" fontAlgn="base" hangingPunct="0">
        <a:spcBef>
          <a:spcPct val="0"/>
        </a:spcBef>
        <a:spcAft>
          <a:spcPct val="0"/>
        </a:spcAft>
        <a:defRPr sz="3200">
          <a:solidFill>
            <a:schemeClr val="bg1"/>
          </a:solidFill>
          <a:latin typeface="Verdana" pitchFamily="34" charset="0"/>
          <a:ea typeface="Arial" charset="0"/>
          <a:cs typeface="Arial" charset="0"/>
        </a:defRPr>
      </a:lvl5pPr>
      <a:lvl6pPr marL="457200" algn="r" rtl="0" fontAlgn="base">
        <a:spcBef>
          <a:spcPct val="0"/>
        </a:spcBef>
        <a:spcAft>
          <a:spcPct val="0"/>
        </a:spcAft>
        <a:defRPr sz="3200">
          <a:solidFill>
            <a:schemeClr val="bg1"/>
          </a:solidFill>
          <a:latin typeface="Verdana" pitchFamily="34" charset="0"/>
          <a:cs typeface="Arial" charset="0"/>
        </a:defRPr>
      </a:lvl6pPr>
      <a:lvl7pPr marL="914400" algn="r" rtl="0" fontAlgn="base">
        <a:spcBef>
          <a:spcPct val="0"/>
        </a:spcBef>
        <a:spcAft>
          <a:spcPct val="0"/>
        </a:spcAft>
        <a:defRPr sz="3200">
          <a:solidFill>
            <a:schemeClr val="bg1"/>
          </a:solidFill>
          <a:latin typeface="Verdana" pitchFamily="34" charset="0"/>
          <a:cs typeface="Arial" charset="0"/>
        </a:defRPr>
      </a:lvl7pPr>
      <a:lvl8pPr marL="1371600" algn="r" rtl="0" fontAlgn="base">
        <a:spcBef>
          <a:spcPct val="0"/>
        </a:spcBef>
        <a:spcAft>
          <a:spcPct val="0"/>
        </a:spcAft>
        <a:defRPr sz="3200">
          <a:solidFill>
            <a:schemeClr val="bg1"/>
          </a:solidFill>
          <a:latin typeface="Verdana" pitchFamily="34" charset="0"/>
          <a:cs typeface="Arial" charset="0"/>
        </a:defRPr>
      </a:lvl8pPr>
      <a:lvl9pPr marL="1828800" algn="r" rtl="0" fontAlgn="base">
        <a:spcBef>
          <a:spcPct val="0"/>
        </a:spcBef>
        <a:spcAft>
          <a:spcPct val="0"/>
        </a:spcAft>
        <a:defRPr sz="3200">
          <a:solidFill>
            <a:schemeClr val="bg1"/>
          </a:solidFill>
          <a:latin typeface="Verdana" pitchFamily="34" charset="0"/>
          <a:cs typeface="Arial" charset="0"/>
        </a:defRPr>
      </a:lvl9pPr>
    </p:titleStyle>
    <p:bodyStyle>
      <a:lvl1pPr marL="469900" indent="-469900" algn="l" rtl="0" eaLnBrk="0" fontAlgn="base" hangingPunct="0">
        <a:spcBef>
          <a:spcPct val="15000"/>
        </a:spcBef>
        <a:spcAft>
          <a:spcPct val="0"/>
        </a:spcAft>
        <a:buClr>
          <a:srgbClr val="0099FF"/>
        </a:buClr>
        <a:buFont typeface="Arial" panose="020B0604020202020204" pitchFamily="34" charset="0"/>
        <a:buChar char="⌂"/>
        <a:defRPr sz="3000">
          <a:solidFill>
            <a:schemeClr val="tx1"/>
          </a:solidFill>
          <a:latin typeface="+mn-lt"/>
          <a:ea typeface="Arial" charset="0"/>
          <a:cs typeface="+mn-cs"/>
        </a:defRPr>
      </a:lvl1pPr>
      <a:lvl2pPr marL="908050" indent="-436563" algn="l" rtl="0" eaLnBrk="0" fontAlgn="base" hangingPunct="0">
        <a:spcBef>
          <a:spcPct val="15000"/>
        </a:spcBef>
        <a:spcAft>
          <a:spcPct val="0"/>
        </a:spcAft>
        <a:buClr>
          <a:srgbClr val="0099FF"/>
        </a:buClr>
        <a:buFont typeface="Arial" panose="020B0604020202020204" pitchFamily="34" charset="0"/>
        <a:buChar char="⌂"/>
        <a:defRPr sz="2600">
          <a:solidFill>
            <a:schemeClr val="tx1"/>
          </a:solidFill>
          <a:latin typeface="+mn-lt"/>
          <a:ea typeface="Arial" charset="0"/>
          <a:cs typeface="+mn-cs"/>
        </a:defRPr>
      </a:lvl2pPr>
      <a:lvl3pPr marL="1304925" indent="-395288" algn="l" rtl="0" eaLnBrk="0" fontAlgn="base" hangingPunct="0">
        <a:spcBef>
          <a:spcPct val="15000"/>
        </a:spcBef>
        <a:spcAft>
          <a:spcPct val="0"/>
        </a:spcAft>
        <a:buClr>
          <a:srgbClr val="0099FF"/>
        </a:buClr>
        <a:buFont typeface="Arial" panose="020B0604020202020204" pitchFamily="34" charset="0"/>
        <a:buChar char="⌂"/>
        <a:defRPr sz="2300">
          <a:solidFill>
            <a:schemeClr val="tx1"/>
          </a:solidFill>
          <a:latin typeface="+mn-lt"/>
          <a:ea typeface="Arial" charset="0"/>
          <a:cs typeface="+mn-cs"/>
        </a:defRPr>
      </a:lvl3pPr>
      <a:lvl4pPr marL="1693863" indent="-387350" algn="l" rtl="0" eaLnBrk="0" fontAlgn="base" hangingPunct="0">
        <a:spcBef>
          <a:spcPct val="15000"/>
        </a:spcBef>
        <a:spcAft>
          <a:spcPct val="0"/>
        </a:spcAft>
        <a:buClr>
          <a:srgbClr val="0099FF"/>
        </a:buClr>
        <a:buFont typeface="Arial" panose="020B0604020202020204" pitchFamily="34" charset="0"/>
        <a:buChar char="⌂"/>
        <a:defRPr sz="2000">
          <a:solidFill>
            <a:schemeClr val="tx1"/>
          </a:solidFill>
          <a:latin typeface="+mn-lt"/>
          <a:ea typeface="Arial" charset="0"/>
          <a:cs typeface="+mn-cs"/>
        </a:defRPr>
      </a:lvl4pPr>
      <a:lvl5pPr marL="2093913" indent="-398463" algn="l" rtl="0" eaLnBrk="0" fontAlgn="base" hangingPunct="0">
        <a:spcBef>
          <a:spcPct val="15000"/>
        </a:spcBef>
        <a:spcAft>
          <a:spcPct val="0"/>
        </a:spcAft>
        <a:buClr>
          <a:srgbClr val="0099FF"/>
        </a:buClr>
        <a:buFont typeface="Arial" panose="020B0604020202020204" pitchFamily="34" charset="0"/>
        <a:buChar char="⌂"/>
        <a:defRPr sz="2000">
          <a:solidFill>
            <a:schemeClr val="tx1"/>
          </a:solidFill>
          <a:latin typeface="+mn-lt"/>
          <a:ea typeface="Arial" charset="0"/>
          <a:cs typeface="+mn-cs"/>
        </a:defRPr>
      </a:lvl5pPr>
      <a:lvl6pPr marL="2551113" indent="-398463" algn="l" rtl="0" fontAlgn="base">
        <a:spcBef>
          <a:spcPct val="15000"/>
        </a:spcBef>
        <a:spcAft>
          <a:spcPct val="0"/>
        </a:spcAft>
        <a:buClr>
          <a:srgbClr val="0099FF"/>
        </a:buClr>
        <a:buFont typeface="Arial" charset="0"/>
        <a:buChar char="⌂"/>
        <a:defRPr sz="2000">
          <a:solidFill>
            <a:schemeClr val="tx1"/>
          </a:solidFill>
          <a:latin typeface="+mn-lt"/>
          <a:cs typeface="+mn-cs"/>
        </a:defRPr>
      </a:lvl6pPr>
      <a:lvl7pPr marL="3008313" indent="-398463" algn="l" rtl="0" fontAlgn="base">
        <a:spcBef>
          <a:spcPct val="15000"/>
        </a:spcBef>
        <a:spcAft>
          <a:spcPct val="0"/>
        </a:spcAft>
        <a:buClr>
          <a:srgbClr val="0099FF"/>
        </a:buClr>
        <a:buFont typeface="Arial" charset="0"/>
        <a:buChar char="⌂"/>
        <a:defRPr sz="2000">
          <a:solidFill>
            <a:schemeClr val="tx1"/>
          </a:solidFill>
          <a:latin typeface="+mn-lt"/>
          <a:cs typeface="+mn-cs"/>
        </a:defRPr>
      </a:lvl7pPr>
      <a:lvl8pPr marL="3465513" indent="-398463" algn="l" rtl="0" fontAlgn="base">
        <a:spcBef>
          <a:spcPct val="15000"/>
        </a:spcBef>
        <a:spcAft>
          <a:spcPct val="0"/>
        </a:spcAft>
        <a:buClr>
          <a:srgbClr val="0099FF"/>
        </a:buClr>
        <a:buFont typeface="Arial" charset="0"/>
        <a:buChar char="⌂"/>
        <a:defRPr sz="2000">
          <a:solidFill>
            <a:schemeClr val="tx1"/>
          </a:solidFill>
          <a:latin typeface="+mn-lt"/>
          <a:cs typeface="+mn-cs"/>
        </a:defRPr>
      </a:lvl8pPr>
      <a:lvl9pPr marL="3922713" indent="-398463" algn="l" rtl="0" fontAlgn="base">
        <a:spcBef>
          <a:spcPct val="15000"/>
        </a:spcBef>
        <a:spcAft>
          <a:spcPct val="0"/>
        </a:spcAft>
        <a:buClr>
          <a:srgbClr val="0099FF"/>
        </a:buClr>
        <a:buFont typeface="Arial" charset="0"/>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8194" name="Line 2"/>
          <p:cNvSpPr>
            <a:spLocks noChangeShapeType="1"/>
          </p:cNvSpPr>
          <p:nvPr userDrawn="1"/>
        </p:nvSpPr>
        <p:spPr bwMode="auto">
          <a:xfrm>
            <a:off x="3276600" y="6165850"/>
            <a:ext cx="5616575" cy="0"/>
          </a:xfrm>
          <a:prstGeom prst="line">
            <a:avLst/>
          </a:prstGeom>
          <a:noFill/>
          <a:ln w="57150">
            <a:solidFill>
              <a:srgbClr val="99CC00"/>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8195" name="Rectangle 4"/>
          <p:cNvSpPr>
            <a:spLocks noChangeArrowheads="1"/>
          </p:cNvSpPr>
          <p:nvPr userDrawn="1"/>
        </p:nvSpPr>
        <p:spPr bwMode="auto">
          <a:xfrm>
            <a:off x="0" y="0"/>
            <a:ext cx="9144000" cy="1484313"/>
          </a:xfrm>
          <a:prstGeom prst="rect">
            <a:avLst/>
          </a:prstGeom>
          <a:solidFill>
            <a:srgbClr val="FF0066"/>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Verdana" panose="020B0604030504040204" pitchFamily="34" charset="0"/>
                <a:cs typeface="Arial" panose="020B0604020202020204" pitchFamily="34" charset="0"/>
              </a:defRPr>
            </a:lvl1pPr>
            <a:lvl2pPr marL="742950" indent="-285750">
              <a:defRPr>
                <a:solidFill>
                  <a:schemeClr val="tx1"/>
                </a:solidFill>
                <a:latin typeface="Verdana" panose="020B0604030504040204" pitchFamily="34" charset="0"/>
                <a:cs typeface="Arial" panose="020B0604020202020204" pitchFamily="34" charset="0"/>
              </a:defRPr>
            </a:lvl2pPr>
            <a:lvl3pPr marL="1143000" indent="-228600">
              <a:defRPr>
                <a:solidFill>
                  <a:schemeClr val="tx1"/>
                </a:solidFill>
                <a:latin typeface="Verdana" panose="020B0604030504040204" pitchFamily="34" charset="0"/>
                <a:cs typeface="Arial" panose="020B0604020202020204" pitchFamily="34" charset="0"/>
              </a:defRPr>
            </a:lvl3pPr>
            <a:lvl4pPr marL="1600200" indent="-228600">
              <a:defRPr>
                <a:solidFill>
                  <a:schemeClr val="tx1"/>
                </a:solidFill>
                <a:latin typeface="Verdana" panose="020B0604030504040204" pitchFamily="34" charset="0"/>
                <a:cs typeface="Arial" panose="020B0604020202020204" pitchFamily="34" charset="0"/>
              </a:defRPr>
            </a:lvl4pPr>
            <a:lvl5pPr marL="2057400" indent="-228600">
              <a:defRPr>
                <a:solidFill>
                  <a:schemeClr val="tx1"/>
                </a:solidFill>
                <a:latin typeface="Verdan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9pPr>
          </a:lstStyle>
          <a:p>
            <a:pPr algn="ctr" eaLnBrk="1" hangingPunct="1">
              <a:defRPr/>
            </a:pPr>
            <a:endParaRPr lang="en-US" altLang="en-US">
              <a:solidFill>
                <a:srgbClr val="000000"/>
              </a:solidFill>
            </a:endParaRPr>
          </a:p>
        </p:txBody>
      </p:sp>
      <p:sp>
        <p:nvSpPr>
          <p:cNvPr id="8196" name="AutoShape 5"/>
          <p:cNvSpPr>
            <a:spLocks noChangeArrowheads="1"/>
          </p:cNvSpPr>
          <p:nvPr userDrawn="1"/>
        </p:nvSpPr>
        <p:spPr bwMode="auto">
          <a:xfrm>
            <a:off x="395288" y="1125538"/>
            <a:ext cx="2592387" cy="358775"/>
          </a:xfrm>
          <a:prstGeom prst="triangle">
            <a:avLst>
              <a:gd name="adj" fmla="val 50000"/>
            </a:avLst>
          </a:prstGeom>
          <a:solidFill>
            <a:schemeClr val="bg1"/>
          </a:solidFill>
          <a:ln w="57150">
            <a:solidFill>
              <a:schemeClr val="bg1"/>
            </a:solidFill>
            <a:miter lim="800000"/>
            <a:headEnd/>
            <a:tailEnd/>
          </a:ln>
        </p:spPr>
        <p:txBody>
          <a:bodyPr wrap="none" anchor="ctr"/>
          <a:lstStyle>
            <a:lvl1pPr>
              <a:defRPr>
                <a:solidFill>
                  <a:schemeClr val="tx1"/>
                </a:solidFill>
                <a:latin typeface="Verdana" panose="020B0604030504040204" pitchFamily="34" charset="0"/>
                <a:cs typeface="Arial" panose="020B0604020202020204" pitchFamily="34" charset="0"/>
              </a:defRPr>
            </a:lvl1pPr>
            <a:lvl2pPr marL="742950" indent="-285750">
              <a:defRPr>
                <a:solidFill>
                  <a:schemeClr val="tx1"/>
                </a:solidFill>
                <a:latin typeface="Verdana" panose="020B0604030504040204" pitchFamily="34" charset="0"/>
                <a:cs typeface="Arial" panose="020B0604020202020204" pitchFamily="34" charset="0"/>
              </a:defRPr>
            </a:lvl2pPr>
            <a:lvl3pPr marL="1143000" indent="-228600">
              <a:defRPr>
                <a:solidFill>
                  <a:schemeClr val="tx1"/>
                </a:solidFill>
                <a:latin typeface="Verdana" panose="020B0604030504040204" pitchFamily="34" charset="0"/>
                <a:cs typeface="Arial" panose="020B0604020202020204" pitchFamily="34" charset="0"/>
              </a:defRPr>
            </a:lvl3pPr>
            <a:lvl4pPr marL="1600200" indent="-228600">
              <a:defRPr>
                <a:solidFill>
                  <a:schemeClr val="tx1"/>
                </a:solidFill>
                <a:latin typeface="Verdana" panose="020B0604030504040204" pitchFamily="34" charset="0"/>
                <a:cs typeface="Arial" panose="020B0604020202020204" pitchFamily="34" charset="0"/>
              </a:defRPr>
            </a:lvl4pPr>
            <a:lvl5pPr marL="2057400" indent="-228600">
              <a:defRPr>
                <a:solidFill>
                  <a:schemeClr val="tx1"/>
                </a:solidFill>
                <a:latin typeface="Verdan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9pPr>
          </a:lstStyle>
          <a:p>
            <a:pPr algn="ctr" eaLnBrk="1" hangingPunct="1">
              <a:defRPr/>
            </a:pPr>
            <a:endParaRPr lang="en-US" altLang="en-US">
              <a:solidFill>
                <a:srgbClr val="000000"/>
              </a:solidFill>
            </a:endParaRPr>
          </a:p>
        </p:txBody>
      </p:sp>
      <p:sp>
        <p:nvSpPr>
          <p:cNvPr id="65542" name="Rectangle 6"/>
          <p:cNvSpPr>
            <a:spLocks noGrp="1" noChangeArrowheads="1"/>
          </p:cNvSpPr>
          <p:nvPr>
            <p:ph type="title"/>
          </p:nvPr>
        </p:nvSpPr>
        <p:spPr bwMode="auto">
          <a:xfrm>
            <a:off x="2700338" y="620713"/>
            <a:ext cx="6443662"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p>
            <a:pPr lvl="0"/>
            <a:r>
              <a:rPr lang="en-GB" altLang="en-US"/>
              <a:t>Click to edit Master title style</a:t>
            </a:r>
          </a:p>
        </p:txBody>
      </p:sp>
      <p:sp>
        <p:nvSpPr>
          <p:cNvPr id="65543" name="Rectangle 7"/>
          <p:cNvSpPr>
            <a:spLocks noGrp="1" noChangeArrowheads="1"/>
          </p:cNvSpPr>
          <p:nvPr>
            <p:ph type="body" idx="1"/>
          </p:nvPr>
        </p:nvSpPr>
        <p:spPr bwMode="auto">
          <a:xfrm>
            <a:off x="566738" y="1628775"/>
            <a:ext cx="8001000" cy="426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GB" altLang="en-US"/>
              <a:t>Click to edit Master text styles</a:t>
            </a:r>
          </a:p>
          <a:p>
            <a:pPr lvl="1"/>
            <a:r>
              <a:rPr lang="en-GB" altLang="en-US"/>
              <a:t>Second level</a:t>
            </a:r>
          </a:p>
          <a:p>
            <a:pPr lvl="2"/>
            <a:r>
              <a:rPr lang="en-GB" altLang="en-US"/>
              <a:t>Third level</a:t>
            </a:r>
          </a:p>
          <a:p>
            <a:pPr lvl="3"/>
            <a:r>
              <a:rPr lang="en-GB" altLang="en-US"/>
              <a:t>Fourth level</a:t>
            </a:r>
          </a:p>
          <a:p>
            <a:pPr lvl="4"/>
            <a:r>
              <a:rPr lang="en-GB" altLang="en-US"/>
              <a:t>Fifth level</a:t>
            </a:r>
          </a:p>
        </p:txBody>
      </p:sp>
      <p:sp>
        <p:nvSpPr>
          <p:cNvPr id="8199" name="Line 8"/>
          <p:cNvSpPr>
            <a:spLocks noChangeShapeType="1"/>
          </p:cNvSpPr>
          <p:nvPr userDrawn="1"/>
        </p:nvSpPr>
        <p:spPr bwMode="auto">
          <a:xfrm>
            <a:off x="828675" y="6021388"/>
            <a:ext cx="8064500" cy="0"/>
          </a:xfrm>
          <a:prstGeom prst="line">
            <a:avLst/>
          </a:prstGeom>
          <a:noFill/>
          <a:ln w="57150">
            <a:solidFill>
              <a:srgbClr val="0099FF"/>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8200" name="Line 9"/>
          <p:cNvSpPr>
            <a:spLocks noChangeShapeType="1"/>
          </p:cNvSpPr>
          <p:nvPr userDrawn="1"/>
        </p:nvSpPr>
        <p:spPr bwMode="auto">
          <a:xfrm>
            <a:off x="2484438" y="6092825"/>
            <a:ext cx="6408737" cy="0"/>
          </a:xfrm>
          <a:prstGeom prst="line">
            <a:avLst/>
          </a:prstGeom>
          <a:noFill/>
          <a:ln w="57150">
            <a:solidFill>
              <a:srgbClr val="FF0066"/>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8201" name="Rectangle 11"/>
          <p:cNvSpPr>
            <a:spLocks noChangeArrowheads="1"/>
          </p:cNvSpPr>
          <p:nvPr/>
        </p:nvSpPr>
        <p:spPr bwMode="auto">
          <a:xfrm>
            <a:off x="3124200" y="6381750"/>
            <a:ext cx="2895600"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Verdana" panose="020B0604030504040204" pitchFamily="34" charset="0"/>
                <a:cs typeface="Arial" panose="020B0604020202020204" pitchFamily="34" charset="0"/>
              </a:defRPr>
            </a:lvl1pPr>
            <a:lvl2pPr marL="742950" indent="-285750">
              <a:defRPr>
                <a:solidFill>
                  <a:schemeClr val="tx1"/>
                </a:solidFill>
                <a:latin typeface="Verdana" panose="020B0604030504040204" pitchFamily="34" charset="0"/>
                <a:cs typeface="Arial" panose="020B0604020202020204" pitchFamily="34" charset="0"/>
              </a:defRPr>
            </a:lvl2pPr>
            <a:lvl3pPr marL="1143000" indent="-228600">
              <a:defRPr>
                <a:solidFill>
                  <a:schemeClr val="tx1"/>
                </a:solidFill>
                <a:latin typeface="Verdana" panose="020B0604030504040204" pitchFamily="34" charset="0"/>
                <a:cs typeface="Arial" panose="020B0604020202020204" pitchFamily="34" charset="0"/>
              </a:defRPr>
            </a:lvl3pPr>
            <a:lvl4pPr marL="1600200" indent="-228600">
              <a:defRPr>
                <a:solidFill>
                  <a:schemeClr val="tx1"/>
                </a:solidFill>
                <a:latin typeface="Verdana" panose="020B0604030504040204" pitchFamily="34" charset="0"/>
                <a:cs typeface="Arial" panose="020B0604020202020204" pitchFamily="34" charset="0"/>
              </a:defRPr>
            </a:lvl4pPr>
            <a:lvl5pPr marL="2057400" indent="-228600">
              <a:defRPr>
                <a:solidFill>
                  <a:schemeClr val="tx1"/>
                </a:solidFill>
                <a:latin typeface="Verdan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9pPr>
          </a:lstStyle>
          <a:p>
            <a:pPr algn="ctr" eaLnBrk="1" hangingPunct="1">
              <a:defRPr/>
            </a:pPr>
            <a:endParaRPr lang="en-US" altLang="en-US" sz="1200">
              <a:solidFill>
                <a:srgbClr val="A3B2C1"/>
              </a:solidFill>
            </a:endParaRPr>
          </a:p>
        </p:txBody>
      </p:sp>
      <p:sp>
        <p:nvSpPr>
          <p:cNvPr id="8202" name="Rectangle 12"/>
          <p:cNvSpPr>
            <a:spLocks noChangeArrowheads="1"/>
          </p:cNvSpPr>
          <p:nvPr/>
        </p:nvSpPr>
        <p:spPr bwMode="auto">
          <a:xfrm>
            <a:off x="7381875" y="6381750"/>
            <a:ext cx="1654175"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Verdana" panose="020B0604030504040204" pitchFamily="34" charset="0"/>
                <a:cs typeface="Arial" panose="020B0604020202020204" pitchFamily="34" charset="0"/>
              </a:defRPr>
            </a:lvl1pPr>
            <a:lvl2pPr marL="742950" indent="-285750">
              <a:defRPr>
                <a:solidFill>
                  <a:schemeClr val="tx1"/>
                </a:solidFill>
                <a:latin typeface="Verdana" panose="020B0604030504040204" pitchFamily="34" charset="0"/>
                <a:cs typeface="Arial" panose="020B0604020202020204" pitchFamily="34" charset="0"/>
              </a:defRPr>
            </a:lvl2pPr>
            <a:lvl3pPr marL="1143000" indent="-228600">
              <a:defRPr>
                <a:solidFill>
                  <a:schemeClr val="tx1"/>
                </a:solidFill>
                <a:latin typeface="Verdana" panose="020B0604030504040204" pitchFamily="34" charset="0"/>
                <a:cs typeface="Arial" panose="020B0604020202020204" pitchFamily="34" charset="0"/>
              </a:defRPr>
            </a:lvl3pPr>
            <a:lvl4pPr marL="1600200" indent="-228600">
              <a:defRPr>
                <a:solidFill>
                  <a:schemeClr val="tx1"/>
                </a:solidFill>
                <a:latin typeface="Verdana" panose="020B0604030504040204" pitchFamily="34" charset="0"/>
                <a:cs typeface="Arial" panose="020B0604020202020204" pitchFamily="34" charset="0"/>
              </a:defRPr>
            </a:lvl4pPr>
            <a:lvl5pPr marL="2057400" indent="-228600">
              <a:defRPr>
                <a:solidFill>
                  <a:schemeClr val="tx1"/>
                </a:solidFill>
                <a:latin typeface="Verdan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9pPr>
          </a:lstStyle>
          <a:p>
            <a:pPr eaLnBrk="1" hangingPunct="1">
              <a:defRPr/>
            </a:pPr>
            <a:endParaRPr lang="en-US" altLang="en-US" sz="1000">
              <a:solidFill>
                <a:srgbClr val="A3B2C1"/>
              </a:solidFill>
            </a:endParaRPr>
          </a:p>
        </p:txBody>
      </p:sp>
    </p:spTree>
  </p:cSld>
  <p:clrMap bg1="lt1" tx1="dk1" bg2="lt2" tx2="dk2" accent1="accent1" accent2="accent2" accent3="accent3" accent4="accent4" accent5="accent5" accent6="accent6" hlink="hlink" folHlink="folHlink"/>
  <p:sldLayoutIdLst>
    <p:sldLayoutId id="2147488769" r:id="rId1"/>
    <p:sldLayoutId id="2147488770" r:id="rId2"/>
    <p:sldLayoutId id="2147488771" r:id="rId3"/>
    <p:sldLayoutId id="2147488772" r:id="rId4"/>
    <p:sldLayoutId id="2147488773" r:id="rId5"/>
    <p:sldLayoutId id="2147488774" r:id="rId6"/>
    <p:sldLayoutId id="2147488775" r:id="rId7"/>
    <p:sldLayoutId id="2147488776" r:id="rId8"/>
    <p:sldLayoutId id="2147488777" r:id="rId9"/>
    <p:sldLayoutId id="2147488778" r:id="rId10"/>
  </p:sldLayoutIdLst>
  <p:transition advClick="0"/>
  <p:timing>
    <p:tnLst>
      <p:par>
        <p:cTn id="1" dur="indefinite" restart="never" nodeType="tmRoot"/>
      </p:par>
    </p:tnLst>
  </p:timing>
  <p:hf hdr="0" ftr="0" dt="0"/>
  <p:txStyles>
    <p:titleStyle>
      <a:lvl1pPr algn="r" rtl="0" eaLnBrk="0" fontAlgn="base" hangingPunct="0">
        <a:spcBef>
          <a:spcPct val="0"/>
        </a:spcBef>
        <a:spcAft>
          <a:spcPct val="0"/>
        </a:spcAft>
        <a:defRPr sz="3200">
          <a:solidFill>
            <a:schemeClr val="bg1"/>
          </a:solidFill>
          <a:latin typeface="+mj-lt"/>
          <a:ea typeface="Arial" charset="0"/>
          <a:cs typeface="+mj-cs"/>
        </a:defRPr>
      </a:lvl1pPr>
      <a:lvl2pPr algn="r" rtl="0" eaLnBrk="0" fontAlgn="base" hangingPunct="0">
        <a:spcBef>
          <a:spcPct val="0"/>
        </a:spcBef>
        <a:spcAft>
          <a:spcPct val="0"/>
        </a:spcAft>
        <a:defRPr sz="3200">
          <a:solidFill>
            <a:schemeClr val="bg1"/>
          </a:solidFill>
          <a:latin typeface="Verdana" pitchFamily="34" charset="0"/>
          <a:ea typeface="Arial" charset="0"/>
          <a:cs typeface="Arial" charset="0"/>
        </a:defRPr>
      </a:lvl2pPr>
      <a:lvl3pPr algn="r" rtl="0" eaLnBrk="0" fontAlgn="base" hangingPunct="0">
        <a:spcBef>
          <a:spcPct val="0"/>
        </a:spcBef>
        <a:spcAft>
          <a:spcPct val="0"/>
        </a:spcAft>
        <a:defRPr sz="3200">
          <a:solidFill>
            <a:schemeClr val="bg1"/>
          </a:solidFill>
          <a:latin typeface="Verdana" pitchFamily="34" charset="0"/>
          <a:ea typeface="Arial" charset="0"/>
          <a:cs typeface="Arial" charset="0"/>
        </a:defRPr>
      </a:lvl3pPr>
      <a:lvl4pPr algn="r" rtl="0" eaLnBrk="0" fontAlgn="base" hangingPunct="0">
        <a:spcBef>
          <a:spcPct val="0"/>
        </a:spcBef>
        <a:spcAft>
          <a:spcPct val="0"/>
        </a:spcAft>
        <a:defRPr sz="3200">
          <a:solidFill>
            <a:schemeClr val="bg1"/>
          </a:solidFill>
          <a:latin typeface="Verdana" pitchFamily="34" charset="0"/>
          <a:ea typeface="Arial" charset="0"/>
          <a:cs typeface="Arial" charset="0"/>
        </a:defRPr>
      </a:lvl4pPr>
      <a:lvl5pPr algn="r" rtl="0" eaLnBrk="0" fontAlgn="base" hangingPunct="0">
        <a:spcBef>
          <a:spcPct val="0"/>
        </a:spcBef>
        <a:spcAft>
          <a:spcPct val="0"/>
        </a:spcAft>
        <a:defRPr sz="3200">
          <a:solidFill>
            <a:schemeClr val="bg1"/>
          </a:solidFill>
          <a:latin typeface="Verdana" pitchFamily="34" charset="0"/>
          <a:ea typeface="Arial" charset="0"/>
          <a:cs typeface="Arial" charset="0"/>
        </a:defRPr>
      </a:lvl5pPr>
      <a:lvl6pPr marL="457200" algn="r" rtl="0" fontAlgn="base">
        <a:spcBef>
          <a:spcPct val="0"/>
        </a:spcBef>
        <a:spcAft>
          <a:spcPct val="0"/>
        </a:spcAft>
        <a:defRPr sz="3200">
          <a:solidFill>
            <a:schemeClr val="bg1"/>
          </a:solidFill>
          <a:latin typeface="Verdana" pitchFamily="34" charset="0"/>
          <a:cs typeface="Arial" charset="0"/>
        </a:defRPr>
      </a:lvl6pPr>
      <a:lvl7pPr marL="914400" algn="r" rtl="0" fontAlgn="base">
        <a:spcBef>
          <a:spcPct val="0"/>
        </a:spcBef>
        <a:spcAft>
          <a:spcPct val="0"/>
        </a:spcAft>
        <a:defRPr sz="3200">
          <a:solidFill>
            <a:schemeClr val="bg1"/>
          </a:solidFill>
          <a:latin typeface="Verdana" pitchFamily="34" charset="0"/>
          <a:cs typeface="Arial" charset="0"/>
        </a:defRPr>
      </a:lvl7pPr>
      <a:lvl8pPr marL="1371600" algn="r" rtl="0" fontAlgn="base">
        <a:spcBef>
          <a:spcPct val="0"/>
        </a:spcBef>
        <a:spcAft>
          <a:spcPct val="0"/>
        </a:spcAft>
        <a:defRPr sz="3200">
          <a:solidFill>
            <a:schemeClr val="bg1"/>
          </a:solidFill>
          <a:latin typeface="Verdana" pitchFamily="34" charset="0"/>
          <a:cs typeface="Arial" charset="0"/>
        </a:defRPr>
      </a:lvl8pPr>
      <a:lvl9pPr marL="1828800" algn="r" rtl="0" fontAlgn="base">
        <a:spcBef>
          <a:spcPct val="0"/>
        </a:spcBef>
        <a:spcAft>
          <a:spcPct val="0"/>
        </a:spcAft>
        <a:defRPr sz="3200">
          <a:solidFill>
            <a:schemeClr val="bg1"/>
          </a:solidFill>
          <a:latin typeface="Verdana" pitchFamily="34" charset="0"/>
          <a:cs typeface="Arial" charset="0"/>
        </a:defRPr>
      </a:lvl9pPr>
    </p:titleStyle>
    <p:bodyStyle>
      <a:lvl1pPr marL="469900" indent="-469900" algn="l" rtl="0" eaLnBrk="0" fontAlgn="base" hangingPunct="0">
        <a:spcBef>
          <a:spcPct val="15000"/>
        </a:spcBef>
        <a:spcAft>
          <a:spcPct val="0"/>
        </a:spcAft>
        <a:buClr>
          <a:srgbClr val="0099FF"/>
        </a:buClr>
        <a:buFont typeface="Arial" panose="020B0604020202020204" pitchFamily="34" charset="0"/>
        <a:buChar char="⌂"/>
        <a:defRPr sz="3000">
          <a:solidFill>
            <a:schemeClr val="tx1"/>
          </a:solidFill>
          <a:latin typeface="+mn-lt"/>
          <a:ea typeface="Arial" charset="0"/>
          <a:cs typeface="+mn-cs"/>
        </a:defRPr>
      </a:lvl1pPr>
      <a:lvl2pPr marL="908050" indent="-436563" algn="l" rtl="0" eaLnBrk="0" fontAlgn="base" hangingPunct="0">
        <a:spcBef>
          <a:spcPct val="15000"/>
        </a:spcBef>
        <a:spcAft>
          <a:spcPct val="0"/>
        </a:spcAft>
        <a:buClr>
          <a:srgbClr val="0099FF"/>
        </a:buClr>
        <a:buFont typeface="Arial" panose="020B0604020202020204" pitchFamily="34" charset="0"/>
        <a:buChar char="⌂"/>
        <a:defRPr sz="2600">
          <a:solidFill>
            <a:schemeClr val="tx1"/>
          </a:solidFill>
          <a:latin typeface="+mn-lt"/>
          <a:ea typeface="Arial" charset="0"/>
          <a:cs typeface="+mn-cs"/>
        </a:defRPr>
      </a:lvl2pPr>
      <a:lvl3pPr marL="1304925" indent="-395288" algn="l" rtl="0" eaLnBrk="0" fontAlgn="base" hangingPunct="0">
        <a:spcBef>
          <a:spcPct val="15000"/>
        </a:spcBef>
        <a:spcAft>
          <a:spcPct val="0"/>
        </a:spcAft>
        <a:buClr>
          <a:srgbClr val="0099FF"/>
        </a:buClr>
        <a:buFont typeface="Arial" panose="020B0604020202020204" pitchFamily="34" charset="0"/>
        <a:buChar char="⌂"/>
        <a:defRPr sz="2300">
          <a:solidFill>
            <a:schemeClr val="tx1"/>
          </a:solidFill>
          <a:latin typeface="+mn-lt"/>
          <a:ea typeface="Arial" charset="0"/>
          <a:cs typeface="+mn-cs"/>
        </a:defRPr>
      </a:lvl3pPr>
      <a:lvl4pPr marL="1693863" indent="-387350" algn="l" rtl="0" eaLnBrk="0" fontAlgn="base" hangingPunct="0">
        <a:spcBef>
          <a:spcPct val="15000"/>
        </a:spcBef>
        <a:spcAft>
          <a:spcPct val="0"/>
        </a:spcAft>
        <a:buClr>
          <a:srgbClr val="0099FF"/>
        </a:buClr>
        <a:buFont typeface="Arial" panose="020B0604020202020204" pitchFamily="34" charset="0"/>
        <a:buChar char="⌂"/>
        <a:defRPr sz="2000">
          <a:solidFill>
            <a:schemeClr val="tx1"/>
          </a:solidFill>
          <a:latin typeface="+mn-lt"/>
          <a:ea typeface="Arial" charset="0"/>
          <a:cs typeface="+mn-cs"/>
        </a:defRPr>
      </a:lvl4pPr>
      <a:lvl5pPr marL="2093913" indent="-398463" algn="l" rtl="0" eaLnBrk="0" fontAlgn="base" hangingPunct="0">
        <a:spcBef>
          <a:spcPct val="15000"/>
        </a:spcBef>
        <a:spcAft>
          <a:spcPct val="0"/>
        </a:spcAft>
        <a:buClr>
          <a:srgbClr val="0099FF"/>
        </a:buClr>
        <a:buFont typeface="Arial" panose="020B0604020202020204" pitchFamily="34" charset="0"/>
        <a:buChar char="⌂"/>
        <a:defRPr sz="2000">
          <a:solidFill>
            <a:schemeClr val="tx1"/>
          </a:solidFill>
          <a:latin typeface="+mn-lt"/>
          <a:ea typeface="Arial" charset="0"/>
          <a:cs typeface="+mn-cs"/>
        </a:defRPr>
      </a:lvl5pPr>
      <a:lvl6pPr marL="2551113" indent="-398463" algn="l" rtl="0" fontAlgn="base">
        <a:spcBef>
          <a:spcPct val="15000"/>
        </a:spcBef>
        <a:spcAft>
          <a:spcPct val="0"/>
        </a:spcAft>
        <a:buClr>
          <a:srgbClr val="0099FF"/>
        </a:buClr>
        <a:buFont typeface="Arial" charset="0"/>
        <a:buChar char="⌂"/>
        <a:defRPr sz="2000">
          <a:solidFill>
            <a:schemeClr val="tx1"/>
          </a:solidFill>
          <a:latin typeface="+mn-lt"/>
          <a:cs typeface="+mn-cs"/>
        </a:defRPr>
      </a:lvl6pPr>
      <a:lvl7pPr marL="3008313" indent="-398463" algn="l" rtl="0" fontAlgn="base">
        <a:spcBef>
          <a:spcPct val="15000"/>
        </a:spcBef>
        <a:spcAft>
          <a:spcPct val="0"/>
        </a:spcAft>
        <a:buClr>
          <a:srgbClr val="0099FF"/>
        </a:buClr>
        <a:buFont typeface="Arial" charset="0"/>
        <a:buChar char="⌂"/>
        <a:defRPr sz="2000">
          <a:solidFill>
            <a:schemeClr val="tx1"/>
          </a:solidFill>
          <a:latin typeface="+mn-lt"/>
          <a:cs typeface="+mn-cs"/>
        </a:defRPr>
      </a:lvl7pPr>
      <a:lvl8pPr marL="3465513" indent="-398463" algn="l" rtl="0" fontAlgn="base">
        <a:spcBef>
          <a:spcPct val="15000"/>
        </a:spcBef>
        <a:spcAft>
          <a:spcPct val="0"/>
        </a:spcAft>
        <a:buClr>
          <a:srgbClr val="0099FF"/>
        </a:buClr>
        <a:buFont typeface="Arial" charset="0"/>
        <a:buChar char="⌂"/>
        <a:defRPr sz="2000">
          <a:solidFill>
            <a:schemeClr val="tx1"/>
          </a:solidFill>
          <a:latin typeface="+mn-lt"/>
          <a:cs typeface="+mn-cs"/>
        </a:defRPr>
      </a:lvl8pPr>
      <a:lvl9pPr marL="3922713" indent="-398463" algn="l" rtl="0" fontAlgn="base">
        <a:spcBef>
          <a:spcPct val="15000"/>
        </a:spcBef>
        <a:spcAft>
          <a:spcPct val="0"/>
        </a:spcAft>
        <a:buClr>
          <a:srgbClr val="0099FF"/>
        </a:buClr>
        <a:buFont typeface="Arial" charset="0"/>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9218"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endParaRPr lang="en-GB" altLang="en-US"/>
          </a:p>
        </p:txBody>
      </p:sp>
      <p:sp>
        <p:nvSpPr>
          <p:cNvPr id="9219"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endParaRPr lang="en-GB" altLang="en-US"/>
          </a:p>
        </p:txBody>
      </p:sp>
      <p:sp>
        <p:nvSpPr>
          <p:cNvPr id="4" name="Date Placeholder 3"/>
          <p:cNvSpPr>
            <a:spLocks noGrp="1"/>
          </p:cNvSpPr>
          <p:nvPr>
            <p:ph type="dt" sz="half" idx="2"/>
          </p:nvPr>
        </p:nvSpPr>
        <p:spPr>
          <a:xfrm>
            <a:off x="457200" y="6356350"/>
            <a:ext cx="2133600" cy="365125"/>
          </a:xfrm>
          <a:prstGeom prst="rect">
            <a:avLst/>
          </a:prstGeom>
        </p:spPr>
        <p:txBody>
          <a:bodyPr vert="horz" wrap="square" lIns="91440" tIns="45720" rIns="91440" bIns="45720" numCol="1" anchor="ctr" anchorCtr="0" compatLnSpc="1">
            <a:prstTxWarp prst="textNoShape">
              <a:avLst/>
            </a:prstTxWarp>
          </a:bodyPr>
          <a:lstStyle>
            <a:lvl1pPr eaLnBrk="1" hangingPunct="1">
              <a:defRPr sz="1200">
                <a:solidFill>
                  <a:srgbClr val="898989"/>
                </a:solidFill>
                <a:cs typeface="Arial" charset="0"/>
              </a:defRPr>
            </a:lvl1pPr>
          </a:lstStyle>
          <a:p>
            <a:pPr>
              <a:defRPr/>
            </a:pPr>
            <a:fld id="{5DFA2FC5-E331-4507-88E2-D24EBF64AAC2}" type="datetimeFigureOut">
              <a:rPr lang="en-GB"/>
              <a:pPr>
                <a:defRPr/>
              </a:pPr>
              <a:t>22/01/2017</a:t>
            </a:fld>
            <a:endParaRPr lang="en-GB"/>
          </a:p>
        </p:txBody>
      </p:sp>
      <p:sp>
        <p:nvSpPr>
          <p:cNvPr id="5" name="Footer Placeholder 4"/>
          <p:cNvSpPr>
            <a:spLocks noGrp="1"/>
          </p:cNvSpPr>
          <p:nvPr>
            <p:ph type="ftr" sz="quarter" idx="3"/>
          </p:nvPr>
        </p:nvSpPr>
        <p:spPr>
          <a:xfrm>
            <a:off x="3124200" y="6356350"/>
            <a:ext cx="2895600" cy="365125"/>
          </a:xfrm>
          <a:prstGeom prst="rect">
            <a:avLst/>
          </a:prstGeom>
        </p:spPr>
        <p:txBody>
          <a:bodyPr vert="horz" wrap="square" lIns="91440" tIns="45720" rIns="91440" bIns="45720" numCol="1" anchor="ctr" anchorCtr="0" compatLnSpc="1">
            <a:prstTxWarp prst="textNoShape">
              <a:avLst/>
            </a:prstTxWarp>
          </a:bodyPr>
          <a:lstStyle>
            <a:lvl1pPr algn="ctr" eaLnBrk="1" hangingPunct="1">
              <a:defRPr sz="1200">
                <a:solidFill>
                  <a:srgbClr val="898989"/>
                </a:solidFill>
                <a:cs typeface="Arial" charset="0"/>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a:solidFill>
                  <a:srgbClr val="898989"/>
                </a:solidFill>
              </a:defRPr>
            </a:lvl1pPr>
          </a:lstStyle>
          <a:p>
            <a:pPr>
              <a:defRPr/>
            </a:pPr>
            <a:fld id="{D05A0F84-BA0E-442F-855C-1C4679BC58F1}" type="slidenum">
              <a:rPr lang="en-GB" altLang="en-US"/>
              <a:pPr>
                <a:defRPr/>
              </a:pPr>
              <a:t>‹#›</a:t>
            </a:fld>
            <a:endParaRPr lang="en-GB" altLang="en-US"/>
          </a:p>
        </p:txBody>
      </p:sp>
    </p:spTree>
  </p:cSld>
  <p:clrMap bg1="lt1" tx1="dk1" bg2="lt2" tx2="dk2" accent1="accent1" accent2="accent2" accent3="accent3" accent4="accent4" accent5="accent5" accent6="accent6" hlink="hlink" folHlink="folHlink"/>
  <p:sldLayoutIdLst>
    <p:sldLayoutId id="2147488779" r:id="rId1"/>
    <p:sldLayoutId id="2147488780" r:id="rId2"/>
    <p:sldLayoutId id="2147488781" r:id="rId3"/>
    <p:sldLayoutId id="2147488782" r:id="rId4"/>
    <p:sldLayoutId id="2147488783" r:id="rId5"/>
    <p:sldLayoutId id="2147488784" r:id="rId6"/>
    <p:sldLayoutId id="2147488785" r:id="rId7"/>
    <p:sldLayoutId id="2147488786" r:id="rId8"/>
    <p:sldLayoutId id="2147488787" r:id="rId9"/>
    <p:sldLayoutId id="2147488788" r:id="rId10"/>
    <p:sldLayoutId id="2147488789" r:id="rId11"/>
  </p:sldLayoutIdLst>
  <p:transition advClick="0"/>
  <p:timing>
    <p:tnLst>
      <p:par>
        <p:cTn id="1" dur="indefinite" restart="never" nodeType="tmRoot"/>
      </p:par>
    </p:tnLst>
  </p:timing>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10.xml"/><Relationship Id="rId1" Type="http://schemas.openxmlformats.org/officeDocument/2006/relationships/tags" Target="../tags/tag1.xml"/></Relationships>
</file>

<file path=ppt/slides/_rels/slide10.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0.xml"/><Relationship Id="rId1" Type="http://schemas.openxmlformats.org/officeDocument/2006/relationships/slideLayout" Target="../slideLayouts/slideLayout25.xml"/></Relationships>
</file>

<file path=ppt/slides/_rels/slide1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1.xml"/><Relationship Id="rId1" Type="http://schemas.openxmlformats.org/officeDocument/2006/relationships/slideLayout" Target="../slideLayouts/slideLayout25.xml"/><Relationship Id="rId4" Type="http://schemas.openxmlformats.org/officeDocument/2006/relationships/image" Target="../media/image8.tiff"/></Relationships>
</file>

<file path=ppt/slides/_rels/slide1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2.xml"/><Relationship Id="rId1" Type="http://schemas.openxmlformats.org/officeDocument/2006/relationships/slideLayout" Target="../slideLayouts/slideLayout25.xml"/></Relationships>
</file>

<file path=ppt/slides/_rels/slide1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3.xml"/><Relationship Id="rId1" Type="http://schemas.openxmlformats.org/officeDocument/2006/relationships/slideLayout" Target="../slideLayouts/slideLayout25.xml"/><Relationship Id="rId4" Type="http://schemas.openxmlformats.org/officeDocument/2006/relationships/image" Target="../media/image9.tiff"/></Relationships>
</file>

<file path=ppt/slides/_rels/slide1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4.xml"/><Relationship Id="rId1" Type="http://schemas.openxmlformats.org/officeDocument/2006/relationships/slideLayout" Target="../slideLayouts/slideLayout25.xml"/><Relationship Id="rId4" Type="http://schemas.openxmlformats.org/officeDocument/2006/relationships/image" Target="../media/image10.tiff"/></Relationships>
</file>

<file path=ppt/slides/_rels/slide1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5.xml"/><Relationship Id="rId1" Type="http://schemas.openxmlformats.org/officeDocument/2006/relationships/slideLayout" Target="../slideLayouts/slideLayout25.xml"/></Relationships>
</file>

<file path=ppt/slides/_rels/slide1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6.xml"/><Relationship Id="rId1" Type="http://schemas.openxmlformats.org/officeDocument/2006/relationships/slideLayout" Target="../slideLayouts/slideLayout25.xml"/><Relationship Id="rId4" Type="http://schemas.openxmlformats.org/officeDocument/2006/relationships/image" Target="../media/image11.tiff"/></Relationships>
</file>

<file path=ppt/slides/_rels/slide17.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7.xml"/><Relationship Id="rId1" Type="http://schemas.openxmlformats.org/officeDocument/2006/relationships/slideLayout" Target="../slideLayouts/slideLayout25.xml"/><Relationship Id="rId4" Type="http://schemas.openxmlformats.org/officeDocument/2006/relationships/image" Target="../media/image12.tiff"/></Relationships>
</file>

<file path=ppt/slides/_rels/slide18.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8.xml"/><Relationship Id="rId1" Type="http://schemas.openxmlformats.org/officeDocument/2006/relationships/slideLayout" Target="../slideLayouts/slideLayout25.xml"/><Relationship Id="rId4" Type="http://schemas.openxmlformats.org/officeDocument/2006/relationships/image" Target="../media/image13.tiff"/></Relationships>
</file>

<file path=ppt/slides/_rels/slide19.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9.xml"/><Relationship Id="rId1" Type="http://schemas.openxmlformats.org/officeDocument/2006/relationships/slideLayout" Target="../slideLayouts/slideLayout46.xml"/><Relationship Id="rId5" Type="http://schemas.openxmlformats.org/officeDocument/2006/relationships/image" Target="../media/image15.png"/><Relationship Id="rId4" Type="http://schemas.openxmlformats.org/officeDocument/2006/relationships/image" Target="../media/image14.png"/></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19.xml"/><Relationship Id="rId4" Type="http://schemas.openxmlformats.org/officeDocument/2006/relationships/image" Target="../media/image3.jpeg"/></Relationships>
</file>

<file path=ppt/slides/_rels/slide20.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0.xml"/><Relationship Id="rId1" Type="http://schemas.openxmlformats.org/officeDocument/2006/relationships/slideLayout" Target="../slideLayouts/slideLayout37.xml"/><Relationship Id="rId5" Type="http://schemas.openxmlformats.org/officeDocument/2006/relationships/image" Target="../media/image17.jpeg"/><Relationship Id="rId4" Type="http://schemas.openxmlformats.org/officeDocument/2006/relationships/image" Target="../media/image16.jpeg"/></Relationships>
</file>

<file path=ppt/slides/_rels/slide21.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4.jpeg"/><Relationship Id="rId1" Type="http://schemas.openxmlformats.org/officeDocument/2006/relationships/slideLayout" Target="../slideLayouts/slideLayout2.xml"/><Relationship Id="rId6" Type="http://schemas.openxmlformats.org/officeDocument/2006/relationships/image" Target="../media/image21.jpeg"/><Relationship Id="rId5" Type="http://schemas.openxmlformats.org/officeDocument/2006/relationships/image" Target="../media/image20.jpeg"/><Relationship Id="rId4" Type="http://schemas.openxmlformats.org/officeDocument/2006/relationships/image" Target="../media/image19.jpeg"/></Relationships>
</file>

<file path=ppt/slides/_rels/slide22.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4.jpeg"/><Relationship Id="rId1" Type="http://schemas.openxmlformats.org/officeDocument/2006/relationships/slideLayout" Target="../slideLayouts/slideLayout35.xml"/></Relationships>
</file>

<file path=ppt/slides/_rels/slide23.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4.jpeg"/><Relationship Id="rId1" Type="http://schemas.openxmlformats.org/officeDocument/2006/relationships/slideLayout" Target="../slideLayouts/slideLayout35.xml"/></Relationships>
</file>

<file path=ppt/slides/_rels/slide24.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image" Target="../media/image4.jpeg"/><Relationship Id="rId1" Type="http://schemas.openxmlformats.org/officeDocument/2006/relationships/slideLayout" Target="../slideLayouts/slideLayout25.xml"/></Relationships>
</file>

<file path=ppt/slides/_rels/slide26.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image" Target="../media/image4.jpeg"/><Relationship Id="rId1" Type="http://schemas.openxmlformats.org/officeDocument/2006/relationships/slideLayout" Target="../slideLayouts/slideLayout48.xml"/></Relationships>
</file>

<file path=ppt/slides/_rels/slide27.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1.xml"/><Relationship Id="rId1" Type="http://schemas.openxmlformats.org/officeDocument/2006/relationships/slideLayout" Target="../slideLayouts/slideLayout25.xml"/><Relationship Id="rId4" Type="http://schemas.openxmlformats.org/officeDocument/2006/relationships/image" Target="../media/image24.tiff"/></Relationships>
</file>

<file path=ppt/slides/_rels/slide28.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2.xml"/><Relationship Id="rId1" Type="http://schemas.openxmlformats.org/officeDocument/2006/relationships/slideLayout" Target="../slideLayouts/slideLayout25.xml"/><Relationship Id="rId4" Type="http://schemas.openxmlformats.org/officeDocument/2006/relationships/image" Target="../media/image24.tiff"/></Relationships>
</file>

<file path=ppt/slides/_rels/slide29.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3.xml"/><Relationship Id="rId1" Type="http://schemas.openxmlformats.org/officeDocument/2006/relationships/slideLayout" Target="../slideLayouts/slideLayout25.xml"/><Relationship Id="rId4" Type="http://schemas.openxmlformats.org/officeDocument/2006/relationships/image" Target="../media/image25.tiff"/></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3.xml"/><Relationship Id="rId1" Type="http://schemas.openxmlformats.org/officeDocument/2006/relationships/slideLayout" Target="../slideLayouts/slideLayout27.xml"/></Relationships>
</file>

<file path=ppt/slides/_rels/slide30.xml.rels><?xml version="1.0" encoding="UTF-8" standalone="yes"?>
<Relationships xmlns="http://schemas.openxmlformats.org/package/2006/relationships"><Relationship Id="rId3" Type="http://schemas.openxmlformats.org/officeDocument/2006/relationships/hyperlink" Target="http://www.justhousinggroup.co.uk/" TargetMode="External"/><Relationship Id="rId2" Type="http://schemas.openxmlformats.org/officeDocument/2006/relationships/image" Target="../media/image4.jpeg"/><Relationship Id="rId1" Type="http://schemas.openxmlformats.org/officeDocument/2006/relationships/slideLayout" Target="../slideLayouts/slideLayout51.xm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4.xml"/><Relationship Id="rId1" Type="http://schemas.openxmlformats.org/officeDocument/2006/relationships/slideLayout" Target="../slideLayouts/slideLayout27.xml"/><Relationship Id="rId4" Type="http://schemas.openxmlformats.org/officeDocument/2006/relationships/image" Target="../media/image5.tiff"/></Relationships>
</file>

<file path=ppt/slides/_rels/slide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5.xml"/><Relationship Id="rId1" Type="http://schemas.openxmlformats.org/officeDocument/2006/relationships/slideLayout" Target="../slideLayouts/slideLayout27.xml"/></Relationships>
</file>

<file path=ppt/slides/_rels/slide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6.xml"/><Relationship Id="rId1" Type="http://schemas.openxmlformats.org/officeDocument/2006/relationships/slideLayout" Target="../slideLayouts/slideLayout25.xml"/><Relationship Id="rId4" Type="http://schemas.openxmlformats.org/officeDocument/2006/relationships/image" Target="../media/image6.tiff"/></Relationships>
</file>

<file path=ppt/slides/_rels/slide7.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7.xml"/><Relationship Id="rId1" Type="http://schemas.openxmlformats.org/officeDocument/2006/relationships/slideLayout" Target="../slideLayouts/slideLayout25.xml"/></Relationships>
</file>

<file path=ppt/slides/_rels/slide8.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8.xml"/><Relationship Id="rId1" Type="http://schemas.openxmlformats.org/officeDocument/2006/relationships/slideLayout" Target="../slideLayouts/slideLayout25.xml"/><Relationship Id="rId4" Type="http://schemas.openxmlformats.org/officeDocument/2006/relationships/image" Target="../media/image7.tiff"/></Relationships>
</file>

<file path=ppt/slides/_rels/slide9.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9.xml"/><Relationship Id="rId1" Type="http://schemas.openxmlformats.org/officeDocument/2006/relationships/slideLayout" Target="../slideLayouts/slideLayout2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bwMode="auto">
          <a:xfrm>
            <a:off x="323528" y="908720"/>
            <a:ext cx="8440615" cy="5328591"/>
          </a:xfrm>
          <a:prstGeom prst="rect">
            <a:avLst/>
          </a:prstGeom>
          <a:noFill/>
          <a:ln w="9525">
            <a:noFill/>
            <a:miter lim="800000"/>
            <a:headEnd/>
            <a:tailEnd/>
          </a:ln>
        </p:spPr>
        <p:txBody>
          <a:bodyPr vert="horz" wrap="square" lIns="84406" tIns="42203" rIns="84406" bIns="42203" numCol="1" anchor="ctr" anchorCtr="0" compatLnSpc="1">
            <a:prstTxWarp prst="textNoShape">
              <a:avLst/>
            </a:prstTxWarp>
          </a:bodyPr>
          <a:lstStyle>
            <a:lvl1pPr algn="ctr" rtl="0" eaLnBrk="0" fontAlgn="base" hangingPunct="0">
              <a:spcBef>
                <a:spcPct val="0"/>
              </a:spcBef>
              <a:spcAft>
                <a:spcPct val="0"/>
              </a:spcAft>
              <a:defRPr sz="3600">
                <a:solidFill>
                  <a:srgbClr val="0070C0"/>
                </a:solidFill>
                <a:latin typeface="Tahoma" pitchFamily="34" charset="0"/>
                <a:ea typeface="+mj-ea"/>
                <a:cs typeface="Tahoma" pitchFamily="34" charset="0"/>
              </a:defRPr>
            </a:lvl1pPr>
            <a:lvl2pPr algn="ctr" rtl="0" eaLnBrk="0" fontAlgn="base" hangingPunct="0">
              <a:spcBef>
                <a:spcPct val="0"/>
              </a:spcBef>
              <a:spcAft>
                <a:spcPct val="0"/>
              </a:spcAft>
              <a:defRPr sz="4400">
                <a:solidFill>
                  <a:srgbClr val="0070C0"/>
                </a:solidFill>
                <a:latin typeface="Arial" charset="0"/>
              </a:defRPr>
            </a:lvl2pPr>
            <a:lvl3pPr algn="ctr" rtl="0" eaLnBrk="0" fontAlgn="base" hangingPunct="0">
              <a:spcBef>
                <a:spcPct val="0"/>
              </a:spcBef>
              <a:spcAft>
                <a:spcPct val="0"/>
              </a:spcAft>
              <a:defRPr sz="4400">
                <a:solidFill>
                  <a:srgbClr val="0070C0"/>
                </a:solidFill>
                <a:latin typeface="Arial" charset="0"/>
              </a:defRPr>
            </a:lvl3pPr>
            <a:lvl4pPr algn="ctr" rtl="0" eaLnBrk="0" fontAlgn="base" hangingPunct="0">
              <a:spcBef>
                <a:spcPct val="0"/>
              </a:spcBef>
              <a:spcAft>
                <a:spcPct val="0"/>
              </a:spcAft>
              <a:defRPr sz="4400">
                <a:solidFill>
                  <a:srgbClr val="0070C0"/>
                </a:solidFill>
                <a:latin typeface="Arial" charset="0"/>
              </a:defRPr>
            </a:lvl4pPr>
            <a:lvl5pPr algn="ctr" rtl="0" eaLnBrk="0" fontAlgn="base" hangingPunct="0">
              <a:spcBef>
                <a:spcPct val="0"/>
              </a:spcBef>
              <a:spcAft>
                <a:spcPct val="0"/>
              </a:spcAft>
              <a:defRPr sz="4400">
                <a:solidFill>
                  <a:srgbClr val="0070C0"/>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a:defRPr/>
            </a:pPr>
            <a:endParaRPr lang="en-US" sz="4062" b="1" dirty="0" smtClean="0">
              <a:solidFill>
                <a:srgbClr val="09449B"/>
              </a:solidFill>
              <a:ea typeface="Tahoma" panose="020B0604030504040204" pitchFamily="34" charset="0"/>
            </a:endParaRPr>
          </a:p>
          <a:p>
            <a:pPr>
              <a:defRPr/>
            </a:pPr>
            <a:r>
              <a:rPr lang="en-US" sz="4062" b="1" dirty="0" smtClean="0">
                <a:solidFill>
                  <a:srgbClr val="09449B"/>
                </a:solidFill>
                <a:ea typeface="Tahoma" panose="020B0604030504040204" pitchFamily="34" charset="0"/>
              </a:rPr>
              <a:t>Workshop </a:t>
            </a:r>
            <a:r>
              <a:rPr lang="en-US" sz="4062" dirty="0" smtClean="0">
                <a:solidFill>
                  <a:srgbClr val="09449B"/>
                </a:solidFill>
                <a:ea typeface="Tahoma" panose="020B0604030504040204" pitchFamily="34" charset="0"/>
              </a:rPr>
              <a:t>4e</a:t>
            </a:r>
            <a:r>
              <a:rPr lang="en-US" sz="4062" b="1" dirty="0" smtClean="0">
                <a:solidFill>
                  <a:srgbClr val="09449B"/>
                </a:solidFill>
                <a:ea typeface="Tahoma" panose="020B0604030504040204" pitchFamily="34" charset="0"/>
              </a:rPr>
              <a:t>:</a:t>
            </a:r>
          </a:p>
          <a:p>
            <a:pPr>
              <a:defRPr/>
            </a:pPr>
            <a:r>
              <a:rPr lang="en-GB" sz="2954" dirty="0" smtClean="0">
                <a:solidFill>
                  <a:srgbClr val="0B3A99"/>
                </a:solidFill>
                <a:ea typeface="Tahoma" pitchFamily="34" charset="0"/>
              </a:rPr>
              <a:t>Using </a:t>
            </a:r>
            <a:r>
              <a:rPr lang="en-GB" sz="2954" dirty="0">
                <a:solidFill>
                  <a:srgbClr val="0B3A99"/>
                </a:solidFill>
                <a:ea typeface="Tahoma" pitchFamily="34" charset="0"/>
              </a:rPr>
              <a:t>IT to support excellent customer services</a:t>
            </a:r>
            <a:endParaRPr lang="en-US" sz="2954" dirty="0">
              <a:solidFill>
                <a:srgbClr val="0B3A99"/>
              </a:solidFill>
              <a:ea typeface="Tahoma" pitchFamily="34" charset="0"/>
            </a:endParaRPr>
          </a:p>
          <a:p>
            <a:pPr>
              <a:defRPr/>
            </a:pPr>
            <a:r>
              <a:rPr lang="en-US" sz="4062" b="1" dirty="0" smtClean="0">
                <a:solidFill>
                  <a:srgbClr val="09449B"/>
                </a:solidFill>
                <a:latin typeface="Arial"/>
              </a:rPr>
              <a:t/>
            </a:r>
            <a:br>
              <a:rPr lang="en-US" sz="4062" b="1" dirty="0" smtClean="0">
                <a:solidFill>
                  <a:srgbClr val="09449B"/>
                </a:solidFill>
                <a:latin typeface="Arial"/>
              </a:rPr>
            </a:br>
            <a:r>
              <a:rPr lang="en-US" sz="2585" dirty="0" smtClean="0">
                <a:solidFill>
                  <a:srgbClr val="000000"/>
                </a:solidFill>
              </a:rPr>
              <a:t>Speaker: </a:t>
            </a:r>
            <a:r>
              <a:rPr lang="en-GB" sz="2800" dirty="0" smtClean="0">
                <a:solidFill>
                  <a:srgbClr val="09449B"/>
                </a:solidFill>
              </a:rPr>
              <a:t>Anna </a:t>
            </a:r>
            <a:r>
              <a:rPr lang="en-GB" sz="2800" dirty="0">
                <a:solidFill>
                  <a:srgbClr val="09449B"/>
                </a:solidFill>
              </a:rPr>
              <a:t>O’Halloran</a:t>
            </a:r>
            <a:r>
              <a:rPr lang="en-US" sz="2800" dirty="0">
                <a:solidFill>
                  <a:srgbClr val="09449B"/>
                </a:solidFill>
              </a:rPr>
              <a:t> </a:t>
            </a:r>
            <a:r>
              <a:rPr lang="en-US" sz="2400" dirty="0" smtClean="0">
                <a:solidFill>
                  <a:srgbClr val="00B0F0"/>
                </a:solidFill>
              </a:rPr>
              <a:t>(</a:t>
            </a:r>
            <a:r>
              <a:rPr lang="en-GB" sz="2000" dirty="0" smtClean="0">
                <a:solidFill>
                  <a:srgbClr val="00B0F0"/>
                </a:solidFill>
              </a:rPr>
              <a:t>Just Housing Group</a:t>
            </a:r>
            <a:r>
              <a:rPr lang="en-US" sz="2400" dirty="0" smtClean="0">
                <a:solidFill>
                  <a:srgbClr val="00B0F0"/>
                </a:solidFill>
              </a:rPr>
              <a:t>)</a:t>
            </a:r>
            <a:endParaRPr lang="en-US" sz="2400" dirty="0" smtClean="0">
              <a:solidFill>
                <a:srgbClr val="000000"/>
              </a:solidFill>
            </a:endParaRPr>
          </a:p>
          <a:p>
            <a:pPr>
              <a:defRPr/>
            </a:pPr>
            <a:r>
              <a:rPr lang="en-US" sz="2585" dirty="0" smtClean="0">
                <a:solidFill>
                  <a:srgbClr val="000000"/>
                </a:solidFill>
              </a:rPr>
              <a:t>Chaired by: </a:t>
            </a:r>
            <a:r>
              <a:rPr lang="en-US" sz="2800" dirty="0" smtClean="0">
                <a:solidFill>
                  <a:srgbClr val="09449B"/>
                </a:solidFill>
              </a:rPr>
              <a:t>Jon Cross </a:t>
            </a:r>
            <a:r>
              <a:rPr lang="en-US" sz="2000" dirty="0" smtClean="0">
                <a:solidFill>
                  <a:srgbClr val="00B0F0"/>
                </a:solidFill>
              </a:rPr>
              <a:t>(</a:t>
            </a:r>
            <a:r>
              <a:rPr lang="en-GB" sz="2000" dirty="0" err="1" smtClean="0">
                <a:solidFill>
                  <a:srgbClr val="00B0F0"/>
                </a:solidFill>
              </a:rPr>
              <a:t>Essenjay</a:t>
            </a:r>
            <a:r>
              <a:rPr lang="en-GB" sz="2000" dirty="0" smtClean="0">
                <a:solidFill>
                  <a:srgbClr val="00B0F0"/>
                </a:solidFill>
              </a:rPr>
              <a:t> Associates</a:t>
            </a:r>
            <a:r>
              <a:rPr lang="en-US" sz="2000" dirty="0" smtClean="0">
                <a:solidFill>
                  <a:srgbClr val="00B0F0"/>
                </a:solidFill>
              </a:rPr>
              <a:t>)</a:t>
            </a:r>
            <a:endParaRPr lang="en-US" sz="2000" dirty="0" smtClean="0">
              <a:solidFill>
                <a:srgbClr val="000000"/>
              </a:solidFill>
            </a:endParaRPr>
          </a:p>
          <a:p>
            <a:pPr>
              <a:defRPr/>
            </a:pPr>
            <a:r>
              <a:rPr lang="en-US" sz="2585" dirty="0" smtClean="0">
                <a:solidFill>
                  <a:srgbClr val="000000"/>
                </a:solidFill>
              </a:rPr>
              <a:t>Room: </a:t>
            </a:r>
            <a:r>
              <a:rPr lang="en-US" sz="2585" dirty="0" smtClean="0">
                <a:solidFill>
                  <a:srgbClr val="00B050"/>
                </a:solidFill>
              </a:rPr>
              <a:t>Dorset Room</a:t>
            </a:r>
          </a:p>
          <a:p>
            <a:pPr>
              <a:defRPr/>
            </a:pPr>
            <a:endParaRPr lang="en-US" sz="2585" dirty="0" smtClean="0">
              <a:solidFill>
                <a:srgbClr val="000000"/>
              </a:solidFill>
            </a:endParaRPr>
          </a:p>
          <a:p>
            <a:pPr>
              <a:defRPr/>
            </a:pPr>
            <a:r>
              <a:rPr lang="en-US" sz="4062" b="1" dirty="0">
                <a:solidFill>
                  <a:srgbClr val="09449B"/>
                </a:solidFill>
              </a:rPr>
              <a:t/>
            </a:r>
            <a:br>
              <a:rPr lang="en-US" sz="4062" b="1" dirty="0">
                <a:solidFill>
                  <a:srgbClr val="09449B"/>
                </a:solidFill>
              </a:rPr>
            </a:br>
            <a:endParaRPr lang="en-US" sz="2585" dirty="0">
              <a:solidFill>
                <a:srgbClr val="000000"/>
              </a:solidFill>
            </a:endParaRPr>
          </a:p>
          <a:p>
            <a:pPr>
              <a:defRPr/>
            </a:pPr>
            <a:r>
              <a:rPr lang="en-US" sz="4062" b="1" dirty="0">
                <a:solidFill>
                  <a:srgbClr val="09449B"/>
                </a:solidFill>
                <a:latin typeface="Arial"/>
              </a:rPr>
              <a:t/>
            </a:r>
            <a:br>
              <a:rPr lang="en-US" sz="4062" b="1" dirty="0">
                <a:solidFill>
                  <a:srgbClr val="09449B"/>
                </a:solidFill>
                <a:latin typeface="Arial"/>
              </a:rPr>
            </a:br>
            <a:r>
              <a:rPr lang="en-US" sz="2585" kern="0" dirty="0">
                <a:solidFill>
                  <a:srgbClr val="FF0000"/>
                </a:solidFill>
              </a:rPr>
              <a:t/>
            </a:r>
            <a:br>
              <a:rPr lang="en-US" sz="2585" kern="0" dirty="0">
                <a:solidFill>
                  <a:srgbClr val="FF0000"/>
                </a:solidFill>
              </a:rPr>
            </a:br>
            <a:endParaRPr lang="en-US" sz="2585" kern="0" dirty="0">
              <a:solidFill>
                <a:srgbClr val="FF0000"/>
              </a:solidFill>
            </a:endParaRPr>
          </a:p>
        </p:txBody>
      </p:sp>
    </p:spTree>
    <p:custDataLst>
      <p:tags r:id="rId1"/>
    </p:custDataLst>
    <p:extLst>
      <p:ext uri="{BB962C8B-B14F-4D97-AF65-F5344CB8AC3E}">
        <p14:creationId xmlns:p14="http://schemas.microsoft.com/office/powerpoint/2010/main" val="254637451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4" name="Picture 1"/>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588" y="-28575"/>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3555" name="TextBox 9"/>
          <p:cNvSpPr txBox="1">
            <a:spLocks noChangeArrowheads="1"/>
          </p:cNvSpPr>
          <p:nvPr/>
        </p:nvSpPr>
        <p:spPr bwMode="auto">
          <a:xfrm>
            <a:off x="395288" y="2276475"/>
            <a:ext cx="8281168" cy="37487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Verdana" panose="020B0604030504040204" pitchFamily="34" charset="0"/>
                <a:cs typeface="Arial" panose="020B0604020202020204" pitchFamily="34" charset="0"/>
              </a:defRPr>
            </a:lvl1pPr>
            <a:lvl2pPr marL="742950" indent="-285750">
              <a:defRPr>
                <a:solidFill>
                  <a:schemeClr val="tx1"/>
                </a:solidFill>
                <a:latin typeface="Verdana" panose="020B0604030504040204" pitchFamily="34" charset="0"/>
                <a:cs typeface="Arial" panose="020B0604020202020204" pitchFamily="34" charset="0"/>
              </a:defRPr>
            </a:lvl2pPr>
            <a:lvl3pPr marL="1143000" indent="-228600">
              <a:defRPr>
                <a:solidFill>
                  <a:schemeClr val="tx1"/>
                </a:solidFill>
                <a:latin typeface="Verdana" panose="020B0604030504040204" pitchFamily="34" charset="0"/>
                <a:cs typeface="Arial" panose="020B0604020202020204" pitchFamily="34" charset="0"/>
              </a:defRPr>
            </a:lvl3pPr>
            <a:lvl4pPr marL="1600200" indent="-228600">
              <a:defRPr>
                <a:solidFill>
                  <a:schemeClr val="tx1"/>
                </a:solidFill>
                <a:latin typeface="Verdana" panose="020B0604030504040204" pitchFamily="34" charset="0"/>
                <a:cs typeface="Arial" panose="020B0604020202020204" pitchFamily="34" charset="0"/>
              </a:defRPr>
            </a:lvl4pPr>
            <a:lvl5pPr marL="2057400" indent="-228600">
              <a:defRPr>
                <a:solidFill>
                  <a:schemeClr val="tx1"/>
                </a:solidFill>
                <a:latin typeface="Verdan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9pPr>
          </a:lstStyle>
          <a:p>
            <a:pPr marL="469900" lvl="0" indent="-469900">
              <a:spcBef>
                <a:spcPct val="15000"/>
              </a:spcBef>
              <a:buClr>
                <a:srgbClr val="0099FF"/>
              </a:buClr>
              <a:buFont typeface="Arial" charset="0"/>
              <a:buChar char="•"/>
            </a:pPr>
            <a:r>
              <a:rPr lang="en-US" i="1" kern="0" dirty="0">
                <a:solidFill>
                  <a:srgbClr val="000000"/>
                </a:solidFill>
                <a:latin typeface="Verdana"/>
                <a:ea typeface="Arial" charset="0"/>
                <a:cs typeface="Arial"/>
              </a:rPr>
              <a:t>Best to call if I need something done, they might not get email</a:t>
            </a:r>
          </a:p>
          <a:p>
            <a:pPr marL="469900" lvl="0" indent="-469900">
              <a:spcBef>
                <a:spcPct val="15000"/>
              </a:spcBef>
              <a:buClr>
                <a:srgbClr val="0099FF"/>
              </a:buClr>
              <a:buFont typeface="Arial" charset="0"/>
              <a:buChar char="•"/>
            </a:pPr>
            <a:r>
              <a:rPr lang="en-US" i="1" kern="0" dirty="0">
                <a:solidFill>
                  <a:srgbClr val="000000"/>
                </a:solidFill>
                <a:latin typeface="Verdana"/>
                <a:ea typeface="Arial" charset="0"/>
                <a:cs typeface="Arial"/>
              </a:rPr>
              <a:t>If I use the phone I know that it </a:t>
            </a:r>
            <a:r>
              <a:rPr lang="en-US" i="1" kern="0" dirty="0" smtClean="0">
                <a:solidFill>
                  <a:srgbClr val="000000"/>
                </a:solidFill>
                <a:latin typeface="Verdana"/>
                <a:ea typeface="Arial" charset="0"/>
                <a:cs typeface="Arial"/>
              </a:rPr>
              <a:t>has </a:t>
            </a:r>
            <a:r>
              <a:rPr lang="en-US" i="1" kern="0" dirty="0">
                <a:solidFill>
                  <a:srgbClr val="000000"/>
                </a:solidFill>
                <a:latin typeface="Verdana"/>
                <a:ea typeface="Arial" charset="0"/>
                <a:cs typeface="Arial"/>
              </a:rPr>
              <a:t>been dealt with, if I speak to someone</a:t>
            </a:r>
          </a:p>
          <a:p>
            <a:pPr marL="469900" lvl="0" indent="-469900">
              <a:spcBef>
                <a:spcPct val="15000"/>
              </a:spcBef>
              <a:buClr>
                <a:srgbClr val="0099FF"/>
              </a:buClr>
              <a:buFont typeface="Arial" charset="0"/>
              <a:buChar char="•"/>
            </a:pPr>
            <a:r>
              <a:rPr lang="en-US" i="1" kern="0" dirty="0">
                <a:solidFill>
                  <a:srgbClr val="000000"/>
                </a:solidFill>
                <a:latin typeface="Verdana"/>
                <a:ea typeface="Arial" charset="0"/>
                <a:cs typeface="Arial"/>
              </a:rPr>
              <a:t>If I do it online you don</a:t>
            </a:r>
            <a:r>
              <a:rPr lang="fr-FR" i="1" kern="0" dirty="0">
                <a:solidFill>
                  <a:srgbClr val="000000"/>
                </a:solidFill>
                <a:latin typeface="Verdana"/>
                <a:ea typeface="Arial" charset="0"/>
                <a:cs typeface="Arial"/>
              </a:rPr>
              <a:t>’</a:t>
            </a:r>
            <a:r>
              <a:rPr lang="en-US" i="1" kern="0" dirty="0">
                <a:solidFill>
                  <a:srgbClr val="000000"/>
                </a:solidFill>
                <a:latin typeface="Verdana"/>
                <a:ea typeface="Arial" charset="0"/>
                <a:cs typeface="Arial"/>
              </a:rPr>
              <a:t>t know if it has gone through</a:t>
            </a:r>
          </a:p>
          <a:p>
            <a:pPr lvl="0">
              <a:spcBef>
                <a:spcPct val="15000"/>
              </a:spcBef>
              <a:buClr>
                <a:srgbClr val="0099FF"/>
              </a:buClr>
            </a:pPr>
            <a:endParaRPr lang="en-US" kern="0" dirty="0">
              <a:solidFill>
                <a:srgbClr val="000000"/>
              </a:solidFill>
              <a:latin typeface="Verdana"/>
              <a:ea typeface="Arial" charset="0"/>
              <a:cs typeface="Arial"/>
            </a:endParaRPr>
          </a:p>
          <a:p>
            <a:pPr lvl="0">
              <a:spcBef>
                <a:spcPct val="15000"/>
              </a:spcBef>
              <a:buClr>
                <a:srgbClr val="0099FF"/>
              </a:buClr>
            </a:pPr>
            <a:r>
              <a:rPr lang="en-US" kern="0" dirty="0">
                <a:solidFill>
                  <a:srgbClr val="000000"/>
                </a:solidFill>
                <a:latin typeface="Verdana"/>
                <a:ea typeface="Arial" charset="0"/>
                <a:cs typeface="Arial"/>
              </a:rPr>
              <a:t>What does this mean?</a:t>
            </a:r>
          </a:p>
          <a:p>
            <a:pPr marL="469900" lvl="0" indent="-469900">
              <a:spcBef>
                <a:spcPct val="15000"/>
              </a:spcBef>
              <a:buClr>
                <a:srgbClr val="0099FF"/>
              </a:buClr>
              <a:buFont typeface="Arial" panose="020B0604020202020204" pitchFamily="34" charset="0"/>
              <a:buChar char="⌂"/>
            </a:pPr>
            <a:endParaRPr lang="en-US" kern="0" dirty="0">
              <a:solidFill>
                <a:srgbClr val="000000"/>
              </a:solidFill>
              <a:latin typeface="Verdana"/>
              <a:ea typeface="Arial" charset="0"/>
              <a:cs typeface="Arial"/>
            </a:endParaRPr>
          </a:p>
          <a:p>
            <a:pPr marL="469900" lvl="0" indent="-469900">
              <a:spcBef>
                <a:spcPct val="15000"/>
              </a:spcBef>
              <a:buClr>
                <a:srgbClr val="0099FF"/>
              </a:buClr>
              <a:buFont typeface="Arial" panose="020B0604020202020204" pitchFamily="34" charset="0"/>
              <a:buChar char="⌂"/>
            </a:pPr>
            <a:r>
              <a:rPr lang="en-US" kern="0" dirty="0">
                <a:solidFill>
                  <a:srgbClr val="000000"/>
                </a:solidFill>
                <a:latin typeface="Verdana"/>
                <a:ea typeface="Arial" charset="0"/>
                <a:cs typeface="Arial"/>
              </a:rPr>
              <a:t>Suspicion that digital communication does not </a:t>
            </a:r>
            <a:r>
              <a:rPr lang="en-US" kern="0" dirty="0" smtClean="0">
                <a:solidFill>
                  <a:srgbClr val="000000"/>
                </a:solidFill>
                <a:latin typeface="Verdana"/>
                <a:ea typeface="Arial" charset="0"/>
                <a:cs typeface="Arial"/>
              </a:rPr>
              <a:t>arrive is a </a:t>
            </a:r>
            <a:r>
              <a:rPr lang="en-US" kern="0" dirty="0">
                <a:solidFill>
                  <a:srgbClr val="000000"/>
                </a:solidFill>
                <a:latin typeface="Verdana"/>
                <a:ea typeface="Arial" charset="0"/>
                <a:cs typeface="Arial"/>
              </a:rPr>
              <a:t>key barrier</a:t>
            </a:r>
          </a:p>
          <a:p>
            <a:pPr marL="469900" lvl="0" indent="-469900">
              <a:spcBef>
                <a:spcPct val="15000"/>
              </a:spcBef>
              <a:buClr>
                <a:srgbClr val="0099FF"/>
              </a:buClr>
              <a:buFont typeface="Arial" panose="020B0604020202020204" pitchFamily="34" charset="0"/>
              <a:buChar char="⌂"/>
            </a:pPr>
            <a:r>
              <a:rPr lang="en-US" kern="0" dirty="0">
                <a:solidFill>
                  <a:srgbClr val="000000"/>
                </a:solidFill>
                <a:latin typeface="Verdana"/>
                <a:ea typeface="Arial" charset="0"/>
                <a:cs typeface="Arial"/>
              </a:rPr>
              <a:t>This relates directly to the desire for personal contact </a:t>
            </a:r>
          </a:p>
          <a:p>
            <a:pPr marL="469900" lvl="0" indent="-469900">
              <a:spcBef>
                <a:spcPct val="15000"/>
              </a:spcBef>
              <a:buClr>
                <a:srgbClr val="0099FF"/>
              </a:buClr>
              <a:buFont typeface="Arial" panose="020B0604020202020204" pitchFamily="34" charset="0"/>
              <a:buChar char="⌂"/>
            </a:pPr>
            <a:r>
              <a:rPr lang="en-US" kern="0" dirty="0">
                <a:solidFill>
                  <a:srgbClr val="000000"/>
                </a:solidFill>
                <a:latin typeface="Verdana"/>
                <a:ea typeface="Arial" charset="0"/>
                <a:cs typeface="Arial"/>
              </a:rPr>
              <a:t>More specifically it relates to a need for  confirmation, feedback and acknowledgement </a:t>
            </a:r>
          </a:p>
        </p:txBody>
      </p:sp>
      <p:sp>
        <p:nvSpPr>
          <p:cNvPr id="23556" name="Title 5"/>
          <p:cNvSpPr>
            <a:spLocks noGrp="1"/>
          </p:cNvSpPr>
          <p:nvPr>
            <p:ph type="title"/>
          </p:nvPr>
        </p:nvSpPr>
        <p:spPr>
          <a:xfrm>
            <a:off x="2555875" y="620713"/>
            <a:ext cx="6588125" cy="647700"/>
          </a:xfrm>
        </p:spPr>
        <p:txBody>
          <a:bodyPr/>
          <a:lstStyle/>
          <a:p>
            <a:r>
              <a:rPr lang="en-GB" altLang="en-US" sz="3600" b="1" dirty="0" smtClean="0">
                <a:latin typeface="Microsoft Sans Serif" panose="020B0604020202020204" pitchFamily="34" charset="0"/>
                <a:cs typeface="Microsoft Sans Serif" panose="020B0604020202020204" pitchFamily="34" charset="0"/>
              </a:rPr>
              <a:t>Trust in the channel</a:t>
            </a:r>
            <a:endParaRPr lang="en-GB" altLang="en-US" sz="3600" b="1" dirty="0">
              <a:latin typeface="Microsoft Sans Serif" panose="020B0604020202020204" pitchFamily="34" charset="0"/>
              <a:cs typeface="Microsoft Sans Serif" panose="020B0604020202020204" pitchFamily="34" charset="0"/>
            </a:endParaRPr>
          </a:p>
        </p:txBody>
      </p:sp>
    </p:spTree>
    <p:extLst>
      <p:ext uri="{BB962C8B-B14F-4D97-AF65-F5344CB8AC3E}">
        <p14:creationId xmlns:p14="http://schemas.microsoft.com/office/powerpoint/2010/main" val="807135490"/>
      </p:ext>
    </p:extLst>
  </p:cSld>
  <p:clrMapOvr>
    <a:masterClrMapping/>
  </p:clrMapOvr>
  <p:transition advClick="0"/>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4" name="Picture 1"/>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588" y="-28575"/>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3555" name="TextBox 9"/>
          <p:cNvSpPr txBox="1">
            <a:spLocks noChangeArrowheads="1"/>
          </p:cNvSpPr>
          <p:nvPr/>
        </p:nvSpPr>
        <p:spPr bwMode="auto">
          <a:xfrm>
            <a:off x="395288" y="2276475"/>
            <a:ext cx="5328840" cy="34994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Verdana" panose="020B0604030504040204" pitchFamily="34" charset="0"/>
                <a:cs typeface="Arial" panose="020B0604020202020204" pitchFamily="34" charset="0"/>
              </a:defRPr>
            </a:lvl1pPr>
            <a:lvl2pPr marL="742950" indent="-285750">
              <a:defRPr>
                <a:solidFill>
                  <a:schemeClr val="tx1"/>
                </a:solidFill>
                <a:latin typeface="Verdana" panose="020B0604030504040204" pitchFamily="34" charset="0"/>
                <a:cs typeface="Arial" panose="020B0604020202020204" pitchFamily="34" charset="0"/>
              </a:defRPr>
            </a:lvl2pPr>
            <a:lvl3pPr marL="1143000" indent="-228600">
              <a:defRPr>
                <a:solidFill>
                  <a:schemeClr val="tx1"/>
                </a:solidFill>
                <a:latin typeface="Verdana" panose="020B0604030504040204" pitchFamily="34" charset="0"/>
                <a:cs typeface="Arial" panose="020B0604020202020204" pitchFamily="34" charset="0"/>
              </a:defRPr>
            </a:lvl3pPr>
            <a:lvl4pPr marL="1600200" indent="-228600">
              <a:defRPr>
                <a:solidFill>
                  <a:schemeClr val="tx1"/>
                </a:solidFill>
                <a:latin typeface="Verdana" panose="020B0604030504040204" pitchFamily="34" charset="0"/>
                <a:cs typeface="Arial" panose="020B0604020202020204" pitchFamily="34" charset="0"/>
              </a:defRPr>
            </a:lvl4pPr>
            <a:lvl5pPr marL="2057400" indent="-228600">
              <a:defRPr>
                <a:solidFill>
                  <a:schemeClr val="tx1"/>
                </a:solidFill>
                <a:latin typeface="Verdan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9pPr>
          </a:lstStyle>
          <a:p>
            <a:pPr marL="469900" lvl="0" indent="-469900">
              <a:spcBef>
                <a:spcPct val="15000"/>
              </a:spcBef>
              <a:buClr>
                <a:srgbClr val="0099FF"/>
              </a:buClr>
              <a:buFont typeface="Arial" panose="020B0604020202020204" pitchFamily="34" charset="0"/>
              <a:buChar char="⌂"/>
            </a:pPr>
            <a:r>
              <a:rPr lang="en-US" kern="0" dirty="0">
                <a:solidFill>
                  <a:srgbClr val="000000"/>
                </a:solidFill>
                <a:latin typeface="Verdana"/>
                <a:ea typeface="Arial" charset="0"/>
                <a:cs typeface="Arial"/>
              </a:rPr>
              <a:t>Communication through personal </a:t>
            </a:r>
            <a:r>
              <a:rPr lang="en-US" kern="0" dirty="0" smtClean="0">
                <a:solidFill>
                  <a:srgbClr val="000000"/>
                </a:solidFill>
                <a:latin typeface="Verdana"/>
                <a:ea typeface="Arial" charset="0"/>
                <a:cs typeface="Arial"/>
              </a:rPr>
              <a:t>contact </a:t>
            </a:r>
            <a:r>
              <a:rPr lang="en-US" kern="0" dirty="0">
                <a:solidFill>
                  <a:srgbClr val="000000"/>
                </a:solidFill>
                <a:latin typeface="Verdana"/>
                <a:ea typeface="Arial" charset="0"/>
                <a:cs typeface="Arial"/>
              </a:rPr>
              <a:t>is deeply embedded in human interaction </a:t>
            </a:r>
            <a:r>
              <a:rPr lang="en-US" kern="0" dirty="0" smtClean="0">
                <a:solidFill>
                  <a:srgbClr val="000000"/>
                </a:solidFill>
                <a:latin typeface="Verdana"/>
                <a:ea typeface="Arial" charset="0"/>
                <a:cs typeface="Arial"/>
              </a:rPr>
              <a:t>and </a:t>
            </a:r>
            <a:r>
              <a:rPr lang="en-US" kern="0" dirty="0">
                <a:solidFill>
                  <a:srgbClr val="000000"/>
                </a:solidFill>
                <a:latin typeface="Verdana"/>
                <a:ea typeface="Arial" charset="0"/>
                <a:cs typeface="Arial"/>
              </a:rPr>
              <a:t>represents a largely unconscious preference.</a:t>
            </a:r>
          </a:p>
          <a:p>
            <a:pPr marL="469900" lvl="0" indent="-469900">
              <a:spcBef>
                <a:spcPct val="15000"/>
              </a:spcBef>
              <a:buClr>
                <a:srgbClr val="0099FF"/>
              </a:buClr>
              <a:buFont typeface="Arial" panose="020B0604020202020204" pitchFamily="34" charset="0"/>
              <a:buChar char="⌂"/>
            </a:pPr>
            <a:r>
              <a:rPr lang="en-US" kern="0" dirty="0">
                <a:solidFill>
                  <a:srgbClr val="000000"/>
                </a:solidFill>
                <a:latin typeface="Verdana"/>
                <a:ea typeface="Arial" charset="0"/>
                <a:cs typeface="Arial"/>
              </a:rPr>
              <a:t>In turn, this will make </a:t>
            </a:r>
            <a:r>
              <a:rPr lang="en-US" kern="0" dirty="0" err="1">
                <a:solidFill>
                  <a:srgbClr val="000000"/>
                </a:solidFill>
                <a:latin typeface="Verdana"/>
                <a:ea typeface="Arial" charset="0"/>
                <a:cs typeface="Arial"/>
              </a:rPr>
              <a:t>incentivising</a:t>
            </a:r>
            <a:r>
              <a:rPr lang="en-US" kern="0" dirty="0">
                <a:solidFill>
                  <a:srgbClr val="000000"/>
                </a:solidFill>
                <a:latin typeface="Verdana"/>
                <a:ea typeface="Arial" charset="0"/>
                <a:cs typeface="Arial"/>
              </a:rPr>
              <a:t> shift through rational appeals difficult.</a:t>
            </a:r>
          </a:p>
          <a:p>
            <a:pPr marL="469900" lvl="0" indent="-469900">
              <a:spcBef>
                <a:spcPct val="15000"/>
              </a:spcBef>
              <a:buClr>
                <a:srgbClr val="0099FF"/>
              </a:buClr>
              <a:buFont typeface="Arial" panose="020B0604020202020204" pitchFamily="34" charset="0"/>
              <a:buChar char="⌂"/>
            </a:pPr>
            <a:r>
              <a:rPr lang="en-US" kern="0" dirty="0">
                <a:solidFill>
                  <a:srgbClr val="000000"/>
                </a:solidFill>
                <a:latin typeface="Verdana"/>
                <a:ea typeface="Arial" charset="0"/>
                <a:cs typeface="Arial"/>
              </a:rPr>
              <a:t>Whilst over time many have learned to </a:t>
            </a:r>
            <a:r>
              <a:rPr lang="en-US" kern="0" dirty="0" smtClean="0">
                <a:solidFill>
                  <a:srgbClr val="000000"/>
                </a:solidFill>
                <a:latin typeface="Verdana"/>
                <a:ea typeface="Arial" charset="0"/>
                <a:cs typeface="Arial"/>
              </a:rPr>
              <a:t>accept </a:t>
            </a:r>
            <a:r>
              <a:rPr lang="en-US" kern="0" dirty="0">
                <a:solidFill>
                  <a:srgbClr val="000000"/>
                </a:solidFill>
                <a:latin typeface="Verdana"/>
                <a:ea typeface="Arial" charset="0"/>
                <a:cs typeface="Arial"/>
              </a:rPr>
              <a:t>letters and telephone calls </a:t>
            </a:r>
            <a:r>
              <a:rPr lang="en-US" kern="0" dirty="0" smtClean="0">
                <a:solidFill>
                  <a:srgbClr val="000000"/>
                </a:solidFill>
                <a:latin typeface="Verdana"/>
                <a:ea typeface="Arial" charset="0"/>
                <a:cs typeface="Arial"/>
              </a:rPr>
              <a:t>as a </a:t>
            </a:r>
            <a:r>
              <a:rPr lang="en-US" kern="0" dirty="0">
                <a:solidFill>
                  <a:srgbClr val="000000"/>
                </a:solidFill>
                <a:latin typeface="Verdana"/>
                <a:ea typeface="Arial" charset="0"/>
                <a:cs typeface="Arial"/>
              </a:rPr>
              <a:t>proxy for true </a:t>
            </a:r>
            <a:r>
              <a:rPr lang="en-US" kern="0" dirty="0" smtClean="0">
                <a:solidFill>
                  <a:srgbClr val="000000"/>
                </a:solidFill>
                <a:latin typeface="Verdana"/>
                <a:ea typeface="Arial" charset="0"/>
                <a:cs typeface="Arial"/>
              </a:rPr>
              <a:t>face-to-face </a:t>
            </a:r>
            <a:r>
              <a:rPr lang="en-US" kern="0" dirty="0">
                <a:solidFill>
                  <a:srgbClr val="000000"/>
                </a:solidFill>
                <a:latin typeface="Verdana"/>
                <a:ea typeface="Arial" charset="0"/>
                <a:cs typeface="Arial"/>
              </a:rPr>
              <a:t>personal contact, digital interaction is </a:t>
            </a:r>
            <a:r>
              <a:rPr lang="en-US" kern="0" dirty="0" smtClean="0">
                <a:solidFill>
                  <a:srgbClr val="000000"/>
                </a:solidFill>
                <a:latin typeface="Verdana"/>
                <a:ea typeface="Arial" charset="0"/>
                <a:cs typeface="Arial"/>
              </a:rPr>
              <a:t>perceived </a:t>
            </a:r>
            <a:r>
              <a:rPr lang="en-US" kern="0" dirty="0">
                <a:solidFill>
                  <a:srgbClr val="000000"/>
                </a:solidFill>
                <a:latin typeface="Verdana"/>
                <a:ea typeface="Arial" charset="0"/>
                <a:cs typeface="Arial"/>
              </a:rPr>
              <a:t>as more fundamentally impersonal to  many.</a:t>
            </a:r>
          </a:p>
        </p:txBody>
      </p:sp>
      <p:sp>
        <p:nvSpPr>
          <p:cNvPr id="23556" name="Title 5"/>
          <p:cNvSpPr>
            <a:spLocks noGrp="1"/>
          </p:cNvSpPr>
          <p:nvPr>
            <p:ph type="title"/>
          </p:nvPr>
        </p:nvSpPr>
        <p:spPr>
          <a:xfrm>
            <a:off x="2555875" y="620713"/>
            <a:ext cx="6588125" cy="647700"/>
          </a:xfrm>
        </p:spPr>
        <p:txBody>
          <a:bodyPr/>
          <a:lstStyle/>
          <a:p>
            <a:r>
              <a:rPr lang="en-GB" altLang="en-US" sz="3600" b="1" dirty="0" smtClean="0">
                <a:latin typeface="Microsoft Sans Serif" panose="020B0604020202020204" pitchFamily="34" charset="0"/>
                <a:cs typeface="Microsoft Sans Serif" panose="020B0604020202020204" pitchFamily="34" charset="0"/>
              </a:rPr>
              <a:t>Trust &amp; personal </a:t>
            </a:r>
            <a:r>
              <a:rPr lang="en-GB" altLang="en-US" sz="3600" b="1" dirty="0">
                <a:latin typeface="Microsoft Sans Serif" panose="020B0604020202020204" pitchFamily="34" charset="0"/>
                <a:cs typeface="Microsoft Sans Serif" panose="020B0604020202020204" pitchFamily="34" charset="0"/>
              </a:rPr>
              <a:t>c</a:t>
            </a:r>
            <a:r>
              <a:rPr lang="en-GB" altLang="en-US" sz="3600" b="1" dirty="0" smtClean="0">
                <a:latin typeface="Microsoft Sans Serif" panose="020B0604020202020204" pitchFamily="34" charset="0"/>
                <a:cs typeface="Microsoft Sans Serif" panose="020B0604020202020204" pitchFamily="34" charset="0"/>
              </a:rPr>
              <a:t>ontact</a:t>
            </a:r>
            <a:endParaRPr lang="en-GB" altLang="en-US" sz="3600" b="1" dirty="0">
              <a:latin typeface="Microsoft Sans Serif" panose="020B0604020202020204" pitchFamily="34" charset="0"/>
              <a:cs typeface="Microsoft Sans Serif" panose="020B0604020202020204" pitchFamily="34" charset="0"/>
            </a:endParaRPr>
          </a:p>
        </p:txBody>
      </p:sp>
      <p:pic>
        <p:nvPicPr>
          <p:cNvPr id="2" name="Picture 1"/>
          <p:cNvPicPr>
            <a:picLocks noChangeAspect="1"/>
          </p:cNvPicPr>
          <p:nvPr/>
        </p:nvPicPr>
        <p:blipFill>
          <a:blip r:embed="rId4" cstate="print"/>
          <a:stretch>
            <a:fillRect/>
          </a:stretch>
        </p:blipFill>
        <p:spPr>
          <a:xfrm>
            <a:off x="5867639" y="2601119"/>
            <a:ext cx="2806700" cy="2895600"/>
          </a:xfrm>
          <a:prstGeom prst="rect">
            <a:avLst/>
          </a:prstGeom>
        </p:spPr>
      </p:pic>
    </p:spTree>
    <p:extLst>
      <p:ext uri="{BB962C8B-B14F-4D97-AF65-F5344CB8AC3E}">
        <p14:creationId xmlns:p14="http://schemas.microsoft.com/office/powerpoint/2010/main" val="2097009233"/>
      </p:ext>
    </p:extLst>
  </p:cSld>
  <p:clrMapOvr>
    <a:masterClrMapping/>
  </p:clrMapOvr>
  <p:transition advClick="0"/>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4" name="Picture 1"/>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588" y="-28575"/>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3555" name="TextBox 9"/>
          <p:cNvSpPr txBox="1">
            <a:spLocks noChangeArrowheads="1"/>
          </p:cNvSpPr>
          <p:nvPr/>
        </p:nvSpPr>
        <p:spPr bwMode="auto">
          <a:xfrm>
            <a:off x="251520" y="1772816"/>
            <a:ext cx="8353176" cy="46925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Verdana" panose="020B0604030504040204" pitchFamily="34" charset="0"/>
                <a:cs typeface="Arial" panose="020B0604020202020204" pitchFamily="34" charset="0"/>
              </a:defRPr>
            </a:lvl1pPr>
            <a:lvl2pPr marL="742950" indent="-285750">
              <a:defRPr>
                <a:solidFill>
                  <a:schemeClr val="tx1"/>
                </a:solidFill>
                <a:latin typeface="Verdana" panose="020B0604030504040204" pitchFamily="34" charset="0"/>
                <a:cs typeface="Arial" panose="020B0604020202020204" pitchFamily="34" charset="0"/>
              </a:defRPr>
            </a:lvl2pPr>
            <a:lvl3pPr marL="1143000" indent="-228600">
              <a:defRPr>
                <a:solidFill>
                  <a:schemeClr val="tx1"/>
                </a:solidFill>
                <a:latin typeface="Verdana" panose="020B0604030504040204" pitchFamily="34" charset="0"/>
                <a:cs typeface="Arial" panose="020B0604020202020204" pitchFamily="34" charset="0"/>
              </a:defRPr>
            </a:lvl3pPr>
            <a:lvl4pPr marL="1600200" indent="-228600">
              <a:defRPr>
                <a:solidFill>
                  <a:schemeClr val="tx1"/>
                </a:solidFill>
                <a:latin typeface="Verdana" panose="020B0604030504040204" pitchFamily="34" charset="0"/>
                <a:cs typeface="Arial" panose="020B0604020202020204" pitchFamily="34" charset="0"/>
              </a:defRPr>
            </a:lvl4pPr>
            <a:lvl5pPr marL="2057400" indent="-228600">
              <a:defRPr>
                <a:solidFill>
                  <a:schemeClr val="tx1"/>
                </a:solidFill>
                <a:latin typeface="Verdan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9pPr>
          </a:lstStyle>
          <a:p>
            <a:pPr lvl="0">
              <a:spcBef>
                <a:spcPct val="15000"/>
              </a:spcBef>
              <a:buClr>
                <a:srgbClr val="0099FF"/>
              </a:buClr>
            </a:pPr>
            <a:r>
              <a:rPr lang="en-US" kern="0" dirty="0">
                <a:solidFill>
                  <a:srgbClr val="000000"/>
                </a:solidFill>
                <a:latin typeface="+mn-lt"/>
                <a:ea typeface="Arial" charset="0"/>
                <a:cs typeface="Arial"/>
              </a:rPr>
              <a:t>This is linked to habit &amp; routine in most instances:</a:t>
            </a:r>
          </a:p>
          <a:p>
            <a:pPr marL="469900" lvl="0" indent="-469900">
              <a:spcBef>
                <a:spcPct val="15000"/>
              </a:spcBef>
              <a:buClr>
                <a:srgbClr val="0099FF"/>
              </a:buClr>
              <a:buFont typeface="Arial" charset="0"/>
              <a:buChar char="•"/>
            </a:pPr>
            <a:r>
              <a:rPr lang="en-US" i="1" kern="0" dirty="0">
                <a:solidFill>
                  <a:srgbClr val="000000"/>
                </a:solidFill>
                <a:latin typeface="+mn-lt"/>
                <a:ea typeface="Arial" charset="0"/>
                <a:cs typeface="Arial"/>
              </a:rPr>
              <a:t>Its automatic for me to pick the phone up</a:t>
            </a:r>
          </a:p>
          <a:p>
            <a:pPr marL="469900" lvl="0" indent="-469900">
              <a:spcBef>
                <a:spcPct val="15000"/>
              </a:spcBef>
              <a:buClr>
                <a:srgbClr val="0099FF"/>
              </a:buClr>
              <a:buFont typeface="Arial" charset="0"/>
              <a:buChar char="•"/>
            </a:pPr>
            <a:r>
              <a:rPr lang="en-US" i="1" kern="0" dirty="0">
                <a:solidFill>
                  <a:srgbClr val="000000"/>
                </a:solidFill>
                <a:latin typeface="+mn-lt"/>
                <a:ea typeface="Arial" charset="0"/>
                <a:cs typeface="Arial"/>
              </a:rPr>
              <a:t>It</a:t>
            </a:r>
            <a:r>
              <a:rPr lang="fr-FR" i="1" kern="0" dirty="0">
                <a:solidFill>
                  <a:srgbClr val="000000"/>
                </a:solidFill>
                <a:latin typeface="+mn-lt"/>
                <a:ea typeface="Arial" charset="0"/>
                <a:cs typeface="Arial"/>
              </a:rPr>
              <a:t>’</a:t>
            </a:r>
            <a:r>
              <a:rPr lang="en-US" i="1" kern="0" dirty="0">
                <a:solidFill>
                  <a:srgbClr val="000000"/>
                </a:solidFill>
                <a:latin typeface="+mn-lt"/>
                <a:ea typeface="Arial" charset="0"/>
                <a:cs typeface="Arial"/>
              </a:rPr>
              <a:t>s the easiest way and I’ve always done it</a:t>
            </a:r>
          </a:p>
          <a:p>
            <a:pPr marL="12065" marR="27940" lvl="0">
              <a:lnSpc>
                <a:spcPts val="1900"/>
              </a:lnSpc>
              <a:spcBef>
                <a:spcPct val="15000"/>
              </a:spcBef>
              <a:buClr>
                <a:srgbClr val="0099FF"/>
              </a:buClr>
              <a:tabLst>
                <a:tab pos="297815" algn="l"/>
              </a:tabLst>
            </a:pPr>
            <a:endParaRPr lang="en-US" i="1" kern="0" dirty="0">
              <a:solidFill>
                <a:srgbClr val="000000"/>
              </a:solidFill>
              <a:latin typeface="+mn-lt"/>
              <a:ea typeface="Arial" charset="0"/>
              <a:cs typeface="Arial"/>
            </a:endParaRPr>
          </a:p>
          <a:p>
            <a:pPr marL="12065" marR="27940" lvl="0">
              <a:lnSpc>
                <a:spcPts val="1900"/>
              </a:lnSpc>
              <a:spcBef>
                <a:spcPct val="15000"/>
              </a:spcBef>
              <a:buClr>
                <a:srgbClr val="0099FF"/>
              </a:buClr>
              <a:tabLst>
                <a:tab pos="297815" algn="l"/>
              </a:tabLst>
            </a:pPr>
            <a:r>
              <a:rPr lang="en-US" kern="0" spc="-5" dirty="0">
                <a:latin typeface="+mn-lt"/>
                <a:ea typeface="Arial" charset="0"/>
                <a:cs typeface="Arial"/>
              </a:rPr>
              <a:t>For </a:t>
            </a:r>
            <a:r>
              <a:rPr lang="en-US" kern="0" spc="-25" dirty="0">
                <a:latin typeface="+mn-lt"/>
                <a:ea typeface="Arial" charset="0"/>
                <a:cs typeface="Arial"/>
              </a:rPr>
              <a:t>many, </a:t>
            </a:r>
            <a:r>
              <a:rPr lang="en-US" kern="0" spc="-5" dirty="0">
                <a:latin typeface="+mn-lt"/>
                <a:ea typeface="Arial" charset="0"/>
                <a:cs typeface="Arial"/>
              </a:rPr>
              <a:t>use of the existing preferred</a:t>
            </a:r>
            <a:r>
              <a:rPr lang="en-US" kern="0" spc="55" dirty="0">
                <a:latin typeface="+mn-lt"/>
                <a:ea typeface="Arial" charset="0"/>
                <a:cs typeface="Arial"/>
              </a:rPr>
              <a:t> </a:t>
            </a:r>
            <a:r>
              <a:rPr lang="en-US" kern="0" spc="-5" dirty="0">
                <a:latin typeface="+mn-lt"/>
                <a:ea typeface="Arial" charset="0"/>
                <a:cs typeface="Arial"/>
              </a:rPr>
              <a:t>channel</a:t>
            </a:r>
            <a:r>
              <a:rPr lang="en-US" kern="0" dirty="0">
                <a:latin typeface="+mn-lt"/>
                <a:ea typeface="Arial" charset="0"/>
                <a:cs typeface="Arial"/>
              </a:rPr>
              <a:t> </a:t>
            </a:r>
            <a:r>
              <a:rPr lang="en-US" kern="0" spc="-5" dirty="0">
                <a:latin typeface="+mn-lt"/>
                <a:ea typeface="Arial" charset="0"/>
                <a:cs typeface="Arial"/>
              </a:rPr>
              <a:t>is  simply a matter of</a:t>
            </a:r>
            <a:r>
              <a:rPr lang="en-US" kern="0" spc="-25" dirty="0">
                <a:latin typeface="+mn-lt"/>
                <a:ea typeface="Arial" charset="0"/>
                <a:cs typeface="Arial"/>
              </a:rPr>
              <a:t> </a:t>
            </a:r>
            <a:r>
              <a:rPr lang="en-US" kern="0" spc="-5" dirty="0">
                <a:latin typeface="+mn-lt"/>
                <a:ea typeface="Arial" charset="0"/>
                <a:cs typeface="Arial"/>
              </a:rPr>
              <a:t>habit.</a:t>
            </a:r>
            <a:r>
              <a:rPr lang="en-US" kern="0" dirty="0">
                <a:latin typeface="+mn-lt"/>
                <a:ea typeface="Arial" charset="0"/>
                <a:cs typeface="Arial"/>
              </a:rPr>
              <a:t> </a:t>
            </a:r>
            <a:r>
              <a:rPr lang="en-US" kern="0" spc="-15" dirty="0">
                <a:latin typeface="+mn-lt"/>
                <a:ea typeface="Arial" charset="0"/>
                <a:cs typeface="Arial"/>
              </a:rPr>
              <a:t>However, </a:t>
            </a:r>
            <a:r>
              <a:rPr lang="en-US" kern="0" spc="-5" dirty="0">
                <a:latin typeface="+mn-lt"/>
                <a:ea typeface="Arial" charset="0"/>
                <a:cs typeface="Arial"/>
              </a:rPr>
              <a:t>as with ‘Personal Contact’,</a:t>
            </a:r>
            <a:r>
              <a:rPr lang="en-US" kern="0" spc="55" dirty="0">
                <a:latin typeface="+mn-lt"/>
                <a:ea typeface="Arial" charset="0"/>
                <a:cs typeface="Arial"/>
              </a:rPr>
              <a:t> </a:t>
            </a:r>
            <a:r>
              <a:rPr lang="en-US" kern="0" spc="-5" dirty="0">
                <a:latin typeface="+mn-lt"/>
                <a:ea typeface="Arial" charset="0"/>
                <a:cs typeface="Arial"/>
              </a:rPr>
              <a:t>habitual</a:t>
            </a:r>
            <a:r>
              <a:rPr lang="en-US" kern="0" dirty="0">
                <a:latin typeface="+mn-lt"/>
                <a:ea typeface="Arial" charset="0"/>
                <a:cs typeface="Arial"/>
              </a:rPr>
              <a:t> </a:t>
            </a:r>
            <a:r>
              <a:rPr lang="en-US" kern="0" spc="-5" dirty="0">
                <a:latin typeface="+mn-lt"/>
                <a:ea typeface="Arial" charset="0"/>
                <a:cs typeface="Arial"/>
              </a:rPr>
              <a:t>behaviours are often deeply ingrained,  unconsciously executed and therefore difficult</a:t>
            </a:r>
            <a:r>
              <a:rPr lang="en-US" kern="0" spc="40" dirty="0">
                <a:latin typeface="+mn-lt"/>
                <a:ea typeface="Arial" charset="0"/>
                <a:cs typeface="Arial"/>
              </a:rPr>
              <a:t> </a:t>
            </a:r>
            <a:r>
              <a:rPr lang="en-US" kern="0" spc="-5" dirty="0">
                <a:latin typeface="+mn-lt"/>
                <a:ea typeface="Arial" charset="0"/>
                <a:cs typeface="Arial"/>
              </a:rPr>
              <a:t>to</a:t>
            </a:r>
            <a:r>
              <a:rPr lang="en-US" kern="0" dirty="0">
                <a:latin typeface="+mn-lt"/>
                <a:ea typeface="Arial" charset="0"/>
                <a:cs typeface="Arial"/>
              </a:rPr>
              <a:t> </a:t>
            </a:r>
            <a:r>
              <a:rPr lang="en-US" kern="0" spc="-5" dirty="0">
                <a:latin typeface="+mn-lt"/>
                <a:ea typeface="Arial" charset="0"/>
                <a:cs typeface="Arial"/>
              </a:rPr>
              <a:t>change through rational</a:t>
            </a:r>
            <a:r>
              <a:rPr lang="en-US" kern="0" spc="5" dirty="0">
                <a:latin typeface="+mn-lt"/>
                <a:ea typeface="Arial" charset="0"/>
                <a:cs typeface="Arial"/>
              </a:rPr>
              <a:t> </a:t>
            </a:r>
            <a:r>
              <a:rPr lang="en-US" kern="0" spc="-5" dirty="0">
                <a:latin typeface="+mn-lt"/>
                <a:ea typeface="Arial" charset="0"/>
                <a:cs typeface="Arial"/>
              </a:rPr>
              <a:t>appeal.</a:t>
            </a:r>
          </a:p>
          <a:p>
            <a:pPr marL="12065" marR="27940" lvl="0">
              <a:lnSpc>
                <a:spcPts val="1900"/>
              </a:lnSpc>
              <a:spcBef>
                <a:spcPct val="15000"/>
              </a:spcBef>
              <a:buClr>
                <a:srgbClr val="0099FF"/>
              </a:buClr>
              <a:tabLst>
                <a:tab pos="297815" algn="l"/>
              </a:tabLst>
            </a:pPr>
            <a:endParaRPr lang="en-US" kern="0" spc="-5" dirty="0" smtClean="0">
              <a:latin typeface="+mn-lt"/>
              <a:ea typeface="Arial" charset="0"/>
              <a:cs typeface="Arial"/>
            </a:endParaRPr>
          </a:p>
          <a:p>
            <a:pPr marL="12065" marR="27940" lvl="0">
              <a:lnSpc>
                <a:spcPts val="1900"/>
              </a:lnSpc>
              <a:spcBef>
                <a:spcPct val="15000"/>
              </a:spcBef>
              <a:buClr>
                <a:srgbClr val="0099FF"/>
              </a:buClr>
              <a:tabLst>
                <a:tab pos="297815" algn="l"/>
              </a:tabLst>
            </a:pPr>
            <a:r>
              <a:rPr lang="en-US" kern="0" spc="-5" dirty="0" smtClean="0">
                <a:latin typeface="+mn-lt"/>
                <a:ea typeface="Arial" charset="0"/>
                <a:cs typeface="Arial"/>
              </a:rPr>
              <a:t>Could </a:t>
            </a:r>
            <a:r>
              <a:rPr lang="en-US" kern="0" spc="-5" dirty="0">
                <a:latin typeface="+mn-lt"/>
                <a:ea typeface="Arial" charset="0"/>
                <a:cs typeface="Arial"/>
              </a:rPr>
              <a:t>SPEED help?</a:t>
            </a:r>
          </a:p>
          <a:p>
            <a:pPr marL="291465" marR="358775" lvl="0" indent="-279400">
              <a:lnSpc>
                <a:spcPts val="1900"/>
              </a:lnSpc>
              <a:spcBef>
                <a:spcPct val="15000"/>
              </a:spcBef>
              <a:buClr>
                <a:srgbClr val="0099FF"/>
              </a:buClr>
              <a:buFont typeface="Arial" panose="020B0604020202020204" pitchFamily="34" charset="0"/>
              <a:buChar char="⌂"/>
              <a:tabLst>
                <a:tab pos="297815" algn="l"/>
              </a:tabLst>
            </a:pPr>
            <a:r>
              <a:rPr lang="en-US" kern="0" spc="-5" dirty="0">
                <a:latin typeface="+mn-lt"/>
                <a:ea typeface="Arial" charset="0"/>
                <a:cs typeface="Arial"/>
              </a:rPr>
              <a:t>Speed of </a:t>
            </a:r>
            <a:r>
              <a:rPr lang="en-US" kern="0" spc="-5" dirty="0" smtClean="0">
                <a:latin typeface="+mn-lt"/>
                <a:ea typeface="Arial" charset="0"/>
                <a:cs typeface="Arial"/>
              </a:rPr>
              <a:t>service is </a:t>
            </a:r>
            <a:r>
              <a:rPr lang="en-US" kern="0" spc="-5" dirty="0">
                <a:latin typeface="+mn-lt"/>
                <a:ea typeface="Arial" charset="0"/>
                <a:cs typeface="Arial"/>
              </a:rPr>
              <a:t>a key</a:t>
            </a:r>
            <a:r>
              <a:rPr lang="en-US" kern="0" spc="30" dirty="0">
                <a:latin typeface="+mn-lt"/>
                <a:ea typeface="Arial" charset="0"/>
                <a:cs typeface="Arial"/>
              </a:rPr>
              <a:t> </a:t>
            </a:r>
            <a:r>
              <a:rPr lang="en-US" kern="0" spc="-5" dirty="0">
                <a:latin typeface="+mn-lt"/>
                <a:ea typeface="Arial" charset="0"/>
                <a:cs typeface="Arial"/>
              </a:rPr>
              <a:t>driver</a:t>
            </a:r>
            <a:r>
              <a:rPr lang="en-US" kern="0" dirty="0">
                <a:latin typeface="+mn-lt"/>
                <a:ea typeface="Arial" charset="0"/>
                <a:cs typeface="Arial"/>
              </a:rPr>
              <a:t> </a:t>
            </a:r>
            <a:r>
              <a:rPr lang="en-US" kern="0" spc="-5" dirty="0">
                <a:latin typeface="+mn-lt"/>
                <a:ea typeface="Arial" charset="0"/>
                <a:cs typeface="Arial"/>
              </a:rPr>
              <a:t>of  channel</a:t>
            </a:r>
            <a:r>
              <a:rPr lang="en-US" kern="0" spc="-50" dirty="0">
                <a:latin typeface="+mn-lt"/>
                <a:ea typeface="Arial" charset="0"/>
                <a:cs typeface="Arial"/>
              </a:rPr>
              <a:t> </a:t>
            </a:r>
            <a:r>
              <a:rPr lang="en-US" kern="0" spc="-5" dirty="0">
                <a:latin typeface="+mn-lt"/>
                <a:ea typeface="Arial" charset="0"/>
                <a:cs typeface="Arial"/>
              </a:rPr>
              <a:t>choice.</a:t>
            </a:r>
            <a:endParaRPr lang="en-US" kern="0" dirty="0">
              <a:latin typeface="+mn-lt"/>
              <a:ea typeface="Arial" charset="0"/>
              <a:cs typeface="Arial"/>
            </a:endParaRPr>
          </a:p>
          <a:p>
            <a:pPr marL="291465" marR="358775" lvl="0" indent="-279400">
              <a:lnSpc>
                <a:spcPts val="1900"/>
              </a:lnSpc>
              <a:spcBef>
                <a:spcPct val="15000"/>
              </a:spcBef>
              <a:buClr>
                <a:srgbClr val="0099FF"/>
              </a:buClr>
              <a:buFont typeface="Arial" panose="020B0604020202020204" pitchFamily="34" charset="0"/>
              <a:buChar char="⌂"/>
              <a:tabLst>
                <a:tab pos="297815" algn="l"/>
              </a:tabLst>
            </a:pPr>
            <a:r>
              <a:rPr lang="en-US" kern="0" spc="-15" dirty="0">
                <a:latin typeface="+mn-lt"/>
                <a:ea typeface="Arial" charset="0"/>
                <a:cs typeface="Arial"/>
              </a:rPr>
              <a:t>However, </a:t>
            </a:r>
            <a:r>
              <a:rPr lang="en-US" kern="0" spc="-5" dirty="0">
                <a:latin typeface="+mn-lt"/>
                <a:ea typeface="Arial" charset="0"/>
                <a:cs typeface="Arial"/>
              </a:rPr>
              <a:t>‘speed’ must be understood in</a:t>
            </a:r>
            <a:r>
              <a:rPr lang="en-US" kern="0" spc="5" dirty="0">
                <a:latin typeface="+mn-lt"/>
                <a:ea typeface="Arial" charset="0"/>
                <a:cs typeface="Arial"/>
              </a:rPr>
              <a:t> </a:t>
            </a:r>
            <a:r>
              <a:rPr lang="en-US" kern="0" spc="-5" dirty="0">
                <a:latin typeface="+mn-lt"/>
                <a:ea typeface="Arial" charset="0"/>
                <a:cs typeface="Arial"/>
              </a:rPr>
              <a:t>relation</a:t>
            </a:r>
            <a:r>
              <a:rPr lang="en-US" kern="0" dirty="0">
                <a:latin typeface="+mn-lt"/>
                <a:ea typeface="Arial" charset="0"/>
                <a:cs typeface="Arial"/>
              </a:rPr>
              <a:t> </a:t>
            </a:r>
            <a:r>
              <a:rPr lang="en-US" kern="0" spc="-5" dirty="0">
                <a:latin typeface="+mn-lt"/>
                <a:ea typeface="Arial" charset="0"/>
                <a:cs typeface="Arial"/>
              </a:rPr>
              <a:t>to both the </a:t>
            </a:r>
            <a:r>
              <a:rPr lang="en-US" i="1" kern="0" spc="-5" dirty="0">
                <a:latin typeface="+mn-lt"/>
                <a:ea typeface="Arial" charset="0"/>
                <a:cs typeface="Arial"/>
              </a:rPr>
              <a:t>submission </a:t>
            </a:r>
            <a:r>
              <a:rPr lang="en-US" kern="0" spc="-5" dirty="0">
                <a:latin typeface="+mn-lt"/>
                <a:ea typeface="Arial" charset="0"/>
                <a:cs typeface="Arial"/>
              </a:rPr>
              <a:t>of the request</a:t>
            </a:r>
            <a:r>
              <a:rPr lang="en-US" kern="0" spc="25" dirty="0">
                <a:latin typeface="+mn-lt"/>
                <a:ea typeface="Arial" charset="0"/>
                <a:cs typeface="Arial"/>
              </a:rPr>
              <a:t> </a:t>
            </a:r>
            <a:r>
              <a:rPr lang="en-US" kern="0" spc="-5" dirty="0">
                <a:latin typeface="+mn-lt"/>
                <a:ea typeface="Arial" charset="0"/>
                <a:cs typeface="Arial"/>
              </a:rPr>
              <a:t>and</a:t>
            </a:r>
            <a:r>
              <a:rPr lang="en-US" kern="0" dirty="0">
                <a:latin typeface="+mn-lt"/>
                <a:ea typeface="Arial" charset="0"/>
                <a:cs typeface="Arial"/>
              </a:rPr>
              <a:t> </a:t>
            </a:r>
            <a:r>
              <a:rPr lang="en-US" i="1" kern="0" spc="-5" dirty="0">
                <a:latin typeface="+mn-lt"/>
                <a:ea typeface="Arial" charset="0"/>
                <a:cs typeface="Arial"/>
              </a:rPr>
              <a:t>response </a:t>
            </a:r>
            <a:r>
              <a:rPr lang="en-US" kern="0" spc="-5" dirty="0">
                <a:latin typeface="+mn-lt"/>
                <a:ea typeface="Arial" charset="0"/>
                <a:cs typeface="Arial"/>
              </a:rPr>
              <a:t>to the</a:t>
            </a:r>
            <a:r>
              <a:rPr lang="en-US" kern="0" spc="-20" dirty="0">
                <a:latin typeface="+mn-lt"/>
                <a:ea typeface="Arial" charset="0"/>
                <a:cs typeface="Arial"/>
              </a:rPr>
              <a:t> </a:t>
            </a:r>
            <a:r>
              <a:rPr lang="en-US" kern="0" spc="-5" dirty="0" smtClean="0">
                <a:latin typeface="+mn-lt"/>
                <a:ea typeface="Arial" charset="0"/>
                <a:cs typeface="Arial"/>
              </a:rPr>
              <a:t>request:</a:t>
            </a:r>
            <a:endParaRPr lang="en-US" kern="0" dirty="0">
              <a:latin typeface="+mn-lt"/>
              <a:ea typeface="Arial" charset="0"/>
              <a:cs typeface="Arial"/>
            </a:endParaRPr>
          </a:p>
          <a:p>
            <a:pPr marL="1034415" marR="381635" lvl="1" indent="-279400">
              <a:lnSpc>
                <a:spcPts val="1900"/>
              </a:lnSpc>
              <a:spcBef>
                <a:spcPts val="70"/>
              </a:spcBef>
              <a:buClr>
                <a:srgbClr val="0099FF"/>
              </a:buClr>
              <a:buFont typeface="Arial" panose="020B0604020202020204" pitchFamily="34" charset="0"/>
              <a:buChar char="⌂"/>
              <a:tabLst>
                <a:tab pos="297815" algn="l"/>
              </a:tabLst>
            </a:pPr>
            <a:r>
              <a:rPr lang="en-US" b="1" i="1" kern="0" spc="-5" dirty="0">
                <a:latin typeface="+mn-lt"/>
                <a:ea typeface="Arial" charset="0"/>
                <a:cs typeface="Arial-BoldItalicMT"/>
              </a:rPr>
              <a:t>Submission </a:t>
            </a:r>
            <a:r>
              <a:rPr lang="en-US" kern="0" spc="-5" dirty="0">
                <a:latin typeface="+mn-lt"/>
                <a:ea typeface="Arial" charset="0"/>
                <a:cs typeface="Arial"/>
              </a:rPr>
              <a:t>relates to how long it</a:t>
            </a:r>
            <a:r>
              <a:rPr lang="en-US" kern="0" spc="30" dirty="0">
                <a:latin typeface="+mn-lt"/>
                <a:ea typeface="Arial" charset="0"/>
                <a:cs typeface="Arial"/>
              </a:rPr>
              <a:t> </a:t>
            </a:r>
            <a:r>
              <a:rPr lang="en-US" kern="0" spc="-5" dirty="0">
                <a:latin typeface="+mn-lt"/>
                <a:ea typeface="Arial" charset="0"/>
                <a:cs typeface="Arial"/>
              </a:rPr>
              <a:t>takes</a:t>
            </a:r>
            <a:r>
              <a:rPr lang="en-US" kern="0" dirty="0">
                <a:latin typeface="+mn-lt"/>
                <a:ea typeface="Arial" charset="0"/>
                <a:cs typeface="Arial"/>
              </a:rPr>
              <a:t> </a:t>
            </a:r>
            <a:r>
              <a:rPr lang="en-US" kern="0" spc="-5" dirty="0">
                <a:latin typeface="+mn-lt"/>
                <a:ea typeface="Arial" charset="0"/>
                <a:cs typeface="Arial"/>
              </a:rPr>
              <a:t>the  tenant to log the</a:t>
            </a:r>
            <a:r>
              <a:rPr lang="en-US" kern="0" spc="-20" dirty="0">
                <a:latin typeface="+mn-lt"/>
                <a:ea typeface="Arial" charset="0"/>
                <a:cs typeface="Arial"/>
              </a:rPr>
              <a:t> </a:t>
            </a:r>
            <a:r>
              <a:rPr lang="en-US" kern="0" spc="-5" dirty="0" smtClean="0">
                <a:latin typeface="+mn-lt"/>
                <a:ea typeface="Arial" charset="0"/>
                <a:cs typeface="Arial"/>
              </a:rPr>
              <a:t>request</a:t>
            </a:r>
            <a:endParaRPr lang="en-US" kern="0" dirty="0" smtClean="0">
              <a:latin typeface="+mn-lt"/>
              <a:ea typeface="Arial" charset="0"/>
              <a:cs typeface="Arial"/>
            </a:endParaRPr>
          </a:p>
          <a:p>
            <a:pPr marL="1034415" marR="381635" lvl="1" indent="-279400">
              <a:lnSpc>
                <a:spcPts val="1900"/>
              </a:lnSpc>
              <a:spcBef>
                <a:spcPts val="70"/>
              </a:spcBef>
              <a:buClr>
                <a:srgbClr val="0099FF"/>
              </a:buClr>
              <a:buFont typeface="Arial" panose="020B0604020202020204" pitchFamily="34" charset="0"/>
              <a:buChar char="⌂"/>
              <a:tabLst>
                <a:tab pos="297815" algn="l"/>
              </a:tabLst>
            </a:pPr>
            <a:r>
              <a:rPr lang="en-US" b="1" i="1" kern="0" spc="-5" dirty="0" smtClean="0">
                <a:latin typeface="+mn-lt"/>
                <a:ea typeface="Arial" charset="0"/>
                <a:cs typeface="Arial-BoldItalicMT"/>
              </a:rPr>
              <a:t>Response </a:t>
            </a:r>
            <a:r>
              <a:rPr lang="en-US" kern="0" spc="-5" dirty="0">
                <a:latin typeface="+mn-lt"/>
                <a:ea typeface="Arial" charset="0"/>
                <a:cs typeface="Arial"/>
              </a:rPr>
              <a:t>relates to how long it takes</a:t>
            </a:r>
            <a:r>
              <a:rPr lang="en-US" kern="0" spc="30" dirty="0">
                <a:latin typeface="+mn-lt"/>
                <a:ea typeface="Arial" charset="0"/>
                <a:cs typeface="Arial"/>
              </a:rPr>
              <a:t> </a:t>
            </a:r>
            <a:r>
              <a:rPr lang="en-US" kern="0" spc="-5" dirty="0">
                <a:latin typeface="+mn-lt"/>
                <a:ea typeface="Arial" charset="0"/>
                <a:cs typeface="Arial"/>
              </a:rPr>
              <a:t>the</a:t>
            </a:r>
            <a:r>
              <a:rPr lang="en-US" kern="0" dirty="0">
                <a:latin typeface="+mn-lt"/>
                <a:ea typeface="Arial" charset="0"/>
                <a:cs typeface="Arial"/>
              </a:rPr>
              <a:t> </a:t>
            </a:r>
            <a:r>
              <a:rPr lang="en-US" kern="0" spc="-5" dirty="0">
                <a:latin typeface="+mn-lt"/>
                <a:ea typeface="Arial" charset="0"/>
                <a:cs typeface="Arial"/>
              </a:rPr>
              <a:t>organisation to</a:t>
            </a:r>
            <a:r>
              <a:rPr lang="en-US" kern="0" spc="60" dirty="0">
                <a:latin typeface="+mn-lt"/>
                <a:ea typeface="Arial" charset="0"/>
                <a:cs typeface="Arial"/>
              </a:rPr>
              <a:t> </a:t>
            </a:r>
            <a:r>
              <a:rPr lang="en-US" kern="0" spc="-5" dirty="0">
                <a:latin typeface="+mn-lt"/>
                <a:ea typeface="Arial" charset="0"/>
                <a:cs typeface="Arial"/>
              </a:rPr>
              <a:t>action/respond/acknowledge.</a:t>
            </a:r>
            <a:endParaRPr lang="en-US" kern="0" dirty="0">
              <a:latin typeface="+mn-lt"/>
              <a:ea typeface="Arial" charset="0"/>
              <a:cs typeface="Arial"/>
            </a:endParaRPr>
          </a:p>
        </p:txBody>
      </p:sp>
      <p:sp>
        <p:nvSpPr>
          <p:cNvPr id="23556" name="Title 5"/>
          <p:cNvSpPr>
            <a:spLocks noGrp="1"/>
          </p:cNvSpPr>
          <p:nvPr>
            <p:ph type="title"/>
          </p:nvPr>
        </p:nvSpPr>
        <p:spPr>
          <a:xfrm>
            <a:off x="2555875" y="620713"/>
            <a:ext cx="6588125" cy="647700"/>
          </a:xfrm>
        </p:spPr>
        <p:txBody>
          <a:bodyPr/>
          <a:lstStyle/>
          <a:p>
            <a:r>
              <a:rPr lang="en-GB" altLang="en-US" sz="3600" b="1" dirty="0" smtClean="0">
                <a:latin typeface="Microsoft Sans Serif" panose="020B0604020202020204" pitchFamily="34" charset="0"/>
                <a:cs typeface="Microsoft Sans Serif" panose="020B0604020202020204" pitchFamily="34" charset="0"/>
              </a:rPr>
              <a:t>Motivation</a:t>
            </a:r>
            <a:endParaRPr lang="en-GB" altLang="en-US" sz="3600" b="1" dirty="0">
              <a:latin typeface="Microsoft Sans Serif" panose="020B0604020202020204" pitchFamily="34" charset="0"/>
              <a:cs typeface="Microsoft Sans Serif" panose="020B0604020202020204" pitchFamily="34" charset="0"/>
            </a:endParaRPr>
          </a:p>
        </p:txBody>
      </p:sp>
    </p:spTree>
    <p:extLst>
      <p:ext uri="{BB962C8B-B14F-4D97-AF65-F5344CB8AC3E}">
        <p14:creationId xmlns:p14="http://schemas.microsoft.com/office/powerpoint/2010/main" val="315517970"/>
      </p:ext>
    </p:extLst>
  </p:cSld>
  <p:clrMapOvr>
    <a:masterClrMapping/>
  </p:clrMapOvr>
  <p:transition advClick="0"/>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4" name="Picture 1"/>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588" y="-28575"/>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3555" name="TextBox 9"/>
          <p:cNvSpPr txBox="1">
            <a:spLocks noChangeArrowheads="1"/>
          </p:cNvSpPr>
          <p:nvPr/>
        </p:nvSpPr>
        <p:spPr bwMode="auto">
          <a:xfrm>
            <a:off x="395288" y="2276475"/>
            <a:ext cx="8353176" cy="33886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Verdana" panose="020B0604030504040204" pitchFamily="34" charset="0"/>
                <a:cs typeface="Arial" panose="020B0604020202020204" pitchFamily="34" charset="0"/>
              </a:defRPr>
            </a:lvl1pPr>
            <a:lvl2pPr marL="742950" indent="-285750">
              <a:defRPr>
                <a:solidFill>
                  <a:schemeClr val="tx1"/>
                </a:solidFill>
                <a:latin typeface="Verdana" panose="020B0604030504040204" pitchFamily="34" charset="0"/>
                <a:cs typeface="Arial" panose="020B0604020202020204" pitchFamily="34" charset="0"/>
              </a:defRPr>
            </a:lvl2pPr>
            <a:lvl3pPr marL="1143000" indent="-228600">
              <a:defRPr>
                <a:solidFill>
                  <a:schemeClr val="tx1"/>
                </a:solidFill>
                <a:latin typeface="Verdana" panose="020B0604030504040204" pitchFamily="34" charset="0"/>
                <a:cs typeface="Arial" panose="020B0604020202020204" pitchFamily="34" charset="0"/>
              </a:defRPr>
            </a:lvl3pPr>
            <a:lvl4pPr marL="1600200" indent="-228600">
              <a:defRPr>
                <a:solidFill>
                  <a:schemeClr val="tx1"/>
                </a:solidFill>
                <a:latin typeface="Verdana" panose="020B0604030504040204" pitchFamily="34" charset="0"/>
                <a:cs typeface="Arial" panose="020B0604020202020204" pitchFamily="34" charset="0"/>
              </a:defRPr>
            </a:lvl4pPr>
            <a:lvl5pPr marL="2057400" indent="-228600">
              <a:defRPr>
                <a:solidFill>
                  <a:schemeClr val="tx1"/>
                </a:solidFill>
                <a:latin typeface="Verdan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9pPr>
          </a:lstStyle>
          <a:p>
            <a:pPr marL="469900" lvl="0" indent="-469900">
              <a:spcBef>
                <a:spcPct val="15000"/>
              </a:spcBef>
              <a:buClr>
                <a:srgbClr val="0099FF"/>
              </a:buClr>
              <a:buFont typeface="Arial" charset="0"/>
              <a:buChar char="•"/>
            </a:pPr>
            <a:r>
              <a:rPr lang="en-US" i="1" kern="0" dirty="0">
                <a:solidFill>
                  <a:srgbClr val="000000"/>
                </a:solidFill>
                <a:latin typeface="Verdana"/>
                <a:ea typeface="Arial" charset="0"/>
                <a:cs typeface="Arial"/>
              </a:rPr>
              <a:t>If I tried it once, I think I’d be ok</a:t>
            </a:r>
          </a:p>
          <a:p>
            <a:pPr marL="469900" lvl="0" indent="-469900">
              <a:spcBef>
                <a:spcPct val="15000"/>
              </a:spcBef>
              <a:buClr>
                <a:srgbClr val="0099FF"/>
              </a:buClr>
              <a:buFont typeface="Arial" charset="0"/>
              <a:buChar char="•"/>
            </a:pPr>
            <a:r>
              <a:rPr lang="en-US" i="1" kern="0" dirty="0">
                <a:solidFill>
                  <a:srgbClr val="000000"/>
                </a:solidFill>
                <a:latin typeface="Verdana"/>
                <a:ea typeface="Arial" charset="0"/>
                <a:cs typeface="Arial"/>
              </a:rPr>
              <a:t>I’m computer-phobic</a:t>
            </a:r>
          </a:p>
          <a:p>
            <a:pPr marL="469900" lvl="0" indent="-469900">
              <a:spcBef>
                <a:spcPct val="15000"/>
              </a:spcBef>
              <a:buClr>
                <a:srgbClr val="0099FF"/>
              </a:buClr>
              <a:buFont typeface="Arial" charset="0"/>
              <a:buChar char="•"/>
            </a:pPr>
            <a:r>
              <a:rPr lang="en-US" i="1" kern="0" dirty="0">
                <a:solidFill>
                  <a:srgbClr val="000000"/>
                </a:solidFill>
                <a:latin typeface="Verdana"/>
                <a:ea typeface="Arial" charset="0"/>
                <a:cs typeface="Arial"/>
              </a:rPr>
              <a:t>I find new technology hard to </a:t>
            </a:r>
            <a:r>
              <a:rPr lang="en-US" i="1" kern="0" dirty="0" smtClean="0">
                <a:solidFill>
                  <a:srgbClr val="000000"/>
                </a:solidFill>
                <a:latin typeface="Verdana"/>
                <a:ea typeface="Arial" charset="0"/>
                <a:cs typeface="Arial"/>
              </a:rPr>
              <a:t>use</a:t>
            </a:r>
            <a:endParaRPr lang="en-US" kern="0" dirty="0" smtClean="0">
              <a:solidFill>
                <a:srgbClr val="000000"/>
              </a:solidFill>
              <a:latin typeface="Verdana"/>
              <a:ea typeface="Arial" charset="0"/>
              <a:cs typeface="Arial"/>
            </a:endParaRPr>
          </a:p>
          <a:p>
            <a:pPr marL="469900" lvl="0" indent="-469900">
              <a:spcBef>
                <a:spcPct val="15000"/>
              </a:spcBef>
              <a:buClr>
                <a:srgbClr val="0099FF"/>
              </a:buClr>
              <a:buFont typeface="Arial" panose="020B0604020202020204" pitchFamily="34" charset="0"/>
              <a:buChar char="⌂"/>
            </a:pPr>
            <a:endParaRPr lang="en-US" kern="0" dirty="0">
              <a:solidFill>
                <a:srgbClr val="000000"/>
              </a:solidFill>
              <a:latin typeface="Verdana"/>
              <a:ea typeface="Arial" charset="0"/>
              <a:cs typeface="Arial"/>
            </a:endParaRPr>
          </a:p>
          <a:p>
            <a:pPr marL="469900" lvl="0" indent="-469900">
              <a:spcBef>
                <a:spcPct val="15000"/>
              </a:spcBef>
              <a:buClr>
                <a:srgbClr val="0099FF"/>
              </a:buClr>
              <a:buFont typeface="Arial" panose="020B0604020202020204" pitchFamily="34" charset="0"/>
              <a:buChar char="⌂"/>
            </a:pPr>
            <a:endParaRPr lang="en-US" kern="0" dirty="0" smtClean="0">
              <a:solidFill>
                <a:srgbClr val="000000"/>
              </a:solidFill>
              <a:latin typeface="Verdana"/>
              <a:ea typeface="Arial" charset="0"/>
              <a:cs typeface="Arial"/>
            </a:endParaRPr>
          </a:p>
          <a:p>
            <a:pPr marL="469900" lvl="0" indent="-469900">
              <a:spcBef>
                <a:spcPct val="15000"/>
              </a:spcBef>
              <a:buClr>
                <a:srgbClr val="0099FF"/>
              </a:buClr>
              <a:buFont typeface="Arial" panose="020B0604020202020204" pitchFamily="34" charset="0"/>
              <a:buChar char="⌂"/>
            </a:pPr>
            <a:r>
              <a:rPr lang="en-US" kern="0" dirty="0" smtClean="0">
                <a:solidFill>
                  <a:srgbClr val="000000"/>
                </a:solidFill>
                <a:latin typeface="Verdana"/>
                <a:ea typeface="Arial" charset="0"/>
                <a:cs typeface="Arial"/>
              </a:rPr>
              <a:t>As </a:t>
            </a:r>
            <a:r>
              <a:rPr lang="en-US" kern="0" dirty="0">
                <a:solidFill>
                  <a:srgbClr val="000000"/>
                </a:solidFill>
                <a:latin typeface="Verdana"/>
                <a:ea typeface="Arial" charset="0"/>
                <a:cs typeface="Arial"/>
              </a:rPr>
              <a:t>with Access the causal factor here  may be an underlying attitudinal set that </a:t>
            </a:r>
            <a:r>
              <a:rPr lang="en-US" kern="0" dirty="0" smtClean="0">
                <a:solidFill>
                  <a:srgbClr val="000000"/>
                </a:solidFill>
                <a:latin typeface="Verdana"/>
                <a:ea typeface="Arial" charset="0"/>
                <a:cs typeface="Arial"/>
              </a:rPr>
              <a:t>accounts </a:t>
            </a:r>
            <a:r>
              <a:rPr lang="en-US" kern="0" dirty="0">
                <a:solidFill>
                  <a:srgbClr val="000000"/>
                </a:solidFill>
                <a:latin typeface="Verdana"/>
                <a:ea typeface="Arial" charset="0"/>
                <a:cs typeface="Arial"/>
              </a:rPr>
              <a:t>for the reluctance to learn/try, rather  than the absence of skills per se.</a:t>
            </a:r>
          </a:p>
          <a:p>
            <a:pPr marL="469900" lvl="0" indent="-469900">
              <a:spcBef>
                <a:spcPct val="15000"/>
              </a:spcBef>
              <a:buClr>
                <a:srgbClr val="0099FF"/>
              </a:buClr>
              <a:buFont typeface="Arial" panose="020B0604020202020204" pitchFamily="34" charset="0"/>
              <a:buChar char="⌂"/>
            </a:pPr>
            <a:r>
              <a:rPr lang="en-US" kern="0" dirty="0">
                <a:solidFill>
                  <a:srgbClr val="000000"/>
                </a:solidFill>
                <a:latin typeface="Verdana"/>
                <a:ea typeface="Arial" charset="0"/>
                <a:cs typeface="Arial"/>
              </a:rPr>
              <a:t>For others, who are already using digital technology for some tasks (Facebook), there is </a:t>
            </a:r>
            <a:r>
              <a:rPr lang="en-US" kern="0" dirty="0" smtClean="0">
                <a:solidFill>
                  <a:srgbClr val="000000"/>
                </a:solidFill>
                <a:latin typeface="Verdana"/>
                <a:ea typeface="Arial" charset="0"/>
                <a:cs typeface="Arial"/>
              </a:rPr>
              <a:t>a </a:t>
            </a:r>
            <a:r>
              <a:rPr lang="en-US" kern="0" dirty="0">
                <a:solidFill>
                  <a:srgbClr val="000000"/>
                </a:solidFill>
                <a:latin typeface="Verdana"/>
                <a:ea typeface="Arial" charset="0"/>
                <a:cs typeface="Arial"/>
              </a:rPr>
              <a:t>perception that using it for landlord-related  interactions would be too complex/difficult</a:t>
            </a:r>
            <a:r>
              <a:rPr lang="en-US" kern="0" dirty="0" smtClean="0">
                <a:solidFill>
                  <a:srgbClr val="000000"/>
                </a:solidFill>
                <a:latin typeface="Verdana"/>
                <a:ea typeface="Arial" charset="0"/>
                <a:cs typeface="Arial"/>
              </a:rPr>
              <a:t>.</a:t>
            </a:r>
            <a:endParaRPr lang="en-US" kern="0" dirty="0">
              <a:solidFill>
                <a:srgbClr val="000000"/>
              </a:solidFill>
              <a:latin typeface="Verdana"/>
              <a:ea typeface="Arial" charset="0"/>
              <a:cs typeface="Arial"/>
            </a:endParaRPr>
          </a:p>
        </p:txBody>
      </p:sp>
      <p:sp>
        <p:nvSpPr>
          <p:cNvPr id="23556" name="Title 5"/>
          <p:cNvSpPr>
            <a:spLocks noGrp="1"/>
          </p:cNvSpPr>
          <p:nvPr>
            <p:ph type="title"/>
          </p:nvPr>
        </p:nvSpPr>
        <p:spPr>
          <a:xfrm>
            <a:off x="2555875" y="620713"/>
            <a:ext cx="6588125" cy="647700"/>
          </a:xfrm>
        </p:spPr>
        <p:txBody>
          <a:bodyPr/>
          <a:lstStyle/>
          <a:p>
            <a:r>
              <a:rPr lang="en-GB" altLang="en-US" sz="3600" b="1" dirty="0" smtClean="0">
                <a:latin typeface="Microsoft Sans Serif" panose="020B0604020202020204" pitchFamily="34" charset="0"/>
                <a:cs typeface="Microsoft Sans Serif" panose="020B0604020202020204" pitchFamily="34" charset="0"/>
              </a:rPr>
              <a:t>Access</a:t>
            </a:r>
            <a:endParaRPr lang="en-GB" altLang="en-US" sz="3600" b="1" dirty="0">
              <a:latin typeface="Microsoft Sans Serif" panose="020B0604020202020204" pitchFamily="34" charset="0"/>
              <a:cs typeface="Microsoft Sans Serif" panose="020B0604020202020204" pitchFamily="34" charset="0"/>
            </a:endParaRPr>
          </a:p>
        </p:txBody>
      </p:sp>
      <p:pic>
        <p:nvPicPr>
          <p:cNvPr id="2" name="Picture 1"/>
          <p:cNvPicPr>
            <a:picLocks noChangeAspect="1"/>
          </p:cNvPicPr>
          <p:nvPr/>
        </p:nvPicPr>
        <p:blipFill>
          <a:blip r:embed="rId4" cstate="print"/>
          <a:stretch>
            <a:fillRect/>
          </a:stretch>
        </p:blipFill>
        <p:spPr>
          <a:xfrm>
            <a:off x="5148064" y="1917701"/>
            <a:ext cx="3302893" cy="1512168"/>
          </a:xfrm>
          <a:prstGeom prst="rect">
            <a:avLst/>
          </a:prstGeom>
        </p:spPr>
      </p:pic>
    </p:spTree>
    <p:extLst>
      <p:ext uri="{BB962C8B-B14F-4D97-AF65-F5344CB8AC3E}">
        <p14:creationId xmlns:p14="http://schemas.microsoft.com/office/powerpoint/2010/main" val="816414931"/>
      </p:ext>
    </p:extLst>
  </p:cSld>
  <p:clrMapOvr>
    <a:masterClrMapping/>
  </p:clrMapOvr>
  <p:transition advClick="0"/>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4" name="Picture 1"/>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588" y="-28575"/>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3555" name="TextBox 9"/>
          <p:cNvSpPr txBox="1">
            <a:spLocks noChangeArrowheads="1"/>
          </p:cNvSpPr>
          <p:nvPr/>
        </p:nvSpPr>
        <p:spPr bwMode="auto">
          <a:xfrm>
            <a:off x="467544" y="2276872"/>
            <a:ext cx="8282632" cy="3379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Verdana" panose="020B0604030504040204" pitchFamily="34" charset="0"/>
                <a:cs typeface="Arial" panose="020B0604020202020204" pitchFamily="34" charset="0"/>
              </a:defRPr>
            </a:lvl1pPr>
            <a:lvl2pPr marL="742950" indent="-285750">
              <a:defRPr>
                <a:solidFill>
                  <a:schemeClr val="tx1"/>
                </a:solidFill>
                <a:latin typeface="Verdana" panose="020B0604030504040204" pitchFamily="34" charset="0"/>
                <a:cs typeface="Arial" panose="020B0604020202020204" pitchFamily="34" charset="0"/>
              </a:defRPr>
            </a:lvl2pPr>
            <a:lvl3pPr marL="1143000" indent="-228600">
              <a:defRPr>
                <a:solidFill>
                  <a:schemeClr val="tx1"/>
                </a:solidFill>
                <a:latin typeface="Verdana" panose="020B0604030504040204" pitchFamily="34" charset="0"/>
                <a:cs typeface="Arial" panose="020B0604020202020204" pitchFamily="34" charset="0"/>
              </a:defRPr>
            </a:lvl3pPr>
            <a:lvl4pPr marL="1600200" indent="-228600">
              <a:defRPr>
                <a:solidFill>
                  <a:schemeClr val="tx1"/>
                </a:solidFill>
                <a:latin typeface="Verdana" panose="020B0604030504040204" pitchFamily="34" charset="0"/>
                <a:cs typeface="Arial" panose="020B0604020202020204" pitchFamily="34" charset="0"/>
              </a:defRPr>
            </a:lvl4pPr>
            <a:lvl5pPr marL="2057400" indent="-228600">
              <a:defRPr>
                <a:solidFill>
                  <a:schemeClr val="tx1"/>
                </a:solidFill>
                <a:latin typeface="Verdan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9pPr>
          </a:lstStyle>
          <a:p>
            <a:pPr lvl="0" eaLnBrk="1" fontAlgn="auto" hangingPunct="1">
              <a:spcBef>
                <a:spcPts val="0"/>
              </a:spcBef>
              <a:spcAft>
                <a:spcPts val="0"/>
              </a:spcAft>
              <a:defRPr/>
            </a:pPr>
            <a:r>
              <a:rPr lang="en-US" sz="2400" kern="0" dirty="0" smtClean="0">
                <a:solidFill>
                  <a:srgbClr val="000000"/>
                </a:solidFill>
                <a:latin typeface="Verdana"/>
                <a:ea typeface="Arial" charset="0"/>
                <a:cs typeface="Arial"/>
              </a:rPr>
              <a:t>We need to design </a:t>
            </a:r>
            <a:r>
              <a:rPr lang="en-US" sz="2400" kern="0" dirty="0">
                <a:solidFill>
                  <a:srgbClr val="000000"/>
                </a:solidFill>
                <a:latin typeface="Verdana"/>
                <a:ea typeface="Arial" charset="0"/>
                <a:cs typeface="Arial"/>
              </a:rPr>
              <a:t>‘</a:t>
            </a:r>
            <a:r>
              <a:rPr lang="en-US" sz="2400" kern="0" dirty="0" smtClean="0">
                <a:solidFill>
                  <a:srgbClr val="000000"/>
                </a:solidFill>
                <a:latin typeface="Verdana"/>
                <a:ea typeface="Arial" charset="0"/>
                <a:cs typeface="Arial"/>
              </a:rPr>
              <a:t>triggers’, </a:t>
            </a:r>
            <a:r>
              <a:rPr lang="en-US" sz="2400" kern="0" dirty="0">
                <a:solidFill>
                  <a:srgbClr val="000000"/>
                </a:solidFill>
                <a:latin typeface="Verdana"/>
                <a:ea typeface="Arial" charset="0"/>
                <a:cs typeface="Arial"/>
              </a:rPr>
              <a:t>to address the other issues:</a:t>
            </a:r>
          </a:p>
          <a:p>
            <a:pPr marL="469900" lvl="0" indent="-469900">
              <a:spcBef>
                <a:spcPct val="15000"/>
              </a:spcBef>
              <a:buClr>
                <a:srgbClr val="0099FF"/>
              </a:buClr>
              <a:buFont typeface="Arial" panose="020B0604020202020204" pitchFamily="34" charset="0"/>
              <a:buChar char="⌂"/>
            </a:pPr>
            <a:r>
              <a:rPr lang="en-US" sz="2400" kern="0" dirty="0">
                <a:solidFill>
                  <a:srgbClr val="000000"/>
                </a:solidFill>
                <a:latin typeface="Verdana"/>
                <a:ea typeface="Arial" charset="0"/>
                <a:cs typeface="Arial"/>
              </a:rPr>
              <a:t>Access</a:t>
            </a:r>
          </a:p>
          <a:p>
            <a:pPr marL="469900" lvl="0" indent="-469900">
              <a:spcBef>
                <a:spcPct val="15000"/>
              </a:spcBef>
              <a:buClr>
                <a:srgbClr val="0099FF"/>
              </a:buClr>
              <a:buFont typeface="Arial" panose="020B0604020202020204" pitchFamily="34" charset="0"/>
              <a:buChar char="⌂"/>
            </a:pPr>
            <a:r>
              <a:rPr lang="en-US" sz="2400" kern="0" dirty="0">
                <a:solidFill>
                  <a:srgbClr val="000000"/>
                </a:solidFill>
                <a:latin typeface="Verdana"/>
                <a:ea typeface="Arial" charset="0"/>
                <a:cs typeface="Arial"/>
              </a:rPr>
              <a:t>Awareness</a:t>
            </a:r>
          </a:p>
          <a:p>
            <a:pPr marL="469900" lvl="0" indent="-469900">
              <a:spcBef>
                <a:spcPct val="15000"/>
              </a:spcBef>
              <a:buClr>
                <a:srgbClr val="0099FF"/>
              </a:buClr>
              <a:buFont typeface="Arial" panose="020B0604020202020204" pitchFamily="34" charset="0"/>
              <a:buChar char="⌂"/>
            </a:pPr>
            <a:r>
              <a:rPr lang="en-US" sz="2400" kern="0" dirty="0">
                <a:solidFill>
                  <a:srgbClr val="000000"/>
                </a:solidFill>
                <a:latin typeface="Verdana"/>
                <a:ea typeface="Arial" charset="0"/>
                <a:cs typeface="Arial"/>
              </a:rPr>
              <a:t>Trust</a:t>
            </a:r>
          </a:p>
          <a:p>
            <a:pPr marL="469900" lvl="0" indent="-469900">
              <a:spcBef>
                <a:spcPct val="15000"/>
              </a:spcBef>
              <a:buClr>
                <a:srgbClr val="0099FF"/>
              </a:buClr>
              <a:buFont typeface="Arial" panose="020B0604020202020204" pitchFamily="34" charset="0"/>
              <a:buChar char="⌂"/>
            </a:pPr>
            <a:r>
              <a:rPr lang="en-US" sz="2400" kern="0" dirty="0">
                <a:solidFill>
                  <a:srgbClr val="000000"/>
                </a:solidFill>
                <a:latin typeface="Verdana"/>
                <a:ea typeface="Arial" charset="0"/>
                <a:cs typeface="Arial"/>
              </a:rPr>
              <a:t>Motivation</a:t>
            </a:r>
          </a:p>
          <a:p>
            <a:pPr marL="469900" lvl="0" indent="-469900">
              <a:spcBef>
                <a:spcPct val="15000"/>
              </a:spcBef>
              <a:buClr>
                <a:srgbClr val="0099FF"/>
              </a:buClr>
              <a:buFont typeface="Arial" panose="020B0604020202020204" pitchFamily="34" charset="0"/>
              <a:buChar char="⌂"/>
            </a:pPr>
            <a:r>
              <a:rPr lang="en-US" sz="2400" kern="0" dirty="0">
                <a:solidFill>
                  <a:srgbClr val="000000"/>
                </a:solidFill>
                <a:latin typeface="Verdana"/>
                <a:ea typeface="Arial" charset="0"/>
                <a:cs typeface="Arial"/>
              </a:rPr>
              <a:t>Ability</a:t>
            </a:r>
          </a:p>
          <a:p>
            <a:pPr marL="469900" lvl="0" indent="-469900">
              <a:spcBef>
                <a:spcPct val="15000"/>
              </a:spcBef>
              <a:buClr>
                <a:srgbClr val="0099FF"/>
              </a:buClr>
              <a:buFont typeface="Arial" panose="020B0604020202020204" pitchFamily="34" charset="0"/>
              <a:buChar char="⌂"/>
            </a:pPr>
            <a:r>
              <a:rPr lang="en-US" sz="2400" kern="0" dirty="0">
                <a:solidFill>
                  <a:srgbClr val="000000"/>
                </a:solidFill>
                <a:latin typeface="Verdana"/>
                <a:ea typeface="Arial" charset="0"/>
                <a:cs typeface="Arial"/>
              </a:rPr>
              <a:t>Experience</a:t>
            </a:r>
          </a:p>
        </p:txBody>
      </p:sp>
      <p:sp>
        <p:nvSpPr>
          <p:cNvPr id="23556" name="Title 5"/>
          <p:cNvSpPr>
            <a:spLocks noGrp="1"/>
          </p:cNvSpPr>
          <p:nvPr>
            <p:ph type="title"/>
          </p:nvPr>
        </p:nvSpPr>
        <p:spPr>
          <a:xfrm>
            <a:off x="2555875" y="620713"/>
            <a:ext cx="6588125" cy="647700"/>
          </a:xfrm>
        </p:spPr>
        <p:txBody>
          <a:bodyPr/>
          <a:lstStyle/>
          <a:p>
            <a:r>
              <a:rPr lang="en-GB" altLang="en-US" sz="3600" b="1" dirty="0" smtClean="0">
                <a:latin typeface="Microsoft Sans Serif" panose="020B0604020202020204" pitchFamily="34" charset="0"/>
                <a:cs typeface="Microsoft Sans Serif" panose="020B0604020202020204" pitchFamily="34" charset="0"/>
              </a:rPr>
              <a:t>Trigger</a:t>
            </a:r>
            <a:endParaRPr lang="en-GB" altLang="en-US" sz="3600" b="1" dirty="0">
              <a:latin typeface="Microsoft Sans Serif" panose="020B0604020202020204" pitchFamily="34" charset="0"/>
              <a:cs typeface="Microsoft Sans Serif" panose="020B0604020202020204" pitchFamily="34" charset="0"/>
            </a:endParaRPr>
          </a:p>
        </p:txBody>
      </p:sp>
      <p:pic>
        <p:nvPicPr>
          <p:cNvPr id="2" name="Picture 1"/>
          <p:cNvPicPr>
            <a:picLocks noChangeAspect="1"/>
          </p:cNvPicPr>
          <p:nvPr/>
        </p:nvPicPr>
        <p:blipFill>
          <a:blip r:embed="rId4" cstate="print"/>
          <a:stretch>
            <a:fillRect/>
          </a:stretch>
        </p:blipFill>
        <p:spPr>
          <a:xfrm>
            <a:off x="3923928" y="3140968"/>
            <a:ext cx="3289300" cy="2463800"/>
          </a:xfrm>
          <a:prstGeom prst="rect">
            <a:avLst/>
          </a:prstGeom>
        </p:spPr>
      </p:pic>
    </p:spTree>
    <p:extLst>
      <p:ext uri="{BB962C8B-B14F-4D97-AF65-F5344CB8AC3E}">
        <p14:creationId xmlns:p14="http://schemas.microsoft.com/office/powerpoint/2010/main" val="2111171461"/>
      </p:ext>
    </p:extLst>
  </p:cSld>
  <p:clrMapOvr>
    <a:masterClrMapping/>
  </p:clrMapOvr>
  <p:transition advClick="0"/>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4" name="Picture 1"/>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588" y="-28575"/>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3555" name="TextBox 9"/>
          <p:cNvSpPr txBox="1">
            <a:spLocks noChangeArrowheads="1"/>
          </p:cNvSpPr>
          <p:nvPr/>
        </p:nvSpPr>
        <p:spPr bwMode="auto">
          <a:xfrm>
            <a:off x="323528" y="1556792"/>
            <a:ext cx="8496944" cy="44966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Verdana" panose="020B0604030504040204" pitchFamily="34" charset="0"/>
                <a:cs typeface="Arial" panose="020B0604020202020204" pitchFamily="34" charset="0"/>
              </a:defRPr>
            </a:lvl1pPr>
            <a:lvl2pPr marL="742950" indent="-285750">
              <a:defRPr>
                <a:solidFill>
                  <a:schemeClr val="tx1"/>
                </a:solidFill>
                <a:latin typeface="Verdana" panose="020B0604030504040204" pitchFamily="34" charset="0"/>
                <a:cs typeface="Arial" panose="020B0604020202020204" pitchFamily="34" charset="0"/>
              </a:defRPr>
            </a:lvl2pPr>
            <a:lvl3pPr marL="1143000" indent="-228600">
              <a:defRPr>
                <a:solidFill>
                  <a:schemeClr val="tx1"/>
                </a:solidFill>
                <a:latin typeface="Verdana" panose="020B0604030504040204" pitchFamily="34" charset="0"/>
                <a:cs typeface="Arial" panose="020B0604020202020204" pitchFamily="34" charset="0"/>
              </a:defRPr>
            </a:lvl3pPr>
            <a:lvl4pPr marL="1600200" indent="-228600">
              <a:defRPr>
                <a:solidFill>
                  <a:schemeClr val="tx1"/>
                </a:solidFill>
                <a:latin typeface="Verdana" panose="020B0604030504040204" pitchFamily="34" charset="0"/>
                <a:cs typeface="Arial" panose="020B0604020202020204" pitchFamily="34" charset="0"/>
              </a:defRPr>
            </a:lvl4pPr>
            <a:lvl5pPr marL="2057400" indent="-228600">
              <a:defRPr>
                <a:solidFill>
                  <a:schemeClr val="tx1"/>
                </a:solidFill>
                <a:latin typeface="Verdan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9pPr>
          </a:lstStyle>
          <a:p>
            <a:pPr marL="469900" lvl="0" indent="-469900">
              <a:spcBef>
                <a:spcPct val="15000"/>
              </a:spcBef>
              <a:buClr>
                <a:srgbClr val="0099FF"/>
              </a:buClr>
              <a:buFont typeface="Arial" charset="0"/>
              <a:buChar char="•"/>
            </a:pPr>
            <a:r>
              <a:rPr lang="en-US" i="1" kern="0" dirty="0" smtClean="0">
                <a:solidFill>
                  <a:srgbClr val="000000"/>
                </a:solidFill>
                <a:latin typeface="Verdana"/>
                <a:ea typeface="Arial" charset="0"/>
                <a:cs typeface="Arial"/>
              </a:rPr>
              <a:t>I </a:t>
            </a:r>
            <a:r>
              <a:rPr lang="en-US" i="1" kern="0" dirty="0">
                <a:solidFill>
                  <a:srgbClr val="000000"/>
                </a:solidFill>
                <a:latin typeface="Verdana"/>
                <a:ea typeface="Arial" charset="0"/>
                <a:cs typeface="Arial"/>
              </a:rPr>
              <a:t>tried email but it </a:t>
            </a:r>
            <a:r>
              <a:rPr lang="en-US" i="1" kern="0" dirty="0" err="1">
                <a:solidFill>
                  <a:srgbClr val="000000"/>
                </a:solidFill>
                <a:latin typeface="Verdana"/>
                <a:ea typeface="Arial" charset="0"/>
                <a:cs typeface="Arial"/>
              </a:rPr>
              <a:t>doesn</a:t>
            </a:r>
            <a:r>
              <a:rPr lang="fr-FR" i="1" kern="0" dirty="0">
                <a:solidFill>
                  <a:srgbClr val="000000"/>
                </a:solidFill>
                <a:latin typeface="Verdana"/>
                <a:ea typeface="Arial" charset="0"/>
                <a:cs typeface="Arial"/>
              </a:rPr>
              <a:t>’</a:t>
            </a:r>
            <a:r>
              <a:rPr lang="en-US" i="1" kern="0" dirty="0">
                <a:solidFill>
                  <a:srgbClr val="000000"/>
                </a:solidFill>
                <a:latin typeface="Verdana"/>
                <a:ea typeface="Arial" charset="0"/>
                <a:cs typeface="Arial"/>
              </a:rPr>
              <a:t>t work well when reporting repairs</a:t>
            </a:r>
          </a:p>
          <a:p>
            <a:pPr marL="469900" lvl="0" indent="-469900">
              <a:spcBef>
                <a:spcPct val="15000"/>
              </a:spcBef>
              <a:buClr>
                <a:srgbClr val="0099FF"/>
              </a:buClr>
              <a:buFont typeface="Arial" charset="0"/>
              <a:buChar char="•"/>
            </a:pPr>
            <a:r>
              <a:rPr lang="en-US" i="1" kern="0" dirty="0">
                <a:solidFill>
                  <a:srgbClr val="000000"/>
                </a:solidFill>
                <a:latin typeface="Verdana"/>
                <a:ea typeface="Arial" charset="0"/>
                <a:cs typeface="Arial"/>
              </a:rPr>
              <a:t>I do use email for other things but not with </a:t>
            </a:r>
            <a:r>
              <a:rPr lang="en-US" i="1" kern="0" dirty="0" smtClean="0">
                <a:solidFill>
                  <a:srgbClr val="000000"/>
                </a:solidFill>
                <a:latin typeface="Verdana"/>
                <a:ea typeface="Arial" charset="0"/>
                <a:cs typeface="Arial"/>
              </a:rPr>
              <a:t>[</a:t>
            </a:r>
            <a:r>
              <a:rPr lang="en-US" i="1" kern="0" dirty="0">
                <a:solidFill>
                  <a:srgbClr val="000000"/>
                </a:solidFill>
                <a:latin typeface="Verdana"/>
                <a:ea typeface="Arial" charset="0"/>
                <a:cs typeface="Arial"/>
              </a:rPr>
              <a:t>landlord]. I have wait too long for reply</a:t>
            </a:r>
          </a:p>
          <a:p>
            <a:pPr marL="469900" lvl="0" indent="-469900">
              <a:spcBef>
                <a:spcPct val="15000"/>
              </a:spcBef>
              <a:buClr>
                <a:srgbClr val="0099FF"/>
              </a:buClr>
              <a:buFont typeface="Arial" charset="0"/>
              <a:buChar char="•"/>
            </a:pPr>
            <a:r>
              <a:rPr lang="en-US" i="1" kern="0" dirty="0">
                <a:solidFill>
                  <a:srgbClr val="000000"/>
                </a:solidFill>
                <a:latin typeface="Verdana"/>
                <a:ea typeface="Arial" charset="0"/>
                <a:cs typeface="Arial"/>
              </a:rPr>
              <a:t>I thought it was easy to use, straightforward </a:t>
            </a:r>
            <a:r>
              <a:rPr lang="en-US" i="1" kern="0" dirty="0" err="1" smtClean="0">
                <a:solidFill>
                  <a:srgbClr val="000000"/>
                </a:solidFill>
                <a:latin typeface="Verdana"/>
                <a:ea typeface="Arial" charset="0"/>
                <a:cs typeface="Arial"/>
              </a:rPr>
              <a:t>etc</a:t>
            </a:r>
            <a:r>
              <a:rPr lang="en-US" i="1" kern="0" dirty="0">
                <a:solidFill>
                  <a:srgbClr val="000000"/>
                </a:solidFill>
                <a:latin typeface="Verdana"/>
                <a:ea typeface="Arial" charset="0"/>
                <a:cs typeface="Arial"/>
              </a:rPr>
              <a:t>, but I don’t think I’ll use it again as [my  repair] didn't get </a:t>
            </a:r>
            <a:r>
              <a:rPr lang="en-US" i="1" kern="0" dirty="0" smtClean="0">
                <a:solidFill>
                  <a:srgbClr val="000000"/>
                </a:solidFill>
                <a:latin typeface="Verdana"/>
                <a:ea typeface="Arial" charset="0"/>
                <a:cs typeface="Arial"/>
              </a:rPr>
              <a:t>logged</a:t>
            </a:r>
            <a:endParaRPr lang="en-US" kern="0" dirty="0" smtClean="0">
              <a:solidFill>
                <a:srgbClr val="000000"/>
              </a:solidFill>
              <a:latin typeface="Verdana"/>
              <a:ea typeface="Arial" charset="0"/>
              <a:cs typeface="Arial"/>
            </a:endParaRPr>
          </a:p>
          <a:p>
            <a:pPr lvl="0">
              <a:spcBef>
                <a:spcPct val="15000"/>
              </a:spcBef>
              <a:buClr>
                <a:srgbClr val="0099FF"/>
              </a:buClr>
            </a:pPr>
            <a:endParaRPr lang="en-US" kern="0" dirty="0" smtClean="0">
              <a:solidFill>
                <a:srgbClr val="000000"/>
              </a:solidFill>
              <a:latin typeface="Verdana"/>
              <a:ea typeface="Arial" charset="0"/>
              <a:cs typeface="Arial"/>
            </a:endParaRPr>
          </a:p>
          <a:p>
            <a:pPr marL="469900" lvl="0" indent="-469900">
              <a:spcBef>
                <a:spcPct val="15000"/>
              </a:spcBef>
              <a:buClr>
                <a:srgbClr val="0099FF"/>
              </a:buClr>
              <a:buFont typeface="Arial" panose="020B0604020202020204" pitchFamily="34" charset="0"/>
              <a:buChar char="⌂"/>
            </a:pPr>
            <a:r>
              <a:rPr lang="en-US" kern="0" dirty="0" smtClean="0">
                <a:solidFill>
                  <a:srgbClr val="000000"/>
                </a:solidFill>
                <a:latin typeface="Verdana"/>
                <a:ea typeface="Arial" charset="0"/>
                <a:cs typeface="Arial"/>
              </a:rPr>
              <a:t>Once </a:t>
            </a:r>
            <a:r>
              <a:rPr lang="en-US" kern="0" dirty="0">
                <a:solidFill>
                  <a:srgbClr val="000000"/>
                </a:solidFill>
                <a:latin typeface="Verdana"/>
                <a:ea typeface="Arial" charset="0"/>
                <a:cs typeface="Arial"/>
              </a:rPr>
              <a:t>triggered to try a new channel, the tenant must receive a positive service experience in order to continue using it.</a:t>
            </a:r>
          </a:p>
          <a:p>
            <a:pPr marL="469900" lvl="0" indent="-469900">
              <a:spcBef>
                <a:spcPct val="15000"/>
              </a:spcBef>
              <a:buClr>
                <a:srgbClr val="0099FF"/>
              </a:buClr>
              <a:buFont typeface="Arial" panose="020B0604020202020204" pitchFamily="34" charset="0"/>
              <a:buChar char="⌂"/>
            </a:pPr>
            <a:r>
              <a:rPr lang="en-US" kern="0" dirty="0" smtClean="0">
                <a:solidFill>
                  <a:srgbClr val="000000"/>
                </a:solidFill>
                <a:latin typeface="Verdana"/>
                <a:ea typeface="Arial" charset="0"/>
                <a:cs typeface="Arial"/>
              </a:rPr>
              <a:t>In order </a:t>
            </a:r>
            <a:r>
              <a:rPr lang="en-US" kern="0" dirty="0">
                <a:solidFill>
                  <a:srgbClr val="000000"/>
                </a:solidFill>
                <a:latin typeface="Verdana"/>
                <a:ea typeface="Arial" charset="0"/>
                <a:cs typeface="Arial"/>
              </a:rPr>
              <a:t>to counterbalance significant </a:t>
            </a:r>
            <a:r>
              <a:rPr lang="en-US" kern="0" dirty="0" smtClean="0">
                <a:solidFill>
                  <a:srgbClr val="000000"/>
                </a:solidFill>
                <a:latin typeface="Verdana"/>
                <a:ea typeface="Arial" charset="0"/>
                <a:cs typeface="Arial"/>
              </a:rPr>
              <a:t>disincentives </a:t>
            </a:r>
            <a:r>
              <a:rPr lang="en-US" kern="0" dirty="0">
                <a:solidFill>
                  <a:srgbClr val="000000"/>
                </a:solidFill>
                <a:latin typeface="Verdana"/>
                <a:ea typeface="Arial" charset="0"/>
                <a:cs typeface="Arial"/>
              </a:rPr>
              <a:t>such as force of habit and need </a:t>
            </a:r>
            <a:r>
              <a:rPr lang="en-US" kern="0" dirty="0" smtClean="0">
                <a:solidFill>
                  <a:srgbClr val="000000"/>
                </a:solidFill>
                <a:latin typeface="Verdana"/>
                <a:ea typeface="Arial" charset="0"/>
                <a:cs typeface="Arial"/>
              </a:rPr>
              <a:t>for </a:t>
            </a:r>
            <a:r>
              <a:rPr lang="en-US" kern="0" dirty="0">
                <a:solidFill>
                  <a:srgbClr val="000000"/>
                </a:solidFill>
                <a:latin typeface="Verdana"/>
                <a:ea typeface="Arial" charset="0"/>
                <a:cs typeface="Arial"/>
              </a:rPr>
              <a:t>personal contact, it is likely that this </a:t>
            </a:r>
            <a:r>
              <a:rPr lang="en-US" kern="0" dirty="0" smtClean="0">
                <a:solidFill>
                  <a:srgbClr val="000000"/>
                </a:solidFill>
                <a:latin typeface="Verdana"/>
                <a:ea typeface="Arial" charset="0"/>
                <a:cs typeface="Arial"/>
              </a:rPr>
              <a:t>experience </a:t>
            </a:r>
            <a:r>
              <a:rPr lang="en-US" kern="0" dirty="0">
                <a:solidFill>
                  <a:srgbClr val="000000"/>
                </a:solidFill>
                <a:latin typeface="Verdana"/>
                <a:ea typeface="Arial" charset="0"/>
                <a:cs typeface="Arial"/>
              </a:rPr>
              <a:t>will need to offer significant </a:t>
            </a:r>
            <a:r>
              <a:rPr lang="en-US" kern="0" dirty="0" smtClean="0">
                <a:solidFill>
                  <a:srgbClr val="000000"/>
                </a:solidFill>
                <a:latin typeface="Verdana"/>
                <a:ea typeface="Arial" charset="0"/>
                <a:cs typeface="Arial"/>
              </a:rPr>
              <a:t>advantages </a:t>
            </a:r>
            <a:r>
              <a:rPr lang="en-US" kern="0" dirty="0">
                <a:solidFill>
                  <a:srgbClr val="000000"/>
                </a:solidFill>
                <a:latin typeface="Verdana"/>
                <a:ea typeface="Arial" charset="0"/>
                <a:cs typeface="Arial"/>
              </a:rPr>
              <a:t>over the tenant’s existing preferred channel.</a:t>
            </a:r>
          </a:p>
          <a:p>
            <a:pPr marL="469900" lvl="0" indent="-469900">
              <a:spcBef>
                <a:spcPct val="15000"/>
              </a:spcBef>
              <a:buClr>
                <a:srgbClr val="0099FF"/>
              </a:buClr>
              <a:buFont typeface="Arial" panose="020B0604020202020204" pitchFamily="34" charset="0"/>
              <a:buChar char="⌂"/>
            </a:pPr>
            <a:r>
              <a:rPr lang="en-US" kern="0" dirty="0">
                <a:solidFill>
                  <a:srgbClr val="000000"/>
                </a:solidFill>
                <a:latin typeface="Verdana"/>
                <a:ea typeface="Arial" charset="0"/>
                <a:cs typeface="Arial"/>
              </a:rPr>
              <a:t>A sub-standard customer experience in this  context is likely to further reinforce existing </a:t>
            </a:r>
            <a:r>
              <a:rPr lang="en-US" kern="0" dirty="0" smtClean="0">
                <a:solidFill>
                  <a:srgbClr val="000000"/>
                </a:solidFill>
                <a:latin typeface="Verdana"/>
                <a:ea typeface="Arial" charset="0"/>
                <a:cs typeface="Arial"/>
              </a:rPr>
              <a:t>barriers </a:t>
            </a:r>
            <a:r>
              <a:rPr lang="en-US" kern="0" dirty="0">
                <a:solidFill>
                  <a:srgbClr val="000000"/>
                </a:solidFill>
                <a:latin typeface="Verdana"/>
                <a:ea typeface="Arial" charset="0"/>
                <a:cs typeface="Arial"/>
              </a:rPr>
              <a:t>and make subsequent channel shift with that tenant even more challenging</a:t>
            </a:r>
            <a:r>
              <a:rPr lang="en-US" kern="0" dirty="0" smtClean="0">
                <a:solidFill>
                  <a:srgbClr val="000000"/>
                </a:solidFill>
                <a:latin typeface="Verdana"/>
                <a:ea typeface="Arial" charset="0"/>
                <a:cs typeface="Arial"/>
              </a:rPr>
              <a:t>.</a:t>
            </a:r>
            <a:endParaRPr lang="en-US" kern="0" dirty="0">
              <a:solidFill>
                <a:srgbClr val="000000"/>
              </a:solidFill>
              <a:latin typeface="Verdana"/>
              <a:ea typeface="Arial" charset="0"/>
              <a:cs typeface="Arial"/>
            </a:endParaRPr>
          </a:p>
        </p:txBody>
      </p:sp>
      <p:sp>
        <p:nvSpPr>
          <p:cNvPr id="23556" name="Title 5"/>
          <p:cNvSpPr>
            <a:spLocks noGrp="1"/>
          </p:cNvSpPr>
          <p:nvPr>
            <p:ph type="title"/>
          </p:nvPr>
        </p:nvSpPr>
        <p:spPr>
          <a:xfrm>
            <a:off x="2555875" y="620713"/>
            <a:ext cx="6588125" cy="647700"/>
          </a:xfrm>
        </p:spPr>
        <p:txBody>
          <a:bodyPr/>
          <a:lstStyle/>
          <a:p>
            <a:r>
              <a:rPr lang="en-GB" altLang="en-US" sz="3600" b="1" dirty="0" smtClean="0">
                <a:latin typeface="Microsoft Sans Serif" panose="020B0604020202020204" pitchFamily="34" charset="0"/>
                <a:cs typeface="Microsoft Sans Serif" panose="020B0604020202020204" pitchFamily="34" charset="0"/>
              </a:rPr>
              <a:t>Experience</a:t>
            </a:r>
            <a:endParaRPr lang="en-GB" altLang="en-US" sz="3600" b="1" dirty="0">
              <a:latin typeface="Microsoft Sans Serif" panose="020B0604020202020204" pitchFamily="34" charset="0"/>
              <a:cs typeface="Microsoft Sans Serif" panose="020B0604020202020204" pitchFamily="34" charset="0"/>
            </a:endParaRPr>
          </a:p>
        </p:txBody>
      </p:sp>
    </p:spTree>
    <p:extLst>
      <p:ext uri="{BB962C8B-B14F-4D97-AF65-F5344CB8AC3E}">
        <p14:creationId xmlns:p14="http://schemas.microsoft.com/office/powerpoint/2010/main" val="2142896676"/>
      </p:ext>
    </p:extLst>
  </p:cSld>
  <p:clrMapOvr>
    <a:masterClrMapping/>
  </p:clrMapOvr>
  <p:transition advClick="0"/>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4" name="Picture 1"/>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588" y="-28575"/>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3555" name="TextBox 9"/>
          <p:cNvSpPr txBox="1">
            <a:spLocks noChangeArrowheads="1"/>
          </p:cNvSpPr>
          <p:nvPr/>
        </p:nvSpPr>
        <p:spPr bwMode="auto">
          <a:xfrm>
            <a:off x="395288" y="2276475"/>
            <a:ext cx="8353176" cy="23914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Verdana" panose="020B0604030504040204" pitchFamily="34" charset="0"/>
                <a:cs typeface="Arial" panose="020B0604020202020204" pitchFamily="34" charset="0"/>
              </a:defRPr>
            </a:lvl1pPr>
            <a:lvl2pPr marL="742950" indent="-285750">
              <a:defRPr>
                <a:solidFill>
                  <a:schemeClr val="tx1"/>
                </a:solidFill>
                <a:latin typeface="Verdana" panose="020B0604030504040204" pitchFamily="34" charset="0"/>
                <a:cs typeface="Arial" panose="020B0604020202020204" pitchFamily="34" charset="0"/>
              </a:defRPr>
            </a:lvl2pPr>
            <a:lvl3pPr marL="1143000" indent="-228600">
              <a:defRPr>
                <a:solidFill>
                  <a:schemeClr val="tx1"/>
                </a:solidFill>
                <a:latin typeface="Verdana" panose="020B0604030504040204" pitchFamily="34" charset="0"/>
                <a:cs typeface="Arial" panose="020B0604020202020204" pitchFamily="34" charset="0"/>
              </a:defRPr>
            </a:lvl3pPr>
            <a:lvl4pPr marL="1600200" indent="-228600">
              <a:defRPr>
                <a:solidFill>
                  <a:schemeClr val="tx1"/>
                </a:solidFill>
                <a:latin typeface="Verdana" panose="020B0604030504040204" pitchFamily="34" charset="0"/>
                <a:cs typeface="Arial" panose="020B0604020202020204" pitchFamily="34" charset="0"/>
              </a:defRPr>
            </a:lvl4pPr>
            <a:lvl5pPr marL="2057400" indent="-228600">
              <a:defRPr>
                <a:solidFill>
                  <a:schemeClr val="tx1"/>
                </a:solidFill>
                <a:latin typeface="Verdan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9pPr>
          </a:lstStyle>
          <a:p>
            <a:pPr marL="469900" lvl="0" indent="-469900">
              <a:spcBef>
                <a:spcPct val="15000"/>
              </a:spcBef>
              <a:buClr>
                <a:srgbClr val="0099FF"/>
              </a:buClr>
              <a:buFont typeface="Arial" panose="020B0604020202020204" pitchFamily="34" charset="0"/>
              <a:buChar char="⌂"/>
            </a:pPr>
            <a:r>
              <a:rPr lang="en-US" kern="0" dirty="0">
                <a:solidFill>
                  <a:srgbClr val="000000"/>
                </a:solidFill>
                <a:latin typeface="Verdana"/>
                <a:ea typeface="Arial" charset="0"/>
                <a:cs typeface="Arial"/>
              </a:rPr>
              <a:t>As human beings, if we are not acknowledged, </a:t>
            </a:r>
            <a:r>
              <a:rPr lang="en-US" kern="0" dirty="0" smtClean="0">
                <a:solidFill>
                  <a:srgbClr val="000000"/>
                </a:solidFill>
                <a:latin typeface="Verdana"/>
                <a:ea typeface="Arial" charset="0"/>
                <a:cs typeface="Arial"/>
              </a:rPr>
              <a:t>we </a:t>
            </a:r>
            <a:r>
              <a:rPr lang="en-US" kern="0" dirty="0">
                <a:solidFill>
                  <a:srgbClr val="000000"/>
                </a:solidFill>
                <a:latin typeface="Verdana"/>
                <a:ea typeface="Arial" charset="0"/>
                <a:cs typeface="Arial"/>
              </a:rPr>
              <a:t>feel ignored. Lack of acknowledgement also </a:t>
            </a:r>
            <a:r>
              <a:rPr lang="en-US" kern="0" dirty="0" smtClean="0">
                <a:solidFill>
                  <a:srgbClr val="000000"/>
                </a:solidFill>
                <a:latin typeface="Verdana"/>
                <a:ea typeface="Arial" charset="0"/>
                <a:cs typeface="Arial"/>
              </a:rPr>
              <a:t>leads </a:t>
            </a:r>
            <a:r>
              <a:rPr lang="en-US" kern="0" dirty="0">
                <a:solidFill>
                  <a:srgbClr val="000000"/>
                </a:solidFill>
                <a:latin typeface="Verdana"/>
                <a:ea typeface="Arial" charset="0"/>
                <a:cs typeface="Arial"/>
              </a:rPr>
              <a:t>to uncertainty, a well-documented source of  psychological tension that leads to frustration in </a:t>
            </a:r>
            <a:r>
              <a:rPr lang="en-US" kern="0" dirty="0" smtClean="0">
                <a:solidFill>
                  <a:srgbClr val="000000"/>
                </a:solidFill>
                <a:latin typeface="Verdana"/>
                <a:ea typeface="Arial" charset="0"/>
                <a:cs typeface="Arial"/>
              </a:rPr>
              <a:t>the </a:t>
            </a:r>
            <a:r>
              <a:rPr lang="en-US" kern="0" dirty="0">
                <a:solidFill>
                  <a:srgbClr val="000000"/>
                </a:solidFill>
                <a:latin typeface="Verdana"/>
                <a:ea typeface="Arial" charset="0"/>
                <a:cs typeface="Arial"/>
              </a:rPr>
              <a:t>process and lack of confidence in the </a:t>
            </a:r>
            <a:r>
              <a:rPr lang="en-US" kern="0" dirty="0" smtClean="0">
                <a:solidFill>
                  <a:srgbClr val="000000"/>
                </a:solidFill>
                <a:latin typeface="Verdana"/>
                <a:ea typeface="Arial" charset="0"/>
                <a:cs typeface="Arial"/>
              </a:rPr>
              <a:t>outcome</a:t>
            </a:r>
            <a:r>
              <a:rPr lang="en-US" kern="0" dirty="0">
                <a:solidFill>
                  <a:srgbClr val="000000"/>
                </a:solidFill>
                <a:latin typeface="Verdana"/>
                <a:ea typeface="Arial" charset="0"/>
                <a:cs typeface="Arial"/>
              </a:rPr>
              <a:t>.</a:t>
            </a:r>
          </a:p>
          <a:p>
            <a:pPr marL="469900" lvl="0" indent="-469900">
              <a:spcBef>
                <a:spcPct val="15000"/>
              </a:spcBef>
              <a:buClr>
                <a:srgbClr val="0099FF"/>
              </a:buClr>
              <a:buFont typeface="Arial" panose="020B0604020202020204" pitchFamily="34" charset="0"/>
              <a:buChar char="⌂"/>
            </a:pPr>
            <a:endParaRPr lang="en-US" kern="0" dirty="0">
              <a:solidFill>
                <a:srgbClr val="000000"/>
              </a:solidFill>
              <a:latin typeface="Verdana"/>
              <a:ea typeface="Arial" charset="0"/>
              <a:cs typeface="Arial"/>
            </a:endParaRPr>
          </a:p>
          <a:p>
            <a:pPr marL="469900" lvl="0" indent="-469900">
              <a:spcBef>
                <a:spcPct val="15000"/>
              </a:spcBef>
              <a:buClr>
                <a:srgbClr val="0099FF"/>
              </a:buClr>
              <a:buFont typeface="Arial" panose="020B0604020202020204" pitchFamily="34" charset="0"/>
              <a:buChar char="⌂"/>
            </a:pPr>
            <a:r>
              <a:rPr lang="en-US" kern="0" dirty="0">
                <a:solidFill>
                  <a:srgbClr val="000000"/>
                </a:solidFill>
                <a:latin typeface="Verdana"/>
                <a:ea typeface="Arial" charset="0"/>
                <a:cs typeface="Arial"/>
              </a:rPr>
              <a:t>In the absence of clear, timely </a:t>
            </a:r>
            <a:r>
              <a:rPr lang="en-US" kern="0" dirty="0" smtClean="0">
                <a:solidFill>
                  <a:srgbClr val="000000"/>
                </a:solidFill>
                <a:latin typeface="Verdana"/>
                <a:ea typeface="Arial" charset="0"/>
                <a:cs typeface="Arial"/>
              </a:rPr>
              <a:t>acknowledgement, the </a:t>
            </a:r>
            <a:r>
              <a:rPr lang="en-US" kern="0" dirty="0">
                <a:solidFill>
                  <a:srgbClr val="000000"/>
                </a:solidFill>
                <a:latin typeface="Verdana"/>
                <a:ea typeface="Arial" charset="0"/>
                <a:cs typeface="Arial"/>
              </a:rPr>
              <a:t>user is likely to pick up the phone to check </a:t>
            </a:r>
            <a:r>
              <a:rPr lang="en-US" kern="0" dirty="0" smtClean="0">
                <a:solidFill>
                  <a:srgbClr val="000000"/>
                </a:solidFill>
                <a:latin typeface="Verdana"/>
                <a:ea typeface="Arial" charset="0"/>
                <a:cs typeface="Arial"/>
              </a:rPr>
              <a:t>that </a:t>
            </a:r>
            <a:r>
              <a:rPr lang="en-US" kern="0" dirty="0">
                <a:solidFill>
                  <a:srgbClr val="000000"/>
                </a:solidFill>
                <a:latin typeface="Verdana"/>
                <a:ea typeface="Arial" charset="0"/>
                <a:cs typeface="Arial"/>
              </a:rPr>
              <a:t>the interaction has been logged.</a:t>
            </a:r>
          </a:p>
        </p:txBody>
      </p:sp>
      <p:sp>
        <p:nvSpPr>
          <p:cNvPr id="23556" name="Title 5"/>
          <p:cNvSpPr>
            <a:spLocks noGrp="1"/>
          </p:cNvSpPr>
          <p:nvPr>
            <p:ph type="title"/>
          </p:nvPr>
        </p:nvSpPr>
        <p:spPr>
          <a:xfrm>
            <a:off x="2555875" y="620713"/>
            <a:ext cx="6588125" cy="647700"/>
          </a:xfrm>
        </p:spPr>
        <p:txBody>
          <a:bodyPr/>
          <a:lstStyle/>
          <a:p>
            <a:r>
              <a:rPr lang="en-GB" altLang="en-US" sz="3600" b="1" dirty="0" smtClean="0">
                <a:latin typeface="Microsoft Sans Serif" panose="020B0604020202020204" pitchFamily="34" charset="0"/>
                <a:cs typeface="Microsoft Sans Serif" panose="020B0604020202020204" pitchFamily="34" charset="0"/>
              </a:rPr>
              <a:t>Experience  &amp; acknowledgement</a:t>
            </a:r>
            <a:endParaRPr lang="en-GB" altLang="en-US" sz="3600" b="1" dirty="0">
              <a:latin typeface="Microsoft Sans Serif" panose="020B0604020202020204" pitchFamily="34" charset="0"/>
              <a:cs typeface="Microsoft Sans Serif" panose="020B0604020202020204" pitchFamily="34" charset="0"/>
            </a:endParaRPr>
          </a:p>
        </p:txBody>
      </p:sp>
      <p:pic>
        <p:nvPicPr>
          <p:cNvPr id="2" name="Picture 1"/>
          <p:cNvPicPr>
            <a:picLocks noChangeAspect="1"/>
          </p:cNvPicPr>
          <p:nvPr/>
        </p:nvPicPr>
        <p:blipFill>
          <a:blip r:embed="rId4" cstate="print"/>
          <a:stretch>
            <a:fillRect/>
          </a:stretch>
        </p:blipFill>
        <p:spPr>
          <a:xfrm>
            <a:off x="3275856" y="4437112"/>
            <a:ext cx="2073138" cy="1991661"/>
          </a:xfrm>
          <a:prstGeom prst="rect">
            <a:avLst/>
          </a:prstGeom>
        </p:spPr>
      </p:pic>
    </p:spTree>
    <p:extLst>
      <p:ext uri="{BB962C8B-B14F-4D97-AF65-F5344CB8AC3E}">
        <p14:creationId xmlns:p14="http://schemas.microsoft.com/office/powerpoint/2010/main" val="643484297"/>
      </p:ext>
    </p:extLst>
  </p:cSld>
  <p:clrMapOvr>
    <a:masterClrMapping/>
  </p:clrMapOvr>
  <p:transition advClick="0"/>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4" name="Picture 1"/>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588" y="-28575"/>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3555" name="TextBox 9"/>
          <p:cNvSpPr txBox="1">
            <a:spLocks noChangeArrowheads="1"/>
          </p:cNvSpPr>
          <p:nvPr/>
        </p:nvSpPr>
        <p:spPr bwMode="auto">
          <a:xfrm>
            <a:off x="433004" y="1923916"/>
            <a:ext cx="8281168" cy="34347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Verdana" panose="020B0604030504040204" pitchFamily="34" charset="0"/>
                <a:cs typeface="Arial" panose="020B0604020202020204" pitchFamily="34" charset="0"/>
              </a:defRPr>
            </a:lvl1pPr>
            <a:lvl2pPr marL="742950" indent="-285750">
              <a:defRPr>
                <a:solidFill>
                  <a:schemeClr val="tx1"/>
                </a:solidFill>
                <a:latin typeface="Verdana" panose="020B0604030504040204" pitchFamily="34" charset="0"/>
                <a:cs typeface="Arial" panose="020B0604020202020204" pitchFamily="34" charset="0"/>
              </a:defRPr>
            </a:lvl2pPr>
            <a:lvl3pPr marL="1143000" indent="-228600">
              <a:defRPr>
                <a:solidFill>
                  <a:schemeClr val="tx1"/>
                </a:solidFill>
                <a:latin typeface="Verdana" panose="020B0604030504040204" pitchFamily="34" charset="0"/>
                <a:cs typeface="Arial" panose="020B0604020202020204" pitchFamily="34" charset="0"/>
              </a:defRPr>
            </a:lvl3pPr>
            <a:lvl4pPr marL="1600200" indent="-228600">
              <a:defRPr>
                <a:solidFill>
                  <a:schemeClr val="tx1"/>
                </a:solidFill>
                <a:latin typeface="Verdana" panose="020B0604030504040204" pitchFamily="34" charset="0"/>
                <a:cs typeface="Arial" panose="020B0604020202020204" pitchFamily="34" charset="0"/>
              </a:defRPr>
            </a:lvl4pPr>
            <a:lvl5pPr marL="2057400" indent="-228600">
              <a:defRPr>
                <a:solidFill>
                  <a:schemeClr val="tx1"/>
                </a:solidFill>
                <a:latin typeface="Verdan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9pPr>
          </a:lstStyle>
          <a:p>
            <a:pPr marL="469900" lvl="0" indent="-469900">
              <a:spcBef>
                <a:spcPct val="15000"/>
              </a:spcBef>
              <a:buClr>
                <a:srgbClr val="0099FF"/>
              </a:buClr>
              <a:buFont typeface="Arial" panose="020B0604020202020204" pitchFamily="34" charset="0"/>
              <a:buChar char="⌂"/>
            </a:pPr>
            <a:r>
              <a:rPr lang="en-US" sz="2400" kern="0" dirty="0">
                <a:solidFill>
                  <a:srgbClr val="000000"/>
                </a:solidFill>
                <a:latin typeface="Verdana"/>
                <a:ea typeface="Arial" charset="0"/>
                <a:cs typeface="Arial"/>
              </a:rPr>
              <a:t>Acknowledgement</a:t>
            </a:r>
          </a:p>
          <a:p>
            <a:pPr marL="469900" lvl="0" indent="-469900">
              <a:spcBef>
                <a:spcPct val="15000"/>
              </a:spcBef>
              <a:buClr>
                <a:srgbClr val="0099FF"/>
              </a:buClr>
              <a:buFont typeface="Arial" panose="020B0604020202020204" pitchFamily="34" charset="0"/>
              <a:buChar char="⌂"/>
            </a:pPr>
            <a:r>
              <a:rPr lang="en-US" sz="2400" kern="0" dirty="0">
                <a:solidFill>
                  <a:srgbClr val="000000"/>
                </a:solidFill>
                <a:latin typeface="Verdana"/>
                <a:ea typeface="Arial" charset="0"/>
                <a:cs typeface="Arial"/>
              </a:rPr>
              <a:t>Make it personal</a:t>
            </a:r>
          </a:p>
          <a:p>
            <a:pPr marL="469900" lvl="0" indent="-469900">
              <a:spcBef>
                <a:spcPct val="15000"/>
              </a:spcBef>
              <a:buClr>
                <a:srgbClr val="0099FF"/>
              </a:buClr>
              <a:buFont typeface="Arial" panose="020B0604020202020204" pitchFamily="34" charset="0"/>
              <a:buChar char="⌂"/>
            </a:pPr>
            <a:r>
              <a:rPr lang="en-US" sz="2400" kern="0" dirty="0">
                <a:solidFill>
                  <a:srgbClr val="000000"/>
                </a:solidFill>
                <a:latin typeface="Verdana"/>
                <a:ea typeface="Arial" charset="0"/>
                <a:cs typeface="Arial"/>
              </a:rPr>
              <a:t>First impressions count</a:t>
            </a:r>
          </a:p>
          <a:p>
            <a:pPr marL="469900" lvl="0" indent="-469900">
              <a:spcBef>
                <a:spcPct val="15000"/>
              </a:spcBef>
              <a:buClr>
                <a:srgbClr val="0099FF"/>
              </a:buClr>
              <a:buFont typeface="Arial" panose="020B0604020202020204" pitchFamily="34" charset="0"/>
              <a:buChar char="⌂"/>
            </a:pPr>
            <a:r>
              <a:rPr lang="en-US" sz="2400" kern="0" dirty="0">
                <a:solidFill>
                  <a:srgbClr val="000000"/>
                </a:solidFill>
                <a:latin typeface="Verdana"/>
                <a:ea typeface="Arial" charset="0"/>
                <a:cs typeface="Arial"/>
              </a:rPr>
              <a:t>‘What’s in it for me’</a:t>
            </a:r>
          </a:p>
          <a:p>
            <a:pPr marL="469900" lvl="0" indent="-469900">
              <a:spcBef>
                <a:spcPct val="15000"/>
              </a:spcBef>
              <a:buClr>
                <a:srgbClr val="0099FF"/>
              </a:buClr>
              <a:buFont typeface="Arial" panose="020B0604020202020204" pitchFamily="34" charset="0"/>
              <a:buChar char="⌂"/>
            </a:pPr>
            <a:r>
              <a:rPr lang="en-US" sz="2400" kern="0" dirty="0">
                <a:solidFill>
                  <a:srgbClr val="000000"/>
                </a:solidFill>
                <a:latin typeface="Verdana"/>
                <a:ea typeface="Arial" charset="0"/>
                <a:cs typeface="Arial"/>
              </a:rPr>
              <a:t>Habits must be broken</a:t>
            </a:r>
          </a:p>
          <a:p>
            <a:pPr marL="469900" lvl="0" indent="-469900">
              <a:spcBef>
                <a:spcPct val="15000"/>
              </a:spcBef>
              <a:buClr>
                <a:srgbClr val="0099FF"/>
              </a:buClr>
              <a:buFont typeface="Arial" panose="020B0604020202020204" pitchFamily="34" charset="0"/>
              <a:buChar char="⌂"/>
            </a:pPr>
            <a:r>
              <a:rPr lang="en-US" sz="2400" kern="0" dirty="0">
                <a:solidFill>
                  <a:srgbClr val="000000"/>
                </a:solidFill>
                <a:latin typeface="Verdana"/>
                <a:ea typeface="Arial" charset="0"/>
                <a:cs typeface="Arial"/>
              </a:rPr>
              <a:t>Speed</a:t>
            </a:r>
          </a:p>
          <a:p>
            <a:pPr marL="469900" lvl="0" indent="-469900">
              <a:spcBef>
                <a:spcPct val="15000"/>
              </a:spcBef>
              <a:buClr>
                <a:srgbClr val="0099FF"/>
              </a:buClr>
              <a:buFont typeface="Arial" panose="020B0604020202020204" pitchFamily="34" charset="0"/>
              <a:buChar char="⌂"/>
            </a:pPr>
            <a:r>
              <a:rPr lang="en-US" sz="2400" kern="0" dirty="0">
                <a:solidFill>
                  <a:srgbClr val="000000"/>
                </a:solidFill>
                <a:latin typeface="Verdana"/>
                <a:ea typeface="Arial" charset="0"/>
                <a:cs typeface="Arial"/>
              </a:rPr>
              <a:t>Steps (how complicated is it?)</a:t>
            </a:r>
          </a:p>
          <a:p>
            <a:pPr marL="469900" lvl="0" indent="-469900">
              <a:spcBef>
                <a:spcPct val="15000"/>
              </a:spcBef>
              <a:buClr>
                <a:srgbClr val="0099FF"/>
              </a:buClr>
              <a:buFont typeface="Arial" panose="020B0604020202020204" pitchFamily="34" charset="0"/>
              <a:buChar char="⌂"/>
            </a:pPr>
            <a:r>
              <a:rPr lang="en-US" sz="2400" kern="0" dirty="0">
                <a:solidFill>
                  <a:srgbClr val="000000"/>
                </a:solidFill>
                <a:latin typeface="Verdana"/>
                <a:ea typeface="Arial" charset="0"/>
                <a:cs typeface="Arial"/>
              </a:rPr>
              <a:t>The new normal</a:t>
            </a:r>
          </a:p>
        </p:txBody>
      </p:sp>
      <p:sp>
        <p:nvSpPr>
          <p:cNvPr id="23556" name="Title 5"/>
          <p:cNvSpPr>
            <a:spLocks noGrp="1"/>
          </p:cNvSpPr>
          <p:nvPr>
            <p:ph type="title"/>
          </p:nvPr>
        </p:nvSpPr>
        <p:spPr>
          <a:xfrm>
            <a:off x="2555875" y="620713"/>
            <a:ext cx="6588125" cy="647700"/>
          </a:xfrm>
        </p:spPr>
        <p:txBody>
          <a:bodyPr/>
          <a:lstStyle/>
          <a:p>
            <a:r>
              <a:rPr lang="en-GB" altLang="en-US" sz="3600" b="1" dirty="0" smtClean="0">
                <a:latin typeface="Microsoft Sans Serif" panose="020B0604020202020204" pitchFamily="34" charset="0"/>
                <a:cs typeface="Microsoft Sans Serif" panose="020B0604020202020204" pitchFamily="34" charset="0"/>
              </a:rPr>
              <a:t>Important!</a:t>
            </a:r>
            <a:endParaRPr lang="en-GB" altLang="en-US" sz="3600" b="1" dirty="0">
              <a:latin typeface="Microsoft Sans Serif" panose="020B0604020202020204" pitchFamily="34" charset="0"/>
              <a:cs typeface="Microsoft Sans Serif" panose="020B0604020202020204" pitchFamily="34" charset="0"/>
            </a:endParaRPr>
          </a:p>
        </p:txBody>
      </p:sp>
      <p:pic>
        <p:nvPicPr>
          <p:cNvPr id="2" name="Picture 1"/>
          <p:cNvPicPr>
            <a:picLocks noChangeAspect="1"/>
          </p:cNvPicPr>
          <p:nvPr/>
        </p:nvPicPr>
        <p:blipFill>
          <a:blip r:embed="rId4" cstate="print"/>
          <a:stretch>
            <a:fillRect/>
          </a:stretch>
        </p:blipFill>
        <p:spPr>
          <a:xfrm>
            <a:off x="5816358" y="2212559"/>
            <a:ext cx="2857500" cy="2857500"/>
          </a:xfrm>
          <a:prstGeom prst="rect">
            <a:avLst/>
          </a:prstGeom>
        </p:spPr>
      </p:pic>
    </p:spTree>
    <p:extLst>
      <p:ext uri="{BB962C8B-B14F-4D97-AF65-F5344CB8AC3E}">
        <p14:creationId xmlns:p14="http://schemas.microsoft.com/office/powerpoint/2010/main" val="1207163808"/>
      </p:ext>
    </p:extLst>
  </p:cSld>
  <p:clrMapOvr>
    <a:masterClrMapping/>
  </p:clrMapOvr>
  <p:transition advClick="0"/>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4" name="Picture 1"/>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588" y="-28575"/>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3555" name="TextBox 9"/>
          <p:cNvSpPr txBox="1">
            <a:spLocks noChangeArrowheads="1"/>
          </p:cNvSpPr>
          <p:nvPr/>
        </p:nvSpPr>
        <p:spPr bwMode="auto">
          <a:xfrm>
            <a:off x="395288" y="2276475"/>
            <a:ext cx="3671887" cy="862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Verdana" panose="020B0604030504040204" pitchFamily="34" charset="0"/>
                <a:cs typeface="Arial" panose="020B0604020202020204" pitchFamily="34" charset="0"/>
              </a:defRPr>
            </a:lvl1pPr>
            <a:lvl2pPr marL="742950" indent="-285750">
              <a:defRPr>
                <a:solidFill>
                  <a:schemeClr val="tx1"/>
                </a:solidFill>
                <a:latin typeface="Verdana" panose="020B0604030504040204" pitchFamily="34" charset="0"/>
                <a:cs typeface="Arial" panose="020B0604020202020204" pitchFamily="34" charset="0"/>
              </a:defRPr>
            </a:lvl2pPr>
            <a:lvl3pPr marL="1143000" indent="-228600">
              <a:defRPr>
                <a:solidFill>
                  <a:schemeClr val="tx1"/>
                </a:solidFill>
                <a:latin typeface="Verdana" panose="020B0604030504040204" pitchFamily="34" charset="0"/>
                <a:cs typeface="Arial" panose="020B0604020202020204" pitchFamily="34" charset="0"/>
              </a:defRPr>
            </a:lvl3pPr>
            <a:lvl4pPr marL="1600200" indent="-228600">
              <a:defRPr>
                <a:solidFill>
                  <a:schemeClr val="tx1"/>
                </a:solidFill>
                <a:latin typeface="Verdana" panose="020B0604030504040204" pitchFamily="34" charset="0"/>
                <a:cs typeface="Arial" panose="020B0604020202020204" pitchFamily="34" charset="0"/>
              </a:defRPr>
            </a:lvl4pPr>
            <a:lvl5pPr marL="2057400" indent="-228600">
              <a:defRPr>
                <a:solidFill>
                  <a:schemeClr val="tx1"/>
                </a:solidFill>
                <a:latin typeface="Verdan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9pPr>
          </a:lstStyle>
          <a:p>
            <a:endParaRPr lang="en-GB" altLang="en-US" sz="3200"/>
          </a:p>
          <a:p>
            <a:endParaRPr lang="en-GB" altLang="en-US"/>
          </a:p>
        </p:txBody>
      </p:sp>
      <p:sp>
        <p:nvSpPr>
          <p:cNvPr id="23556" name="Title 5"/>
          <p:cNvSpPr>
            <a:spLocks noGrp="1"/>
          </p:cNvSpPr>
          <p:nvPr>
            <p:ph type="title"/>
          </p:nvPr>
        </p:nvSpPr>
        <p:spPr>
          <a:xfrm>
            <a:off x="2555875" y="620713"/>
            <a:ext cx="6588125" cy="647700"/>
          </a:xfrm>
        </p:spPr>
        <p:txBody>
          <a:bodyPr/>
          <a:lstStyle/>
          <a:p>
            <a:r>
              <a:rPr lang="en-GB" altLang="en-US" sz="3600" b="1" dirty="0" smtClean="0">
                <a:latin typeface="Microsoft Sans Serif" panose="020B0604020202020204" pitchFamily="34" charset="0"/>
                <a:cs typeface="Microsoft Sans Serif" panose="020B0604020202020204" pitchFamily="34" charset="0"/>
              </a:rPr>
              <a:t>Solutions anyone?</a:t>
            </a:r>
            <a:endParaRPr lang="en-GB" altLang="en-US" sz="3600" b="1" dirty="0">
              <a:latin typeface="Microsoft Sans Serif" panose="020B0604020202020204" pitchFamily="34" charset="0"/>
              <a:cs typeface="Microsoft Sans Serif" panose="020B0604020202020204" pitchFamily="34" charset="0"/>
            </a:endParaRPr>
          </a:p>
        </p:txBody>
      </p:sp>
      <p:pic>
        <p:nvPicPr>
          <p:cNvPr id="2" name="Picture 1"/>
          <p:cNvPicPr>
            <a:picLocks noChangeAspect="1"/>
          </p:cNvPicPr>
          <p:nvPr/>
        </p:nvPicPr>
        <p:blipFill>
          <a:blip r:embed="rId4" cstate="print"/>
          <a:stretch>
            <a:fillRect/>
          </a:stretch>
        </p:blipFill>
        <p:spPr>
          <a:xfrm>
            <a:off x="1207296" y="2197100"/>
            <a:ext cx="4432548" cy="3320132"/>
          </a:xfrm>
          <a:prstGeom prst="rect">
            <a:avLst/>
          </a:prstGeom>
        </p:spPr>
      </p:pic>
    </p:spTree>
    <p:extLst>
      <p:ext uri="{BB962C8B-B14F-4D97-AF65-F5344CB8AC3E}">
        <p14:creationId xmlns:p14="http://schemas.microsoft.com/office/powerpoint/2010/main" val="65365492"/>
      </p:ext>
    </p:extLst>
  </p:cSld>
  <p:clrMapOvr>
    <a:masterClrMapping/>
  </p:clrMapOvr>
  <p:transition advClick="0"/>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4" name="Picture 1"/>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588" y="-28575"/>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3555" name="TextBox 9"/>
          <p:cNvSpPr txBox="1">
            <a:spLocks noChangeArrowheads="1"/>
          </p:cNvSpPr>
          <p:nvPr/>
        </p:nvSpPr>
        <p:spPr bwMode="auto">
          <a:xfrm>
            <a:off x="395288" y="2276475"/>
            <a:ext cx="3671887" cy="862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Verdana" panose="020B0604030504040204" pitchFamily="34" charset="0"/>
                <a:cs typeface="Arial" panose="020B0604020202020204" pitchFamily="34" charset="0"/>
              </a:defRPr>
            </a:lvl1pPr>
            <a:lvl2pPr marL="742950" indent="-285750">
              <a:defRPr>
                <a:solidFill>
                  <a:schemeClr val="tx1"/>
                </a:solidFill>
                <a:latin typeface="Verdana" panose="020B0604030504040204" pitchFamily="34" charset="0"/>
                <a:cs typeface="Arial" panose="020B0604020202020204" pitchFamily="34" charset="0"/>
              </a:defRPr>
            </a:lvl2pPr>
            <a:lvl3pPr marL="1143000" indent="-228600">
              <a:defRPr>
                <a:solidFill>
                  <a:schemeClr val="tx1"/>
                </a:solidFill>
                <a:latin typeface="Verdana" panose="020B0604030504040204" pitchFamily="34" charset="0"/>
                <a:cs typeface="Arial" panose="020B0604020202020204" pitchFamily="34" charset="0"/>
              </a:defRPr>
            </a:lvl3pPr>
            <a:lvl4pPr marL="1600200" indent="-228600">
              <a:defRPr>
                <a:solidFill>
                  <a:schemeClr val="tx1"/>
                </a:solidFill>
                <a:latin typeface="Verdana" panose="020B0604030504040204" pitchFamily="34" charset="0"/>
                <a:cs typeface="Arial" panose="020B0604020202020204" pitchFamily="34" charset="0"/>
              </a:defRPr>
            </a:lvl4pPr>
            <a:lvl5pPr marL="2057400" indent="-228600">
              <a:defRPr>
                <a:solidFill>
                  <a:schemeClr val="tx1"/>
                </a:solidFill>
                <a:latin typeface="Verdan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9pPr>
          </a:lstStyle>
          <a:p>
            <a:endParaRPr lang="en-GB" altLang="en-US" sz="3200"/>
          </a:p>
          <a:p>
            <a:endParaRPr lang="en-GB" altLang="en-US"/>
          </a:p>
        </p:txBody>
      </p:sp>
      <p:sp>
        <p:nvSpPr>
          <p:cNvPr id="23556" name="Title 5"/>
          <p:cNvSpPr>
            <a:spLocks noGrp="1"/>
          </p:cNvSpPr>
          <p:nvPr>
            <p:ph type="title"/>
          </p:nvPr>
        </p:nvSpPr>
        <p:spPr>
          <a:xfrm>
            <a:off x="2555875" y="620713"/>
            <a:ext cx="6588125" cy="647700"/>
          </a:xfrm>
        </p:spPr>
        <p:txBody>
          <a:bodyPr/>
          <a:lstStyle/>
          <a:p>
            <a:r>
              <a:rPr lang="en-GB" altLang="en-US" sz="3600" b="1" dirty="0" smtClean="0">
                <a:latin typeface="Microsoft Sans Serif" panose="020B0604020202020204" pitchFamily="34" charset="0"/>
                <a:cs typeface="Microsoft Sans Serif" panose="020B0604020202020204" pitchFamily="34" charset="0"/>
              </a:rPr>
              <a:t>A different way?</a:t>
            </a:r>
            <a:endParaRPr lang="en-GB" altLang="en-US" sz="3600" b="1" dirty="0">
              <a:latin typeface="Microsoft Sans Serif" panose="020B0604020202020204" pitchFamily="34" charset="0"/>
              <a:cs typeface="Microsoft Sans Serif" panose="020B0604020202020204" pitchFamily="34" charset="0"/>
            </a:endParaRPr>
          </a:p>
        </p:txBody>
      </p:sp>
      <p:sp>
        <p:nvSpPr>
          <p:cNvPr id="7" name="Text Placeholder 6"/>
          <p:cNvSpPr txBox="1">
            <a:spLocks/>
          </p:cNvSpPr>
          <p:nvPr/>
        </p:nvSpPr>
        <p:spPr bwMode="auto">
          <a:xfrm>
            <a:off x="939800" y="1957388"/>
            <a:ext cx="4040188" cy="639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469900" indent="-469900" algn="l" rtl="0" eaLnBrk="0" fontAlgn="base" hangingPunct="0">
              <a:spcBef>
                <a:spcPct val="15000"/>
              </a:spcBef>
              <a:spcAft>
                <a:spcPct val="0"/>
              </a:spcAft>
              <a:buClr>
                <a:srgbClr val="0099FF"/>
              </a:buClr>
              <a:buFont typeface="Arial" panose="020B0604020202020204" pitchFamily="34" charset="0"/>
              <a:buChar char="⌂"/>
              <a:defRPr sz="3000">
                <a:solidFill>
                  <a:schemeClr val="tx1"/>
                </a:solidFill>
                <a:latin typeface="+mn-lt"/>
                <a:ea typeface="Arial" charset="0"/>
                <a:cs typeface="+mn-cs"/>
              </a:defRPr>
            </a:lvl1pPr>
            <a:lvl2pPr marL="908050" indent="-436563" algn="l" rtl="0" eaLnBrk="0" fontAlgn="base" hangingPunct="0">
              <a:spcBef>
                <a:spcPct val="15000"/>
              </a:spcBef>
              <a:spcAft>
                <a:spcPct val="0"/>
              </a:spcAft>
              <a:buClr>
                <a:srgbClr val="0099FF"/>
              </a:buClr>
              <a:buFont typeface="Arial" panose="020B0604020202020204" pitchFamily="34" charset="0"/>
              <a:buChar char="⌂"/>
              <a:defRPr sz="2600">
                <a:solidFill>
                  <a:schemeClr val="tx1"/>
                </a:solidFill>
                <a:latin typeface="+mn-lt"/>
                <a:ea typeface="Arial" charset="0"/>
                <a:cs typeface="+mn-cs"/>
              </a:defRPr>
            </a:lvl2pPr>
            <a:lvl3pPr marL="1304925" indent="-395288" algn="l" rtl="0" eaLnBrk="0" fontAlgn="base" hangingPunct="0">
              <a:spcBef>
                <a:spcPct val="15000"/>
              </a:spcBef>
              <a:spcAft>
                <a:spcPct val="0"/>
              </a:spcAft>
              <a:buClr>
                <a:srgbClr val="0099FF"/>
              </a:buClr>
              <a:buFont typeface="Arial" panose="020B0604020202020204" pitchFamily="34" charset="0"/>
              <a:buChar char="⌂"/>
              <a:defRPr sz="2300">
                <a:solidFill>
                  <a:schemeClr val="tx1"/>
                </a:solidFill>
                <a:latin typeface="+mn-lt"/>
                <a:ea typeface="Arial" charset="0"/>
                <a:cs typeface="+mn-cs"/>
              </a:defRPr>
            </a:lvl3pPr>
            <a:lvl4pPr marL="1693863" indent="-387350" algn="l" rtl="0" eaLnBrk="0" fontAlgn="base" hangingPunct="0">
              <a:spcBef>
                <a:spcPct val="15000"/>
              </a:spcBef>
              <a:spcAft>
                <a:spcPct val="0"/>
              </a:spcAft>
              <a:buClr>
                <a:srgbClr val="0099FF"/>
              </a:buClr>
              <a:buFont typeface="Arial" panose="020B0604020202020204" pitchFamily="34" charset="0"/>
              <a:buChar char="⌂"/>
              <a:defRPr sz="2000">
                <a:solidFill>
                  <a:schemeClr val="tx1"/>
                </a:solidFill>
                <a:latin typeface="+mn-lt"/>
                <a:ea typeface="Arial" charset="0"/>
                <a:cs typeface="+mn-cs"/>
              </a:defRPr>
            </a:lvl4pPr>
            <a:lvl5pPr marL="2093913" indent="-398463" algn="l" rtl="0" eaLnBrk="0" fontAlgn="base" hangingPunct="0">
              <a:spcBef>
                <a:spcPct val="15000"/>
              </a:spcBef>
              <a:spcAft>
                <a:spcPct val="0"/>
              </a:spcAft>
              <a:buClr>
                <a:srgbClr val="0099FF"/>
              </a:buClr>
              <a:buFont typeface="Arial" panose="020B0604020202020204" pitchFamily="34" charset="0"/>
              <a:buChar char="⌂"/>
              <a:defRPr sz="2000">
                <a:solidFill>
                  <a:schemeClr val="tx1"/>
                </a:solidFill>
                <a:latin typeface="+mn-lt"/>
                <a:ea typeface="Arial" charset="0"/>
                <a:cs typeface="+mn-cs"/>
              </a:defRPr>
            </a:lvl5pPr>
            <a:lvl6pPr marL="2551113" indent="-398463" algn="l" rtl="0" fontAlgn="base">
              <a:spcBef>
                <a:spcPct val="15000"/>
              </a:spcBef>
              <a:spcAft>
                <a:spcPct val="0"/>
              </a:spcAft>
              <a:buClr>
                <a:srgbClr val="0099FF"/>
              </a:buClr>
              <a:buFont typeface="Arial" charset="0"/>
              <a:buChar char="⌂"/>
              <a:defRPr sz="2000">
                <a:solidFill>
                  <a:schemeClr val="tx1"/>
                </a:solidFill>
                <a:latin typeface="+mn-lt"/>
                <a:cs typeface="+mn-cs"/>
              </a:defRPr>
            </a:lvl6pPr>
            <a:lvl7pPr marL="3008313" indent="-398463" algn="l" rtl="0" fontAlgn="base">
              <a:spcBef>
                <a:spcPct val="15000"/>
              </a:spcBef>
              <a:spcAft>
                <a:spcPct val="0"/>
              </a:spcAft>
              <a:buClr>
                <a:srgbClr val="0099FF"/>
              </a:buClr>
              <a:buFont typeface="Arial" charset="0"/>
              <a:buChar char="⌂"/>
              <a:defRPr sz="2000">
                <a:solidFill>
                  <a:schemeClr val="tx1"/>
                </a:solidFill>
                <a:latin typeface="+mn-lt"/>
                <a:cs typeface="+mn-cs"/>
              </a:defRPr>
            </a:lvl7pPr>
            <a:lvl8pPr marL="3465513" indent="-398463" algn="l" rtl="0" fontAlgn="base">
              <a:spcBef>
                <a:spcPct val="15000"/>
              </a:spcBef>
              <a:spcAft>
                <a:spcPct val="0"/>
              </a:spcAft>
              <a:buClr>
                <a:srgbClr val="0099FF"/>
              </a:buClr>
              <a:buFont typeface="Arial" charset="0"/>
              <a:buChar char="⌂"/>
              <a:defRPr sz="2000">
                <a:solidFill>
                  <a:schemeClr val="tx1"/>
                </a:solidFill>
                <a:latin typeface="+mn-lt"/>
                <a:cs typeface="+mn-cs"/>
              </a:defRPr>
            </a:lvl8pPr>
            <a:lvl9pPr marL="3922713" indent="-398463" algn="l" rtl="0" fontAlgn="base">
              <a:spcBef>
                <a:spcPct val="15000"/>
              </a:spcBef>
              <a:spcAft>
                <a:spcPct val="0"/>
              </a:spcAft>
              <a:buClr>
                <a:srgbClr val="0099FF"/>
              </a:buClr>
              <a:buFont typeface="Arial" charset="0"/>
              <a:buChar char="⌂"/>
              <a:defRPr sz="2000">
                <a:solidFill>
                  <a:schemeClr val="tx1"/>
                </a:solidFill>
                <a:latin typeface="+mn-lt"/>
                <a:cs typeface="+mn-cs"/>
              </a:defRPr>
            </a:lvl9pPr>
          </a:lstStyle>
          <a:p>
            <a:pPr marL="0" indent="0">
              <a:buFont typeface="Arial" panose="020B0604020202020204" pitchFamily="34" charset="0"/>
              <a:buNone/>
              <a:defRPr/>
            </a:pPr>
            <a:r>
              <a:rPr lang="en-US" altLang="en-US" sz="2400" kern="0" dirty="0">
                <a:latin typeface="Microsoft Sans Serif" panose="020B0604020202020204" pitchFamily="34" charset="0"/>
                <a:ea typeface="Microsoft Sans Serif" panose="020B0604020202020204" pitchFamily="34" charset="0"/>
                <a:cs typeface="Microsoft Sans Serif" panose="020B0604020202020204" pitchFamily="34" charset="0"/>
              </a:rPr>
              <a:t>Homo Economicus?</a:t>
            </a:r>
          </a:p>
        </p:txBody>
      </p:sp>
      <p:sp>
        <p:nvSpPr>
          <p:cNvPr id="8" name="Text Placeholder 7"/>
          <p:cNvSpPr txBox="1">
            <a:spLocks/>
          </p:cNvSpPr>
          <p:nvPr/>
        </p:nvSpPr>
        <p:spPr>
          <a:xfrm>
            <a:off x="5364163" y="1976438"/>
            <a:ext cx="3070225" cy="639762"/>
          </a:xfrm>
          <a:prstGeom prst="rect">
            <a:avLst/>
          </a:prstGeom>
        </p:spPr>
        <p:txBody>
          <a:bodyPr/>
          <a:lstStyle>
            <a:lvl1pPr marL="469900" indent="-469900" algn="l" rtl="0" eaLnBrk="0" fontAlgn="base" hangingPunct="0">
              <a:spcBef>
                <a:spcPct val="15000"/>
              </a:spcBef>
              <a:spcAft>
                <a:spcPct val="0"/>
              </a:spcAft>
              <a:buClr>
                <a:srgbClr val="0099FF"/>
              </a:buClr>
              <a:buFont typeface="Arial" panose="020B0604020202020204" pitchFamily="34" charset="0"/>
              <a:buChar char="⌂"/>
              <a:defRPr sz="3000">
                <a:solidFill>
                  <a:schemeClr val="tx1"/>
                </a:solidFill>
                <a:latin typeface="+mn-lt"/>
                <a:ea typeface="Arial" charset="0"/>
                <a:cs typeface="+mn-cs"/>
              </a:defRPr>
            </a:lvl1pPr>
            <a:lvl2pPr marL="908050" indent="-436563" algn="l" rtl="0" eaLnBrk="0" fontAlgn="base" hangingPunct="0">
              <a:spcBef>
                <a:spcPct val="15000"/>
              </a:spcBef>
              <a:spcAft>
                <a:spcPct val="0"/>
              </a:spcAft>
              <a:buClr>
                <a:srgbClr val="0099FF"/>
              </a:buClr>
              <a:buFont typeface="Arial" panose="020B0604020202020204" pitchFamily="34" charset="0"/>
              <a:buChar char="⌂"/>
              <a:defRPr sz="2600">
                <a:solidFill>
                  <a:schemeClr val="tx1"/>
                </a:solidFill>
                <a:latin typeface="+mn-lt"/>
                <a:ea typeface="Arial" charset="0"/>
                <a:cs typeface="+mn-cs"/>
              </a:defRPr>
            </a:lvl2pPr>
            <a:lvl3pPr marL="1304925" indent="-395288" algn="l" rtl="0" eaLnBrk="0" fontAlgn="base" hangingPunct="0">
              <a:spcBef>
                <a:spcPct val="15000"/>
              </a:spcBef>
              <a:spcAft>
                <a:spcPct val="0"/>
              </a:spcAft>
              <a:buClr>
                <a:srgbClr val="0099FF"/>
              </a:buClr>
              <a:buFont typeface="Arial" panose="020B0604020202020204" pitchFamily="34" charset="0"/>
              <a:buChar char="⌂"/>
              <a:defRPr sz="2300">
                <a:solidFill>
                  <a:schemeClr val="tx1"/>
                </a:solidFill>
                <a:latin typeface="+mn-lt"/>
                <a:ea typeface="Arial" charset="0"/>
                <a:cs typeface="+mn-cs"/>
              </a:defRPr>
            </a:lvl3pPr>
            <a:lvl4pPr marL="1693863" indent="-387350" algn="l" rtl="0" eaLnBrk="0" fontAlgn="base" hangingPunct="0">
              <a:spcBef>
                <a:spcPct val="15000"/>
              </a:spcBef>
              <a:spcAft>
                <a:spcPct val="0"/>
              </a:spcAft>
              <a:buClr>
                <a:srgbClr val="0099FF"/>
              </a:buClr>
              <a:buFont typeface="Arial" panose="020B0604020202020204" pitchFamily="34" charset="0"/>
              <a:buChar char="⌂"/>
              <a:defRPr sz="2000">
                <a:solidFill>
                  <a:schemeClr val="tx1"/>
                </a:solidFill>
                <a:latin typeface="+mn-lt"/>
                <a:ea typeface="Arial" charset="0"/>
                <a:cs typeface="+mn-cs"/>
              </a:defRPr>
            </a:lvl4pPr>
            <a:lvl5pPr marL="2093913" indent="-398463" algn="l" rtl="0" eaLnBrk="0" fontAlgn="base" hangingPunct="0">
              <a:spcBef>
                <a:spcPct val="15000"/>
              </a:spcBef>
              <a:spcAft>
                <a:spcPct val="0"/>
              </a:spcAft>
              <a:buClr>
                <a:srgbClr val="0099FF"/>
              </a:buClr>
              <a:buFont typeface="Arial" panose="020B0604020202020204" pitchFamily="34" charset="0"/>
              <a:buChar char="⌂"/>
              <a:defRPr sz="2000">
                <a:solidFill>
                  <a:schemeClr val="tx1"/>
                </a:solidFill>
                <a:latin typeface="+mn-lt"/>
                <a:ea typeface="Arial" charset="0"/>
                <a:cs typeface="+mn-cs"/>
              </a:defRPr>
            </a:lvl5pPr>
            <a:lvl6pPr marL="2551113" indent="-398463" algn="l" rtl="0" fontAlgn="base">
              <a:spcBef>
                <a:spcPct val="15000"/>
              </a:spcBef>
              <a:spcAft>
                <a:spcPct val="0"/>
              </a:spcAft>
              <a:buClr>
                <a:srgbClr val="0099FF"/>
              </a:buClr>
              <a:buFont typeface="Arial" charset="0"/>
              <a:buChar char="⌂"/>
              <a:defRPr sz="2000">
                <a:solidFill>
                  <a:schemeClr val="tx1"/>
                </a:solidFill>
                <a:latin typeface="+mn-lt"/>
                <a:cs typeface="+mn-cs"/>
              </a:defRPr>
            </a:lvl6pPr>
            <a:lvl7pPr marL="3008313" indent="-398463" algn="l" rtl="0" fontAlgn="base">
              <a:spcBef>
                <a:spcPct val="15000"/>
              </a:spcBef>
              <a:spcAft>
                <a:spcPct val="0"/>
              </a:spcAft>
              <a:buClr>
                <a:srgbClr val="0099FF"/>
              </a:buClr>
              <a:buFont typeface="Arial" charset="0"/>
              <a:buChar char="⌂"/>
              <a:defRPr sz="2000">
                <a:solidFill>
                  <a:schemeClr val="tx1"/>
                </a:solidFill>
                <a:latin typeface="+mn-lt"/>
                <a:cs typeface="+mn-cs"/>
              </a:defRPr>
            </a:lvl7pPr>
            <a:lvl8pPr marL="3465513" indent="-398463" algn="l" rtl="0" fontAlgn="base">
              <a:spcBef>
                <a:spcPct val="15000"/>
              </a:spcBef>
              <a:spcAft>
                <a:spcPct val="0"/>
              </a:spcAft>
              <a:buClr>
                <a:srgbClr val="0099FF"/>
              </a:buClr>
              <a:buFont typeface="Arial" charset="0"/>
              <a:buChar char="⌂"/>
              <a:defRPr sz="2000">
                <a:solidFill>
                  <a:schemeClr val="tx1"/>
                </a:solidFill>
                <a:latin typeface="+mn-lt"/>
                <a:cs typeface="+mn-cs"/>
              </a:defRPr>
            </a:lvl8pPr>
            <a:lvl9pPr marL="3922713" indent="-398463" algn="l" rtl="0" fontAlgn="base">
              <a:spcBef>
                <a:spcPct val="15000"/>
              </a:spcBef>
              <a:spcAft>
                <a:spcPct val="0"/>
              </a:spcAft>
              <a:buClr>
                <a:srgbClr val="0099FF"/>
              </a:buClr>
              <a:buFont typeface="Arial" charset="0"/>
              <a:buChar char="⌂"/>
              <a:defRPr sz="2000">
                <a:solidFill>
                  <a:schemeClr val="tx1"/>
                </a:solidFill>
                <a:latin typeface="+mn-lt"/>
                <a:cs typeface="+mn-cs"/>
              </a:defRPr>
            </a:lvl9pPr>
          </a:lstStyle>
          <a:p>
            <a:pPr marL="0" indent="0">
              <a:buFont typeface="Arial" panose="020B0604020202020204" pitchFamily="34" charset="0"/>
              <a:buNone/>
              <a:defRPr/>
            </a:pPr>
            <a:r>
              <a:rPr lang="en-US" altLang="en-US" sz="2400" kern="0" dirty="0">
                <a:latin typeface="Microsoft Sans Serif" panose="020B0604020202020204" pitchFamily="34" charset="0"/>
                <a:ea typeface="Microsoft Sans Serif" panose="020B0604020202020204" pitchFamily="34" charset="0"/>
                <a:cs typeface="Microsoft Sans Serif" panose="020B0604020202020204" pitchFamily="34" charset="0"/>
              </a:rPr>
              <a:t>Homer Economicus?</a:t>
            </a:r>
          </a:p>
        </p:txBody>
      </p:sp>
      <p:pic>
        <p:nvPicPr>
          <p:cNvPr id="23559" name="Picture 3"/>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27088" y="2916238"/>
            <a:ext cx="3024187" cy="2730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560" name="Picture 4"/>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462463" y="3068638"/>
            <a:ext cx="4624387" cy="2590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advClick="0"/>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1"/>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1"/>
            <a:ext cx="9144000" cy="68580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340" name="Rectangle 3"/>
          <p:cNvSpPr>
            <a:spLocks noGrp="1" noChangeArrowheads="1"/>
          </p:cNvSpPr>
          <p:nvPr>
            <p:ph type="subTitle" idx="4294967295"/>
          </p:nvPr>
        </p:nvSpPr>
        <p:spPr>
          <a:xfrm>
            <a:off x="4644008" y="4725144"/>
            <a:ext cx="4059238" cy="1655762"/>
          </a:xfrm>
        </p:spPr>
        <p:txBody>
          <a:bodyPr/>
          <a:lstStyle/>
          <a:p>
            <a:pPr eaLnBrk="1" hangingPunct="1">
              <a:buFont typeface="Arial" panose="020B0604020202020204" pitchFamily="34" charset="0"/>
              <a:buNone/>
              <a:defRPr/>
            </a:pPr>
            <a:endParaRPr lang="en-GB" altLang="en-US" sz="1800" dirty="0">
              <a:solidFill>
                <a:schemeClr val="bg1">
                  <a:lumMod val="50000"/>
                </a:schemeClr>
              </a:solidFill>
            </a:endParaRPr>
          </a:p>
          <a:p>
            <a:pPr>
              <a:buFont typeface="Arial" panose="020B0604020202020204" pitchFamily="34" charset="0"/>
              <a:buNone/>
              <a:defRPr/>
            </a:pPr>
            <a:r>
              <a:rPr lang="en-GB" altLang="en-US" sz="2400" dirty="0">
                <a:solidFill>
                  <a:schemeClr val="bg1">
                    <a:lumMod val="50000"/>
                  </a:schemeClr>
                </a:solidFill>
                <a:latin typeface="Microsoft Sans Serif" panose="020B0604020202020204" pitchFamily="34" charset="0"/>
                <a:cs typeface="Microsoft Sans Serif" panose="020B0604020202020204" pitchFamily="34" charset="0"/>
              </a:rPr>
              <a:t>Anna </a:t>
            </a:r>
            <a:r>
              <a:rPr lang="en-GB" altLang="en-US" sz="2400" dirty="0" smtClean="0">
                <a:solidFill>
                  <a:schemeClr val="bg1">
                    <a:lumMod val="50000"/>
                  </a:schemeClr>
                </a:solidFill>
                <a:latin typeface="Microsoft Sans Serif" panose="020B0604020202020204" pitchFamily="34" charset="0"/>
                <a:cs typeface="Microsoft Sans Serif" panose="020B0604020202020204" pitchFamily="34" charset="0"/>
              </a:rPr>
              <a:t>O’Halloran</a:t>
            </a:r>
          </a:p>
          <a:p>
            <a:pPr>
              <a:buFont typeface="Arial" panose="020B0604020202020204" pitchFamily="34" charset="0"/>
              <a:buNone/>
              <a:defRPr/>
            </a:pPr>
            <a:r>
              <a:rPr lang="en-GB" altLang="en-US" sz="2400" dirty="0" smtClean="0">
                <a:solidFill>
                  <a:schemeClr val="bg1">
                    <a:lumMod val="50000"/>
                  </a:schemeClr>
                </a:solidFill>
                <a:latin typeface="Microsoft Sans Serif" panose="020B0604020202020204" pitchFamily="34" charset="0"/>
                <a:cs typeface="Microsoft Sans Serif" panose="020B0604020202020204" pitchFamily="34" charset="0"/>
              </a:rPr>
              <a:t>Managing Director</a:t>
            </a:r>
            <a:endParaRPr lang="en-GB" altLang="en-US" sz="2400" dirty="0">
              <a:solidFill>
                <a:schemeClr val="bg1">
                  <a:lumMod val="50000"/>
                </a:schemeClr>
              </a:solidFill>
              <a:latin typeface="Microsoft Sans Serif" panose="020B0604020202020204" pitchFamily="34" charset="0"/>
              <a:cs typeface="Microsoft Sans Serif" panose="020B0604020202020204" pitchFamily="34" charset="0"/>
            </a:endParaRPr>
          </a:p>
          <a:p>
            <a:pPr>
              <a:buFont typeface="Arial" panose="020B0604020202020204" pitchFamily="34" charset="0"/>
              <a:buNone/>
              <a:defRPr/>
            </a:pPr>
            <a:r>
              <a:rPr lang="en-GB" altLang="en-US" sz="2400" dirty="0" smtClean="0">
                <a:solidFill>
                  <a:schemeClr val="bg1">
                    <a:lumMod val="50000"/>
                  </a:schemeClr>
                </a:solidFill>
                <a:latin typeface="Microsoft Sans Serif" panose="020B0604020202020204" pitchFamily="34" charset="0"/>
                <a:cs typeface="Microsoft Sans Serif" panose="020B0604020202020204" pitchFamily="34" charset="0"/>
              </a:rPr>
              <a:t>NHMF 2017</a:t>
            </a:r>
            <a:endParaRPr lang="en-GB" altLang="en-US" sz="2400" dirty="0">
              <a:solidFill>
                <a:schemeClr val="bg1">
                  <a:lumMod val="50000"/>
                </a:schemeClr>
              </a:solidFill>
              <a:latin typeface="Microsoft Sans Serif" panose="020B0604020202020204" pitchFamily="34" charset="0"/>
              <a:cs typeface="Microsoft Sans Serif" panose="020B0604020202020204" pitchFamily="34" charset="0"/>
            </a:endParaRPr>
          </a:p>
          <a:p>
            <a:pPr eaLnBrk="1" hangingPunct="1">
              <a:buFont typeface="Arial" panose="020B0604020202020204" pitchFamily="34" charset="0"/>
              <a:buNone/>
              <a:defRPr/>
            </a:pPr>
            <a:endParaRPr lang="en-GB" altLang="en-US" sz="2400" dirty="0">
              <a:solidFill>
                <a:schemeClr val="bg1">
                  <a:lumMod val="50000"/>
                </a:schemeClr>
              </a:solidFill>
            </a:endParaRPr>
          </a:p>
          <a:p>
            <a:pPr eaLnBrk="1" hangingPunct="1">
              <a:buFont typeface="Arial" panose="020B0604020202020204" pitchFamily="34" charset="0"/>
              <a:buNone/>
              <a:defRPr/>
            </a:pPr>
            <a:endParaRPr lang="en-GB" altLang="en-US" sz="2400" dirty="0">
              <a:solidFill>
                <a:schemeClr val="bg1">
                  <a:lumMod val="50000"/>
                </a:schemeClr>
              </a:solidFill>
            </a:endParaRPr>
          </a:p>
          <a:p>
            <a:pPr eaLnBrk="1" hangingPunct="1">
              <a:buFont typeface="Arial" panose="020B0604020202020204" pitchFamily="34" charset="0"/>
              <a:buNone/>
              <a:defRPr/>
            </a:pPr>
            <a:endParaRPr lang="en-GB" altLang="en-US" sz="2400" dirty="0">
              <a:solidFill>
                <a:schemeClr val="bg1">
                  <a:lumMod val="50000"/>
                </a:schemeClr>
              </a:solidFill>
            </a:endParaRPr>
          </a:p>
          <a:p>
            <a:pPr eaLnBrk="1" hangingPunct="1">
              <a:buFont typeface="Arial" panose="020B0604020202020204" pitchFamily="34" charset="0"/>
              <a:buNone/>
              <a:defRPr/>
            </a:pPr>
            <a:endParaRPr lang="en-GB" altLang="en-US" sz="2400" dirty="0">
              <a:solidFill>
                <a:schemeClr val="bg1">
                  <a:lumMod val="50000"/>
                </a:schemeClr>
              </a:solidFill>
            </a:endParaRPr>
          </a:p>
        </p:txBody>
      </p:sp>
      <p:pic>
        <p:nvPicPr>
          <p:cNvPr id="2" name="Picture 6" descr="C:\Users\amira.elmhassani\Desktop\JHG-logo.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11188" y="2349500"/>
            <a:ext cx="4032250" cy="3130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Box 4"/>
          <p:cNvSpPr txBox="1"/>
          <p:nvPr/>
        </p:nvSpPr>
        <p:spPr>
          <a:xfrm>
            <a:off x="5436096" y="2996952"/>
            <a:ext cx="1624891" cy="369332"/>
          </a:xfrm>
          <a:prstGeom prst="rect">
            <a:avLst/>
          </a:prstGeom>
          <a:noFill/>
        </p:spPr>
        <p:txBody>
          <a:bodyPr wrap="square" rtlCol="0">
            <a:spAutoFit/>
          </a:bodyPr>
          <a:lstStyle/>
          <a:p>
            <a:endParaRPr lang="en-GB" dirty="0"/>
          </a:p>
        </p:txBody>
      </p:sp>
    </p:spTree>
  </p:cSld>
  <p:clrMapOvr>
    <a:masterClrMapping/>
  </p:clrMapOvr>
  <p:transition advClick="0"/>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25602" name="Picture 1"/>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26988"/>
            <a:ext cx="9144000" cy="68580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5603" name="Title 5"/>
          <p:cNvSpPr>
            <a:spLocks noGrp="1"/>
          </p:cNvSpPr>
          <p:nvPr>
            <p:ph type="title"/>
          </p:nvPr>
        </p:nvSpPr>
        <p:spPr>
          <a:xfrm>
            <a:off x="2508250" y="608013"/>
            <a:ext cx="6443663" cy="647700"/>
          </a:xfrm>
        </p:spPr>
        <p:txBody>
          <a:bodyPr/>
          <a:lstStyle/>
          <a:p>
            <a:r>
              <a:rPr lang="en-GB" altLang="en-US" b="1">
                <a:latin typeface="Microsoft Sans Serif" panose="020B0604020202020204" pitchFamily="34" charset="0"/>
                <a:cs typeface="Microsoft Sans Serif" panose="020B0604020202020204" pitchFamily="34" charset="0"/>
              </a:rPr>
              <a:t>Nudge</a:t>
            </a:r>
          </a:p>
        </p:txBody>
      </p:sp>
      <p:sp>
        <p:nvSpPr>
          <p:cNvPr id="4" name="Rectangle 3"/>
          <p:cNvSpPr/>
          <p:nvPr/>
        </p:nvSpPr>
        <p:spPr>
          <a:xfrm>
            <a:off x="2782888" y="3460750"/>
            <a:ext cx="3419475" cy="1016000"/>
          </a:xfrm>
          <a:prstGeom prst="rect">
            <a:avLst/>
          </a:prstGeom>
        </p:spPr>
        <p:txBody>
          <a:bodyPr>
            <a:spAutoFit/>
          </a:bodyPr>
          <a:lstStyle/>
          <a:p>
            <a:pPr algn="ctr" eaLnBrk="1" hangingPunct="1">
              <a:defRPr/>
            </a:pPr>
            <a:r>
              <a:rPr lang="en-GB" altLang="en-US" sz="2000" dirty="0">
                <a:latin typeface="Microsoft Sans Serif" panose="020B0604020202020204" pitchFamily="34" charset="0"/>
                <a:ea typeface="Microsoft Sans Serif" panose="020B0604020202020204" pitchFamily="34" charset="0"/>
                <a:cs typeface="Microsoft Sans Serif" panose="020B0604020202020204" pitchFamily="34" charset="0"/>
              </a:rPr>
              <a:t>Small changes to context can have powerful impacts on behaviour.</a:t>
            </a:r>
          </a:p>
        </p:txBody>
      </p:sp>
      <p:sp>
        <p:nvSpPr>
          <p:cNvPr id="10" name="Title 1"/>
          <p:cNvSpPr txBox="1">
            <a:spLocks/>
          </p:cNvSpPr>
          <p:nvPr/>
        </p:nvSpPr>
        <p:spPr bwMode="auto">
          <a:xfrm>
            <a:off x="3348038" y="2205038"/>
            <a:ext cx="2127250" cy="1036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7279" tIns="43640" rIns="87279" bIns="43640"/>
          <a:lstStyle>
            <a:lvl1pPr defTabSz="957263">
              <a:defRPr>
                <a:solidFill>
                  <a:schemeClr val="tx1"/>
                </a:solidFill>
                <a:latin typeface="Verdana" panose="020B0604030504040204" pitchFamily="34" charset="0"/>
                <a:cs typeface="Arial" panose="020B0604020202020204" pitchFamily="34" charset="0"/>
              </a:defRPr>
            </a:lvl1pPr>
            <a:lvl2pPr marL="742950" indent="-285750" defTabSz="957263">
              <a:defRPr>
                <a:solidFill>
                  <a:schemeClr val="tx1"/>
                </a:solidFill>
                <a:latin typeface="Verdana" panose="020B0604030504040204" pitchFamily="34" charset="0"/>
                <a:cs typeface="Arial" panose="020B0604020202020204" pitchFamily="34" charset="0"/>
              </a:defRPr>
            </a:lvl2pPr>
            <a:lvl3pPr marL="1143000" indent="-228600" defTabSz="957263">
              <a:defRPr>
                <a:solidFill>
                  <a:schemeClr val="tx1"/>
                </a:solidFill>
                <a:latin typeface="Verdana" panose="020B0604030504040204" pitchFamily="34" charset="0"/>
                <a:cs typeface="Arial" panose="020B0604020202020204" pitchFamily="34" charset="0"/>
              </a:defRPr>
            </a:lvl3pPr>
            <a:lvl4pPr marL="1600200" indent="-228600" defTabSz="957263">
              <a:defRPr>
                <a:solidFill>
                  <a:schemeClr val="tx1"/>
                </a:solidFill>
                <a:latin typeface="Verdana" panose="020B0604030504040204" pitchFamily="34" charset="0"/>
                <a:cs typeface="Arial" panose="020B0604020202020204" pitchFamily="34" charset="0"/>
              </a:defRPr>
            </a:lvl4pPr>
            <a:lvl5pPr marL="2057400" indent="-228600" defTabSz="957263">
              <a:defRPr>
                <a:solidFill>
                  <a:schemeClr val="tx1"/>
                </a:solidFill>
                <a:latin typeface="Verdana" panose="020B0604030504040204" pitchFamily="34" charset="0"/>
                <a:cs typeface="Arial" panose="020B0604020202020204" pitchFamily="34" charset="0"/>
              </a:defRPr>
            </a:lvl5pPr>
            <a:lvl6pPr marL="2514600" indent="-228600" defTabSz="957263"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6pPr>
            <a:lvl7pPr marL="2971800" indent="-228600" defTabSz="957263"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7pPr>
            <a:lvl8pPr marL="3429000" indent="-228600" defTabSz="957263"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8pPr>
            <a:lvl9pPr marL="3886200" indent="-228600" defTabSz="957263"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9pPr>
          </a:lstStyle>
          <a:p>
            <a:pPr algn="ctr" eaLnBrk="1" hangingPunct="1">
              <a:defRPr/>
            </a:pPr>
            <a:r>
              <a:rPr lang="en-GB" altLang="en-US" sz="2800" b="1" dirty="0">
                <a:solidFill>
                  <a:srgbClr val="EC652B"/>
                </a:solidFill>
                <a:latin typeface="Microsoft Sans Serif" panose="020B0604020202020204" pitchFamily="34" charset="0"/>
                <a:ea typeface="Microsoft Sans Serif" panose="020B0604020202020204" pitchFamily="34" charset="0"/>
                <a:cs typeface="Microsoft Sans Serif" panose="020B0604020202020204" pitchFamily="34" charset="0"/>
              </a:rPr>
              <a:t>The classic Nudge</a:t>
            </a:r>
          </a:p>
          <a:p>
            <a:pPr eaLnBrk="1" hangingPunct="1">
              <a:defRPr/>
            </a:pPr>
            <a:endParaRPr lang="en-GB" altLang="en-US" sz="1050" dirty="0">
              <a:solidFill>
                <a:srgbClr val="EC652B"/>
              </a:solidFill>
              <a:latin typeface="Microsoft Sans Serif" panose="020B0604020202020204" pitchFamily="34" charset="0"/>
              <a:ea typeface="Microsoft Sans Serif" panose="020B0604020202020204" pitchFamily="34" charset="0"/>
              <a:cs typeface="Microsoft Sans Serif" panose="020B0604020202020204" pitchFamily="34" charset="0"/>
            </a:endParaRPr>
          </a:p>
        </p:txBody>
      </p:sp>
      <p:pic>
        <p:nvPicPr>
          <p:cNvPr id="11" name="Picture 5" descr="Nudge-cover.jpg"/>
          <p:cNvPicPr>
            <a:picLocks noChangeAspect="1"/>
          </p:cNvPicPr>
          <p:nvPr/>
        </p:nvPicPr>
        <p:blipFill>
          <a:blip r:embed="rId4" cstate="print"/>
          <a:srcRect/>
          <a:stretch>
            <a:fillRect/>
          </a:stretch>
        </p:blipFill>
        <p:spPr bwMode="auto">
          <a:xfrm>
            <a:off x="179388" y="1835150"/>
            <a:ext cx="2346325" cy="3598863"/>
          </a:xfrm>
          <a:prstGeom prst="rect">
            <a:avLst/>
          </a:prstGeom>
          <a:noFill/>
          <a:ln>
            <a:noFill/>
          </a:ln>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10" descr="fly_enlarged.jpg"/>
          <p:cNvPicPr>
            <a:picLocks noChangeAspect="1"/>
          </p:cNvPicPr>
          <p:nvPr/>
        </p:nvPicPr>
        <p:blipFill>
          <a:blip r:embed="rId5" cstate="print"/>
          <a:srcRect/>
          <a:stretch>
            <a:fillRect/>
          </a:stretch>
        </p:blipFill>
        <p:spPr bwMode="auto">
          <a:xfrm>
            <a:off x="6459538" y="1835150"/>
            <a:ext cx="2492375" cy="3598863"/>
          </a:xfrm>
          <a:prstGeom prst="rect">
            <a:avLst/>
          </a:prstGeom>
          <a:noFill/>
          <a:ln>
            <a:noFill/>
          </a:ln>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advClick="0"/>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650" name="Picture 3"/>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7651" name="Picture 2"/>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7652" name="Title 1"/>
          <p:cNvSpPr>
            <a:spLocks noGrp="1"/>
          </p:cNvSpPr>
          <p:nvPr>
            <p:ph type="title"/>
          </p:nvPr>
        </p:nvSpPr>
        <p:spPr>
          <a:xfrm>
            <a:off x="2555875" y="652463"/>
            <a:ext cx="6443663" cy="647700"/>
          </a:xfrm>
        </p:spPr>
        <p:txBody>
          <a:bodyPr/>
          <a:lstStyle/>
          <a:p>
            <a:r>
              <a:rPr lang="en-GB" altLang="en-US" b="1">
                <a:latin typeface="Microsoft Sans Serif" panose="020B0604020202020204" pitchFamily="34" charset="0"/>
                <a:cs typeface="Microsoft Sans Serif" panose="020B0604020202020204" pitchFamily="34" charset="0"/>
              </a:rPr>
              <a:t>Behavioural insights</a:t>
            </a:r>
          </a:p>
        </p:txBody>
      </p:sp>
      <p:pic>
        <p:nvPicPr>
          <p:cNvPr id="27653" name="image19.jpg" descr="Nudge-cover.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39750" y="1898650"/>
            <a:ext cx="1722438" cy="2438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pic>
      <p:pic>
        <p:nvPicPr>
          <p:cNvPr id="27654" name="image20.jpg" descr="512I1oTZY+L._SY344_BO1,204,203,200_.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559050" y="1898650"/>
            <a:ext cx="1746250" cy="2447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pic>
      <p:pic>
        <p:nvPicPr>
          <p:cNvPr id="27655" name="image21.jpg" descr="9780374275631.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649788" y="1898650"/>
            <a:ext cx="1749425" cy="2397125"/>
          </a:xfrm>
          <a:prstGeom prst="rect">
            <a:avLst/>
          </a:prstGeom>
          <a:noFill/>
          <a:ln w="9525">
            <a:solidFill>
              <a:srgbClr val="808080"/>
            </a:solidFill>
            <a:miter lim="800000"/>
            <a:headEnd/>
            <a:tailEnd/>
          </a:ln>
          <a:extLst>
            <a:ext uri="{909E8E84-426E-40DD-AFC4-6F175D3DCCD1}">
              <a14:hiddenFill xmlns:a14="http://schemas.microsoft.com/office/drawing/2010/main">
                <a:solidFill>
                  <a:srgbClr val="FFFFFF"/>
                </a:solidFill>
              </a14:hiddenFill>
            </a:ext>
          </a:extLst>
        </p:spPr>
      </p:pic>
      <p:pic>
        <p:nvPicPr>
          <p:cNvPr id="27656" name="image22.jpg" descr="switch.jp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6705600" y="1898650"/>
            <a:ext cx="1743075" cy="2373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pic>
      <p:sp>
        <p:nvSpPr>
          <p:cNvPr id="27657" name="Shape 375"/>
          <p:cNvSpPr>
            <a:spLocks noChangeArrowheads="1"/>
          </p:cNvSpPr>
          <p:nvPr/>
        </p:nvSpPr>
        <p:spPr bwMode="auto">
          <a:xfrm>
            <a:off x="612775" y="4627563"/>
            <a:ext cx="7856538" cy="387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txBody>
          <a:bodyPr lIns="43471" tIns="43471" rIns="43471" bIns="43471">
            <a:spAutoFit/>
          </a:bodyPr>
          <a:lstStyle>
            <a:lvl1pPr defTabSz="390525">
              <a:tabLst>
                <a:tab pos="787400" algn="l"/>
                <a:tab pos="1587500" algn="l"/>
                <a:tab pos="2387600" algn="l"/>
                <a:tab pos="3175000" algn="l"/>
                <a:tab pos="3975100" algn="l"/>
                <a:tab pos="4775200" algn="l"/>
                <a:tab pos="5562600" algn="l"/>
                <a:tab pos="6362700" algn="l"/>
                <a:tab pos="7162800" algn="l"/>
                <a:tab pos="7962900" algn="l"/>
                <a:tab pos="8750300" algn="l"/>
                <a:tab pos="8826500" algn="l"/>
                <a:tab pos="9448800" algn="l"/>
                <a:tab pos="10083800" algn="l"/>
              </a:tabLst>
              <a:defRPr>
                <a:solidFill>
                  <a:schemeClr val="tx1"/>
                </a:solidFill>
                <a:latin typeface="Verdana" panose="020B0604030504040204" pitchFamily="34" charset="0"/>
                <a:cs typeface="Arial" panose="020B0604020202020204" pitchFamily="34" charset="0"/>
              </a:defRPr>
            </a:lvl1pPr>
            <a:lvl2pPr marL="742950" indent="-285750" defTabSz="390525">
              <a:tabLst>
                <a:tab pos="787400" algn="l"/>
                <a:tab pos="1587500" algn="l"/>
                <a:tab pos="2387600" algn="l"/>
                <a:tab pos="3175000" algn="l"/>
                <a:tab pos="3975100" algn="l"/>
                <a:tab pos="4775200" algn="l"/>
                <a:tab pos="5562600" algn="l"/>
                <a:tab pos="6362700" algn="l"/>
                <a:tab pos="7162800" algn="l"/>
                <a:tab pos="7962900" algn="l"/>
                <a:tab pos="8750300" algn="l"/>
                <a:tab pos="8826500" algn="l"/>
                <a:tab pos="9448800" algn="l"/>
                <a:tab pos="10083800" algn="l"/>
              </a:tabLst>
              <a:defRPr>
                <a:solidFill>
                  <a:schemeClr val="tx1"/>
                </a:solidFill>
                <a:latin typeface="Verdana" panose="020B0604030504040204" pitchFamily="34" charset="0"/>
                <a:cs typeface="Arial" panose="020B0604020202020204" pitchFamily="34" charset="0"/>
              </a:defRPr>
            </a:lvl2pPr>
            <a:lvl3pPr marL="1143000" indent="-228600" defTabSz="390525">
              <a:tabLst>
                <a:tab pos="787400" algn="l"/>
                <a:tab pos="1587500" algn="l"/>
                <a:tab pos="2387600" algn="l"/>
                <a:tab pos="3175000" algn="l"/>
                <a:tab pos="3975100" algn="l"/>
                <a:tab pos="4775200" algn="l"/>
                <a:tab pos="5562600" algn="l"/>
                <a:tab pos="6362700" algn="l"/>
                <a:tab pos="7162800" algn="l"/>
                <a:tab pos="7962900" algn="l"/>
                <a:tab pos="8750300" algn="l"/>
                <a:tab pos="8826500" algn="l"/>
                <a:tab pos="9448800" algn="l"/>
                <a:tab pos="10083800" algn="l"/>
              </a:tabLst>
              <a:defRPr>
                <a:solidFill>
                  <a:schemeClr val="tx1"/>
                </a:solidFill>
                <a:latin typeface="Verdana" panose="020B0604030504040204" pitchFamily="34" charset="0"/>
                <a:cs typeface="Arial" panose="020B0604020202020204" pitchFamily="34" charset="0"/>
              </a:defRPr>
            </a:lvl3pPr>
            <a:lvl4pPr marL="1600200" indent="-228600" defTabSz="390525">
              <a:tabLst>
                <a:tab pos="787400" algn="l"/>
                <a:tab pos="1587500" algn="l"/>
                <a:tab pos="2387600" algn="l"/>
                <a:tab pos="3175000" algn="l"/>
                <a:tab pos="3975100" algn="l"/>
                <a:tab pos="4775200" algn="l"/>
                <a:tab pos="5562600" algn="l"/>
                <a:tab pos="6362700" algn="l"/>
                <a:tab pos="7162800" algn="l"/>
                <a:tab pos="7962900" algn="l"/>
                <a:tab pos="8750300" algn="l"/>
                <a:tab pos="8826500" algn="l"/>
                <a:tab pos="9448800" algn="l"/>
                <a:tab pos="10083800" algn="l"/>
              </a:tabLst>
              <a:defRPr>
                <a:solidFill>
                  <a:schemeClr val="tx1"/>
                </a:solidFill>
                <a:latin typeface="Verdana" panose="020B0604030504040204" pitchFamily="34" charset="0"/>
                <a:cs typeface="Arial" panose="020B0604020202020204" pitchFamily="34" charset="0"/>
              </a:defRPr>
            </a:lvl4pPr>
            <a:lvl5pPr marL="2057400" indent="-228600" defTabSz="390525">
              <a:tabLst>
                <a:tab pos="787400" algn="l"/>
                <a:tab pos="1587500" algn="l"/>
                <a:tab pos="2387600" algn="l"/>
                <a:tab pos="3175000" algn="l"/>
                <a:tab pos="3975100" algn="l"/>
                <a:tab pos="4775200" algn="l"/>
                <a:tab pos="5562600" algn="l"/>
                <a:tab pos="6362700" algn="l"/>
                <a:tab pos="7162800" algn="l"/>
                <a:tab pos="7962900" algn="l"/>
                <a:tab pos="8750300" algn="l"/>
                <a:tab pos="8826500" algn="l"/>
                <a:tab pos="9448800" algn="l"/>
                <a:tab pos="10083800" algn="l"/>
              </a:tabLst>
              <a:defRPr>
                <a:solidFill>
                  <a:schemeClr val="tx1"/>
                </a:solidFill>
                <a:latin typeface="Verdana" panose="020B0604030504040204" pitchFamily="34" charset="0"/>
                <a:cs typeface="Arial" panose="020B0604020202020204" pitchFamily="34" charset="0"/>
              </a:defRPr>
            </a:lvl5pPr>
            <a:lvl6pPr marL="2514600" indent="-228600" defTabSz="390525" eaLnBrk="0" fontAlgn="base" hangingPunct="0">
              <a:spcBef>
                <a:spcPct val="0"/>
              </a:spcBef>
              <a:spcAft>
                <a:spcPct val="0"/>
              </a:spcAft>
              <a:tabLst>
                <a:tab pos="787400" algn="l"/>
                <a:tab pos="1587500" algn="l"/>
                <a:tab pos="2387600" algn="l"/>
                <a:tab pos="3175000" algn="l"/>
                <a:tab pos="3975100" algn="l"/>
                <a:tab pos="4775200" algn="l"/>
                <a:tab pos="5562600" algn="l"/>
                <a:tab pos="6362700" algn="l"/>
                <a:tab pos="7162800" algn="l"/>
                <a:tab pos="7962900" algn="l"/>
                <a:tab pos="8750300" algn="l"/>
                <a:tab pos="8826500" algn="l"/>
                <a:tab pos="9448800" algn="l"/>
                <a:tab pos="10083800" algn="l"/>
              </a:tabLst>
              <a:defRPr>
                <a:solidFill>
                  <a:schemeClr val="tx1"/>
                </a:solidFill>
                <a:latin typeface="Verdana" panose="020B0604030504040204" pitchFamily="34" charset="0"/>
                <a:cs typeface="Arial" panose="020B0604020202020204" pitchFamily="34" charset="0"/>
              </a:defRPr>
            </a:lvl6pPr>
            <a:lvl7pPr marL="2971800" indent="-228600" defTabSz="390525" eaLnBrk="0" fontAlgn="base" hangingPunct="0">
              <a:spcBef>
                <a:spcPct val="0"/>
              </a:spcBef>
              <a:spcAft>
                <a:spcPct val="0"/>
              </a:spcAft>
              <a:tabLst>
                <a:tab pos="787400" algn="l"/>
                <a:tab pos="1587500" algn="l"/>
                <a:tab pos="2387600" algn="l"/>
                <a:tab pos="3175000" algn="l"/>
                <a:tab pos="3975100" algn="l"/>
                <a:tab pos="4775200" algn="l"/>
                <a:tab pos="5562600" algn="l"/>
                <a:tab pos="6362700" algn="l"/>
                <a:tab pos="7162800" algn="l"/>
                <a:tab pos="7962900" algn="l"/>
                <a:tab pos="8750300" algn="l"/>
                <a:tab pos="8826500" algn="l"/>
                <a:tab pos="9448800" algn="l"/>
                <a:tab pos="10083800" algn="l"/>
              </a:tabLst>
              <a:defRPr>
                <a:solidFill>
                  <a:schemeClr val="tx1"/>
                </a:solidFill>
                <a:latin typeface="Verdana" panose="020B0604030504040204" pitchFamily="34" charset="0"/>
                <a:cs typeface="Arial" panose="020B0604020202020204" pitchFamily="34" charset="0"/>
              </a:defRPr>
            </a:lvl7pPr>
            <a:lvl8pPr marL="3429000" indent="-228600" defTabSz="390525" eaLnBrk="0" fontAlgn="base" hangingPunct="0">
              <a:spcBef>
                <a:spcPct val="0"/>
              </a:spcBef>
              <a:spcAft>
                <a:spcPct val="0"/>
              </a:spcAft>
              <a:tabLst>
                <a:tab pos="787400" algn="l"/>
                <a:tab pos="1587500" algn="l"/>
                <a:tab pos="2387600" algn="l"/>
                <a:tab pos="3175000" algn="l"/>
                <a:tab pos="3975100" algn="l"/>
                <a:tab pos="4775200" algn="l"/>
                <a:tab pos="5562600" algn="l"/>
                <a:tab pos="6362700" algn="l"/>
                <a:tab pos="7162800" algn="l"/>
                <a:tab pos="7962900" algn="l"/>
                <a:tab pos="8750300" algn="l"/>
                <a:tab pos="8826500" algn="l"/>
                <a:tab pos="9448800" algn="l"/>
                <a:tab pos="10083800" algn="l"/>
              </a:tabLst>
              <a:defRPr>
                <a:solidFill>
                  <a:schemeClr val="tx1"/>
                </a:solidFill>
                <a:latin typeface="Verdana" panose="020B0604030504040204" pitchFamily="34" charset="0"/>
                <a:cs typeface="Arial" panose="020B0604020202020204" pitchFamily="34" charset="0"/>
              </a:defRPr>
            </a:lvl8pPr>
            <a:lvl9pPr marL="3886200" indent="-228600" defTabSz="390525" eaLnBrk="0" fontAlgn="base" hangingPunct="0">
              <a:spcBef>
                <a:spcPct val="0"/>
              </a:spcBef>
              <a:spcAft>
                <a:spcPct val="0"/>
              </a:spcAft>
              <a:tabLst>
                <a:tab pos="787400" algn="l"/>
                <a:tab pos="1587500" algn="l"/>
                <a:tab pos="2387600" algn="l"/>
                <a:tab pos="3175000" algn="l"/>
                <a:tab pos="3975100" algn="l"/>
                <a:tab pos="4775200" algn="l"/>
                <a:tab pos="5562600" algn="l"/>
                <a:tab pos="6362700" algn="l"/>
                <a:tab pos="7162800" algn="l"/>
                <a:tab pos="7962900" algn="l"/>
                <a:tab pos="8750300" algn="l"/>
                <a:tab pos="8826500" algn="l"/>
                <a:tab pos="9448800" algn="l"/>
                <a:tab pos="10083800" algn="l"/>
              </a:tabLst>
              <a:defRPr>
                <a:solidFill>
                  <a:schemeClr val="tx1"/>
                </a:solidFill>
                <a:latin typeface="Verdana" panose="020B0604030504040204" pitchFamily="34" charset="0"/>
                <a:cs typeface="Arial" panose="020B0604020202020204" pitchFamily="34" charset="0"/>
              </a:defRPr>
            </a:lvl9pPr>
          </a:lstStyle>
          <a:p>
            <a:pPr algn="ctr">
              <a:lnSpc>
                <a:spcPct val="81000"/>
              </a:lnSpc>
            </a:pPr>
            <a:r>
              <a:rPr lang="en-GB" altLang="en-US" sz="2400">
                <a:solidFill>
                  <a:srgbClr val="EC652B"/>
                </a:solidFill>
                <a:latin typeface="Microsoft Sans Serif" panose="020B0604020202020204" pitchFamily="34" charset="0"/>
                <a:cs typeface="Microsoft Sans Serif" panose="020B0604020202020204" pitchFamily="34" charset="0"/>
              </a:rPr>
              <a:t>Widely used in UK / US government policy development.</a:t>
            </a:r>
          </a:p>
        </p:txBody>
      </p:sp>
    </p:spTree>
  </p:cSld>
  <p:clrMapOvr>
    <a:masterClrMapping/>
  </p:clrMapOvr>
  <p:transition advClick="0"/>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746" name="Picture 1"/>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1747" name="Title 1"/>
          <p:cNvSpPr>
            <a:spLocks noGrp="1"/>
          </p:cNvSpPr>
          <p:nvPr>
            <p:ph type="title"/>
          </p:nvPr>
        </p:nvSpPr>
        <p:spPr/>
        <p:txBody>
          <a:bodyPr/>
          <a:lstStyle/>
          <a:p>
            <a:r>
              <a:rPr lang="en-US" altLang="en-US" b="1">
                <a:latin typeface="Microsoft Sans Serif" panose="020B0604020202020204" pitchFamily="34" charset="0"/>
                <a:cs typeface="Microsoft Sans Serif" panose="020B0604020202020204" pitchFamily="34" charset="0"/>
              </a:rPr>
              <a:t>Norms</a:t>
            </a:r>
          </a:p>
        </p:txBody>
      </p:sp>
      <p:sp>
        <p:nvSpPr>
          <p:cNvPr id="31748" name="Rectangle 2"/>
          <p:cNvSpPr>
            <a:spLocks noChangeArrowheads="1"/>
          </p:cNvSpPr>
          <p:nvPr/>
        </p:nvSpPr>
        <p:spPr bwMode="auto">
          <a:xfrm>
            <a:off x="288925" y="1979613"/>
            <a:ext cx="8564563"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4" tIns="45717" rIns="91434" bIns="45717">
            <a:spAutoFit/>
          </a:bodyPr>
          <a:lstStyle>
            <a:lvl1pPr>
              <a:defRPr>
                <a:solidFill>
                  <a:schemeClr val="tx1"/>
                </a:solidFill>
                <a:latin typeface="Verdana" panose="020B0604030504040204" pitchFamily="34" charset="0"/>
                <a:cs typeface="Arial" panose="020B0604020202020204" pitchFamily="34" charset="0"/>
              </a:defRPr>
            </a:lvl1pPr>
            <a:lvl2pPr marL="742950" indent="-285750">
              <a:defRPr>
                <a:solidFill>
                  <a:schemeClr val="tx1"/>
                </a:solidFill>
                <a:latin typeface="Verdana" panose="020B0604030504040204" pitchFamily="34" charset="0"/>
                <a:cs typeface="Arial" panose="020B0604020202020204" pitchFamily="34" charset="0"/>
              </a:defRPr>
            </a:lvl2pPr>
            <a:lvl3pPr marL="1143000" indent="-228600">
              <a:defRPr>
                <a:solidFill>
                  <a:schemeClr val="tx1"/>
                </a:solidFill>
                <a:latin typeface="Verdana" panose="020B0604030504040204" pitchFamily="34" charset="0"/>
                <a:cs typeface="Arial" panose="020B0604020202020204" pitchFamily="34" charset="0"/>
              </a:defRPr>
            </a:lvl3pPr>
            <a:lvl4pPr marL="1600200" indent="-228600">
              <a:defRPr>
                <a:solidFill>
                  <a:schemeClr val="tx1"/>
                </a:solidFill>
                <a:latin typeface="Verdana" panose="020B0604030504040204" pitchFamily="34" charset="0"/>
                <a:cs typeface="Arial" panose="020B0604020202020204" pitchFamily="34" charset="0"/>
              </a:defRPr>
            </a:lvl4pPr>
            <a:lvl5pPr marL="2057400" indent="-228600">
              <a:defRPr>
                <a:solidFill>
                  <a:schemeClr val="tx1"/>
                </a:solidFill>
                <a:latin typeface="Verdan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9pPr>
          </a:lstStyle>
          <a:p>
            <a:r>
              <a:rPr lang="en-US" altLang="en-US" sz="2000">
                <a:solidFill>
                  <a:srgbClr val="EC652B"/>
                </a:solidFill>
                <a:latin typeface="Microsoft Sans Serif" panose="020B0604020202020204" pitchFamily="34" charset="0"/>
                <a:cs typeface="Microsoft Sans Serif" panose="020B0604020202020204" pitchFamily="34" charset="0"/>
              </a:rPr>
              <a:t>When citizens were told that most people pay their tax on time, payment rates significantly increased.</a:t>
            </a:r>
          </a:p>
        </p:txBody>
      </p:sp>
      <p:pic>
        <p:nvPicPr>
          <p:cNvPr id="31749" name="Picture 1"/>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2997200"/>
            <a:ext cx="6084888" cy="3529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Rectangle 7"/>
          <p:cNvSpPr>
            <a:spLocks noChangeArrowheads="1"/>
          </p:cNvSpPr>
          <p:nvPr/>
        </p:nvSpPr>
        <p:spPr bwMode="auto">
          <a:xfrm>
            <a:off x="5922963" y="4265613"/>
            <a:ext cx="2317750" cy="12003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4" tIns="45717" rIns="91434" bIns="45717">
            <a:spAutoFit/>
          </a:bodyPr>
          <a:lstStyle>
            <a:lvl1pPr>
              <a:defRPr>
                <a:solidFill>
                  <a:schemeClr val="tx1"/>
                </a:solidFill>
                <a:latin typeface="Verdana" panose="020B0604030504040204" pitchFamily="34" charset="0"/>
                <a:cs typeface="Arial" panose="020B0604020202020204" pitchFamily="34" charset="0"/>
              </a:defRPr>
            </a:lvl1pPr>
            <a:lvl2pPr marL="742950" indent="-285750">
              <a:defRPr>
                <a:solidFill>
                  <a:schemeClr val="tx1"/>
                </a:solidFill>
                <a:latin typeface="Verdana" panose="020B0604030504040204" pitchFamily="34" charset="0"/>
                <a:cs typeface="Arial" panose="020B0604020202020204" pitchFamily="34" charset="0"/>
              </a:defRPr>
            </a:lvl2pPr>
            <a:lvl3pPr marL="1143000" indent="-228600">
              <a:defRPr>
                <a:solidFill>
                  <a:schemeClr val="tx1"/>
                </a:solidFill>
                <a:latin typeface="Verdana" panose="020B0604030504040204" pitchFamily="34" charset="0"/>
                <a:cs typeface="Arial" panose="020B0604020202020204" pitchFamily="34" charset="0"/>
              </a:defRPr>
            </a:lvl3pPr>
            <a:lvl4pPr marL="1600200" indent="-228600">
              <a:defRPr>
                <a:solidFill>
                  <a:schemeClr val="tx1"/>
                </a:solidFill>
                <a:latin typeface="Verdana" panose="020B0604030504040204" pitchFamily="34" charset="0"/>
                <a:cs typeface="Arial" panose="020B0604020202020204" pitchFamily="34" charset="0"/>
              </a:defRPr>
            </a:lvl4pPr>
            <a:lvl5pPr marL="2057400" indent="-228600">
              <a:defRPr>
                <a:solidFill>
                  <a:schemeClr val="tx1"/>
                </a:solidFill>
                <a:latin typeface="Verdan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9pPr>
          </a:lstStyle>
          <a:p>
            <a:pPr>
              <a:defRPr/>
            </a:pPr>
            <a:r>
              <a:rPr lang="en-US" altLang="en-US" dirty="0">
                <a:solidFill>
                  <a:schemeClr val="bg1">
                    <a:lumMod val="50000"/>
                  </a:schemeClr>
                </a:solidFill>
                <a:latin typeface="Microsoft Sans Serif" panose="020B0604020202020204" pitchFamily="34" charset="0"/>
                <a:ea typeface="Microsoft Sans Serif" panose="020B0604020202020204" pitchFamily="34" charset="0"/>
                <a:cs typeface="Microsoft Sans Serif" panose="020B0604020202020204" pitchFamily="34" charset="0"/>
              </a:rPr>
              <a:t>£210m of revenue brought</a:t>
            </a:r>
            <a:br>
              <a:rPr lang="en-US" altLang="en-US" dirty="0">
                <a:solidFill>
                  <a:schemeClr val="bg1">
                    <a:lumMod val="50000"/>
                  </a:schemeClr>
                </a:solidFill>
                <a:latin typeface="Microsoft Sans Serif" panose="020B0604020202020204" pitchFamily="34" charset="0"/>
                <a:ea typeface="Microsoft Sans Serif" panose="020B0604020202020204" pitchFamily="34" charset="0"/>
                <a:cs typeface="Microsoft Sans Serif" panose="020B0604020202020204" pitchFamily="34" charset="0"/>
              </a:rPr>
            </a:br>
            <a:r>
              <a:rPr lang="en-US" altLang="en-US" dirty="0">
                <a:solidFill>
                  <a:schemeClr val="bg1">
                    <a:lumMod val="50000"/>
                  </a:schemeClr>
                </a:solidFill>
                <a:latin typeface="Microsoft Sans Serif" panose="020B0604020202020204" pitchFamily="34" charset="0"/>
                <a:ea typeface="Microsoft Sans Serif" panose="020B0604020202020204" pitchFamily="34" charset="0"/>
                <a:cs typeface="Microsoft Sans Serif" panose="020B0604020202020204" pitchFamily="34" charset="0"/>
              </a:rPr>
              <a:t>forward in 2012/13 alone. </a:t>
            </a:r>
          </a:p>
        </p:txBody>
      </p:sp>
    </p:spTree>
  </p:cSld>
  <p:clrMapOvr>
    <a:masterClrMapping/>
  </p:clrMapOvr>
  <p:transition advClick="0"/>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770" name="Picture 1"/>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2771" name="Title 1"/>
          <p:cNvSpPr>
            <a:spLocks noGrp="1"/>
          </p:cNvSpPr>
          <p:nvPr>
            <p:ph type="title"/>
          </p:nvPr>
        </p:nvSpPr>
        <p:spPr/>
        <p:txBody>
          <a:bodyPr/>
          <a:lstStyle/>
          <a:p>
            <a:r>
              <a:rPr lang="en-US" altLang="en-US" b="1">
                <a:latin typeface="Microsoft Sans Serif" panose="020B0604020202020204" pitchFamily="34" charset="0"/>
                <a:cs typeface="Microsoft Sans Serif" panose="020B0604020202020204" pitchFamily="34" charset="0"/>
              </a:rPr>
              <a:t>Messenger / Saliance</a:t>
            </a:r>
          </a:p>
        </p:txBody>
      </p:sp>
      <p:sp>
        <p:nvSpPr>
          <p:cNvPr id="32772" name="Rectangle 2"/>
          <p:cNvSpPr>
            <a:spLocks noChangeArrowheads="1"/>
          </p:cNvSpPr>
          <p:nvPr/>
        </p:nvSpPr>
        <p:spPr bwMode="auto">
          <a:xfrm>
            <a:off x="288925" y="1889125"/>
            <a:ext cx="8564563"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4" tIns="45717" rIns="91434" bIns="45717">
            <a:spAutoFit/>
          </a:bodyPr>
          <a:lstStyle>
            <a:lvl1pPr>
              <a:defRPr>
                <a:solidFill>
                  <a:schemeClr val="tx1"/>
                </a:solidFill>
                <a:latin typeface="Verdana" panose="020B0604030504040204" pitchFamily="34" charset="0"/>
                <a:cs typeface="Arial" panose="020B0604020202020204" pitchFamily="34" charset="0"/>
              </a:defRPr>
            </a:lvl1pPr>
            <a:lvl2pPr marL="742950" indent="-285750">
              <a:defRPr>
                <a:solidFill>
                  <a:schemeClr val="tx1"/>
                </a:solidFill>
                <a:latin typeface="Verdana" panose="020B0604030504040204" pitchFamily="34" charset="0"/>
                <a:cs typeface="Arial" panose="020B0604020202020204" pitchFamily="34" charset="0"/>
              </a:defRPr>
            </a:lvl2pPr>
            <a:lvl3pPr marL="1143000" indent="-228600">
              <a:defRPr>
                <a:solidFill>
                  <a:schemeClr val="tx1"/>
                </a:solidFill>
                <a:latin typeface="Verdana" panose="020B0604030504040204" pitchFamily="34" charset="0"/>
                <a:cs typeface="Arial" panose="020B0604020202020204" pitchFamily="34" charset="0"/>
              </a:defRPr>
            </a:lvl3pPr>
            <a:lvl4pPr marL="1600200" indent="-228600">
              <a:defRPr>
                <a:solidFill>
                  <a:schemeClr val="tx1"/>
                </a:solidFill>
                <a:latin typeface="Verdana" panose="020B0604030504040204" pitchFamily="34" charset="0"/>
                <a:cs typeface="Arial" panose="020B0604020202020204" pitchFamily="34" charset="0"/>
              </a:defRPr>
            </a:lvl4pPr>
            <a:lvl5pPr marL="2057400" indent="-228600">
              <a:defRPr>
                <a:solidFill>
                  <a:schemeClr val="tx1"/>
                </a:solidFill>
                <a:latin typeface="Verdan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9pPr>
          </a:lstStyle>
          <a:p>
            <a:r>
              <a:rPr lang="en-US" altLang="en-US" sz="2000">
                <a:solidFill>
                  <a:srgbClr val="EC652B"/>
                </a:solidFill>
                <a:latin typeface="Microsoft Sans Serif" panose="020B0604020202020204" pitchFamily="34" charset="0"/>
                <a:cs typeface="Microsoft Sans Serif" panose="020B0604020202020204" pitchFamily="34" charset="0"/>
              </a:rPr>
              <a:t>When people who were late with court fine received reminder text messages, payments when up by 28% </a:t>
            </a:r>
          </a:p>
        </p:txBody>
      </p:sp>
      <p:sp>
        <p:nvSpPr>
          <p:cNvPr id="8" name="Rectangle 7"/>
          <p:cNvSpPr>
            <a:spLocks noChangeArrowheads="1"/>
          </p:cNvSpPr>
          <p:nvPr/>
        </p:nvSpPr>
        <p:spPr bwMode="auto">
          <a:xfrm>
            <a:off x="6372225" y="3787775"/>
            <a:ext cx="2317750" cy="12003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4" tIns="45717" rIns="91434" bIns="45717">
            <a:spAutoFit/>
          </a:bodyPr>
          <a:lstStyle>
            <a:lvl1pPr>
              <a:defRPr>
                <a:solidFill>
                  <a:schemeClr val="tx1"/>
                </a:solidFill>
                <a:latin typeface="Verdana" panose="020B0604030504040204" pitchFamily="34" charset="0"/>
                <a:cs typeface="Arial" panose="020B0604020202020204" pitchFamily="34" charset="0"/>
              </a:defRPr>
            </a:lvl1pPr>
            <a:lvl2pPr marL="742950" indent="-285750">
              <a:defRPr>
                <a:solidFill>
                  <a:schemeClr val="tx1"/>
                </a:solidFill>
                <a:latin typeface="Verdana" panose="020B0604030504040204" pitchFamily="34" charset="0"/>
                <a:cs typeface="Arial" panose="020B0604020202020204" pitchFamily="34" charset="0"/>
              </a:defRPr>
            </a:lvl2pPr>
            <a:lvl3pPr marL="1143000" indent="-228600">
              <a:defRPr>
                <a:solidFill>
                  <a:schemeClr val="tx1"/>
                </a:solidFill>
                <a:latin typeface="Verdana" panose="020B0604030504040204" pitchFamily="34" charset="0"/>
                <a:cs typeface="Arial" panose="020B0604020202020204" pitchFamily="34" charset="0"/>
              </a:defRPr>
            </a:lvl3pPr>
            <a:lvl4pPr marL="1600200" indent="-228600">
              <a:defRPr>
                <a:solidFill>
                  <a:schemeClr val="tx1"/>
                </a:solidFill>
                <a:latin typeface="Verdana" panose="020B0604030504040204" pitchFamily="34" charset="0"/>
                <a:cs typeface="Arial" panose="020B0604020202020204" pitchFamily="34" charset="0"/>
              </a:defRPr>
            </a:lvl4pPr>
            <a:lvl5pPr marL="2057400" indent="-228600">
              <a:defRPr>
                <a:solidFill>
                  <a:schemeClr val="tx1"/>
                </a:solidFill>
                <a:latin typeface="Verdan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9pPr>
          </a:lstStyle>
          <a:p>
            <a:pPr>
              <a:defRPr/>
            </a:pPr>
            <a:r>
              <a:rPr lang="en-US" altLang="en-US" dirty="0">
                <a:solidFill>
                  <a:schemeClr val="bg1">
                    <a:lumMod val="50000"/>
                  </a:schemeClr>
                </a:solidFill>
                <a:latin typeface="Microsoft Sans Serif" panose="020B0604020202020204" pitchFamily="34" charset="0"/>
                <a:ea typeface="Microsoft Sans Serif" panose="020B0604020202020204" pitchFamily="34" charset="0"/>
                <a:cs typeface="Microsoft Sans Serif" panose="020B0604020202020204" pitchFamily="34" charset="0"/>
              </a:rPr>
              <a:t>£30m per year in </a:t>
            </a:r>
            <a:r>
              <a:rPr lang="en-US" altLang="en-US" b="1" dirty="0">
                <a:solidFill>
                  <a:schemeClr val="bg1">
                    <a:lumMod val="50000"/>
                  </a:schemeClr>
                </a:solidFill>
                <a:latin typeface="Microsoft Sans Serif" panose="020B0604020202020204" pitchFamily="34" charset="0"/>
                <a:ea typeface="Microsoft Sans Serif" panose="020B0604020202020204" pitchFamily="34" charset="0"/>
                <a:cs typeface="Microsoft Sans Serif" panose="020B0604020202020204" pitchFamily="34" charset="0"/>
              </a:rPr>
              <a:t>saved</a:t>
            </a:r>
            <a:r>
              <a:rPr lang="en-US" altLang="en-US" dirty="0">
                <a:solidFill>
                  <a:schemeClr val="bg1">
                    <a:lumMod val="50000"/>
                  </a:schemeClr>
                </a:solidFill>
                <a:latin typeface="Microsoft Sans Serif" panose="020B0604020202020204" pitchFamily="34" charset="0"/>
                <a:ea typeface="Microsoft Sans Serif" panose="020B0604020202020204" pitchFamily="34" charset="0"/>
                <a:cs typeface="Microsoft Sans Serif" panose="020B0604020202020204" pitchFamily="34" charset="0"/>
              </a:rPr>
              <a:t> revenue</a:t>
            </a:r>
          </a:p>
          <a:p>
            <a:pPr>
              <a:defRPr/>
            </a:pPr>
            <a:r>
              <a:rPr lang="en-US" altLang="en-US" dirty="0">
                <a:solidFill>
                  <a:schemeClr val="bg1">
                    <a:lumMod val="50000"/>
                  </a:schemeClr>
                </a:solidFill>
                <a:latin typeface="Microsoft Sans Serif" panose="020B0604020202020204" pitchFamily="34" charset="0"/>
                <a:ea typeface="Microsoft Sans Serif" panose="020B0604020202020204" pitchFamily="34" charset="0"/>
                <a:cs typeface="Microsoft Sans Serif" panose="020B0604020202020204" pitchFamily="34" charset="0"/>
              </a:rPr>
              <a:t>150,000 bailiff interventions</a:t>
            </a:r>
          </a:p>
        </p:txBody>
      </p:sp>
      <p:pic>
        <p:nvPicPr>
          <p:cNvPr id="32774" name="Picture 7" descr="text+example.png"/>
          <p:cNvPicPr>
            <a:picLocks noChangeAspect="1"/>
          </p:cNvPicPr>
          <p:nvPr/>
        </p:nvPicPr>
        <p:blipFill>
          <a:blip r:embed="rId3" cstate="print">
            <a:extLst>
              <a:ext uri="{28A0092B-C50C-407E-A947-70E740481C1C}">
                <a14:useLocalDpi xmlns:a14="http://schemas.microsoft.com/office/drawing/2010/main" val="0"/>
              </a:ext>
            </a:extLst>
          </a:blip>
          <a:srcRect l="-2" r="-7265" b="7449"/>
          <a:stretch>
            <a:fillRect/>
          </a:stretch>
        </p:blipFill>
        <p:spPr bwMode="auto">
          <a:xfrm>
            <a:off x="207963" y="3011488"/>
            <a:ext cx="6019800" cy="3384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advClick="0"/>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794" name="Picture 1"/>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3795" name="Title 1"/>
          <p:cNvSpPr>
            <a:spLocks noGrp="1"/>
          </p:cNvSpPr>
          <p:nvPr>
            <p:ph type="title"/>
          </p:nvPr>
        </p:nvSpPr>
        <p:spPr/>
        <p:txBody>
          <a:bodyPr/>
          <a:lstStyle/>
          <a:p>
            <a:r>
              <a:rPr lang="en-US" altLang="en-US" b="1">
                <a:latin typeface="Microsoft Sans Serif" panose="020B0604020202020204" pitchFamily="34" charset="0"/>
                <a:cs typeface="Microsoft Sans Serif" panose="020B0604020202020204" pitchFamily="34" charset="0"/>
              </a:rPr>
              <a:t>Behavioural insights</a:t>
            </a:r>
          </a:p>
        </p:txBody>
      </p:sp>
      <p:graphicFrame>
        <p:nvGraphicFramePr>
          <p:cNvPr id="6" name="C 82"/>
          <p:cNvGraphicFramePr>
            <a:graphicFrameLocks noGrp="1"/>
          </p:cNvGraphicFramePr>
          <p:nvPr>
            <p:ph idx="1"/>
            <p:extLst>
              <p:ext uri="{D42A27DB-BD31-4B8C-83A1-F6EECF244321}">
                <p14:modId xmlns:p14="http://schemas.microsoft.com/office/powerpoint/2010/main" val="150299573"/>
              </p:ext>
            </p:extLst>
          </p:nvPr>
        </p:nvGraphicFramePr>
        <p:xfrm>
          <a:off x="323528" y="2204864"/>
          <a:ext cx="8001000" cy="4267200"/>
        </p:xfrm>
        <a:graphic>
          <a:graphicData uri="http://schemas.openxmlformats.org/drawingml/2006/chart">
            <c:chart xmlns:c="http://schemas.openxmlformats.org/drawingml/2006/chart" xmlns:r="http://schemas.openxmlformats.org/officeDocument/2006/relationships" r:id="rId3"/>
          </a:graphicData>
        </a:graphic>
      </p:graphicFrame>
      <p:sp>
        <p:nvSpPr>
          <p:cNvPr id="33797" name="Rectangle 2"/>
          <p:cNvSpPr>
            <a:spLocks noChangeArrowheads="1"/>
          </p:cNvSpPr>
          <p:nvPr/>
        </p:nvSpPr>
        <p:spPr bwMode="auto">
          <a:xfrm>
            <a:off x="2879725" y="3214688"/>
            <a:ext cx="900113" cy="2808287"/>
          </a:xfrm>
          <a:prstGeom prst="rect">
            <a:avLst/>
          </a:prstGeom>
          <a:solidFill>
            <a:srgbClr val="C5D75D"/>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lvl1pPr>
              <a:defRPr>
                <a:solidFill>
                  <a:schemeClr val="tx1"/>
                </a:solidFill>
                <a:latin typeface="Verdana" panose="020B0604030504040204" pitchFamily="34" charset="0"/>
                <a:cs typeface="Arial" panose="020B0604020202020204" pitchFamily="34" charset="0"/>
              </a:defRPr>
            </a:lvl1pPr>
            <a:lvl2pPr marL="742950" indent="-285750">
              <a:defRPr>
                <a:solidFill>
                  <a:schemeClr val="tx1"/>
                </a:solidFill>
                <a:latin typeface="Verdana" panose="020B0604030504040204" pitchFamily="34" charset="0"/>
                <a:cs typeface="Arial" panose="020B0604020202020204" pitchFamily="34" charset="0"/>
              </a:defRPr>
            </a:lvl2pPr>
            <a:lvl3pPr marL="1143000" indent="-228600">
              <a:defRPr>
                <a:solidFill>
                  <a:schemeClr val="tx1"/>
                </a:solidFill>
                <a:latin typeface="Verdana" panose="020B0604030504040204" pitchFamily="34" charset="0"/>
                <a:cs typeface="Arial" panose="020B0604020202020204" pitchFamily="34" charset="0"/>
              </a:defRPr>
            </a:lvl3pPr>
            <a:lvl4pPr marL="1600200" indent="-228600">
              <a:defRPr>
                <a:solidFill>
                  <a:schemeClr val="tx1"/>
                </a:solidFill>
                <a:latin typeface="Verdana" panose="020B0604030504040204" pitchFamily="34" charset="0"/>
                <a:cs typeface="Arial" panose="020B0604020202020204" pitchFamily="34" charset="0"/>
              </a:defRPr>
            </a:lvl4pPr>
            <a:lvl5pPr marL="2057400" indent="-228600">
              <a:defRPr>
                <a:solidFill>
                  <a:schemeClr val="tx1"/>
                </a:solidFill>
                <a:latin typeface="Verdan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9pPr>
          </a:lstStyle>
          <a:p>
            <a:pPr algn="ctr" eaLnBrk="1" hangingPunct="1"/>
            <a:r>
              <a:rPr lang="en-GB" altLang="en-US" sz="1200">
                <a:latin typeface="Microsoft Sans Serif" panose="020B0604020202020204" pitchFamily="34" charset="0"/>
                <a:cs typeface="Microsoft Sans Serif" panose="020B0604020202020204" pitchFamily="34" charset="0"/>
              </a:rPr>
              <a:t>72%***</a:t>
            </a:r>
          </a:p>
        </p:txBody>
      </p:sp>
      <p:sp>
        <p:nvSpPr>
          <p:cNvPr id="33798" name="Rectangle 8"/>
          <p:cNvSpPr>
            <a:spLocks noChangeArrowheads="1"/>
          </p:cNvSpPr>
          <p:nvPr/>
        </p:nvSpPr>
        <p:spPr bwMode="auto">
          <a:xfrm>
            <a:off x="4643438" y="3284538"/>
            <a:ext cx="901700" cy="2738437"/>
          </a:xfrm>
          <a:prstGeom prst="rect">
            <a:avLst/>
          </a:prstGeom>
          <a:solidFill>
            <a:srgbClr val="C5D75D"/>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lvl1pPr>
              <a:defRPr>
                <a:solidFill>
                  <a:schemeClr val="tx1"/>
                </a:solidFill>
                <a:latin typeface="Verdana" panose="020B0604030504040204" pitchFamily="34" charset="0"/>
                <a:cs typeface="Arial" panose="020B0604020202020204" pitchFamily="34" charset="0"/>
              </a:defRPr>
            </a:lvl1pPr>
            <a:lvl2pPr marL="742950" indent="-285750">
              <a:defRPr>
                <a:solidFill>
                  <a:schemeClr val="tx1"/>
                </a:solidFill>
                <a:latin typeface="Verdana" panose="020B0604030504040204" pitchFamily="34" charset="0"/>
                <a:cs typeface="Arial" panose="020B0604020202020204" pitchFamily="34" charset="0"/>
              </a:defRPr>
            </a:lvl2pPr>
            <a:lvl3pPr marL="1143000" indent="-228600">
              <a:defRPr>
                <a:solidFill>
                  <a:schemeClr val="tx1"/>
                </a:solidFill>
                <a:latin typeface="Verdana" panose="020B0604030504040204" pitchFamily="34" charset="0"/>
                <a:cs typeface="Arial" panose="020B0604020202020204" pitchFamily="34" charset="0"/>
              </a:defRPr>
            </a:lvl3pPr>
            <a:lvl4pPr marL="1600200" indent="-228600">
              <a:defRPr>
                <a:solidFill>
                  <a:schemeClr val="tx1"/>
                </a:solidFill>
                <a:latin typeface="Verdana" panose="020B0604030504040204" pitchFamily="34" charset="0"/>
                <a:cs typeface="Arial" panose="020B0604020202020204" pitchFamily="34" charset="0"/>
              </a:defRPr>
            </a:lvl4pPr>
            <a:lvl5pPr marL="2057400" indent="-228600">
              <a:defRPr>
                <a:solidFill>
                  <a:schemeClr val="tx1"/>
                </a:solidFill>
                <a:latin typeface="Verdan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9pPr>
          </a:lstStyle>
          <a:p>
            <a:pPr algn="ctr" eaLnBrk="1" hangingPunct="1"/>
            <a:r>
              <a:rPr lang="en-GB" altLang="en-US" sz="1200">
                <a:latin typeface="Microsoft Sans Serif" panose="020B0604020202020204" pitchFamily="34" charset="0"/>
                <a:cs typeface="Microsoft Sans Serif" panose="020B0604020202020204" pitchFamily="34" charset="0"/>
              </a:rPr>
              <a:t>71%***</a:t>
            </a:r>
          </a:p>
        </p:txBody>
      </p:sp>
    </p:spTree>
  </p:cSld>
  <p:clrMapOvr>
    <a:masterClrMapping/>
  </p:clrMapOvr>
  <p:transition advClick="0"/>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818" name="Picture 1"/>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4819" name="Title 1"/>
          <p:cNvSpPr>
            <a:spLocks noGrp="1"/>
          </p:cNvSpPr>
          <p:nvPr>
            <p:ph type="title"/>
          </p:nvPr>
        </p:nvSpPr>
        <p:spPr/>
        <p:txBody>
          <a:bodyPr/>
          <a:lstStyle/>
          <a:p>
            <a:r>
              <a:rPr lang="en-US" altLang="en-US" b="1">
                <a:latin typeface="Microsoft Sans Serif" panose="020B0604020202020204" pitchFamily="34" charset="0"/>
                <a:cs typeface="Microsoft Sans Serif" panose="020B0604020202020204" pitchFamily="34" charset="0"/>
              </a:rPr>
              <a:t>Behavioural insights</a:t>
            </a:r>
          </a:p>
        </p:txBody>
      </p:sp>
      <p:graphicFrame>
        <p:nvGraphicFramePr>
          <p:cNvPr id="6" name="C 51"/>
          <p:cNvGraphicFramePr/>
          <p:nvPr/>
        </p:nvGraphicFramePr>
        <p:xfrm>
          <a:off x="251520" y="2636912"/>
          <a:ext cx="5341684" cy="3575483"/>
        </p:xfrm>
        <a:graphic>
          <a:graphicData uri="http://schemas.openxmlformats.org/drawingml/2006/chart">
            <c:chart xmlns:c="http://schemas.openxmlformats.org/drawingml/2006/chart" xmlns:r="http://schemas.openxmlformats.org/officeDocument/2006/relationships" r:id="rId3"/>
          </a:graphicData>
        </a:graphic>
      </p:graphicFrame>
      <p:sp>
        <p:nvSpPr>
          <p:cNvPr id="7" name="Rectangle 42"/>
          <p:cNvSpPr>
            <a:spLocks noChangeArrowheads="1"/>
          </p:cNvSpPr>
          <p:nvPr/>
        </p:nvSpPr>
        <p:spPr bwMode="auto">
          <a:xfrm>
            <a:off x="6067425" y="3429000"/>
            <a:ext cx="2603500" cy="9191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7279" tIns="43640" rIns="87279" bIns="43640">
            <a:spAutoFit/>
          </a:bodyPr>
          <a:lstStyle>
            <a:lvl1pPr>
              <a:defRPr>
                <a:solidFill>
                  <a:schemeClr val="tx1"/>
                </a:solidFill>
                <a:latin typeface="Verdana" panose="020B0604030504040204" pitchFamily="34" charset="0"/>
                <a:cs typeface="Arial" panose="020B0604020202020204" pitchFamily="34" charset="0"/>
              </a:defRPr>
            </a:lvl1pPr>
            <a:lvl2pPr marL="742950" indent="-285750">
              <a:defRPr>
                <a:solidFill>
                  <a:schemeClr val="tx1"/>
                </a:solidFill>
                <a:latin typeface="Verdana" panose="020B0604030504040204" pitchFamily="34" charset="0"/>
                <a:cs typeface="Arial" panose="020B0604020202020204" pitchFamily="34" charset="0"/>
              </a:defRPr>
            </a:lvl2pPr>
            <a:lvl3pPr marL="1143000" indent="-228600">
              <a:defRPr>
                <a:solidFill>
                  <a:schemeClr val="tx1"/>
                </a:solidFill>
                <a:latin typeface="Verdana" panose="020B0604030504040204" pitchFamily="34" charset="0"/>
                <a:cs typeface="Arial" panose="020B0604020202020204" pitchFamily="34" charset="0"/>
              </a:defRPr>
            </a:lvl3pPr>
            <a:lvl4pPr marL="1600200" indent="-228600">
              <a:defRPr>
                <a:solidFill>
                  <a:schemeClr val="tx1"/>
                </a:solidFill>
                <a:latin typeface="Verdana" panose="020B0604030504040204" pitchFamily="34" charset="0"/>
                <a:cs typeface="Arial" panose="020B0604020202020204" pitchFamily="34" charset="0"/>
              </a:defRPr>
            </a:lvl4pPr>
            <a:lvl5pPr marL="2057400" indent="-228600">
              <a:defRPr>
                <a:solidFill>
                  <a:schemeClr val="tx1"/>
                </a:solidFill>
                <a:latin typeface="Verdan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9pPr>
          </a:lstStyle>
          <a:p>
            <a:pPr>
              <a:defRPr/>
            </a:pPr>
            <a:r>
              <a:rPr lang="en-US" altLang="en-US" dirty="0">
                <a:solidFill>
                  <a:schemeClr val="bg1">
                    <a:lumMod val="50000"/>
                  </a:schemeClr>
                </a:solidFill>
                <a:latin typeface="Microsoft Sans Serif" panose="020B0604020202020204" pitchFamily="34" charset="0"/>
                <a:ea typeface="Microsoft Sans Serif" panose="020B0604020202020204" pitchFamily="34" charset="0"/>
                <a:cs typeface="Microsoft Sans Serif" panose="020B0604020202020204" pitchFamily="34" charset="0"/>
              </a:rPr>
              <a:t>Reframing Letter 1 led to a </a:t>
            </a:r>
            <a:r>
              <a:rPr lang="en-US" altLang="en-US" b="1" dirty="0">
                <a:solidFill>
                  <a:schemeClr val="bg1">
                    <a:lumMod val="50000"/>
                  </a:schemeClr>
                </a:solidFill>
                <a:latin typeface="Microsoft Sans Serif" panose="020B0604020202020204" pitchFamily="34" charset="0"/>
                <a:ea typeface="Microsoft Sans Serif" panose="020B0604020202020204" pitchFamily="34" charset="0"/>
                <a:cs typeface="Microsoft Sans Serif" panose="020B0604020202020204" pitchFamily="34" charset="0"/>
              </a:rPr>
              <a:t>12% increase in payments</a:t>
            </a:r>
            <a:r>
              <a:rPr lang="en-US" altLang="en-US" sz="1400" b="1" dirty="0">
                <a:solidFill>
                  <a:schemeClr val="bg1">
                    <a:lumMod val="50000"/>
                  </a:schemeClr>
                </a:solidFill>
                <a:latin typeface="Microsoft Sans Serif" panose="020B0604020202020204" pitchFamily="34" charset="0"/>
                <a:ea typeface="Microsoft Sans Serif" panose="020B0604020202020204" pitchFamily="34" charset="0"/>
                <a:cs typeface="Microsoft Sans Serif" panose="020B0604020202020204" pitchFamily="34" charset="0"/>
              </a:rPr>
              <a:t>.</a:t>
            </a:r>
            <a:endParaRPr lang="en-GB" altLang="en-US" sz="1400" dirty="0">
              <a:solidFill>
                <a:schemeClr val="bg1">
                  <a:lumMod val="50000"/>
                </a:schemeClr>
              </a:solidFill>
              <a:latin typeface="Microsoft Sans Serif" panose="020B0604020202020204" pitchFamily="34" charset="0"/>
              <a:ea typeface="Microsoft Sans Serif" panose="020B0604020202020204" pitchFamily="34" charset="0"/>
              <a:cs typeface="Microsoft Sans Serif" panose="020B0604020202020204" pitchFamily="34" charset="0"/>
            </a:endParaRPr>
          </a:p>
        </p:txBody>
      </p:sp>
      <p:sp>
        <p:nvSpPr>
          <p:cNvPr id="34822" name="Rectangle 7"/>
          <p:cNvSpPr>
            <a:spLocks noChangeArrowheads="1"/>
          </p:cNvSpPr>
          <p:nvPr/>
        </p:nvSpPr>
        <p:spPr bwMode="auto">
          <a:xfrm>
            <a:off x="3348038" y="3357563"/>
            <a:ext cx="647700" cy="1679575"/>
          </a:xfrm>
          <a:prstGeom prst="rect">
            <a:avLst/>
          </a:prstGeom>
          <a:solidFill>
            <a:srgbClr val="C5D75D"/>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lvl1pPr>
              <a:defRPr>
                <a:solidFill>
                  <a:schemeClr val="tx1"/>
                </a:solidFill>
                <a:latin typeface="Verdana" panose="020B0604030504040204" pitchFamily="34" charset="0"/>
                <a:cs typeface="Arial" panose="020B0604020202020204" pitchFamily="34" charset="0"/>
              </a:defRPr>
            </a:lvl1pPr>
            <a:lvl2pPr marL="742950" indent="-285750">
              <a:defRPr>
                <a:solidFill>
                  <a:schemeClr val="tx1"/>
                </a:solidFill>
                <a:latin typeface="Verdana" panose="020B0604030504040204" pitchFamily="34" charset="0"/>
                <a:cs typeface="Arial" panose="020B0604020202020204" pitchFamily="34" charset="0"/>
              </a:defRPr>
            </a:lvl2pPr>
            <a:lvl3pPr marL="1143000" indent="-228600">
              <a:defRPr>
                <a:solidFill>
                  <a:schemeClr val="tx1"/>
                </a:solidFill>
                <a:latin typeface="Verdana" panose="020B0604030504040204" pitchFamily="34" charset="0"/>
                <a:cs typeface="Arial" panose="020B0604020202020204" pitchFamily="34" charset="0"/>
              </a:defRPr>
            </a:lvl3pPr>
            <a:lvl4pPr marL="1600200" indent="-228600">
              <a:defRPr>
                <a:solidFill>
                  <a:schemeClr val="tx1"/>
                </a:solidFill>
                <a:latin typeface="Verdana" panose="020B0604030504040204" pitchFamily="34" charset="0"/>
                <a:cs typeface="Arial" panose="020B0604020202020204" pitchFamily="34" charset="0"/>
              </a:defRPr>
            </a:lvl4pPr>
            <a:lvl5pPr marL="2057400" indent="-228600">
              <a:defRPr>
                <a:solidFill>
                  <a:schemeClr val="tx1"/>
                </a:solidFill>
                <a:latin typeface="Verdan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9pPr>
          </a:lstStyle>
          <a:p>
            <a:pPr algn="ctr" eaLnBrk="1" hangingPunct="1"/>
            <a:r>
              <a:rPr lang="en-GB" altLang="en-US" sz="1200">
                <a:solidFill>
                  <a:schemeClr val="bg1"/>
                </a:solidFill>
                <a:latin typeface="Microsoft Sans Serif" panose="020B0604020202020204" pitchFamily="34" charset="0"/>
                <a:cs typeface="Microsoft Sans Serif" panose="020B0604020202020204" pitchFamily="34" charset="0"/>
              </a:rPr>
              <a:t>56%**</a:t>
            </a:r>
          </a:p>
        </p:txBody>
      </p:sp>
    </p:spTree>
  </p:cSld>
  <p:clrMapOvr>
    <a:masterClrMapping/>
  </p:clrMapOvr>
  <p:transition advClick="0"/>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5842" name="Picture 1"/>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5843" name="Title 1"/>
          <p:cNvSpPr>
            <a:spLocks noGrp="1"/>
          </p:cNvSpPr>
          <p:nvPr>
            <p:ph type="title"/>
          </p:nvPr>
        </p:nvSpPr>
        <p:spPr/>
        <p:txBody>
          <a:bodyPr/>
          <a:lstStyle/>
          <a:p>
            <a:r>
              <a:rPr lang="en-US" altLang="en-US" b="1">
                <a:latin typeface="Microsoft Sans Serif" panose="020B0604020202020204" pitchFamily="34" charset="0"/>
                <a:cs typeface="Microsoft Sans Serif" panose="020B0604020202020204" pitchFamily="34" charset="0"/>
              </a:rPr>
              <a:t>Behavioural insights</a:t>
            </a:r>
          </a:p>
        </p:txBody>
      </p:sp>
      <p:graphicFrame>
        <p:nvGraphicFramePr>
          <p:cNvPr id="10" name="C 130"/>
          <p:cNvGraphicFramePr/>
          <p:nvPr/>
        </p:nvGraphicFramePr>
        <p:xfrm>
          <a:off x="421366" y="2058511"/>
          <a:ext cx="5417662" cy="3744181"/>
        </p:xfrm>
        <a:graphic>
          <a:graphicData uri="http://schemas.openxmlformats.org/drawingml/2006/chart">
            <c:chart xmlns:c="http://schemas.openxmlformats.org/drawingml/2006/chart" xmlns:r="http://schemas.openxmlformats.org/officeDocument/2006/relationships" r:id="rId3"/>
          </a:graphicData>
        </a:graphic>
      </p:graphicFrame>
      <p:sp>
        <p:nvSpPr>
          <p:cNvPr id="4" name="Rectangle 3"/>
          <p:cNvSpPr/>
          <p:nvPr/>
        </p:nvSpPr>
        <p:spPr>
          <a:xfrm>
            <a:off x="6084168" y="2914938"/>
            <a:ext cx="2592338" cy="2031325"/>
          </a:xfrm>
          <a:prstGeom prst="rect">
            <a:avLst/>
          </a:prstGeom>
        </p:spPr>
        <p:txBody>
          <a:bodyPr wrap="square">
            <a:spAutoFit/>
          </a:bodyPr>
          <a:lstStyle/>
          <a:p>
            <a:pPr>
              <a:defRPr/>
            </a:pPr>
            <a:r>
              <a:rPr lang="en-US" altLang="en-US" dirty="0" smtClean="0">
                <a:solidFill>
                  <a:schemeClr val="bg1">
                    <a:lumMod val="50000"/>
                  </a:schemeClr>
                </a:solidFill>
                <a:latin typeface="Microsoft Sans Serif" panose="020B0604020202020204" pitchFamily="34" charset="0"/>
                <a:ea typeface="Microsoft Sans Serif" panose="020B0604020202020204" pitchFamily="34" charset="0"/>
                <a:cs typeface="Microsoft Sans Serif" panose="020B0604020202020204" pitchFamily="34" charset="0"/>
              </a:rPr>
              <a:t>Thanking </a:t>
            </a:r>
            <a:r>
              <a:rPr lang="en-US" altLang="en-US" dirty="0">
                <a:solidFill>
                  <a:schemeClr val="bg1">
                    <a:lumMod val="50000"/>
                  </a:schemeClr>
                </a:solidFill>
                <a:latin typeface="Microsoft Sans Serif" panose="020B0604020202020204" pitchFamily="34" charset="0"/>
                <a:ea typeface="Microsoft Sans Serif" panose="020B0604020202020204" pitchFamily="34" charset="0"/>
                <a:cs typeface="Microsoft Sans Serif" panose="020B0604020202020204" pitchFamily="34" charset="0"/>
              </a:rPr>
              <a:t>tenants for keeping up repayment agreements resulted in </a:t>
            </a:r>
            <a:r>
              <a:rPr lang="en-US" altLang="en-US" b="1" dirty="0">
                <a:solidFill>
                  <a:schemeClr val="bg1">
                    <a:lumMod val="50000"/>
                  </a:schemeClr>
                </a:solidFill>
                <a:latin typeface="Microsoft Sans Serif" panose="020B0604020202020204" pitchFamily="34" charset="0"/>
                <a:ea typeface="Microsoft Sans Serif" panose="020B0604020202020204" pitchFamily="34" charset="0"/>
                <a:cs typeface="Microsoft Sans Serif" panose="020B0604020202020204" pitchFamily="34" charset="0"/>
              </a:rPr>
              <a:t>71% of them further increasing the amount they paid to reduce their debt</a:t>
            </a:r>
            <a:endParaRPr lang="en-GB" altLang="en-US" dirty="0">
              <a:solidFill>
                <a:schemeClr val="bg1">
                  <a:lumMod val="50000"/>
                </a:schemeClr>
              </a:solidFill>
              <a:latin typeface="Microsoft Sans Serif" panose="020B0604020202020204" pitchFamily="34" charset="0"/>
              <a:ea typeface="Microsoft Sans Serif" panose="020B0604020202020204" pitchFamily="34" charset="0"/>
              <a:cs typeface="Microsoft Sans Serif" panose="020B0604020202020204" pitchFamily="34" charset="0"/>
            </a:endParaRPr>
          </a:p>
        </p:txBody>
      </p:sp>
      <p:sp>
        <p:nvSpPr>
          <p:cNvPr id="35846" name="Rectangle 11"/>
          <p:cNvSpPr>
            <a:spLocks noChangeArrowheads="1"/>
          </p:cNvSpPr>
          <p:nvPr/>
        </p:nvSpPr>
        <p:spPr bwMode="auto">
          <a:xfrm>
            <a:off x="4427538" y="2997200"/>
            <a:ext cx="865187" cy="2447925"/>
          </a:xfrm>
          <a:prstGeom prst="rect">
            <a:avLst/>
          </a:prstGeom>
          <a:solidFill>
            <a:srgbClr val="C5D75D"/>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lvl1pPr>
              <a:defRPr>
                <a:solidFill>
                  <a:schemeClr val="tx1"/>
                </a:solidFill>
                <a:latin typeface="Verdana" panose="020B0604030504040204" pitchFamily="34" charset="0"/>
                <a:cs typeface="Arial" panose="020B0604020202020204" pitchFamily="34" charset="0"/>
              </a:defRPr>
            </a:lvl1pPr>
            <a:lvl2pPr marL="742950" indent="-285750">
              <a:defRPr>
                <a:solidFill>
                  <a:schemeClr val="tx1"/>
                </a:solidFill>
                <a:latin typeface="Verdana" panose="020B0604030504040204" pitchFamily="34" charset="0"/>
                <a:cs typeface="Arial" panose="020B0604020202020204" pitchFamily="34" charset="0"/>
              </a:defRPr>
            </a:lvl2pPr>
            <a:lvl3pPr marL="1143000" indent="-228600">
              <a:defRPr>
                <a:solidFill>
                  <a:schemeClr val="tx1"/>
                </a:solidFill>
                <a:latin typeface="Verdana" panose="020B0604030504040204" pitchFamily="34" charset="0"/>
                <a:cs typeface="Arial" panose="020B0604020202020204" pitchFamily="34" charset="0"/>
              </a:defRPr>
            </a:lvl3pPr>
            <a:lvl4pPr marL="1600200" indent="-228600">
              <a:defRPr>
                <a:solidFill>
                  <a:schemeClr val="tx1"/>
                </a:solidFill>
                <a:latin typeface="Verdana" panose="020B0604030504040204" pitchFamily="34" charset="0"/>
                <a:cs typeface="Arial" panose="020B0604020202020204" pitchFamily="34" charset="0"/>
              </a:defRPr>
            </a:lvl4pPr>
            <a:lvl5pPr marL="2057400" indent="-228600">
              <a:defRPr>
                <a:solidFill>
                  <a:schemeClr val="tx1"/>
                </a:solidFill>
                <a:latin typeface="Verdan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9pPr>
          </a:lstStyle>
          <a:p>
            <a:pPr algn="ctr" eaLnBrk="1" hangingPunct="1"/>
            <a:r>
              <a:rPr lang="en-GB" altLang="en-US" sz="1200">
                <a:solidFill>
                  <a:schemeClr val="bg1"/>
                </a:solidFill>
                <a:latin typeface="Microsoft Sans Serif" panose="020B0604020202020204" pitchFamily="34" charset="0"/>
                <a:cs typeface="Microsoft Sans Serif" panose="020B0604020202020204" pitchFamily="34" charset="0"/>
              </a:rPr>
              <a:t>71%*</a:t>
            </a:r>
          </a:p>
        </p:txBody>
      </p:sp>
    </p:spTree>
  </p:cSld>
  <p:clrMapOvr>
    <a:masterClrMapping/>
  </p:clrMapOvr>
  <p:transition advClick="0"/>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4" name="Picture 1"/>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588" y="-28575"/>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3555" name="TextBox 9"/>
          <p:cNvSpPr txBox="1">
            <a:spLocks noChangeArrowheads="1"/>
          </p:cNvSpPr>
          <p:nvPr/>
        </p:nvSpPr>
        <p:spPr bwMode="auto">
          <a:xfrm>
            <a:off x="395288" y="2276475"/>
            <a:ext cx="3671887" cy="862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Verdana" panose="020B0604030504040204" pitchFamily="34" charset="0"/>
                <a:cs typeface="Arial" panose="020B0604020202020204" pitchFamily="34" charset="0"/>
              </a:defRPr>
            </a:lvl1pPr>
            <a:lvl2pPr marL="742950" indent="-285750">
              <a:defRPr>
                <a:solidFill>
                  <a:schemeClr val="tx1"/>
                </a:solidFill>
                <a:latin typeface="Verdana" panose="020B0604030504040204" pitchFamily="34" charset="0"/>
                <a:cs typeface="Arial" panose="020B0604020202020204" pitchFamily="34" charset="0"/>
              </a:defRPr>
            </a:lvl2pPr>
            <a:lvl3pPr marL="1143000" indent="-228600">
              <a:defRPr>
                <a:solidFill>
                  <a:schemeClr val="tx1"/>
                </a:solidFill>
                <a:latin typeface="Verdana" panose="020B0604030504040204" pitchFamily="34" charset="0"/>
                <a:cs typeface="Arial" panose="020B0604020202020204" pitchFamily="34" charset="0"/>
              </a:defRPr>
            </a:lvl3pPr>
            <a:lvl4pPr marL="1600200" indent="-228600">
              <a:defRPr>
                <a:solidFill>
                  <a:schemeClr val="tx1"/>
                </a:solidFill>
                <a:latin typeface="Verdana" panose="020B0604030504040204" pitchFamily="34" charset="0"/>
                <a:cs typeface="Arial" panose="020B0604020202020204" pitchFamily="34" charset="0"/>
              </a:defRPr>
            </a:lvl4pPr>
            <a:lvl5pPr marL="2057400" indent="-228600">
              <a:defRPr>
                <a:solidFill>
                  <a:schemeClr val="tx1"/>
                </a:solidFill>
                <a:latin typeface="Verdan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9pPr>
          </a:lstStyle>
          <a:p>
            <a:endParaRPr lang="en-GB" altLang="en-US" sz="3200"/>
          </a:p>
          <a:p>
            <a:endParaRPr lang="en-GB" altLang="en-US"/>
          </a:p>
        </p:txBody>
      </p:sp>
      <p:sp>
        <p:nvSpPr>
          <p:cNvPr id="23556" name="Title 5"/>
          <p:cNvSpPr>
            <a:spLocks noGrp="1"/>
          </p:cNvSpPr>
          <p:nvPr>
            <p:ph type="title"/>
          </p:nvPr>
        </p:nvSpPr>
        <p:spPr>
          <a:xfrm>
            <a:off x="2555875" y="620713"/>
            <a:ext cx="6588125" cy="647700"/>
          </a:xfrm>
        </p:spPr>
        <p:txBody>
          <a:bodyPr/>
          <a:lstStyle/>
          <a:p>
            <a:r>
              <a:rPr lang="en-GB" altLang="en-US" sz="3600" b="1" dirty="0" smtClean="0">
                <a:latin typeface="Microsoft Sans Serif" panose="020B0604020202020204" pitchFamily="34" charset="0"/>
                <a:cs typeface="Microsoft Sans Serif" panose="020B0604020202020204" pitchFamily="34" charset="0"/>
              </a:rPr>
              <a:t>MINDSPACE</a:t>
            </a:r>
            <a:endParaRPr lang="en-GB" altLang="en-US" sz="3600" b="1" dirty="0">
              <a:latin typeface="Microsoft Sans Serif" panose="020B0604020202020204" pitchFamily="34" charset="0"/>
              <a:cs typeface="Microsoft Sans Serif" panose="020B0604020202020204" pitchFamily="34" charset="0"/>
            </a:endParaRPr>
          </a:p>
        </p:txBody>
      </p:sp>
      <p:sp>
        <p:nvSpPr>
          <p:cNvPr id="7" name="Rectangle 6"/>
          <p:cNvSpPr/>
          <p:nvPr/>
        </p:nvSpPr>
        <p:spPr>
          <a:xfrm>
            <a:off x="467544" y="1671494"/>
            <a:ext cx="6059710" cy="3631763"/>
          </a:xfrm>
          <a:prstGeom prst="rect">
            <a:avLst/>
          </a:prstGeom>
        </p:spPr>
        <p:txBody>
          <a:bodyPr wrap="square">
            <a:spAutoFit/>
          </a:bodyPr>
          <a:lstStyle/>
          <a:p>
            <a:pPr>
              <a:tabLst>
                <a:tab pos="1168400" algn="l"/>
              </a:tabLst>
            </a:pPr>
            <a:r>
              <a:rPr lang="en-US" sz="2400" dirty="0">
                <a:solidFill>
                  <a:srgbClr val="AF2626"/>
                </a:solidFill>
                <a:latin typeface="Calibri" panose="020F0502020204030204" pitchFamily="34" charset="0"/>
                <a:cs typeface="Microsoft Sans Serif" panose="020B0604020202020204" pitchFamily="34" charset="0"/>
              </a:rPr>
              <a:t>Messenger		</a:t>
            </a:r>
          </a:p>
          <a:p>
            <a:pPr>
              <a:tabLst>
                <a:tab pos="1168400" algn="l"/>
              </a:tabLst>
            </a:pPr>
            <a:r>
              <a:rPr lang="en-US" sz="2400" dirty="0">
                <a:solidFill>
                  <a:srgbClr val="AF2626"/>
                </a:solidFill>
                <a:latin typeface="Calibri" panose="020F0502020204030204" pitchFamily="34" charset="0"/>
                <a:cs typeface="Microsoft Sans Serif" panose="020B0604020202020204" pitchFamily="34" charset="0"/>
              </a:rPr>
              <a:t>Incentives	 </a:t>
            </a:r>
          </a:p>
          <a:p>
            <a:pPr>
              <a:tabLst>
                <a:tab pos="1168400" algn="l"/>
              </a:tabLst>
            </a:pPr>
            <a:r>
              <a:rPr lang="en-US" sz="2400" dirty="0">
                <a:solidFill>
                  <a:srgbClr val="AF2626"/>
                </a:solidFill>
                <a:latin typeface="Calibri" panose="020F0502020204030204" pitchFamily="34" charset="0"/>
                <a:cs typeface="Microsoft Sans Serif" panose="020B0604020202020204" pitchFamily="34" charset="0"/>
              </a:rPr>
              <a:t>Norms	</a:t>
            </a:r>
          </a:p>
          <a:p>
            <a:pPr>
              <a:tabLst>
                <a:tab pos="1168400" algn="l"/>
              </a:tabLst>
            </a:pPr>
            <a:r>
              <a:rPr lang="en-US" sz="2400" dirty="0">
                <a:solidFill>
                  <a:srgbClr val="AF2626"/>
                </a:solidFill>
                <a:latin typeface="Calibri" panose="020F0502020204030204" pitchFamily="34" charset="0"/>
                <a:cs typeface="Microsoft Sans Serif" panose="020B0604020202020204" pitchFamily="34" charset="0"/>
              </a:rPr>
              <a:t>Defaults	</a:t>
            </a:r>
          </a:p>
          <a:p>
            <a:pPr>
              <a:tabLst>
                <a:tab pos="1168400" algn="l"/>
              </a:tabLst>
            </a:pPr>
            <a:r>
              <a:rPr lang="en-US" sz="2400" dirty="0">
                <a:solidFill>
                  <a:srgbClr val="AF2626"/>
                </a:solidFill>
                <a:latin typeface="Calibri" panose="020F0502020204030204" pitchFamily="34" charset="0"/>
                <a:cs typeface="Microsoft Sans Serif" panose="020B0604020202020204" pitchFamily="34" charset="0"/>
              </a:rPr>
              <a:t>Salience	</a:t>
            </a:r>
          </a:p>
          <a:p>
            <a:pPr>
              <a:tabLst>
                <a:tab pos="1168400" algn="l"/>
              </a:tabLst>
            </a:pPr>
            <a:r>
              <a:rPr lang="en-US" sz="2400" dirty="0">
                <a:solidFill>
                  <a:srgbClr val="AF2626"/>
                </a:solidFill>
                <a:latin typeface="Calibri" panose="020F0502020204030204" pitchFamily="34" charset="0"/>
                <a:cs typeface="Microsoft Sans Serif" panose="020B0604020202020204" pitchFamily="34" charset="0"/>
              </a:rPr>
              <a:t>Priming	</a:t>
            </a:r>
          </a:p>
          <a:p>
            <a:pPr>
              <a:tabLst>
                <a:tab pos="1168400" algn="l"/>
              </a:tabLst>
            </a:pPr>
            <a:r>
              <a:rPr lang="en-US" sz="2400" dirty="0">
                <a:solidFill>
                  <a:srgbClr val="AF2626"/>
                </a:solidFill>
                <a:latin typeface="Calibri" panose="020F0502020204030204" pitchFamily="34" charset="0"/>
                <a:cs typeface="Microsoft Sans Serif" panose="020B0604020202020204" pitchFamily="34" charset="0"/>
              </a:rPr>
              <a:t>Affect	</a:t>
            </a:r>
          </a:p>
          <a:p>
            <a:pPr>
              <a:tabLst>
                <a:tab pos="1168400" algn="l"/>
              </a:tabLst>
            </a:pPr>
            <a:r>
              <a:rPr lang="en-US" sz="2400" dirty="0">
                <a:solidFill>
                  <a:srgbClr val="AF2626"/>
                </a:solidFill>
                <a:latin typeface="Calibri" panose="020F0502020204030204" pitchFamily="34" charset="0"/>
                <a:cs typeface="Microsoft Sans Serif" panose="020B0604020202020204" pitchFamily="34" charset="0"/>
              </a:rPr>
              <a:t>Commitments	</a:t>
            </a:r>
          </a:p>
          <a:p>
            <a:pPr>
              <a:tabLst>
                <a:tab pos="1168400" algn="l"/>
              </a:tabLst>
            </a:pPr>
            <a:r>
              <a:rPr lang="en-US" sz="2400" dirty="0">
                <a:solidFill>
                  <a:srgbClr val="AF2626"/>
                </a:solidFill>
                <a:latin typeface="Calibri" panose="020F0502020204030204" pitchFamily="34" charset="0"/>
                <a:cs typeface="Microsoft Sans Serif" panose="020B0604020202020204" pitchFamily="34" charset="0"/>
              </a:rPr>
              <a:t>Ego	</a:t>
            </a:r>
          </a:p>
          <a:p>
            <a:pPr>
              <a:tabLst>
                <a:tab pos="1168400" algn="l"/>
              </a:tabLst>
            </a:pPr>
            <a:endParaRPr lang="en-US" sz="1200" b="0" dirty="0">
              <a:solidFill>
                <a:srgbClr val="EC652B"/>
              </a:solidFill>
              <a:latin typeface="Microsoft Sans Serif" panose="020B0604020202020204" pitchFamily="34" charset="0"/>
              <a:cs typeface="Microsoft Sans Serif" panose="020B0604020202020204" pitchFamily="34" charset="0"/>
            </a:endParaRPr>
          </a:p>
        </p:txBody>
      </p:sp>
      <p:sp>
        <p:nvSpPr>
          <p:cNvPr id="8" name="Rectangle 7"/>
          <p:cNvSpPr/>
          <p:nvPr/>
        </p:nvSpPr>
        <p:spPr>
          <a:xfrm>
            <a:off x="2555875" y="1707455"/>
            <a:ext cx="7184455" cy="3428716"/>
          </a:xfrm>
          <a:prstGeom prst="rect">
            <a:avLst/>
          </a:prstGeom>
        </p:spPr>
        <p:txBody>
          <a:bodyPr wrap="square">
            <a:spAutoFit/>
          </a:bodyPr>
          <a:lstStyle/>
          <a:p>
            <a:pPr>
              <a:lnSpc>
                <a:spcPts val="2900"/>
              </a:lnSpc>
            </a:pPr>
            <a:r>
              <a:rPr lang="en-US" sz="2000" b="0" dirty="0">
                <a:solidFill>
                  <a:schemeClr val="bg1">
                    <a:lumMod val="50000"/>
                  </a:schemeClr>
                </a:solidFill>
                <a:latin typeface="Calibri" panose="020F0502020204030204" pitchFamily="34" charset="0"/>
                <a:cs typeface="Microsoft Sans Serif" panose="020B0604020202020204" pitchFamily="34" charset="0"/>
              </a:rPr>
              <a:t>We are heavily influenced by who communicates information.</a:t>
            </a:r>
          </a:p>
          <a:p>
            <a:pPr>
              <a:lnSpc>
                <a:spcPts val="2900"/>
              </a:lnSpc>
            </a:pPr>
            <a:r>
              <a:rPr lang="en-US" sz="2000" b="0" dirty="0">
                <a:solidFill>
                  <a:schemeClr val="bg1">
                    <a:lumMod val="50000"/>
                  </a:schemeClr>
                </a:solidFill>
                <a:latin typeface="Calibri" panose="020F0502020204030204" pitchFamily="34" charset="0"/>
                <a:cs typeface="Microsoft Sans Serif" panose="020B0604020202020204" pitchFamily="34" charset="0"/>
              </a:rPr>
              <a:t>Our responses to incentives are shaped by mental shortcuts</a:t>
            </a:r>
          </a:p>
          <a:p>
            <a:pPr>
              <a:lnSpc>
                <a:spcPts val="2900"/>
              </a:lnSpc>
            </a:pPr>
            <a:r>
              <a:rPr lang="en-US" sz="2000" b="0" dirty="0">
                <a:solidFill>
                  <a:schemeClr val="bg1">
                    <a:lumMod val="50000"/>
                  </a:schemeClr>
                </a:solidFill>
                <a:latin typeface="Calibri" panose="020F0502020204030204" pitchFamily="34" charset="0"/>
                <a:cs typeface="Microsoft Sans Serif" panose="020B0604020202020204" pitchFamily="34" charset="0"/>
              </a:rPr>
              <a:t>We tend to do what those around us are already doing.</a:t>
            </a:r>
          </a:p>
          <a:p>
            <a:pPr>
              <a:lnSpc>
                <a:spcPts val="2900"/>
              </a:lnSpc>
            </a:pPr>
            <a:r>
              <a:rPr lang="en-US" sz="2000" b="0" dirty="0">
                <a:solidFill>
                  <a:schemeClr val="bg1">
                    <a:lumMod val="50000"/>
                  </a:schemeClr>
                </a:solidFill>
                <a:latin typeface="Calibri" panose="020F0502020204030204" pitchFamily="34" charset="0"/>
                <a:cs typeface="Microsoft Sans Serif" panose="020B0604020202020204" pitchFamily="34" charset="0"/>
              </a:rPr>
              <a:t>We ‘go with the flow’ of pre-set options.</a:t>
            </a:r>
          </a:p>
          <a:p>
            <a:pPr>
              <a:lnSpc>
                <a:spcPts val="2900"/>
              </a:lnSpc>
            </a:pPr>
            <a:r>
              <a:rPr lang="en-US" sz="2000" b="0" dirty="0">
                <a:solidFill>
                  <a:schemeClr val="bg1">
                    <a:lumMod val="50000"/>
                  </a:schemeClr>
                </a:solidFill>
                <a:latin typeface="Calibri" panose="020F0502020204030204" pitchFamily="34" charset="0"/>
                <a:cs typeface="Microsoft Sans Serif" panose="020B0604020202020204" pitchFamily="34" charset="0"/>
              </a:rPr>
              <a:t>Our attention is drawn to what is novel and relevant to us.</a:t>
            </a:r>
          </a:p>
          <a:p>
            <a:pPr>
              <a:lnSpc>
                <a:spcPts val="2900"/>
              </a:lnSpc>
            </a:pPr>
            <a:r>
              <a:rPr lang="en-US" sz="2000" b="0" dirty="0">
                <a:solidFill>
                  <a:schemeClr val="bg1">
                    <a:lumMod val="50000"/>
                  </a:schemeClr>
                </a:solidFill>
                <a:latin typeface="Calibri" panose="020F0502020204030204" pitchFamily="34" charset="0"/>
                <a:cs typeface="Microsoft Sans Serif" panose="020B0604020202020204" pitchFamily="34" charset="0"/>
              </a:rPr>
              <a:t>Our acts are often influenced by sub-conscious cues.</a:t>
            </a:r>
          </a:p>
          <a:p>
            <a:pPr>
              <a:lnSpc>
                <a:spcPts val="2900"/>
              </a:lnSpc>
            </a:pPr>
            <a:r>
              <a:rPr lang="en-US" sz="2000" b="0" dirty="0">
                <a:solidFill>
                  <a:schemeClr val="bg1">
                    <a:lumMod val="50000"/>
                  </a:schemeClr>
                </a:solidFill>
                <a:latin typeface="Calibri" panose="020F0502020204030204" pitchFamily="34" charset="0"/>
                <a:cs typeface="Microsoft Sans Serif" panose="020B0604020202020204" pitchFamily="34" charset="0"/>
              </a:rPr>
              <a:t>Emotional associations can powerfully shape our actions.</a:t>
            </a:r>
          </a:p>
          <a:p>
            <a:pPr>
              <a:lnSpc>
                <a:spcPts val="2900"/>
              </a:lnSpc>
            </a:pPr>
            <a:r>
              <a:rPr lang="en-US" sz="2000" b="0" dirty="0">
                <a:solidFill>
                  <a:schemeClr val="bg1">
                    <a:lumMod val="50000"/>
                  </a:schemeClr>
                </a:solidFill>
                <a:latin typeface="Calibri" panose="020F0502020204030204" pitchFamily="34" charset="0"/>
                <a:cs typeface="Microsoft Sans Serif" panose="020B0604020202020204" pitchFamily="34" charset="0"/>
              </a:rPr>
              <a:t>We seek to be consistent with our public promises</a:t>
            </a:r>
          </a:p>
          <a:p>
            <a:pPr>
              <a:lnSpc>
                <a:spcPts val="2900"/>
              </a:lnSpc>
            </a:pPr>
            <a:r>
              <a:rPr lang="en-US" sz="2000" b="0" dirty="0">
                <a:solidFill>
                  <a:schemeClr val="bg1">
                    <a:lumMod val="50000"/>
                  </a:schemeClr>
                </a:solidFill>
                <a:latin typeface="Calibri" panose="020F0502020204030204" pitchFamily="34" charset="0"/>
                <a:cs typeface="Microsoft Sans Serif" panose="020B0604020202020204" pitchFamily="34" charset="0"/>
              </a:rPr>
              <a:t>We act in ways that make us feel better about ourselves</a:t>
            </a:r>
            <a:r>
              <a:rPr lang="en-US" sz="2000" baseline="30000" dirty="0">
                <a:solidFill>
                  <a:schemeClr val="bg1">
                    <a:lumMod val="50000"/>
                  </a:schemeClr>
                </a:solidFill>
                <a:latin typeface="Calibri" panose="020F0502020204030204" pitchFamily="34" charset="0"/>
                <a:cs typeface="Microsoft Sans Serif" panose="020B0604020202020204" pitchFamily="34" charset="0"/>
              </a:rPr>
              <a:t>.</a:t>
            </a:r>
            <a:endParaRPr lang="en-US" sz="2000" b="0" dirty="0">
              <a:solidFill>
                <a:schemeClr val="bg1">
                  <a:lumMod val="50000"/>
                </a:schemeClr>
              </a:solidFill>
              <a:latin typeface="Calibri" panose="020F0502020204030204" pitchFamily="34" charset="0"/>
              <a:cs typeface="Microsoft Sans Serif" panose="020B0604020202020204" pitchFamily="34" charset="0"/>
            </a:endParaRPr>
          </a:p>
        </p:txBody>
      </p:sp>
      <p:pic>
        <p:nvPicPr>
          <p:cNvPr id="9" name="Picture 8"/>
          <p:cNvPicPr>
            <a:picLocks noChangeAspect="1"/>
          </p:cNvPicPr>
          <p:nvPr/>
        </p:nvPicPr>
        <p:blipFill>
          <a:blip r:embed="rId4" cstate="print"/>
          <a:stretch>
            <a:fillRect/>
          </a:stretch>
        </p:blipFill>
        <p:spPr>
          <a:xfrm>
            <a:off x="827584" y="5106647"/>
            <a:ext cx="1324086" cy="1603182"/>
          </a:xfrm>
          <a:prstGeom prst="rect">
            <a:avLst/>
          </a:prstGeom>
        </p:spPr>
      </p:pic>
    </p:spTree>
    <p:extLst>
      <p:ext uri="{BB962C8B-B14F-4D97-AF65-F5344CB8AC3E}">
        <p14:creationId xmlns:p14="http://schemas.microsoft.com/office/powerpoint/2010/main" val="353044341"/>
      </p:ext>
    </p:extLst>
  </p:cSld>
  <p:clrMapOvr>
    <a:masterClrMapping/>
  </p:clrMapOvr>
  <p:transition advClick="0"/>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4" name="Picture 1"/>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588" y="-28575"/>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3555" name="TextBox 9"/>
          <p:cNvSpPr txBox="1">
            <a:spLocks noChangeArrowheads="1"/>
          </p:cNvSpPr>
          <p:nvPr/>
        </p:nvSpPr>
        <p:spPr bwMode="auto">
          <a:xfrm>
            <a:off x="395536" y="1628800"/>
            <a:ext cx="3671887" cy="3631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Verdana" panose="020B0604030504040204" pitchFamily="34" charset="0"/>
                <a:cs typeface="Arial" panose="020B0604020202020204" pitchFamily="34" charset="0"/>
              </a:defRPr>
            </a:lvl1pPr>
            <a:lvl2pPr marL="742950" indent="-285750">
              <a:defRPr>
                <a:solidFill>
                  <a:schemeClr val="tx1"/>
                </a:solidFill>
                <a:latin typeface="Verdana" panose="020B0604030504040204" pitchFamily="34" charset="0"/>
                <a:cs typeface="Arial" panose="020B0604020202020204" pitchFamily="34" charset="0"/>
              </a:defRPr>
            </a:lvl2pPr>
            <a:lvl3pPr marL="1143000" indent="-228600">
              <a:defRPr>
                <a:solidFill>
                  <a:schemeClr val="tx1"/>
                </a:solidFill>
                <a:latin typeface="Verdana" panose="020B0604030504040204" pitchFamily="34" charset="0"/>
                <a:cs typeface="Arial" panose="020B0604020202020204" pitchFamily="34" charset="0"/>
              </a:defRPr>
            </a:lvl3pPr>
            <a:lvl4pPr marL="1600200" indent="-228600">
              <a:defRPr>
                <a:solidFill>
                  <a:schemeClr val="tx1"/>
                </a:solidFill>
                <a:latin typeface="Verdana" panose="020B0604030504040204" pitchFamily="34" charset="0"/>
                <a:cs typeface="Arial" panose="020B0604020202020204" pitchFamily="34" charset="0"/>
              </a:defRPr>
            </a:lvl4pPr>
            <a:lvl5pPr marL="2057400" indent="-228600">
              <a:defRPr>
                <a:solidFill>
                  <a:schemeClr val="tx1"/>
                </a:solidFill>
                <a:latin typeface="Verdan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9pPr>
          </a:lstStyle>
          <a:p>
            <a:endParaRPr lang="en-GB" altLang="en-US" sz="3200" dirty="0"/>
          </a:p>
          <a:p>
            <a:r>
              <a:rPr lang="en-GB" altLang="en-US" dirty="0" smtClean="0"/>
              <a:t>Taking one of the problems below, use MINDSPACE to trigger behaviour change</a:t>
            </a:r>
          </a:p>
          <a:p>
            <a:endParaRPr lang="en-GB" altLang="en-US" dirty="0"/>
          </a:p>
          <a:p>
            <a:pPr marL="342900" indent="-342900">
              <a:buAutoNum type="arabicPeriod"/>
            </a:pPr>
            <a:r>
              <a:rPr lang="en-GB" altLang="en-US" dirty="0" smtClean="0"/>
              <a:t>Lack of awareness of the new channel</a:t>
            </a:r>
          </a:p>
          <a:p>
            <a:pPr marL="342900" indent="-342900">
              <a:buAutoNum type="arabicPeriod"/>
            </a:pPr>
            <a:r>
              <a:rPr lang="en-GB" altLang="en-US" dirty="0" smtClean="0"/>
              <a:t>Lack of trust in the new channel</a:t>
            </a:r>
          </a:p>
          <a:p>
            <a:pPr marL="342900" indent="-342900">
              <a:buAutoNum type="arabicPeriod"/>
            </a:pPr>
            <a:r>
              <a:rPr lang="en-GB" altLang="en-US" dirty="0" smtClean="0"/>
              <a:t>Lack of ability to use the new channel</a:t>
            </a:r>
          </a:p>
          <a:p>
            <a:pPr marL="342900" indent="-342900">
              <a:buAutoNum type="arabicPeriod"/>
            </a:pPr>
            <a:endParaRPr lang="en-GB" altLang="en-US" dirty="0"/>
          </a:p>
        </p:txBody>
      </p:sp>
      <p:sp>
        <p:nvSpPr>
          <p:cNvPr id="23556" name="Title 5"/>
          <p:cNvSpPr>
            <a:spLocks noGrp="1"/>
          </p:cNvSpPr>
          <p:nvPr>
            <p:ph type="title"/>
          </p:nvPr>
        </p:nvSpPr>
        <p:spPr>
          <a:xfrm>
            <a:off x="2555875" y="620713"/>
            <a:ext cx="6588125" cy="647700"/>
          </a:xfrm>
        </p:spPr>
        <p:txBody>
          <a:bodyPr/>
          <a:lstStyle/>
          <a:p>
            <a:r>
              <a:rPr lang="en-GB" altLang="en-US" sz="3600" b="1" dirty="0" smtClean="0">
                <a:latin typeface="Microsoft Sans Serif" panose="020B0604020202020204" pitchFamily="34" charset="0"/>
                <a:cs typeface="Microsoft Sans Serif" panose="020B0604020202020204" pitchFamily="34" charset="0"/>
              </a:rPr>
              <a:t>Have a go</a:t>
            </a:r>
            <a:endParaRPr lang="en-GB" altLang="en-US" sz="3600" b="1" dirty="0">
              <a:latin typeface="Microsoft Sans Serif" panose="020B0604020202020204" pitchFamily="34" charset="0"/>
              <a:cs typeface="Microsoft Sans Serif" panose="020B0604020202020204" pitchFamily="34" charset="0"/>
            </a:endParaRPr>
          </a:p>
        </p:txBody>
      </p:sp>
      <p:pic>
        <p:nvPicPr>
          <p:cNvPr id="7" name="Picture 6"/>
          <p:cNvPicPr>
            <a:picLocks noChangeAspect="1"/>
          </p:cNvPicPr>
          <p:nvPr/>
        </p:nvPicPr>
        <p:blipFill>
          <a:blip r:embed="rId4" cstate="print"/>
          <a:stretch>
            <a:fillRect/>
          </a:stretch>
        </p:blipFill>
        <p:spPr>
          <a:xfrm>
            <a:off x="4716016" y="1917701"/>
            <a:ext cx="3128596" cy="3788054"/>
          </a:xfrm>
          <a:prstGeom prst="rect">
            <a:avLst/>
          </a:prstGeom>
        </p:spPr>
      </p:pic>
    </p:spTree>
    <p:extLst>
      <p:ext uri="{BB962C8B-B14F-4D97-AF65-F5344CB8AC3E}">
        <p14:creationId xmlns:p14="http://schemas.microsoft.com/office/powerpoint/2010/main" val="184733478"/>
      </p:ext>
    </p:extLst>
  </p:cSld>
  <p:clrMapOvr>
    <a:masterClrMapping/>
  </p:clrMapOvr>
  <p:transition advClick="0"/>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4" name="Picture 1"/>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588" y="-28575"/>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3555" name="TextBox 9"/>
          <p:cNvSpPr txBox="1">
            <a:spLocks noChangeArrowheads="1"/>
          </p:cNvSpPr>
          <p:nvPr/>
        </p:nvSpPr>
        <p:spPr bwMode="auto">
          <a:xfrm>
            <a:off x="395536" y="1916832"/>
            <a:ext cx="4680520" cy="41857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Verdana" panose="020B0604030504040204" pitchFamily="34" charset="0"/>
                <a:cs typeface="Arial" panose="020B0604020202020204" pitchFamily="34" charset="0"/>
              </a:defRPr>
            </a:lvl1pPr>
            <a:lvl2pPr marL="742950" indent="-285750">
              <a:defRPr>
                <a:solidFill>
                  <a:schemeClr val="tx1"/>
                </a:solidFill>
                <a:latin typeface="Verdana" panose="020B0604030504040204" pitchFamily="34" charset="0"/>
                <a:cs typeface="Arial" panose="020B0604020202020204" pitchFamily="34" charset="0"/>
              </a:defRPr>
            </a:lvl2pPr>
            <a:lvl3pPr marL="1143000" indent="-228600">
              <a:defRPr>
                <a:solidFill>
                  <a:schemeClr val="tx1"/>
                </a:solidFill>
                <a:latin typeface="Verdana" panose="020B0604030504040204" pitchFamily="34" charset="0"/>
                <a:cs typeface="Arial" panose="020B0604020202020204" pitchFamily="34" charset="0"/>
              </a:defRPr>
            </a:lvl3pPr>
            <a:lvl4pPr marL="1600200" indent="-228600">
              <a:defRPr>
                <a:solidFill>
                  <a:schemeClr val="tx1"/>
                </a:solidFill>
                <a:latin typeface="Verdana" panose="020B0604030504040204" pitchFamily="34" charset="0"/>
                <a:cs typeface="Arial" panose="020B0604020202020204" pitchFamily="34" charset="0"/>
              </a:defRPr>
            </a:lvl4pPr>
            <a:lvl5pPr marL="2057400" indent="-228600">
              <a:defRPr>
                <a:solidFill>
                  <a:schemeClr val="tx1"/>
                </a:solidFill>
                <a:latin typeface="Verdan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9pPr>
          </a:lstStyle>
          <a:p>
            <a:endParaRPr lang="en-GB" altLang="en-US" sz="3200" dirty="0"/>
          </a:p>
          <a:p>
            <a:r>
              <a:rPr lang="en-GB" altLang="en-US" dirty="0" smtClean="0"/>
              <a:t>The </a:t>
            </a:r>
            <a:r>
              <a:rPr lang="en-GB" altLang="en-US" b="1" dirty="0" smtClean="0"/>
              <a:t>cost</a:t>
            </a:r>
            <a:r>
              <a:rPr lang="en-GB" altLang="en-US" dirty="0" smtClean="0"/>
              <a:t> of the new channel – have you assessed the ‘true’ costs?  For example, does your new channel create an outbound call to arrange an appointment?</a:t>
            </a:r>
          </a:p>
          <a:p>
            <a:endParaRPr lang="en-GB" altLang="en-US" dirty="0"/>
          </a:p>
          <a:p>
            <a:r>
              <a:rPr lang="en-GB" altLang="en-US" dirty="0" smtClean="0"/>
              <a:t>The </a:t>
            </a:r>
            <a:r>
              <a:rPr lang="en-GB" altLang="en-US" b="1" dirty="0" smtClean="0"/>
              <a:t>unintended consequences </a:t>
            </a:r>
            <a:r>
              <a:rPr lang="en-GB" altLang="en-US" dirty="0" smtClean="0"/>
              <a:t>of tenants actually using the new channel?  For example, we’ve found that tenants who already report repairs on line report MORE repairs than those who report by other means. Do you want this?</a:t>
            </a:r>
            <a:endParaRPr lang="en-GB" altLang="en-US" dirty="0"/>
          </a:p>
        </p:txBody>
      </p:sp>
      <p:sp>
        <p:nvSpPr>
          <p:cNvPr id="23556" name="Title 5"/>
          <p:cNvSpPr>
            <a:spLocks noGrp="1"/>
          </p:cNvSpPr>
          <p:nvPr>
            <p:ph type="title"/>
          </p:nvPr>
        </p:nvSpPr>
        <p:spPr>
          <a:xfrm>
            <a:off x="2555875" y="620713"/>
            <a:ext cx="6588125" cy="647700"/>
          </a:xfrm>
        </p:spPr>
        <p:txBody>
          <a:bodyPr/>
          <a:lstStyle/>
          <a:p>
            <a:r>
              <a:rPr lang="en-GB" altLang="en-US" sz="3600" b="1" dirty="0" smtClean="0">
                <a:latin typeface="Microsoft Sans Serif" panose="020B0604020202020204" pitchFamily="34" charset="0"/>
                <a:cs typeface="Microsoft Sans Serif" panose="020B0604020202020204" pitchFamily="34" charset="0"/>
              </a:rPr>
              <a:t>Other things to think about</a:t>
            </a:r>
            <a:endParaRPr lang="en-GB" altLang="en-US" sz="3600" b="1" dirty="0">
              <a:latin typeface="Microsoft Sans Serif" panose="020B0604020202020204" pitchFamily="34" charset="0"/>
              <a:cs typeface="Microsoft Sans Serif" panose="020B0604020202020204" pitchFamily="34" charset="0"/>
            </a:endParaRPr>
          </a:p>
        </p:txBody>
      </p:sp>
      <p:pic>
        <p:nvPicPr>
          <p:cNvPr id="2" name="Picture 1"/>
          <p:cNvPicPr>
            <a:picLocks noChangeAspect="1"/>
          </p:cNvPicPr>
          <p:nvPr/>
        </p:nvPicPr>
        <p:blipFill>
          <a:blip r:embed="rId4" cstate="print"/>
          <a:stretch>
            <a:fillRect/>
          </a:stretch>
        </p:blipFill>
        <p:spPr>
          <a:xfrm>
            <a:off x="4716016" y="2886869"/>
            <a:ext cx="3492500" cy="2324100"/>
          </a:xfrm>
          <a:prstGeom prst="rect">
            <a:avLst/>
          </a:prstGeom>
        </p:spPr>
      </p:pic>
    </p:spTree>
    <p:extLst>
      <p:ext uri="{BB962C8B-B14F-4D97-AF65-F5344CB8AC3E}">
        <p14:creationId xmlns:p14="http://schemas.microsoft.com/office/powerpoint/2010/main" val="5297644"/>
      </p:ext>
    </p:extLst>
  </p:cSld>
  <p:clrMapOvr>
    <a:masterClrMapping/>
  </p:clrMapOvr>
  <p:transition advClick="0"/>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4" name="Picture 1"/>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588" y="-28575"/>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3555" name="TextBox 9"/>
          <p:cNvSpPr txBox="1">
            <a:spLocks noChangeArrowheads="1"/>
          </p:cNvSpPr>
          <p:nvPr/>
        </p:nvSpPr>
        <p:spPr bwMode="auto">
          <a:xfrm>
            <a:off x="395288" y="2276475"/>
            <a:ext cx="3671887" cy="25545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Verdana" panose="020B0604030504040204" pitchFamily="34" charset="0"/>
                <a:cs typeface="Arial" panose="020B0604020202020204" pitchFamily="34" charset="0"/>
              </a:defRPr>
            </a:lvl1pPr>
            <a:lvl2pPr marL="742950" indent="-285750">
              <a:defRPr>
                <a:solidFill>
                  <a:schemeClr val="tx1"/>
                </a:solidFill>
                <a:latin typeface="Verdana" panose="020B0604030504040204" pitchFamily="34" charset="0"/>
                <a:cs typeface="Arial" panose="020B0604020202020204" pitchFamily="34" charset="0"/>
              </a:defRPr>
            </a:lvl2pPr>
            <a:lvl3pPr marL="1143000" indent="-228600">
              <a:defRPr>
                <a:solidFill>
                  <a:schemeClr val="tx1"/>
                </a:solidFill>
                <a:latin typeface="Verdana" panose="020B0604030504040204" pitchFamily="34" charset="0"/>
                <a:cs typeface="Arial" panose="020B0604020202020204" pitchFamily="34" charset="0"/>
              </a:defRPr>
            </a:lvl3pPr>
            <a:lvl4pPr marL="1600200" indent="-228600">
              <a:defRPr>
                <a:solidFill>
                  <a:schemeClr val="tx1"/>
                </a:solidFill>
                <a:latin typeface="Verdana" panose="020B0604030504040204" pitchFamily="34" charset="0"/>
                <a:cs typeface="Arial" panose="020B0604020202020204" pitchFamily="34" charset="0"/>
              </a:defRPr>
            </a:lvl4pPr>
            <a:lvl5pPr marL="2057400" indent="-228600">
              <a:defRPr>
                <a:solidFill>
                  <a:schemeClr val="tx1"/>
                </a:solidFill>
                <a:latin typeface="Verdan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9pPr>
          </a:lstStyle>
          <a:p>
            <a:r>
              <a:rPr lang="en-GB" altLang="en-US" sz="3200" b="1" dirty="0">
                <a:latin typeface="Microsoft Sans Serif" panose="020B0604020202020204" pitchFamily="34" charset="0"/>
                <a:cs typeface="Microsoft Sans Serif" panose="020B0604020202020204" pitchFamily="34" charset="0"/>
              </a:rPr>
              <a:t>Can technology provide the best customer experience for repair reporting?</a:t>
            </a:r>
            <a:endParaRPr lang="en-GB" altLang="en-US" dirty="0"/>
          </a:p>
        </p:txBody>
      </p:sp>
      <p:sp>
        <p:nvSpPr>
          <p:cNvPr id="23556" name="Title 5"/>
          <p:cNvSpPr>
            <a:spLocks noGrp="1"/>
          </p:cNvSpPr>
          <p:nvPr>
            <p:ph type="title"/>
          </p:nvPr>
        </p:nvSpPr>
        <p:spPr/>
        <p:txBody>
          <a:bodyPr/>
          <a:lstStyle/>
          <a:p>
            <a:r>
              <a:rPr lang="en-GB" altLang="en-US" sz="3600" b="1" dirty="0" smtClean="0">
                <a:latin typeface="Microsoft Sans Serif" panose="020B0604020202020204" pitchFamily="34" charset="0"/>
                <a:cs typeface="Microsoft Sans Serif" panose="020B0604020202020204" pitchFamily="34" charset="0"/>
              </a:rPr>
              <a:t>Today</a:t>
            </a:r>
            <a:endParaRPr lang="en-GB" altLang="en-US" sz="3600" b="1" dirty="0">
              <a:latin typeface="Microsoft Sans Serif" panose="020B0604020202020204" pitchFamily="34" charset="0"/>
              <a:cs typeface="Microsoft Sans Serif" panose="020B0604020202020204" pitchFamily="34" charset="0"/>
            </a:endParaRPr>
          </a:p>
        </p:txBody>
      </p:sp>
      <p:sp>
        <p:nvSpPr>
          <p:cNvPr id="3" name="Content Placeholder 2"/>
          <p:cNvSpPr>
            <a:spLocks noGrp="1"/>
          </p:cNvSpPr>
          <p:nvPr>
            <p:ph sz="half" idx="2"/>
          </p:nvPr>
        </p:nvSpPr>
        <p:spPr/>
        <p:txBody>
          <a:bodyPr/>
          <a:lstStyle/>
          <a:p>
            <a:pPr eaLnBrk="1" fontAlgn="auto" hangingPunct="1">
              <a:spcBef>
                <a:spcPts val="0"/>
              </a:spcBef>
              <a:spcAft>
                <a:spcPts val="0"/>
              </a:spcAft>
              <a:buClrTx/>
            </a:pPr>
            <a:endParaRPr lang="en-US" sz="1800" dirty="0" smtClean="0"/>
          </a:p>
          <a:p>
            <a:pPr eaLnBrk="1" fontAlgn="auto" hangingPunct="1">
              <a:spcBef>
                <a:spcPts val="0"/>
              </a:spcBef>
              <a:spcAft>
                <a:spcPts val="0"/>
              </a:spcAft>
              <a:buClrTx/>
            </a:pPr>
            <a:r>
              <a:rPr lang="en-US" sz="1800" dirty="0" smtClean="0"/>
              <a:t>What </a:t>
            </a:r>
            <a:r>
              <a:rPr lang="en-US" sz="1800" dirty="0"/>
              <a:t>proportion of reports can be expected online? </a:t>
            </a:r>
          </a:p>
          <a:p>
            <a:pPr eaLnBrk="1" fontAlgn="auto" hangingPunct="1">
              <a:spcBef>
                <a:spcPts val="0"/>
              </a:spcBef>
              <a:spcAft>
                <a:spcPts val="0"/>
              </a:spcAft>
              <a:buClrTx/>
            </a:pPr>
            <a:r>
              <a:rPr lang="en-US" sz="1800" dirty="0"/>
              <a:t>Will this deliver savings to the service? </a:t>
            </a:r>
          </a:p>
          <a:p>
            <a:pPr eaLnBrk="1" fontAlgn="auto" hangingPunct="1">
              <a:spcBef>
                <a:spcPts val="0"/>
              </a:spcBef>
              <a:spcAft>
                <a:spcPts val="0"/>
              </a:spcAft>
              <a:buClrTx/>
            </a:pPr>
            <a:r>
              <a:rPr lang="en-US" sz="1800" dirty="0"/>
              <a:t>Are there technical barriers to overcome? </a:t>
            </a:r>
          </a:p>
          <a:p>
            <a:pPr marL="0" marR="0" lvl="0" indent="0" defTabSz="914400" eaLnBrk="1" fontAlgn="auto" latinLnBrk="0" hangingPunct="1">
              <a:lnSpc>
                <a:spcPct val="100000"/>
              </a:lnSpc>
              <a:spcBef>
                <a:spcPts val="0"/>
              </a:spcBef>
              <a:spcAft>
                <a:spcPts val="0"/>
              </a:spcAft>
              <a:buClrTx/>
              <a:buSzTx/>
              <a:buFontTx/>
              <a:buNone/>
              <a:tabLst/>
              <a:defRPr/>
            </a:pPr>
            <a:endParaRPr lang="en-US" sz="1800" dirty="0"/>
          </a:p>
          <a:p>
            <a:pPr marL="0" marR="0" lvl="0" indent="0" defTabSz="914400" eaLnBrk="1" fontAlgn="auto" latinLnBrk="0" hangingPunct="1">
              <a:lnSpc>
                <a:spcPct val="100000"/>
              </a:lnSpc>
              <a:spcBef>
                <a:spcPts val="0"/>
              </a:spcBef>
              <a:spcAft>
                <a:spcPts val="0"/>
              </a:spcAft>
              <a:buClrTx/>
              <a:buSzTx/>
              <a:buFontTx/>
              <a:buNone/>
              <a:tabLst/>
              <a:defRPr/>
            </a:pPr>
            <a:endParaRPr lang="en-US" sz="1800" dirty="0"/>
          </a:p>
          <a:p>
            <a:pPr marL="0" marR="0" lvl="0" indent="0" defTabSz="914400" eaLnBrk="1" fontAlgn="auto" latinLnBrk="0" hangingPunct="1">
              <a:lnSpc>
                <a:spcPct val="100000"/>
              </a:lnSpc>
              <a:spcBef>
                <a:spcPts val="0"/>
              </a:spcBef>
              <a:spcAft>
                <a:spcPts val="0"/>
              </a:spcAft>
              <a:buClrTx/>
              <a:buSzTx/>
              <a:buFontTx/>
              <a:buNone/>
              <a:tabLst/>
              <a:defRPr/>
            </a:pPr>
            <a:r>
              <a:rPr lang="en-US" sz="1800" dirty="0"/>
              <a:t>So, let’s start by thinking about technology in connection with channel shift, </a:t>
            </a:r>
            <a:r>
              <a:rPr lang="en-US" sz="1800" dirty="0" smtClean="0"/>
              <a:t>specifically getting tenants to report repairs online</a:t>
            </a:r>
            <a:r>
              <a:rPr lang="en-US" sz="1800" dirty="0"/>
              <a:t>.</a:t>
            </a:r>
          </a:p>
          <a:p>
            <a:pPr marL="0" indent="0">
              <a:buNone/>
            </a:pPr>
            <a:endParaRPr lang="en-US" dirty="0"/>
          </a:p>
        </p:txBody>
      </p:sp>
    </p:spTree>
  </p:cSld>
  <p:clrMapOvr>
    <a:masterClrMapping/>
  </p:clrMapOvr>
  <p:transition advClick="0"/>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8130" name="Picture 1"/>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8131" name="TextBox 1"/>
          <p:cNvSpPr txBox="1">
            <a:spLocks noChangeArrowheads="1"/>
          </p:cNvSpPr>
          <p:nvPr/>
        </p:nvSpPr>
        <p:spPr bwMode="auto">
          <a:xfrm>
            <a:off x="5435600" y="663575"/>
            <a:ext cx="360045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Verdana" panose="020B0604030504040204" pitchFamily="34" charset="0"/>
                <a:cs typeface="Arial" panose="020B0604020202020204" pitchFamily="34" charset="0"/>
              </a:defRPr>
            </a:lvl1pPr>
            <a:lvl2pPr marL="742950" indent="-285750">
              <a:defRPr>
                <a:solidFill>
                  <a:schemeClr val="tx1"/>
                </a:solidFill>
                <a:latin typeface="Verdana" panose="020B0604030504040204" pitchFamily="34" charset="0"/>
                <a:cs typeface="Arial" panose="020B0604020202020204" pitchFamily="34" charset="0"/>
              </a:defRPr>
            </a:lvl2pPr>
            <a:lvl3pPr marL="1143000" indent="-228600">
              <a:defRPr>
                <a:solidFill>
                  <a:schemeClr val="tx1"/>
                </a:solidFill>
                <a:latin typeface="Verdana" panose="020B0604030504040204" pitchFamily="34" charset="0"/>
                <a:cs typeface="Arial" panose="020B0604020202020204" pitchFamily="34" charset="0"/>
              </a:defRPr>
            </a:lvl3pPr>
            <a:lvl4pPr marL="1600200" indent="-228600">
              <a:defRPr>
                <a:solidFill>
                  <a:schemeClr val="tx1"/>
                </a:solidFill>
                <a:latin typeface="Verdana" panose="020B0604030504040204" pitchFamily="34" charset="0"/>
                <a:cs typeface="Arial" panose="020B0604020202020204" pitchFamily="34" charset="0"/>
              </a:defRPr>
            </a:lvl4pPr>
            <a:lvl5pPr marL="2057400" indent="-228600">
              <a:defRPr>
                <a:solidFill>
                  <a:schemeClr val="tx1"/>
                </a:solidFill>
                <a:latin typeface="Verdan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9pPr>
          </a:lstStyle>
          <a:p>
            <a:pPr algn="r"/>
            <a:r>
              <a:rPr lang="en-GB" altLang="en-US" sz="3200" b="1" dirty="0" smtClean="0">
                <a:solidFill>
                  <a:schemeClr val="bg1"/>
                </a:solidFill>
                <a:latin typeface="Microsoft Sans Serif" panose="020B0604020202020204" pitchFamily="34" charset="0"/>
                <a:cs typeface="Microsoft Sans Serif" panose="020B0604020202020204" pitchFamily="34" charset="0"/>
              </a:rPr>
              <a:t>To find out more</a:t>
            </a:r>
            <a:endParaRPr lang="en-GB" altLang="en-US" sz="3200" b="1" dirty="0">
              <a:solidFill>
                <a:schemeClr val="bg1"/>
              </a:solidFill>
              <a:latin typeface="Microsoft Sans Serif" panose="020B0604020202020204" pitchFamily="34" charset="0"/>
              <a:cs typeface="Microsoft Sans Serif" panose="020B0604020202020204" pitchFamily="34" charset="0"/>
            </a:endParaRPr>
          </a:p>
        </p:txBody>
      </p:sp>
      <p:sp>
        <p:nvSpPr>
          <p:cNvPr id="50180" name="TextBox 2"/>
          <p:cNvSpPr txBox="1">
            <a:spLocks noChangeArrowheads="1"/>
          </p:cNvSpPr>
          <p:nvPr/>
        </p:nvSpPr>
        <p:spPr bwMode="auto">
          <a:xfrm>
            <a:off x="103188" y="2043113"/>
            <a:ext cx="8964612" cy="32008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Verdana" panose="020B0604030504040204" pitchFamily="34" charset="0"/>
                <a:cs typeface="Arial" panose="020B0604020202020204" pitchFamily="34" charset="0"/>
              </a:defRPr>
            </a:lvl1pPr>
            <a:lvl2pPr marL="742950" indent="-285750">
              <a:defRPr>
                <a:solidFill>
                  <a:schemeClr val="tx1"/>
                </a:solidFill>
                <a:latin typeface="Verdana" panose="020B0604030504040204" pitchFamily="34" charset="0"/>
                <a:cs typeface="Arial" panose="020B0604020202020204" pitchFamily="34" charset="0"/>
              </a:defRPr>
            </a:lvl2pPr>
            <a:lvl3pPr marL="1143000" indent="-228600">
              <a:defRPr>
                <a:solidFill>
                  <a:schemeClr val="tx1"/>
                </a:solidFill>
                <a:latin typeface="Verdana" panose="020B0604030504040204" pitchFamily="34" charset="0"/>
                <a:cs typeface="Arial" panose="020B0604020202020204" pitchFamily="34" charset="0"/>
              </a:defRPr>
            </a:lvl3pPr>
            <a:lvl4pPr marL="1600200" indent="-228600">
              <a:defRPr>
                <a:solidFill>
                  <a:schemeClr val="tx1"/>
                </a:solidFill>
                <a:latin typeface="Verdana" panose="020B0604030504040204" pitchFamily="34" charset="0"/>
                <a:cs typeface="Arial" panose="020B0604020202020204" pitchFamily="34" charset="0"/>
              </a:defRPr>
            </a:lvl4pPr>
            <a:lvl5pPr marL="2057400" indent="-228600">
              <a:defRPr>
                <a:solidFill>
                  <a:schemeClr val="tx1"/>
                </a:solidFill>
                <a:latin typeface="Verdan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9pPr>
          </a:lstStyle>
          <a:p>
            <a:pPr algn="ctr">
              <a:buClr>
                <a:srgbClr val="FF0066"/>
              </a:buClr>
              <a:defRPr/>
            </a:pPr>
            <a:endParaRPr lang="en-GB" altLang="en-US" sz="2800" dirty="0">
              <a:latin typeface="Microsoft Sans Serif" panose="020B0604020202020204" pitchFamily="34" charset="0"/>
              <a:cs typeface="Microsoft Sans Serif" panose="020B0604020202020204" pitchFamily="34" charset="0"/>
            </a:endParaRPr>
          </a:p>
          <a:p>
            <a:pPr algn="ctr">
              <a:buClr>
                <a:srgbClr val="FF0066"/>
              </a:buClr>
              <a:defRPr/>
            </a:pPr>
            <a:r>
              <a:rPr lang="en-GB" altLang="en-US" sz="2800" dirty="0">
                <a:solidFill>
                  <a:schemeClr val="bg1">
                    <a:lumMod val="50000"/>
                  </a:schemeClr>
                </a:solidFill>
                <a:latin typeface="Microsoft Sans Serif" panose="020B0604020202020204" pitchFamily="34" charset="0"/>
                <a:cs typeface="Microsoft Sans Serif" panose="020B0604020202020204" pitchFamily="34" charset="0"/>
              </a:rPr>
              <a:t>anna.ohalloran@justhousinggroup.co.uk</a:t>
            </a:r>
          </a:p>
          <a:p>
            <a:pPr algn="ctr">
              <a:buClr>
                <a:srgbClr val="FF0066"/>
              </a:buClr>
              <a:defRPr/>
            </a:pPr>
            <a:endParaRPr lang="en-GB" altLang="en-US" sz="3200" dirty="0">
              <a:latin typeface="Microsoft Sans Serif" panose="020B0604020202020204" pitchFamily="34" charset="0"/>
              <a:cs typeface="Microsoft Sans Serif" panose="020B0604020202020204" pitchFamily="34" charset="0"/>
            </a:endParaRPr>
          </a:p>
          <a:p>
            <a:pPr algn="ctr">
              <a:buClr>
                <a:srgbClr val="FF0066"/>
              </a:buClr>
              <a:defRPr/>
            </a:pPr>
            <a:r>
              <a:rPr lang="en-GB" altLang="en-US" sz="3200" dirty="0" smtClean="0">
                <a:solidFill>
                  <a:srgbClr val="F46F37"/>
                </a:solidFill>
                <a:latin typeface="Microsoft Sans Serif" panose="020B0604020202020204" pitchFamily="34" charset="0"/>
                <a:cs typeface="Microsoft Sans Serif" panose="020B0604020202020204" pitchFamily="34" charset="0"/>
                <a:hlinkClick r:id="rId3"/>
              </a:rPr>
              <a:t>www.justhousinggroup.co.uk</a:t>
            </a:r>
            <a:endParaRPr lang="en-GB" altLang="en-US" sz="3200" dirty="0" smtClean="0">
              <a:solidFill>
                <a:srgbClr val="F46F37"/>
              </a:solidFill>
              <a:latin typeface="Microsoft Sans Serif" panose="020B0604020202020204" pitchFamily="34" charset="0"/>
              <a:cs typeface="Microsoft Sans Serif" panose="020B0604020202020204" pitchFamily="34" charset="0"/>
            </a:endParaRPr>
          </a:p>
          <a:p>
            <a:pPr algn="ctr">
              <a:buClr>
                <a:srgbClr val="FF0066"/>
              </a:buClr>
              <a:defRPr/>
            </a:pPr>
            <a:endParaRPr lang="en-GB" altLang="en-US" sz="3200" dirty="0" smtClean="0">
              <a:solidFill>
                <a:srgbClr val="F46F37"/>
              </a:solidFill>
              <a:latin typeface="Microsoft Sans Serif" panose="020B0604020202020204" pitchFamily="34" charset="0"/>
              <a:cs typeface="Microsoft Sans Serif" panose="020B0604020202020204" pitchFamily="34" charset="0"/>
            </a:endParaRPr>
          </a:p>
          <a:p>
            <a:pPr algn="ctr">
              <a:buClr>
                <a:srgbClr val="FF0066"/>
              </a:buClr>
              <a:defRPr/>
            </a:pPr>
            <a:r>
              <a:rPr lang="en-GB" altLang="en-US" sz="3200" dirty="0" smtClean="0">
                <a:solidFill>
                  <a:srgbClr val="F46F37"/>
                </a:solidFill>
                <a:latin typeface="Microsoft Sans Serif" panose="020B0604020202020204" pitchFamily="34" charset="0"/>
                <a:cs typeface="Microsoft Sans Serif" panose="020B0604020202020204" pitchFamily="34" charset="0"/>
              </a:rPr>
              <a:t>07912110078</a:t>
            </a:r>
            <a:endParaRPr lang="en-GB" altLang="en-US" sz="3200" dirty="0">
              <a:solidFill>
                <a:srgbClr val="F46F37"/>
              </a:solidFill>
              <a:latin typeface="Microsoft Sans Serif" panose="020B0604020202020204" pitchFamily="34" charset="0"/>
              <a:cs typeface="Microsoft Sans Serif" panose="020B0604020202020204" pitchFamily="34" charset="0"/>
            </a:endParaRPr>
          </a:p>
          <a:p>
            <a:pPr>
              <a:buClr>
                <a:srgbClr val="FF0066"/>
              </a:buClr>
              <a:buFont typeface="AvantGarde" pitchFamily="34" charset="0"/>
              <a:buChar char="⌂"/>
              <a:defRPr/>
            </a:pPr>
            <a:endParaRPr lang="en-GB" altLang="en-US" dirty="0"/>
          </a:p>
        </p:txBody>
      </p:sp>
    </p:spTree>
  </p:cSld>
  <p:clrMapOvr>
    <a:masterClrMapping/>
  </p:clrMapOvr>
  <p:transition advClick="0"/>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4" name="Picture 1"/>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588" y="-28575"/>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3555" name="TextBox 9"/>
          <p:cNvSpPr txBox="1">
            <a:spLocks noChangeArrowheads="1"/>
          </p:cNvSpPr>
          <p:nvPr/>
        </p:nvSpPr>
        <p:spPr bwMode="auto">
          <a:xfrm>
            <a:off x="650875" y="1865312"/>
            <a:ext cx="3671887" cy="101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Verdana" panose="020B0604030504040204" pitchFamily="34" charset="0"/>
                <a:cs typeface="Arial" panose="020B0604020202020204" pitchFamily="34" charset="0"/>
              </a:defRPr>
            </a:lvl1pPr>
            <a:lvl2pPr marL="742950" indent="-285750">
              <a:defRPr>
                <a:solidFill>
                  <a:schemeClr val="tx1"/>
                </a:solidFill>
                <a:latin typeface="Verdana" panose="020B0604030504040204" pitchFamily="34" charset="0"/>
                <a:cs typeface="Arial" panose="020B0604020202020204" pitchFamily="34" charset="0"/>
              </a:defRPr>
            </a:lvl2pPr>
            <a:lvl3pPr marL="1143000" indent="-228600">
              <a:defRPr>
                <a:solidFill>
                  <a:schemeClr val="tx1"/>
                </a:solidFill>
                <a:latin typeface="Verdana" panose="020B0604030504040204" pitchFamily="34" charset="0"/>
                <a:cs typeface="Arial" panose="020B0604020202020204" pitchFamily="34" charset="0"/>
              </a:defRPr>
            </a:lvl3pPr>
            <a:lvl4pPr marL="1600200" indent="-228600">
              <a:defRPr>
                <a:solidFill>
                  <a:schemeClr val="tx1"/>
                </a:solidFill>
                <a:latin typeface="Verdana" panose="020B0604030504040204" pitchFamily="34" charset="0"/>
                <a:cs typeface="Arial" panose="020B0604020202020204" pitchFamily="34" charset="0"/>
              </a:defRPr>
            </a:lvl4pPr>
            <a:lvl5pPr marL="2057400" indent="-228600">
              <a:defRPr>
                <a:solidFill>
                  <a:schemeClr val="tx1"/>
                </a:solidFill>
                <a:latin typeface="Verdan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9pPr>
          </a:lstStyle>
          <a:p>
            <a:endParaRPr lang="en-GB" altLang="en-US" sz="3200" dirty="0"/>
          </a:p>
          <a:p>
            <a:r>
              <a:rPr lang="en-GB" altLang="en-US" sz="2800" dirty="0" smtClean="0"/>
              <a:t>Remember this?</a:t>
            </a:r>
            <a:endParaRPr lang="en-GB" altLang="en-US" sz="2800" dirty="0"/>
          </a:p>
        </p:txBody>
      </p:sp>
      <p:sp>
        <p:nvSpPr>
          <p:cNvPr id="23556" name="Title 5"/>
          <p:cNvSpPr>
            <a:spLocks noGrp="1"/>
          </p:cNvSpPr>
          <p:nvPr>
            <p:ph type="title"/>
          </p:nvPr>
        </p:nvSpPr>
        <p:spPr/>
        <p:txBody>
          <a:bodyPr/>
          <a:lstStyle/>
          <a:p>
            <a:r>
              <a:rPr lang="en-GB" altLang="en-US" sz="3600" b="1" dirty="0" smtClean="0">
                <a:latin typeface="Microsoft Sans Serif" panose="020B0604020202020204" pitchFamily="34" charset="0"/>
                <a:cs typeface="Microsoft Sans Serif" panose="020B0604020202020204" pitchFamily="34" charset="0"/>
              </a:rPr>
              <a:t>Are we doing all we can?</a:t>
            </a:r>
            <a:endParaRPr lang="en-GB" altLang="en-US" sz="3600" b="1" dirty="0">
              <a:latin typeface="Microsoft Sans Serif" panose="020B0604020202020204" pitchFamily="34" charset="0"/>
              <a:cs typeface="Microsoft Sans Serif" panose="020B0604020202020204" pitchFamily="34" charset="0"/>
            </a:endParaRPr>
          </a:p>
        </p:txBody>
      </p:sp>
      <p:sp>
        <p:nvSpPr>
          <p:cNvPr id="3" name="Content Placeholder 2"/>
          <p:cNvSpPr>
            <a:spLocks noGrp="1"/>
          </p:cNvSpPr>
          <p:nvPr>
            <p:ph sz="half" idx="2"/>
          </p:nvPr>
        </p:nvSpPr>
        <p:spPr>
          <a:xfrm>
            <a:off x="5110162" y="1628775"/>
            <a:ext cx="3782318" cy="4267200"/>
          </a:xfrm>
        </p:spPr>
        <p:txBody>
          <a:bodyPr/>
          <a:lstStyle/>
          <a:p>
            <a:pPr marL="0" indent="0" eaLnBrk="1" fontAlgn="auto" hangingPunct="1">
              <a:spcBef>
                <a:spcPts val="0"/>
              </a:spcBef>
              <a:spcAft>
                <a:spcPts val="0"/>
              </a:spcAft>
              <a:buClrTx/>
              <a:buNone/>
            </a:pPr>
            <a:endParaRPr lang="en-US" dirty="0" smtClean="0"/>
          </a:p>
          <a:p>
            <a:pPr marL="0" indent="0" eaLnBrk="1" fontAlgn="auto" hangingPunct="1">
              <a:spcBef>
                <a:spcPts val="0"/>
              </a:spcBef>
              <a:spcAft>
                <a:spcPts val="0"/>
              </a:spcAft>
              <a:buClrTx/>
              <a:buNone/>
            </a:pPr>
            <a:endParaRPr lang="en-US" dirty="0"/>
          </a:p>
          <a:p>
            <a:pPr marL="0" indent="0" eaLnBrk="1" fontAlgn="auto" hangingPunct="1">
              <a:spcBef>
                <a:spcPts val="0"/>
              </a:spcBef>
              <a:spcAft>
                <a:spcPts val="0"/>
              </a:spcAft>
              <a:buClrTx/>
              <a:buNone/>
            </a:pPr>
            <a:r>
              <a:rPr lang="en-US" sz="2400" dirty="0" smtClean="0"/>
              <a:t>Actually </a:t>
            </a:r>
            <a:r>
              <a:rPr lang="en-US" sz="2400" dirty="0"/>
              <a:t>if you build, market and sell it really well they will come……</a:t>
            </a:r>
          </a:p>
          <a:p>
            <a:pPr marL="0" marR="0" lvl="0" indent="0" defTabSz="914400" eaLnBrk="1" fontAlgn="auto" latinLnBrk="0" hangingPunct="1">
              <a:lnSpc>
                <a:spcPct val="100000"/>
              </a:lnSpc>
              <a:spcBef>
                <a:spcPts val="0"/>
              </a:spcBef>
              <a:spcAft>
                <a:spcPts val="0"/>
              </a:spcAft>
              <a:buClrTx/>
              <a:buSzTx/>
              <a:buFontTx/>
              <a:buNone/>
              <a:tabLst/>
              <a:defRPr/>
            </a:pPr>
            <a:endParaRPr lang="en-US" dirty="0"/>
          </a:p>
        </p:txBody>
      </p:sp>
      <p:pic>
        <p:nvPicPr>
          <p:cNvPr id="9" name="Picture 8"/>
          <p:cNvPicPr>
            <a:picLocks noChangeAspect="1"/>
          </p:cNvPicPr>
          <p:nvPr/>
        </p:nvPicPr>
        <p:blipFill>
          <a:blip r:embed="rId4" cstate="print"/>
          <a:stretch>
            <a:fillRect/>
          </a:stretch>
        </p:blipFill>
        <p:spPr>
          <a:xfrm>
            <a:off x="346131" y="3068638"/>
            <a:ext cx="4419488" cy="2474913"/>
          </a:xfrm>
          <a:prstGeom prst="rect">
            <a:avLst/>
          </a:prstGeom>
        </p:spPr>
      </p:pic>
    </p:spTree>
    <p:extLst>
      <p:ext uri="{BB962C8B-B14F-4D97-AF65-F5344CB8AC3E}">
        <p14:creationId xmlns:p14="http://schemas.microsoft.com/office/powerpoint/2010/main" val="1842743738"/>
      </p:ext>
    </p:extLst>
  </p:cSld>
  <p:clrMapOvr>
    <a:masterClrMapping/>
  </p:clrMapOvr>
  <p:transition advClick="0"/>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4" name="Picture 1"/>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588" y="-28575"/>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3555" name="TextBox 9"/>
          <p:cNvSpPr txBox="1">
            <a:spLocks noChangeArrowheads="1"/>
          </p:cNvSpPr>
          <p:nvPr/>
        </p:nvSpPr>
        <p:spPr bwMode="auto">
          <a:xfrm>
            <a:off x="395288" y="2276475"/>
            <a:ext cx="3671887" cy="862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Verdana" panose="020B0604030504040204" pitchFamily="34" charset="0"/>
                <a:cs typeface="Arial" panose="020B0604020202020204" pitchFamily="34" charset="0"/>
              </a:defRPr>
            </a:lvl1pPr>
            <a:lvl2pPr marL="742950" indent="-285750">
              <a:defRPr>
                <a:solidFill>
                  <a:schemeClr val="tx1"/>
                </a:solidFill>
                <a:latin typeface="Verdana" panose="020B0604030504040204" pitchFamily="34" charset="0"/>
                <a:cs typeface="Arial" panose="020B0604020202020204" pitchFamily="34" charset="0"/>
              </a:defRPr>
            </a:lvl2pPr>
            <a:lvl3pPr marL="1143000" indent="-228600">
              <a:defRPr>
                <a:solidFill>
                  <a:schemeClr val="tx1"/>
                </a:solidFill>
                <a:latin typeface="Verdana" panose="020B0604030504040204" pitchFamily="34" charset="0"/>
                <a:cs typeface="Arial" panose="020B0604020202020204" pitchFamily="34" charset="0"/>
              </a:defRPr>
            </a:lvl3pPr>
            <a:lvl4pPr marL="1600200" indent="-228600">
              <a:defRPr>
                <a:solidFill>
                  <a:schemeClr val="tx1"/>
                </a:solidFill>
                <a:latin typeface="Verdana" panose="020B0604030504040204" pitchFamily="34" charset="0"/>
                <a:cs typeface="Arial" panose="020B0604020202020204" pitchFamily="34" charset="0"/>
              </a:defRPr>
            </a:lvl4pPr>
            <a:lvl5pPr marL="2057400" indent="-228600">
              <a:defRPr>
                <a:solidFill>
                  <a:schemeClr val="tx1"/>
                </a:solidFill>
                <a:latin typeface="Verdan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9pPr>
          </a:lstStyle>
          <a:p>
            <a:endParaRPr lang="en-GB" altLang="en-US" sz="3200"/>
          </a:p>
          <a:p>
            <a:endParaRPr lang="en-GB" altLang="en-US"/>
          </a:p>
        </p:txBody>
      </p:sp>
      <p:sp>
        <p:nvSpPr>
          <p:cNvPr id="23556" name="Title 5"/>
          <p:cNvSpPr>
            <a:spLocks noGrp="1"/>
          </p:cNvSpPr>
          <p:nvPr>
            <p:ph type="title"/>
          </p:nvPr>
        </p:nvSpPr>
        <p:spPr/>
        <p:txBody>
          <a:bodyPr/>
          <a:lstStyle/>
          <a:p>
            <a:r>
              <a:rPr lang="en-GB" altLang="en-US" sz="3600" b="1" dirty="0" smtClean="0">
                <a:latin typeface="Microsoft Sans Serif" panose="020B0604020202020204" pitchFamily="34" charset="0"/>
                <a:cs typeface="Microsoft Sans Serif" panose="020B0604020202020204" pitchFamily="34" charset="0"/>
              </a:rPr>
              <a:t>Factors influencing channel usage</a:t>
            </a:r>
            <a:endParaRPr lang="en-GB" altLang="en-US" sz="3600" b="1" dirty="0">
              <a:latin typeface="Microsoft Sans Serif" panose="020B0604020202020204" pitchFamily="34" charset="0"/>
              <a:cs typeface="Microsoft Sans Serif" panose="020B0604020202020204" pitchFamily="34" charset="0"/>
            </a:endParaRPr>
          </a:p>
        </p:txBody>
      </p:sp>
      <p:sp>
        <p:nvSpPr>
          <p:cNvPr id="2" name="Content Placeholder 1"/>
          <p:cNvSpPr>
            <a:spLocks noGrp="1"/>
          </p:cNvSpPr>
          <p:nvPr>
            <p:ph sz="half" idx="1"/>
          </p:nvPr>
        </p:nvSpPr>
        <p:spPr>
          <a:xfrm>
            <a:off x="536575" y="1894205"/>
            <a:ext cx="3924300" cy="4267200"/>
          </a:xfrm>
        </p:spPr>
        <p:txBody>
          <a:bodyPr/>
          <a:lstStyle/>
          <a:p>
            <a:r>
              <a:rPr lang="en-US" dirty="0"/>
              <a:t>Access</a:t>
            </a:r>
          </a:p>
          <a:p>
            <a:r>
              <a:rPr lang="en-US" dirty="0"/>
              <a:t>Awareness</a:t>
            </a:r>
          </a:p>
          <a:p>
            <a:r>
              <a:rPr lang="en-US" dirty="0"/>
              <a:t>Trust</a:t>
            </a:r>
          </a:p>
          <a:p>
            <a:r>
              <a:rPr lang="en-US" dirty="0"/>
              <a:t>Motivation</a:t>
            </a:r>
          </a:p>
          <a:p>
            <a:r>
              <a:rPr lang="en-US" dirty="0"/>
              <a:t>Ability</a:t>
            </a:r>
          </a:p>
          <a:p>
            <a:r>
              <a:rPr lang="en-US" dirty="0"/>
              <a:t>Trigger</a:t>
            </a:r>
          </a:p>
          <a:p>
            <a:r>
              <a:rPr lang="en-US" dirty="0"/>
              <a:t>Experience</a:t>
            </a:r>
          </a:p>
          <a:p>
            <a:endParaRPr lang="en-US" dirty="0"/>
          </a:p>
        </p:txBody>
      </p:sp>
      <p:sp>
        <p:nvSpPr>
          <p:cNvPr id="3" name="Content Placeholder 2"/>
          <p:cNvSpPr>
            <a:spLocks noGrp="1"/>
          </p:cNvSpPr>
          <p:nvPr>
            <p:ph sz="half" idx="2"/>
          </p:nvPr>
        </p:nvSpPr>
        <p:spPr>
          <a:xfrm>
            <a:off x="4602162" y="1894205"/>
            <a:ext cx="3924300" cy="4267200"/>
          </a:xfrm>
        </p:spPr>
        <p:txBody>
          <a:bodyPr/>
          <a:lstStyle/>
          <a:p>
            <a:pPr marL="0" indent="0">
              <a:buNone/>
            </a:pPr>
            <a:r>
              <a:rPr lang="en-US" sz="2400" dirty="0"/>
              <a:t>The relevance of each factor will vary from organisation to organisation, with each having its own profile of priorities.</a:t>
            </a:r>
          </a:p>
          <a:p>
            <a:pPr marL="0" indent="0">
              <a:buNone/>
            </a:pPr>
            <a:endParaRPr lang="en-US" sz="2400" dirty="0"/>
          </a:p>
          <a:p>
            <a:pPr marL="0" indent="0">
              <a:buNone/>
            </a:pPr>
            <a:r>
              <a:rPr lang="en-US" sz="2400" dirty="0"/>
              <a:t>Do you know which is the biggest issue for your organisation? </a:t>
            </a:r>
          </a:p>
          <a:p>
            <a:endParaRPr lang="en-US" dirty="0"/>
          </a:p>
        </p:txBody>
      </p:sp>
    </p:spTree>
    <p:extLst>
      <p:ext uri="{BB962C8B-B14F-4D97-AF65-F5344CB8AC3E}">
        <p14:creationId xmlns:p14="http://schemas.microsoft.com/office/powerpoint/2010/main" val="1877695049"/>
      </p:ext>
    </p:extLst>
  </p:cSld>
  <p:clrMapOvr>
    <a:masterClrMapping/>
  </p:clrMapOvr>
  <p:transition advClick="0"/>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4" name="Picture 1"/>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588" y="-28575"/>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3555" name="TextBox 9"/>
          <p:cNvSpPr txBox="1">
            <a:spLocks noChangeArrowheads="1"/>
          </p:cNvSpPr>
          <p:nvPr/>
        </p:nvSpPr>
        <p:spPr bwMode="auto">
          <a:xfrm>
            <a:off x="395288" y="1917701"/>
            <a:ext cx="5916587" cy="44012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Verdana" panose="020B0604030504040204" pitchFamily="34" charset="0"/>
                <a:cs typeface="Arial" panose="020B0604020202020204" pitchFamily="34" charset="0"/>
              </a:defRPr>
            </a:lvl1pPr>
            <a:lvl2pPr marL="742950" indent="-285750">
              <a:defRPr>
                <a:solidFill>
                  <a:schemeClr val="tx1"/>
                </a:solidFill>
                <a:latin typeface="Verdana" panose="020B0604030504040204" pitchFamily="34" charset="0"/>
                <a:cs typeface="Arial" panose="020B0604020202020204" pitchFamily="34" charset="0"/>
              </a:defRPr>
            </a:lvl2pPr>
            <a:lvl3pPr marL="1143000" indent="-228600">
              <a:defRPr>
                <a:solidFill>
                  <a:schemeClr val="tx1"/>
                </a:solidFill>
                <a:latin typeface="Verdana" panose="020B0604030504040204" pitchFamily="34" charset="0"/>
                <a:cs typeface="Arial" panose="020B0604020202020204" pitchFamily="34" charset="0"/>
              </a:defRPr>
            </a:lvl3pPr>
            <a:lvl4pPr marL="1600200" indent="-228600">
              <a:defRPr>
                <a:solidFill>
                  <a:schemeClr val="tx1"/>
                </a:solidFill>
                <a:latin typeface="Verdana" panose="020B0604030504040204" pitchFamily="34" charset="0"/>
                <a:cs typeface="Arial" panose="020B0604020202020204" pitchFamily="34" charset="0"/>
              </a:defRPr>
            </a:lvl4pPr>
            <a:lvl5pPr marL="2057400" indent="-228600">
              <a:defRPr>
                <a:solidFill>
                  <a:schemeClr val="tx1"/>
                </a:solidFill>
                <a:latin typeface="Verdan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9pPr>
          </a:lstStyle>
          <a:p>
            <a:pPr marL="342900" indent="-342900">
              <a:buFont typeface="Wingdings" charset="2"/>
              <a:buChar char="ü"/>
            </a:pPr>
            <a:r>
              <a:rPr lang="en-US" sz="2000" dirty="0" smtClean="0"/>
              <a:t>ACCESS </a:t>
            </a:r>
            <a:r>
              <a:rPr lang="en-US" sz="2000" dirty="0"/>
              <a:t>– is the channel available to the tenant?</a:t>
            </a:r>
          </a:p>
          <a:p>
            <a:pPr marL="342900" indent="-342900">
              <a:buFont typeface="Wingdings" charset="2"/>
              <a:buChar char="ü"/>
            </a:pPr>
            <a:r>
              <a:rPr lang="en-US" sz="2000" dirty="0" smtClean="0"/>
              <a:t>AWARENESS </a:t>
            </a:r>
            <a:r>
              <a:rPr lang="en-US" sz="2000" dirty="0"/>
              <a:t>– is the tenant aware of the channel?</a:t>
            </a:r>
          </a:p>
          <a:p>
            <a:pPr marL="342900" indent="-342900">
              <a:buFont typeface="Wingdings" charset="2"/>
              <a:buChar char="ü"/>
            </a:pPr>
            <a:r>
              <a:rPr lang="en-US" sz="2000" dirty="0" smtClean="0"/>
              <a:t>TRUST </a:t>
            </a:r>
            <a:r>
              <a:rPr lang="en-US" sz="2000" dirty="0"/>
              <a:t>– does the tenant trust the channel and the organisation?</a:t>
            </a:r>
          </a:p>
          <a:p>
            <a:pPr marL="342900" indent="-342900">
              <a:buFont typeface="Wingdings" charset="2"/>
              <a:buChar char="ü"/>
            </a:pPr>
            <a:r>
              <a:rPr lang="en-US" sz="2000" dirty="0" smtClean="0"/>
              <a:t>MOTIVATION </a:t>
            </a:r>
            <a:r>
              <a:rPr lang="en-US" sz="2000" dirty="0"/>
              <a:t>– what benefits will the tenant get from using the channel?</a:t>
            </a:r>
          </a:p>
          <a:p>
            <a:pPr marL="342900" indent="-342900">
              <a:buFont typeface="Wingdings" charset="2"/>
              <a:buChar char="ü"/>
            </a:pPr>
            <a:r>
              <a:rPr lang="en-US" sz="2000" dirty="0" smtClean="0"/>
              <a:t>ABILITY </a:t>
            </a:r>
            <a:r>
              <a:rPr lang="en-US" sz="2000" dirty="0"/>
              <a:t>– does the tenant have the required skills / equipment?</a:t>
            </a:r>
          </a:p>
          <a:p>
            <a:pPr marL="342900" indent="-342900">
              <a:buFont typeface="Wingdings" charset="2"/>
              <a:buChar char="ü"/>
            </a:pPr>
            <a:r>
              <a:rPr lang="en-US" sz="2000" dirty="0" smtClean="0"/>
              <a:t>TRIGGER </a:t>
            </a:r>
            <a:r>
              <a:rPr lang="en-US" sz="2000" dirty="0"/>
              <a:t>– what can we do to nudge the tenant into trying the channel?</a:t>
            </a:r>
          </a:p>
          <a:p>
            <a:pPr marL="342900" indent="-342900">
              <a:buFont typeface="Wingdings" charset="2"/>
              <a:buChar char="ü"/>
            </a:pPr>
            <a:r>
              <a:rPr lang="en-US" sz="2000" dirty="0" smtClean="0"/>
              <a:t>EXPERIENCE </a:t>
            </a:r>
            <a:r>
              <a:rPr lang="en-US" sz="2000" dirty="0"/>
              <a:t>-  does the channel offer a superior customer experience?</a:t>
            </a:r>
          </a:p>
        </p:txBody>
      </p:sp>
      <p:sp>
        <p:nvSpPr>
          <p:cNvPr id="23556" name="Title 5"/>
          <p:cNvSpPr>
            <a:spLocks noGrp="1"/>
          </p:cNvSpPr>
          <p:nvPr>
            <p:ph type="title"/>
          </p:nvPr>
        </p:nvSpPr>
        <p:spPr>
          <a:xfrm>
            <a:off x="2555875" y="620713"/>
            <a:ext cx="6588125" cy="647700"/>
          </a:xfrm>
        </p:spPr>
        <p:txBody>
          <a:bodyPr/>
          <a:lstStyle/>
          <a:p>
            <a:r>
              <a:rPr lang="en-GB" altLang="en-US" sz="3600" b="1" dirty="0" smtClean="0">
                <a:latin typeface="Microsoft Sans Serif" panose="020B0604020202020204" pitchFamily="34" charset="0"/>
                <a:cs typeface="Microsoft Sans Serif" panose="020B0604020202020204" pitchFamily="34" charset="0"/>
              </a:rPr>
              <a:t>Behavioural Influences</a:t>
            </a:r>
            <a:endParaRPr lang="en-GB" altLang="en-US" sz="3600" b="1" dirty="0">
              <a:latin typeface="Microsoft Sans Serif" panose="020B0604020202020204" pitchFamily="34" charset="0"/>
              <a:cs typeface="Microsoft Sans Serif" panose="020B0604020202020204" pitchFamily="34" charset="0"/>
            </a:endParaRPr>
          </a:p>
        </p:txBody>
      </p:sp>
      <p:pic>
        <p:nvPicPr>
          <p:cNvPr id="2" name="Picture 1"/>
          <p:cNvPicPr>
            <a:picLocks noChangeAspect="1"/>
          </p:cNvPicPr>
          <p:nvPr/>
        </p:nvPicPr>
        <p:blipFill>
          <a:blip r:embed="rId4" cstate="print"/>
          <a:stretch>
            <a:fillRect/>
          </a:stretch>
        </p:blipFill>
        <p:spPr>
          <a:xfrm>
            <a:off x="6516216" y="2852936"/>
            <a:ext cx="2425031" cy="1944216"/>
          </a:xfrm>
          <a:prstGeom prst="rect">
            <a:avLst/>
          </a:prstGeom>
        </p:spPr>
      </p:pic>
    </p:spTree>
    <p:extLst>
      <p:ext uri="{BB962C8B-B14F-4D97-AF65-F5344CB8AC3E}">
        <p14:creationId xmlns:p14="http://schemas.microsoft.com/office/powerpoint/2010/main" val="1038659893"/>
      </p:ext>
    </p:extLst>
  </p:cSld>
  <p:clrMapOvr>
    <a:masterClrMapping/>
  </p:clrMapOvr>
  <p:transition advClick="0"/>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4" name="Picture 1"/>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588" y="-28575"/>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3555" name="TextBox 9"/>
          <p:cNvSpPr txBox="1">
            <a:spLocks noChangeArrowheads="1"/>
          </p:cNvSpPr>
          <p:nvPr/>
        </p:nvSpPr>
        <p:spPr bwMode="auto">
          <a:xfrm>
            <a:off x="395288" y="2276475"/>
            <a:ext cx="8281168" cy="34163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Verdana" panose="020B0604030504040204" pitchFamily="34" charset="0"/>
                <a:cs typeface="Arial" panose="020B0604020202020204" pitchFamily="34" charset="0"/>
              </a:defRPr>
            </a:lvl1pPr>
            <a:lvl2pPr marL="742950" indent="-285750">
              <a:defRPr>
                <a:solidFill>
                  <a:schemeClr val="tx1"/>
                </a:solidFill>
                <a:latin typeface="Verdana" panose="020B0604030504040204" pitchFamily="34" charset="0"/>
                <a:cs typeface="Arial" panose="020B0604020202020204" pitchFamily="34" charset="0"/>
              </a:defRPr>
            </a:lvl2pPr>
            <a:lvl3pPr marL="1143000" indent="-228600">
              <a:defRPr>
                <a:solidFill>
                  <a:schemeClr val="tx1"/>
                </a:solidFill>
                <a:latin typeface="Verdana" panose="020B0604030504040204" pitchFamily="34" charset="0"/>
                <a:cs typeface="Arial" panose="020B0604020202020204" pitchFamily="34" charset="0"/>
              </a:defRPr>
            </a:lvl3pPr>
            <a:lvl4pPr marL="1600200" indent="-228600">
              <a:defRPr>
                <a:solidFill>
                  <a:schemeClr val="tx1"/>
                </a:solidFill>
                <a:latin typeface="Verdana" panose="020B0604030504040204" pitchFamily="34" charset="0"/>
                <a:cs typeface="Arial" panose="020B0604020202020204" pitchFamily="34" charset="0"/>
              </a:defRPr>
            </a:lvl4pPr>
            <a:lvl5pPr marL="2057400" indent="-228600">
              <a:defRPr>
                <a:solidFill>
                  <a:schemeClr val="tx1"/>
                </a:solidFill>
                <a:latin typeface="Verdan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9pPr>
          </a:lstStyle>
          <a:p>
            <a:pPr marL="285750" indent="-285750">
              <a:buFont typeface="Arial" charset="0"/>
              <a:buChar char="•"/>
            </a:pPr>
            <a:r>
              <a:rPr lang="en-US" i="1" dirty="0"/>
              <a:t>I don</a:t>
            </a:r>
            <a:r>
              <a:rPr lang="fr-FR" i="1" dirty="0"/>
              <a:t>’</a:t>
            </a:r>
            <a:r>
              <a:rPr lang="en-US" i="1" dirty="0"/>
              <a:t>t have a computer</a:t>
            </a:r>
          </a:p>
          <a:p>
            <a:pPr marL="285750" indent="-285750">
              <a:buFont typeface="Arial" charset="0"/>
              <a:buChar char="•"/>
            </a:pPr>
            <a:r>
              <a:rPr lang="en-US" i="1" dirty="0"/>
              <a:t>Even if I had one, I wouldn't know how to use it </a:t>
            </a:r>
            <a:endParaRPr lang="en-US" dirty="0"/>
          </a:p>
          <a:p>
            <a:pPr marL="285750" indent="-285750">
              <a:buFont typeface="Arial" charset="0"/>
              <a:buChar char="•"/>
            </a:pPr>
            <a:r>
              <a:rPr lang="en-US" i="1" dirty="0"/>
              <a:t>I’m not confident on a PC</a:t>
            </a:r>
          </a:p>
          <a:p>
            <a:pPr marL="285750" indent="-285750">
              <a:buFont typeface="Arial" charset="0"/>
              <a:buChar char="•"/>
            </a:pPr>
            <a:r>
              <a:rPr lang="en-US" i="1" dirty="0"/>
              <a:t>I don't always have phone credit</a:t>
            </a:r>
          </a:p>
          <a:p>
            <a:pPr marL="0" indent="0">
              <a:buNone/>
            </a:pPr>
            <a:endParaRPr lang="en-US" dirty="0"/>
          </a:p>
          <a:p>
            <a:pPr marL="0" indent="0">
              <a:buNone/>
            </a:pPr>
            <a:r>
              <a:rPr lang="en-US" dirty="0"/>
              <a:t>Potential solution:</a:t>
            </a:r>
            <a:r>
              <a:rPr lang="en-US" i="1" dirty="0"/>
              <a:t> </a:t>
            </a:r>
          </a:p>
          <a:p>
            <a:pPr lvl="1"/>
            <a:r>
              <a:rPr lang="en-US" dirty="0" smtClean="0"/>
              <a:t>An </a:t>
            </a:r>
            <a:r>
              <a:rPr lang="en-US" i="1" dirty="0"/>
              <a:t>Access </a:t>
            </a:r>
            <a:r>
              <a:rPr lang="en-US" dirty="0"/>
              <a:t>barrier to using phone (no credit) could be turned in </a:t>
            </a:r>
            <a:r>
              <a:rPr lang="en-US" dirty="0" smtClean="0"/>
              <a:t>to a </a:t>
            </a:r>
            <a:r>
              <a:rPr lang="en-US" i="1" dirty="0"/>
              <a:t>Motivation </a:t>
            </a:r>
            <a:r>
              <a:rPr lang="en-US" dirty="0"/>
              <a:t>incentive (email / web is free). </a:t>
            </a:r>
          </a:p>
          <a:p>
            <a:pPr marL="471487" lvl="1" indent="0">
              <a:buNone/>
            </a:pPr>
            <a:endParaRPr lang="en-US" dirty="0"/>
          </a:p>
          <a:p>
            <a:pPr marL="471487" lvl="1" indent="0">
              <a:buNone/>
            </a:pPr>
            <a:r>
              <a:rPr lang="en-US" dirty="0"/>
              <a:t>For tenants who ‘dip into’ an alternative channel in this way, it is essential that they receive a superior customer </a:t>
            </a:r>
            <a:r>
              <a:rPr lang="en-US" i="1" dirty="0"/>
              <a:t>Experience </a:t>
            </a:r>
            <a:r>
              <a:rPr lang="en-US" dirty="0"/>
              <a:t>if they are continue to use that channel. </a:t>
            </a:r>
          </a:p>
        </p:txBody>
      </p:sp>
      <p:sp>
        <p:nvSpPr>
          <p:cNvPr id="23556" name="Title 5"/>
          <p:cNvSpPr>
            <a:spLocks noGrp="1"/>
          </p:cNvSpPr>
          <p:nvPr>
            <p:ph type="title"/>
          </p:nvPr>
        </p:nvSpPr>
        <p:spPr>
          <a:xfrm>
            <a:off x="2555875" y="620713"/>
            <a:ext cx="6588125" cy="647700"/>
          </a:xfrm>
        </p:spPr>
        <p:txBody>
          <a:bodyPr/>
          <a:lstStyle/>
          <a:p>
            <a:r>
              <a:rPr lang="en-GB" altLang="en-US" sz="3600" b="1" dirty="0" smtClean="0">
                <a:latin typeface="Microsoft Sans Serif" panose="020B0604020202020204" pitchFamily="34" charset="0"/>
                <a:cs typeface="Microsoft Sans Serif" panose="020B0604020202020204" pitchFamily="34" charset="0"/>
              </a:rPr>
              <a:t>Access</a:t>
            </a:r>
            <a:endParaRPr lang="en-GB" altLang="en-US" sz="3600" b="1" dirty="0">
              <a:latin typeface="Microsoft Sans Serif" panose="020B0604020202020204" pitchFamily="34" charset="0"/>
              <a:cs typeface="Microsoft Sans Serif" panose="020B0604020202020204" pitchFamily="34" charset="0"/>
            </a:endParaRPr>
          </a:p>
        </p:txBody>
      </p:sp>
    </p:spTree>
    <p:extLst>
      <p:ext uri="{BB962C8B-B14F-4D97-AF65-F5344CB8AC3E}">
        <p14:creationId xmlns:p14="http://schemas.microsoft.com/office/powerpoint/2010/main" val="217591068"/>
      </p:ext>
    </p:extLst>
  </p:cSld>
  <p:clrMapOvr>
    <a:masterClrMapping/>
  </p:clrMapOvr>
  <p:transition advClick="0"/>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4" name="Picture 1"/>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588" y="-28575"/>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3555" name="TextBox 9"/>
          <p:cNvSpPr txBox="1">
            <a:spLocks noChangeArrowheads="1"/>
          </p:cNvSpPr>
          <p:nvPr/>
        </p:nvSpPr>
        <p:spPr bwMode="auto">
          <a:xfrm>
            <a:off x="395288" y="2276475"/>
            <a:ext cx="8209160" cy="25741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Verdana" panose="020B0604030504040204" pitchFamily="34" charset="0"/>
                <a:cs typeface="Arial" panose="020B0604020202020204" pitchFamily="34" charset="0"/>
              </a:defRPr>
            </a:lvl1pPr>
            <a:lvl2pPr marL="742950" indent="-285750">
              <a:defRPr>
                <a:solidFill>
                  <a:schemeClr val="tx1"/>
                </a:solidFill>
                <a:latin typeface="Verdana" panose="020B0604030504040204" pitchFamily="34" charset="0"/>
                <a:cs typeface="Arial" panose="020B0604020202020204" pitchFamily="34" charset="0"/>
              </a:defRPr>
            </a:lvl2pPr>
            <a:lvl3pPr marL="1143000" indent="-228600">
              <a:defRPr>
                <a:solidFill>
                  <a:schemeClr val="tx1"/>
                </a:solidFill>
                <a:latin typeface="Verdana" panose="020B0604030504040204" pitchFamily="34" charset="0"/>
                <a:cs typeface="Arial" panose="020B0604020202020204" pitchFamily="34" charset="0"/>
              </a:defRPr>
            </a:lvl3pPr>
            <a:lvl4pPr marL="1600200" indent="-228600">
              <a:defRPr>
                <a:solidFill>
                  <a:schemeClr val="tx1"/>
                </a:solidFill>
                <a:latin typeface="Verdana" panose="020B0604030504040204" pitchFamily="34" charset="0"/>
                <a:cs typeface="Arial" panose="020B0604020202020204" pitchFamily="34" charset="0"/>
              </a:defRPr>
            </a:lvl4pPr>
            <a:lvl5pPr marL="2057400" indent="-228600">
              <a:defRPr>
                <a:solidFill>
                  <a:schemeClr val="tx1"/>
                </a:solidFill>
                <a:latin typeface="Verdan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9pPr>
          </a:lstStyle>
          <a:p>
            <a:pPr marL="298450" indent="-285750">
              <a:lnSpc>
                <a:spcPct val="100000"/>
              </a:lnSpc>
              <a:buFont typeface="Arial" charset="0"/>
              <a:buChar char="•"/>
            </a:pPr>
            <a:r>
              <a:rPr lang="en-US" i="1" kern="0" dirty="0">
                <a:solidFill>
                  <a:srgbClr val="000000"/>
                </a:solidFill>
                <a:latin typeface="Verdana"/>
                <a:ea typeface="Arial" charset="0"/>
                <a:cs typeface="Arial"/>
              </a:rPr>
              <a:t>None that I know of</a:t>
            </a:r>
          </a:p>
          <a:p>
            <a:pPr marL="298450" marR="76835" indent="-285750">
              <a:lnSpc>
                <a:spcPts val="1900"/>
              </a:lnSpc>
              <a:buFont typeface="Arial" charset="0"/>
              <a:buChar char="•"/>
            </a:pPr>
            <a:r>
              <a:rPr lang="en-US" i="1" kern="0" dirty="0">
                <a:solidFill>
                  <a:srgbClr val="000000"/>
                </a:solidFill>
                <a:latin typeface="Verdana"/>
                <a:ea typeface="Arial" charset="0"/>
                <a:cs typeface="Arial"/>
              </a:rPr>
              <a:t>It’s common sense [that X channels are  available]</a:t>
            </a:r>
          </a:p>
          <a:p>
            <a:pPr marL="298450" indent="-285750">
              <a:lnSpc>
                <a:spcPct val="100000"/>
              </a:lnSpc>
              <a:buFont typeface="Arial" charset="0"/>
              <a:buChar char="•"/>
            </a:pPr>
            <a:r>
              <a:rPr lang="en-US" i="1" kern="0" dirty="0">
                <a:solidFill>
                  <a:srgbClr val="000000"/>
                </a:solidFill>
                <a:latin typeface="Verdana"/>
                <a:ea typeface="Arial" charset="0"/>
                <a:cs typeface="Arial"/>
              </a:rPr>
              <a:t>I can't remember where I heard about it</a:t>
            </a:r>
          </a:p>
          <a:p>
            <a:pPr marL="298450" marR="5080" indent="-285750">
              <a:lnSpc>
                <a:spcPts val="1900"/>
              </a:lnSpc>
              <a:buFont typeface="Arial" charset="0"/>
              <a:buChar char="•"/>
            </a:pPr>
            <a:r>
              <a:rPr lang="en-US" i="1" kern="0" dirty="0">
                <a:solidFill>
                  <a:srgbClr val="000000"/>
                </a:solidFill>
                <a:latin typeface="Verdana"/>
                <a:ea typeface="Arial" charset="0"/>
                <a:cs typeface="Arial"/>
              </a:rPr>
              <a:t>Might have been a leaflet [where I heard  about it]</a:t>
            </a:r>
          </a:p>
          <a:p>
            <a:pPr marL="298450" marR="264795" indent="-285750">
              <a:lnSpc>
                <a:spcPct val="104000"/>
              </a:lnSpc>
              <a:buFont typeface="Arial" charset="0"/>
              <a:buChar char="•"/>
            </a:pPr>
            <a:r>
              <a:rPr lang="en-US" i="1" kern="0" dirty="0">
                <a:solidFill>
                  <a:srgbClr val="000000"/>
                </a:solidFill>
                <a:latin typeface="Verdana"/>
                <a:ea typeface="Arial" charset="0"/>
                <a:cs typeface="Arial"/>
              </a:rPr>
              <a:t>I don’t know where I heard about it—I  guessed.</a:t>
            </a:r>
          </a:p>
          <a:p>
            <a:pPr marL="12700" marR="264795">
              <a:lnSpc>
                <a:spcPct val="104000"/>
              </a:lnSpc>
            </a:pPr>
            <a:endParaRPr lang="en-US" i="1" dirty="0"/>
          </a:p>
          <a:p>
            <a:pPr marL="0" marR="264795" indent="0">
              <a:lnSpc>
                <a:spcPct val="104000"/>
              </a:lnSpc>
              <a:buNone/>
            </a:pPr>
            <a:endParaRPr lang="en-US" dirty="0"/>
          </a:p>
          <a:p>
            <a:pPr marL="0" marR="264795" indent="0">
              <a:lnSpc>
                <a:spcPct val="104000"/>
              </a:lnSpc>
              <a:buNone/>
            </a:pPr>
            <a:r>
              <a:rPr lang="en-US" dirty="0"/>
              <a:t>What could you do to make sure that your tenants are aware of the new channel?</a:t>
            </a:r>
          </a:p>
        </p:txBody>
      </p:sp>
      <p:sp>
        <p:nvSpPr>
          <p:cNvPr id="23556" name="Title 5"/>
          <p:cNvSpPr>
            <a:spLocks noGrp="1"/>
          </p:cNvSpPr>
          <p:nvPr>
            <p:ph type="title"/>
          </p:nvPr>
        </p:nvSpPr>
        <p:spPr>
          <a:xfrm>
            <a:off x="2555875" y="620713"/>
            <a:ext cx="6588125" cy="647700"/>
          </a:xfrm>
        </p:spPr>
        <p:txBody>
          <a:bodyPr/>
          <a:lstStyle/>
          <a:p>
            <a:r>
              <a:rPr lang="en-GB" altLang="en-US" sz="3600" b="1" dirty="0" smtClean="0">
                <a:latin typeface="Microsoft Sans Serif" panose="020B0604020202020204" pitchFamily="34" charset="0"/>
                <a:cs typeface="Microsoft Sans Serif" panose="020B0604020202020204" pitchFamily="34" charset="0"/>
              </a:rPr>
              <a:t>Awareness</a:t>
            </a:r>
            <a:endParaRPr lang="en-GB" altLang="en-US" sz="3600" b="1" dirty="0">
              <a:latin typeface="Microsoft Sans Serif" panose="020B0604020202020204" pitchFamily="34" charset="0"/>
              <a:cs typeface="Microsoft Sans Serif" panose="020B0604020202020204" pitchFamily="34" charset="0"/>
            </a:endParaRPr>
          </a:p>
        </p:txBody>
      </p:sp>
      <p:pic>
        <p:nvPicPr>
          <p:cNvPr id="2" name="Picture 1"/>
          <p:cNvPicPr>
            <a:picLocks noChangeAspect="1"/>
          </p:cNvPicPr>
          <p:nvPr/>
        </p:nvPicPr>
        <p:blipFill>
          <a:blip r:embed="rId4" cstate="print"/>
          <a:stretch>
            <a:fillRect/>
          </a:stretch>
        </p:blipFill>
        <p:spPr>
          <a:xfrm>
            <a:off x="2843808" y="4725144"/>
            <a:ext cx="2733726" cy="1812579"/>
          </a:xfrm>
          <a:prstGeom prst="rect">
            <a:avLst/>
          </a:prstGeom>
        </p:spPr>
      </p:pic>
    </p:spTree>
    <p:extLst>
      <p:ext uri="{BB962C8B-B14F-4D97-AF65-F5344CB8AC3E}">
        <p14:creationId xmlns:p14="http://schemas.microsoft.com/office/powerpoint/2010/main" val="92130021"/>
      </p:ext>
    </p:extLst>
  </p:cSld>
  <p:clrMapOvr>
    <a:masterClrMapping/>
  </p:clrMapOvr>
  <p:transition advClick="0"/>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4" name="Picture 1"/>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588" y="-28575"/>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3555" name="TextBox 9"/>
          <p:cNvSpPr txBox="1">
            <a:spLocks noChangeArrowheads="1"/>
          </p:cNvSpPr>
          <p:nvPr/>
        </p:nvSpPr>
        <p:spPr bwMode="auto">
          <a:xfrm>
            <a:off x="541140" y="1803696"/>
            <a:ext cx="8064896" cy="44704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Verdana" panose="020B0604030504040204" pitchFamily="34" charset="0"/>
                <a:cs typeface="Arial" panose="020B0604020202020204" pitchFamily="34" charset="0"/>
              </a:defRPr>
            </a:lvl1pPr>
            <a:lvl2pPr marL="742950" indent="-285750">
              <a:defRPr>
                <a:solidFill>
                  <a:schemeClr val="tx1"/>
                </a:solidFill>
                <a:latin typeface="Verdana" panose="020B0604030504040204" pitchFamily="34" charset="0"/>
                <a:cs typeface="Arial" panose="020B0604020202020204" pitchFamily="34" charset="0"/>
              </a:defRPr>
            </a:lvl2pPr>
            <a:lvl3pPr marL="1143000" indent="-228600">
              <a:defRPr>
                <a:solidFill>
                  <a:schemeClr val="tx1"/>
                </a:solidFill>
                <a:latin typeface="Verdana" panose="020B0604030504040204" pitchFamily="34" charset="0"/>
                <a:cs typeface="Arial" panose="020B0604020202020204" pitchFamily="34" charset="0"/>
              </a:defRPr>
            </a:lvl3pPr>
            <a:lvl4pPr marL="1600200" indent="-228600">
              <a:defRPr>
                <a:solidFill>
                  <a:schemeClr val="tx1"/>
                </a:solidFill>
                <a:latin typeface="Verdana" panose="020B0604030504040204" pitchFamily="34" charset="0"/>
                <a:cs typeface="Arial" panose="020B0604020202020204" pitchFamily="34" charset="0"/>
              </a:defRPr>
            </a:lvl4pPr>
            <a:lvl5pPr marL="2057400" indent="-228600">
              <a:defRPr>
                <a:solidFill>
                  <a:schemeClr val="tx1"/>
                </a:solidFill>
                <a:latin typeface="Verdan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9pPr>
          </a:lstStyle>
          <a:p>
            <a:pPr marL="469900" lvl="0" indent="-469900">
              <a:spcBef>
                <a:spcPct val="15000"/>
              </a:spcBef>
              <a:buClr>
                <a:srgbClr val="0099FF"/>
              </a:buClr>
              <a:buFont typeface="Arial" charset="0"/>
              <a:buChar char="•"/>
            </a:pPr>
            <a:r>
              <a:rPr lang="en-US" i="1" kern="0" dirty="0">
                <a:solidFill>
                  <a:srgbClr val="000000"/>
                </a:solidFill>
                <a:latin typeface="Verdana"/>
                <a:ea typeface="Arial" charset="0"/>
                <a:cs typeface="Arial"/>
              </a:rPr>
              <a:t>I trust them in the sense that they gave me a home, but I don</a:t>
            </a:r>
            <a:r>
              <a:rPr lang="fr-FR" i="1" kern="0" dirty="0">
                <a:solidFill>
                  <a:srgbClr val="000000"/>
                </a:solidFill>
                <a:latin typeface="Verdana"/>
                <a:ea typeface="Arial" charset="0"/>
                <a:cs typeface="Arial"/>
              </a:rPr>
              <a:t>’</a:t>
            </a:r>
            <a:r>
              <a:rPr lang="en-US" i="1" kern="0" dirty="0">
                <a:solidFill>
                  <a:srgbClr val="000000"/>
                </a:solidFill>
                <a:latin typeface="Verdana"/>
                <a:ea typeface="Arial" charset="0"/>
                <a:cs typeface="Arial"/>
              </a:rPr>
              <a:t>t trust them to fix things. I had to wait 18 months for a repair</a:t>
            </a:r>
          </a:p>
          <a:p>
            <a:pPr marL="469900" lvl="0" indent="-469900">
              <a:spcBef>
                <a:spcPct val="15000"/>
              </a:spcBef>
              <a:buClr>
                <a:srgbClr val="0099FF"/>
              </a:buClr>
              <a:buFont typeface="Arial" charset="0"/>
              <a:buChar char="•"/>
            </a:pPr>
            <a:r>
              <a:rPr lang="en-US" i="1" kern="0" dirty="0">
                <a:solidFill>
                  <a:srgbClr val="000000"/>
                </a:solidFill>
                <a:latin typeface="Verdana"/>
                <a:ea typeface="Arial" charset="0"/>
                <a:cs typeface="Arial"/>
              </a:rPr>
              <a:t>They send nice glossy brochures, but…</a:t>
            </a:r>
          </a:p>
          <a:p>
            <a:pPr marL="469900" lvl="0" indent="-469900">
              <a:spcBef>
                <a:spcPct val="15000"/>
              </a:spcBef>
              <a:buClr>
                <a:srgbClr val="0099FF"/>
              </a:buClr>
              <a:buFont typeface="Arial" charset="0"/>
              <a:buChar char="•"/>
            </a:pPr>
            <a:r>
              <a:rPr lang="en-US" i="1" kern="0" dirty="0">
                <a:solidFill>
                  <a:srgbClr val="000000"/>
                </a:solidFill>
                <a:latin typeface="Verdana"/>
                <a:ea typeface="Arial" charset="0"/>
                <a:cs typeface="Arial"/>
              </a:rPr>
              <a:t>I think they’ve got a hidden agenda. They’ve got that nice new office building, but</a:t>
            </a:r>
            <a:r>
              <a:rPr lang="en-US" i="1" kern="0" dirty="0" smtClean="0">
                <a:solidFill>
                  <a:srgbClr val="000000"/>
                </a:solidFill>
                <a:latin typeface="Verdana"/>
                <a:ea typeface="Arial" charset="0"/>
                <a:cs typeface="Arial"/>
              </a:rPr>
              <a:t>…</a:t>
            </a:r>
            <a:endParaRPr lang="en-US" kern="0" dirty="0" smtClean="0">
              <a:solidFill>
                <a:srgbClr val="000000"/>
              </a:solidFill>
              <a:latin typeface="Verdana"/>
              <a:ea typeface="Arial" charset="0"/>
              <a:cs typeface="Arial"/>
            </a:endParaRPr>
          </a:p>
          <a:p>
            <a:pPr lvl="0">
              <a:spcBef>
                <a:spcPct val="15000"/>
              </a:spcBef>
              <a:buClr>
                <a:srgbClr val="0099FF"/>
              </a:buClr>
            </a:pPr>
            <a:r>
              <a:rPr lang="en-US" kern="0" dirty="0" smtClean="0">
                <a:solidFill>
                  <a:srgbClr val="000000"/>
                </a:solidFill>
                <a:latin typeface="Verdana"/>
                <a:ea typeface="Arial" charset="0"/>
                <a:cs typeface="Arial"/>
              </a:rPr>
              <a:t>Potential </a:t>
            </a:r>
            <a:r>
              <a:rPr lang="en-US" kern="0" dirty="0">
                <a:solidFill>
                  <a:srgbClr val="000000"/>
                </a:solidFill>
                <a:latin typeface="Verdana"/>
                <a:ea typeface="Arial" charset="0"/>
                <a:cs typeface="Arial"/>
              </a:rPr>
              <a:t>solution:</a:t>
            </a:r>
          </a:p>
          <a:p>
            <a:pPr lvl="0">
              <a:spcBef>
                <a:spcPct val="15000"/>
              </a:spcBef>
              <a:buClr>
                <a:srgbClr val="0099FF"/>
              </a:buClr>
            </a:pPr>
            <a:r>
              <a:rPr lang="en-US" kern="0" dirty="0">
                <a:solidFill>
                  <a:srgbClr val="000000"/>
                </a:solidFill>
                <a:latin typeface="Verdana"/>
                <a:ea typeface="Arial" charset="0"/>
                <a:cs typeface="Arial"/>
              </a:rPr>
              <a:t>A ‘paper trail’</a:t>
            </a:r>
          </a:p>
          <a:p>
            <a:pPr marL="291465" marR="326390" lvl="0" indent="-279400">
              <a:lnSpc>
                <a:spcPts val="1900"/>
              </a:lnSpc>
              <a:spcBef>
                <a:spcPct val="15000"/>
              </a:spcBef>
              <a:buClr>
                <a:srgbClr val="0099FF"/>
              </a:buClr>
              <a:buFont typeface="Arial" panose="020B0604020202020204" pitchFamily="34" charset="0"/>
              <a:buChar char="⌂"/>
              <a:tabLst>
                <a:tab pos="297815" algn="l"/>
              </a:tabLst>
            </a:pPr>
            <a:r>
              <a:rPr lang="en-US" kern="0" spc="-5" dirty="0">
                <a:latin typeface="+mn-lt"/>
                <a:ea typeface="Arial" charset="0"/>
                <a:cs typeface="Arial"/>
              </a:rPr>
              <a:t>A lack of trust in certain cases</a:t>
            </a:r>
            <a:r>
              <a:rPr lang="en-US" kern="0" spc="-50" dirty="0">
                <a:latin typeface="+mn-lt"/>
                <a:ea typeface="Arial" charset="0"/>
                <a:cs typeface="Arial"/>
              </a:rPr>
              <a:t> </a:t>
            </a:r>
            <a:r>
              <a:rPr lang="en-US" kern="0" spc="-5" dirty="0">
                <a:latin typeface="+mn-lt"/>
                <a:ea typeface="Arial" charset="0"/>
                <a:cs typeface="Arial"/>
              </a:rPr>
              <a:t>was</a:t>
            </a:r>
            <a:r>
              <a:rPr lang="en-US" kern="0" dirty="0">
                <a:latin typeface="+mn-lt"/>
                <a:ea typeface="Arial" charset="0"/>
                <a:cs typeface="Arial"/>
              </a:rPr>
              <a:t> </a:t>
            </a:r>
            <a:r>
              <a:rPr lang="en-US" kern="0" spc="-5" dirty="0">
                <a:latin typeface="+mn-lt"/>
                <a:ea typeface="Arial" charset="0"/>
                <a:cs typeface="Arial"/>
              </a:rPr>
              <a:t>manifest  when respondents were probed about the  benefits of each</a:t>
            </a:r>
            <a:r>
              <a:rPr lang="en-US" kern="0" spc="-20" dirty="0">
                <a:latin typeface="+mn-lt"/>
                <a:ea typeface="Arial" charset="0"/>
                <a:cs typeface="Arial"/>
              </a:rPr>
              <a:t> </a:t>
            </a:r>
            <a:r>
              <a:rPr lang="en-US" kern="0" spc="-5" dirty="0">
                <a:latin typeface="+mn-lt"/>
                <a:ea typeface="Arial" charset="0"/>
                <a:cs typeface="Arial"/>
              </a:rPr>
              <a:t>channel.</a:t>
            </a:r>
            <a:endParaRPr lang="en-US" kern="0" dirty="0">
              <a:latin typeface="+mn-lt"/>
              <a:ea typeface="Arial" charset="0"/>
              <a:cs typeface="Arial"/>
            </a:endParaRPr>
          </a:p>
          <a:p>
            <a:pPr marL="291465" marR="224154" lvl="0" indent="-279400">
              <a:lnSpc>
                <a:spcPts val="1900"/>
              </a:lnSpc>
              <a:spcBef>
                <a:spcPts val="95"/>
              </a:spcBef>
              <a:buClr>
                <a:srgbClr val="0099FF"/>
              </a:buClr>
              <a:buFont typeface="Arial" panose="020B0604020202020204" pitchFamily="34" charset="0"/>
              <a:buChar char="⌂"/>
              <a:tabLst>
                <a:tab pos="297815" algn="l"/>
              </a:tabLst>
            </a:pPr>
            <a:r>
              <a:rPr lang="en-US" kern="0" spc="-5" dirty="0">
                <a:latin typeface="+mn-lt"/>
                <a:ea typeface="Arial" charset="0"/>
                <a:cs typeface="Arial"/>
              </a:rPr>
              <a:t>In relation to email communication,</a:t>
            </a:r>
            <a:r>
              <a:rPr lang="en-US" kern="0" spc="40" dirty="0">
                <a:latin typeface="+mn-lt"/>
                <a:ea typeface="Arial" charset="0"/>
                <a:cs typeface="Arial"/>
              </a:rPr>
              <a:t> </a:t>
            </a:r>
            <a:r>
              <a:rPr lang="en-US" kern="0" spc="-5" dirty="0">
                <a:latin typeface="+mn-lt"/>
                <a:ea typeface="Arial" charset="0"/>
                <a:cs typeface="Arial"/>
              </a:rPr>
              <a:t>a</a:t>
            </a:r>
            <a:r>
              <a:rPr lang="en-US" kern="0" dirty="0">
                <a:latin typeface="+mn-lt"/>
                <a:ea typeface="Arial" charset="0"/>
                <a:cs typeface="Arial"/>
              </a:rPr>
              <a:t> </a:t>
            </a:r>
            <a:r>
              <a:rPr lang="en-US" kern="0" spc="-5" dirty="0">
                <a:latin typeface="+mn-lt"/>
                <a:ea typeface="Arial" charset="0"/>
                <a:cs typeface="Arial"/>
              </a:rPr>
              <a:t>notable  number of tenants stated</a:t>
            </a:r>
            <a:r>
              <a:rPr lang="en-US" kern="0" dirty="0">
                <a:latin typeface="+mn-lt"/>
                <a:ea typeface="Arial" charset="0"/>
                <a:cs typeface="Arial"/>
              </a:rPr>
              <a:t> </a:t>
            </a:r>
            <a:r>
              <a:rPr lang="en-US" kern="0" spc="-5" dirty="0">
                <a:latin typeface="+mn-lt"/>
                <a:ea typeface="Arial" charset="0"/>
                <a:cs typeface="Arial"/>
              </a:rPr>
              <a:t>‘paper</a:t>
            </a:r>
            <a:r>
              <a:rPr lang="en-US" kern="0" dirty="0">
                <a:latin typeface="+mn-lt"/>
                <a:ea typeface="Arial" charset="0"/>
                <a:cs typeface="Arial"/>
              </a:rPr>
              <a:t> </a:t>
            </a:r>
            <a:r>
              <a:rPr lang="en-US" kern="0" spc="-5" dirty="0">
                <a:latin typeface="+mn-lt"/>
                <a:ea typeface="Arial" charset="0"/>
                <a:cs typeface="Arial"/>
              </a:rPr>
              <a:t>trail’ (unprompted) as the key</a:t>
            </a:r>
            <a:r>
              <a:rPr lang="en-US" kern="0" spc="-25" dirty="0">
                <a:latin typeface="+mn-lt"/>
                <a:ea typeface="Arial" charset="0"/>
                <a:cs typeface="Arial"/>
              </a:rPr>
              <a:t> </a:t>
            </a:r>
            <a:r>
              <a:rPr lang="en-US" kern="0" spc="-5" dirty="0">
                <a:latin typeface="+mn-lt"/>
                <a:ea typeface="Arial" charset="0"/>
                <a:cs typeface="Arial"/>
              </a:rPr>
              <a:t>benefit.</a:t>
            </a:r>
            <a:endParaRPr lang="en-US" kern="0" dirty="0">
              <a:latin typeface="+mn-lt"/>
              <a:ea typeface="Arial" charset="0"/>
              <a:cs typeface="Arial"/>
            </a:endParaRPr>
          </a:p>
          <a:p>
            <a:pPr marL="291465" marR="162560" lvl="0" indent="-279400">
              <a:lnSpc>
                <a:spcPts val="1900"/>
              </a:lnSpc>
              <a:spcBef>
                <a:spcPts val="70"/>
              </a:spcBef>
              <a:buClr>
                <a:srgbClr val="0099FF"/>
              </a:buClr>
              <a:buFont typeface="Arial" panose="020B0604020202020204" pitchFamily="34" charset="0"/>
              <a:buChar char="⌂"/>
              <a:tabLst>
                <a:tab pos="297815" algn="l"/>
              </a:tabLst>
            </a:pPr>
            <a:r>
              <a:rPr lang="en-US" kern="0" spc="-5" dirty="0">
                <a:latin typeface="+mn-lt"/>
                <a:ea typeface="Arial" charset="0"/>
                <a:cs typeface="Arial"/>
              </a:rPr>
              <a:t>Email allows a tenant to keep a record</a:t>
            </a:r>
            <a:r>
              <a:rPr lang="en-US" kern="0" spc="35" dirty="0">
                <a:latin typeface="+mn-lt"/>
                <a:ea typeface="Arial" charset="0"/>
                <a:cs typeface="Arial"/>
              </a:rPr>
              <a:t> </a:t>
            </a:r>
            <a:r>
              <a:rPr lang="en-US" kern="0" spc="-5" dirty="0">
                <a:latin typeface="+mn-lt"/>
                <a:ea typeface="Arial" charset="0"/>
                <a:cs typeface="Arial"/>
              </a:rPr>
              <a:t>of</a:t>
            </a:r>
            <a:r>
              <a:rPr lang="en-US" kern="0" dirty="0">
                <a:latin typeface="+mn-lt"/>
                <a:ea typeface="Arial" charset="0"/>
                <a:cs typeface="Arial"/>
              </a:rPr>
              <a:t> </a:t>
            </a:r>
            <a:r>
              <a:rPr lang="en-US" kern="0" spc="-5" dirty="0">
                <a:latin typeface="+mn-lt"/>
                <a:ea typeface="Arial" charset="0"/>
                <a:cs typeface="Arial"/>
              </a:rPr>
              <a:t>the  correspondence should it be needed for proof  at a later</a:t>
            </a:r>
            <a:r>
              <a:rPr lang="en-US" kern="0" spc="-50" dirty="0">
                <a:latin typeface="+mn-lt"/>
                <a:ea typeface="Arial" charset="0"/>
                <a:cs typeface="Arial"/>
              </a:rPr>
              <a:t> </a:t>
            </a:r>
            <a:r>
              <a:rPr lang="en-US" kern="0" spc="-5" dirty="0">
                <a:latin typeface="+mn-lt"/>
                <a:ea typeface="Arial" charset="0"/>
                <a:cs typeface="Arial"/>
              </a:rPr>
              <a:t>stage.</a:t>
            </a:r>
            <a:endParaRPr lang="en-US" kern="0" dirty="0">
              <a:latin typeface="+mn-lt"/>
              <a:ea typeface="Arial" charset="0"/>
              <a:cs typeface="Arial"/>
            </a:endParaRPr>
          </a:p>
          <a:p>
            <a:pPr marL="291465" marR="5080" lvl="0" indent="-279400">
              <a:lnSpc>
                <a:spcPts val="1900"/>
              </a:lnSpc>
              <a:spcBef>
                <a:spcPts val="95"/>
              </a:spcBef>
              <a:buClr>
                <a:srgbClr val="0099FF"/>
              </a:buClr>
              <a:buFont typeface="Arial" panose="020B0604020202020204" pitchFamily="34" charset="0"/>
              <a:buChar char="⌂"/>
              <a:tabLst>
                <a:tab pos="297815" algn="l"/>
              </a:tabLst>
            </a:pPr>
            <a:r>
              <a:rPr lang="en-US" kern="0" spc="-5" dirty="0">
                <a:latin typeface="+mn-lt"/>
                <a:ea typeface="Arial" charset="0"/>
                <a:cs typeface="Arial"/>
              </a:rPr>
              <a:t>Whilst this is a negative in relation to</a:t>
            </a:r>
            <a:r>
              <a:rPr lang="en-US" kern="0" spc="55" dirty="0">
                <a:latin typeface="+mn-lt"/>
                <a:ea typeface="Arial" charset="0"/>
                <a:cs typeface="Arial"/>
              </a:rPr>
              <a:t> </a:t>
            </a:r>
            <a:r>
              <a:rPr lang="en-US" kern="0" spc="-5" dirty="0">
                <a:latin typeface="+mn-lt"/>
                <a:ea typeface="Arial" charset="0"/>
                <a:cs typeface="Arial"/>
              </a:rPr>
              <a:t>trust,</a:t>
            </a:r>
            <a:r>
              <a:rPr lang="en-US" kern="0" dirty="0">
                <a:latin typeface="+mn-lt"/>
                <a:ea typeface="Arial" charset="0"/>
                <a:cs typeface="Arial"/>
              </a:rPr>
              <a:t> </a:t>
            </a:r>
            <a:r>
              <a:rPr lang="en-US" kern="0" spc="-5" dirty="0">
                <a:latin typeface="+mn-lt"/>
                <a:ea typeface="Arial" charset="0"/>
                <a:cs typeface="Arial"/>
              </a:rPr>
              <a:t>it  could be turned into a positive incentive when it  comes to motivating tenants to use email  communication.</a:t>
            </a:r>
            <a:endParaRPr lang="en-US" kern="0" dirty="0">
              <a:latin typeface="+mn-lt"/>
              <a:ea typeface="Arial" charset="0"/>
              <a:cs typeface="Arial"/>
            </a:endParaRPr>
          </a:p>
        </p:txBody>
      </p:sp>
      <p:sp>
        <p:nvSpPr>
          <p:cNvPr id="23556" name="Title 5"/>
          <p:cNvSpPr>
            <a:spLocks noGrp="1"/>
          </p:cNvSpPr>
          <p:nvPr>
            <p:ph type="title"/>
          </p:nvPr>
        </p:nvSpPr>
        <p:spPr>
          <a:xfrm>
            <a:off x="2555875" y="620713"/>
            <a:ext cx="6588125" cy="647700"/>
          </a:xfrm>
        </p:spPr>
        <p:txBody>
          <a:bodyPr/>
          <a:lstStyle/>
          <a:p>
            <a:r>
              <a:rPr lang="en-GB" altLang="en-US" sz="3600" b="1" dirty="0" smtClean="0">
                <a:latin typeface="Microsoft Sans Serif" panose="020B0604020202020204" pitchFamily="34" charset="0"/>
                <a:cs typeface="Microsoft Sans Serif" panose="020B0604020202020204" pitchFamily="34" charset="0"/>
              </a:rPr>
              <a:t>Trust in the landlord</a:t>
            </a:r>
            <a:endParaRPr lang="en-GB" altLang="en-US" sz="3600" b="1" dirty="0">
              <a:latin typeface="Microsoft Sans Serif" panose="020B0604020202020204" pitchFamily="34" charset="0"/>
              <a:cs typeface="Microsoft Sans Serif" panose="020B0604020202020204" pitchFamily="34" charset="0"/>
            </a:endParaRPr>
          </a:p>
        </p:txBody>
      </p:sp>
    </p:spTree>
    <p:extLst>
      <p:ext uri="{BB962C8B-B14F-4D97-AF65-F5344CB8AC3E}">
        <p14:creationId xmlns:p14="http://schemas.microsoft.com/office/powerpoint/2010/main" val="110275976"/>
      </p:ext>
    </p:extLst>
  </p:cSld>
  <p:clrMapOvr>
    <a:masterClrMapping/>
  </p:clrMapOvr>
  <p:transition advClick="0"/>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POINTS" val="1"/>
  <p:tag name="TIME" val="15"/>
</p:tagLst>
</file>

<file path=ppt/theme/theme1.xml><?xml version="1.0" encoding="utf-8"?>
<a:theme xmlns:a="http://schemas.openxmlformats.org/drawingml/2006/main" name="Profile">
  <a:themeElements>
    <a:clrScheme name="Profile 9">
      <a:dk1>
        <a:srgbClr val="000000"/>
      </a:dk1>
      <a:lt1>
        <a:srgbClr val="FFFFFF"/>
      </a:lt1>
      <a:dk2>
        <a:srgbClr val="000000"/>
      </a:dk2>
      <a:lt2>
        <a:srgbClr val="DDDDDD"/>
      </a:lt2>
      <a:accent1>
        <a:srgbClr val="A3B2C1"/>
      </a:accent1>
      <a:accent2>
        <a:srgbClr val="CC0000"/>
      </a:accent2>
      <a:accent3>
        <a:srgbClr val="FFFFFF"/>
      </a:accent3>
      <a:accent4>
        <a:srgbClr val="000000"/>
      </a:accent4>
      <a:accent5>
        <a:srgbClr val="CED5DD"/>
      </a:accent5>
      <a:accent6>
        <a:srgbClr val="B90000"/>
      </a:accent6>
      <a:hlink>
        <a:srgbClr val="336699"/>
      </a:hlink>
      <a:folHlink>
        <a:srgbClr val="003366"/>
      </a:folHlink>
    </a:clrScheme>
    <a:fontScheme name="Profile">
      <a:majorFont>
        <a:latin typeface="Verdana"/>
        <a:ea typeface=""/>
        <a:cs typeface="Arial"/>
      </a:majorFont>
      <a:minorFont>
        <a:latin typeface="Verdana"/>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GB" sz="1800" b="0" i="0" u="none" strike="noStrike" cap="none" normalizeH="0" baseline="0" smtClean="0">
            <a:ln>
              <a:noFill/>
            </a:ln>
            <a:solidFill>
              <a:schemeClr val="tx1"/>
            </a:solidFill>
            <a:effectLst/>
            <a:latin typeface="Verdana" pitchFamily="34" charset="0"/>
            <a:cs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GB" sz="1800" b="0" i="0" u="none" strike="noStrike" cap="none" normalizeH="0" baseline="0" smtClean="0">
            <a:ln>
              <a:noFill/>
            </a:ln>
            <a:solidFill>
              <a:schemeClr val="tx1"/>
            </a:solidFill>
            <a:effectLst/>
            <a:latin typeface="Verdana" pitchFamily="34" charset="0"/>
            <a:cs typeface="Arial" charset="0"/>
          </a:defRPr>
        </a:defPPr>
      </a:lstStyle>
    </a:lnDef>
  </a:objectDefaults>
  <a:extraClrSchemeLst>
    <a:extraClrScheme>
      <a:clrScheme name="Profile 1">
        <a:dk1>
          <a:srgbClr val="A50021"/>
        </a:dk1>
        <a:lt1>
          <a:srgbClr val="FFFFFF"/>
        </a:lt1>
        <a:dk2>
          <a:srgbClr val="800000"/>
        </a:dk2>
        <a:lt2>
          <a:srgbClr val="FFFFFF"/>
        </a:lt2>
        <a:accent1>
          <a:srgbClr val="FF9900"/>
        </a:accent1>
        <a:accent2>
          <a:srgbClr val="FF3300"/>
        </a:accent2>
        <a:accent3>
          <a:srgbClr val="C0AAAA"/>
        </a:accent3>
        <a:accent4>
          <a:srgbClr val="DADADA"/>
        </a:accent4>
        <a:accent5>
          <a:srgbClr val="FFCAAA"/>
        </a:accent5>
        <a:accent6>
          <a:srgbClr val="E72D00"/>
        </a:accent6>
        <a:hlink>
          <a:srgbClr val="FFFFCC"/>
        </a:hlink>
        <a:folHlink>
          <a:srgbClr val="FFCC99"/>
        </a:folHlink>
      </a:clrScheme>
      <a:clrMap bg1="dk2" tx1="lt1" bg2="dk1" tx2="lt2" accent1="accent1" accent2="accent2" accent3="accent3" accent4="accent4" accent5="accent5" accent6="accent6" hlink="hlink" folHlink="folHlink"/>
    </a:extraClrScheme>
    <a:extraClrScheme>
      <a:clrScheme name="Profile 2">
        <a:dk1>
          <a:srgbClr val="3C001E"/>
        </a:dk1>
        <a:lt1>
          <a:srgbClr val="FFFFFF"/>
        </a:lt1>
        <a:dk2>
          <a:srgbClr val="51072E"/>
        </a:dk2>
        <a:lt2>
          <a:srgbClr val="FFFFFF"/>
        </a:lt2>
        <a:accent1>
          <a:srgbClr val="89A38F"/>
        </a:accent1>
        <a:accent2>
          <a:srgbClr val="666699"/>
        </a:accent2>
        <a:accent3>
          <a:srgbClr val="B3AAAD"/>
        </a:accent3>
        <a:accent4>
          <a:srgbClr val="DADADA"/>
        </a:accent4>
        <a:accent5>
          <a:srgbClr val="C4CEC6"/>
        </a:accent5>
        <a:accent6>
          <a:srgbClr val="5C5C8A"/>
        </a:accent6>
        <a:hlink>
          <a:srgbClr val="808000"/>
        </a:hlink>
        <a:folHlink>
          <a:srgbClr val="666633"/>
        </a:folHlink>
      </a:clrScheme>
      <a:clrMap bg1="dk2" tx1="lt1" bg2="dk1" tx2="lt2" accent1="accent1" accent2="accent2" accent3="accent3" accent4="accent4" accent5="accent5" accent6="accent6" hlink="hlink" folHlink="folHlink"/>
    </a:extraClrScheme>
    <a:extraClrScheme>
      <a:clrScheme name="Profile 3">
        <a:dk1>
          <a:srgbClr val="333333"/>
        </a:dk1>
        <a:lt1>
          <a:srgbClr val="FFFFFF"/>
        </a:lt1>
        <a:dk2>
          <a:srgbClr val="000000"/>
        </a:dk2>
        <a:lt2>
          <a:srgbClr val="FFFFFF"/>
        </a:lt2>
        <a:accent1>
          <a:srgbClr val="3399FF"/>
        </a:accent1>
        <a:accent2>
          <a:srgbClr val="CC0000"/>
        </a:accent2>
        <a:accent3>
          <a:srgbClr val="AAAAAA"/>
        </a:accent3>
        <a:accent4>
          <a:srgbClr val="DADADA"/>
        </a:accent4>
        <a:accent5>
          <a:srgbClr val="ADCAFF"/>
        </a:accent5>
        <a:accent6>
          <a:srgbClr val="B90000"/>
        </a:accent6>
        <a:hlink>
          <a:srgbClr val="666699"/>
        </a:hlink>
        <a:folHlink>
          <a:srgbClr val="6600CC"/>
        </a:folHlink>
      </a:clrScheme>
      <a:clrMap bg1="dk2" tx1="lt1" bg2="dk1" tx2="lt2" accent1="accent1" accent2="accent2" accent3="accent3" accent4="accent4" accent5="accent5" accent6="accent6" hlink="hlink" folHlink="folHlink"/>
    </a:extraClrScheme>
    <a:extraClrScheme>
      <a:clrScheme name="Profile 4">
        <a:dk1>
          <a:srgbClr val="4B3D1B"/>
        </a:dk1>
        <a:lt1>
          <a:srgbClr val="FFFFFF"/>
        </a:lt1>
        <a:dk2>
          <a:srgbClr val="330000"/>
        </a:dk2>
        <a:lt2>
          <a:srgbClr val="FFFFFF"/>
        </a:lt2>
        <a:accent1>
          <a:srgbClr val="CC9900"/>
        </a:accent1>
        <a:accent2>
          <a:srgbClr val="CC6600"/>
        </a:accent2>
        <a:accent3>
          <a:srgbClr val="ADAAAA"/>
        </a:accent3>
        <a:accent4>
          <a:srgbClr val="DADADA"/>
        </a:accent4>
        <a:accent5>
          <a:srgbClr val="E2CAAA"/>
        </a:accent5>
        <a:accent6>
          <a:srgbClr val="B95C00"/>
        </a:accent6>
        <a:hlink>
          <a:srgbClr val="666699"/>
        </a:hlink>
        <a:folHlink>
          <a:srgbClr val="CCCC00"/>
        </a:folHlink>
      </a:clrScheme>
      <a:clrMap bg1="dk2" tx1="lt1" bg2="dk1" tx2="lt2" accent1="accent1" accent2="accent2" accent3="accent3" accent4="accent4" accent5="accent5" accent6="accent6" hlink="hlink" folHlink="folHlink"/>
    </a:extraClrScheme>
    <a:extraClrScheme>
      <a:clrScheme name="Profile 5">
        <a:dk1>
          <a:srgbClr val="006666"/>
        </a:dk1>
        <a:lt1>
          <a:srgbClr val="FFFFFF"/>
        </a:lt1>
        <a:dk2>
          <a:srgbClr val="003366"/>
        </a:dk2>
        <a:lt2>
          <a:srgbClr val="FFFFFF"/>
        </a:lt2>
        <a:accent1>
          <a:srgbClr val="0099CC"/>
        </a:accent1>
        <a:accent2>
          <a:srgbClr val="6666FF"/>
        </a:accent2>
        <a:accent3>
          <a:srgbClr val="AAADB8"/>
        </a:accent3>
        <a:accent4>
          <a:srgbClr val="DADADA"/>
        </a:accent4>
        <a:accent5>
          <a:srgbClr val="AACAE2"/>
        </a:accent5>
        <a:accent6>
          <a:srgbClr val="5C5CE7"/>
        </a:accent6>
        <a:hlink>
          <a:srgbClr val="FFFFCC"/>
        </a:hlink>
        <a:folHlink>
          <a:srgbClr val="FFCC00"/>
        </a:folHlink>
      </a:clrScheme>
      <a:clrMap bg1="dk2" tx1="lt1" bg2="dk1" tx2="lt2" accent1="accent1" accent2="accent2" accent3="accent3" accent4="accent4" accent5="accent5" accent6="accent6" hlink="hlink" folHlink="folHlink"/>
    </a:extraClrScheme>
    <a:extraClrScheme>
      <a:clrScheme name="Profile 6">
        <a:dk1>
          <a:srgbClr val="003366"/>
        </a:dk1>
        <a:lt1>
          <a:srgbClr val="FFFFFF"/>
        </a:lt1>
        <a:dk2>
          <a:srgbClr val="006666"/>
        </a:dk2>
        <a:lt2>
          <a:srgbClr val="FFFFFF"/>
        </a:lt2>
        <a:accent1>
          <a:srgbClr val="6699FF"/>
        </a:accent1>
        <a:accent2>
          <a:srgbClr val="00CCFF"/>
        </a:accent2>
        <a:accent3>
          <a:srgbClr val="AAB8B8"/>
        </a:accent3>
        <a:accent4>
          <a:srgbClr val="DADADA"/>
        </a:accent4>
        <a:accent5>
          <a:srgbClr val="B8CAFF"/>
        </a:accent5>
        <a:accent6>
          <a:srgbClr val="00B9E7"/>
        </a:accent6>
        <a:hlink>
          <a:srgbClr val="FFFFCC"/>
        </a:hlink>
        <a:folHlink>
          <a:srgbClr val="33CCCC"/>
        </a:folHlink>
      </a:clrScheme>
      <a:clrMap bg1="dk2" tx1="lt1" bg2="dk1" tx2="lt2" accent1="accent1" accent2="accent2" accent3="accent3" accent4="accent4" accent5="accent5" accent6="accent6" hlink="hlink" folHlink="folHlink"/>
    </a:extraClrScheme>
    <a:extraClrScheme>
      <a:clrScheme name="Profile 7">
        <a:dk1>
          <a:srgbClr val="000000"/>
        </a:dk1>
        <a:lt1>
          <a:srgbClr val="619CB1"/>
        </a:lt1>
        <a:dk2>
          <a:srgbClr val="FFFFFF"/>
        </a:dk2>
        <a:lt2>
          <a:srgbClr val="4E899E"/>
        </a:lt2>
        <a:accent1>
          <a:srgbClr val="FFCC00"/>
        </a:accent1>
        <a:accent2>
          <a:srgbClr val="B6523E"/>
        </a:accent2>
        <a:accent3>
          <a:srgbClr val="B7CBD5"/>
        </a:accent3>
        <a:accent4>
          <a:srgbClr val="000000"/>
        </a:accent4>
        <a:accent5>
          <a:srgbClr val="FFE2AA"/>
        </a:accent5>
        <a:accent6>
          <a:srgbClr val="A54937"/>
        </a:accent6>
        <a:hlink>
          <a:srgbClr val="99CC00"/>
        </a:hlink>
        <a:folHlink>
          <a:srgbClr val="666699"/>
        </a:folHlink>
      </a:clrScheme>
      <a:clrMap bg1="lt1" tx1="dk1" bg2="lt2" tx2="dk2" accent1="accent1" accent2="accent2" accent3="accent3" accent4="accent4" accent5="accent5" accent6="accent6" hlink="hlink" folHlink="folHlink"/>
    </a:extraClrScheme>
    <a:extraClrScheme>
      <a:clrScheme name="Profile 8">
        <a:dk1>
          <a:srgbClr val="598600"/>
        </a:dk1>
        <a:lt1>
          <a:srgbClr val="FFFFFF"/>
        </a:lt1>
        <a:dk2>
          <a:srgbClr val="336600"/>
        </a:dk2>
        <a:lt2>
          <a:srgbClr val="FFFFFF"/>
        </a:lt2>
        <a:accent1>
          <a:srgbClr val="33CC33"/>
        </a:accent1>
        <a:accent2>
          <a:srgbClr val="99CC00"/>
        </a:accent2>
        <a:accent3>
          <a:srgbClr val="ADB8AA"/>
        </a:accent3>
        <a:accent4>
          <a:srgbClr val="DADADA"/>
        </a:accent4>
        <a:accent5>
          <a:srgbClr val="ADE2AD"/>
        </a:accent5>
        <a:accent6>
          <a:srgbClr val="8AB900"/>
        </a:accent6>
        <a:hlink>
          <a:srgbClr val="FFCC00"/>
        </a:hlink>
        <a:folHlink>
          <a:srgbClr val="FFFF99"/>
        </a:folHlink>
      </a:clrScheme>
      <a:clrMap bg1="dk2" tx1="lt1" bg2="dk1" tx2="lt2" accent1="accent1" accent2="accent2" accent3="accent3" accent4="accent4" accent5="accent5" accent6="accent6" hlink="hlink" folHlink="folHlink"/>
    </a:extraClrScheme>
    <a:extraClrScheme>
      <a:clrScheme name="Profile 9">
        <a:dk1>
          <a:srgbClr val="000000"/>
        </a:dk1>
        <a:lt1>
          <a:srgbClr val="FFFFFF"/>
        </a:lt1>
        <a:dk2>
          <a:srgbClr val="000000"/>
        </a:dk2>
        <a:lt2>
          <a:srgbClr val="DDDDDD"/>
        </a:lt2>
        <a:accent1>
          <a:srgbClr val="A3B2C1"/>
        </a:accent1>
        <a:accent2>
          <a:srgbClr val="CC0000"/>
        </a:accent2>
        <a:accent3>
          <a:srgbClr val="FFFFFF"/>
        </a:accent3>
        <a:accent4>
          <a:srgbClr val="000000"/>
        </a:accent4>
        <a:accent5>
          <a:srgbClr val="CED5DD"/>
        </a:accent5>
        <a:accent6>
          <a:srgbClr val="B90000"/>
        </a:accent6>
        <a:hlink>
          <a:srgbClr val="336699"/>
        </a:hlink>
        <a:folHlink>
          <a:srgbClr val="003366"/>
        </a:folHlink>
      </a:clrScheme>
      <a:clrMap bg1="lt1" tx1="dk1" bg2="lt2" tx2="dk2" accent1="accent1" accent2="accent2" accent3="accent3" accent4="accent4" accent5="accent5" accent6="accent6" hlink="hlink" folHlink="folHlink"/>
    </a:extraClrScheme>
  </a:extraClrSchemeLst>
</a:theme>
</file>

<file path=ppt/theme/theme10.xml><?xml version="1.0" encoding="utf-8"?>
<a:theme xmlns:a="http://schemas.openxmlformats.org/drawingml/2006/main" name="7_Profile">
  <a:themeElements>
    <a:clrScheme name="3_Profile 9">
      <a:dk1>
        <a:srgbClr val="000000"/>
      </a:dk1>
      <a:lt1>
        <a:srgbClr val="FFFFFF"/>
      </a:lt1>
      <a:dk2>
        <a:srgbClr val="000000"/>
      </a:dk2>
      <a:lt2>
        <a:srgbClr val="DDDDDD"/>
      </a:lt2>
      <a:accent1>
        <a:srgbClr val="A3B2C1"/>
      </a:accent1>
      <a:accent2>
        <a:srgbClr val="CC0000"/>
      </a:accent2>
      <a:accent3>
        <a:srgbClr val="FFFFFF"/>
      </a:accent3>
      <a:accent4>
        <a:srgbClr val="000000"/>
      </a:accent4>
      <a:accent5>
        <a:srgbClr val="CED5DD"/>
      </a:accent5>
      <a:accent6>
        <a:srgbClr val="B90000"/>
      </a:accent6>
      <a:hlink>
        <a:srgbClr val="336699"/>
      </a:hlink>
      <a:folHlink>
        <a:srgbClr val="003366"/>
      </a:folHlink>
    </a:clrScheme>
    <a:fontScheme name="3_Profile">
      <a:majorFont>
        <a:latin typeface="Verdana"/>
        <a:ea typeface=""/>
        <a:cs typeface="Arial"/>
      </a:majorFont>
      <a:minorFont>
        <a:latin typeface="Verdana"/>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GB" sz="1800" b="0" i="0" u="none" strike="noStrike" cap="none" normalizeH="0" baseline="0" smtClean="0">
            <a:ln>
              <a:noFill/>
            </a:ln>
            <a:solidFill>
              <a:schemeClr val="tx1"/>
            </a:solidFill>
            <a:effectLst/>
            <a:latin typeface="Verdana" pitchFamily="34" charset="0"/>
            <a:cs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GB" sz="1800" b="0" i="0" u="none" strike="noStrike" cap="none" normalizeH="0" baseline="0" smtClean="0">
            <a:ln>
              <a:noFill/>
            </a:ln>
            <a:solidFill>
              <a:schemeClr val="tx1"/>
            </a:solidFill>
            <a:effectLst/>
            <a:latin typeface="Verdana" pitchFamily="34" charset="0"/>
            <a:cs typeface="Arial" charset="0"/>
          </a:defRPr>
        </a:defPPr>
      </a:lstStyle>
    </a:lnDef>
  </a:objectDefaults>
  <a:extraClrSchemeLst>
    <a:extraClrScheme>
      <a:clrScheme name="3_Profile 1">
        <a:dk1>
          <a:srgbClr val="A50021"/>
        </a:dk1>
        <a:lt1>
          <a:srgbClr val="FFFFFF"/>
        </a:lt1>
        <a:dk2>
          <a:srgbClr val="800000"/>
        </a:dk2>
        <a:lt2>
          <a:srgbClr val="FFFFFF"/>
        </a:lt2>
        <a:accent1>
          <a:srgbClr val="FF9900"/>
        </a:accent1>
        <a:accent2>
          <a:srgbClr val="FF3300"/>
        </a:accent2>
        <a:accent3>
          <a:srgbClr val="C0AAAA"/>
        </a:accent3>
        <a:accent4>
          <a:srgbClr val="DADADA"/>
        </a:accent4>
        <a:accent5>
          <a:srgbClr val="FFCAAA"/>
        </a:accent5>
        <a:accent6>
          <a:srgbClr val="E72D00"/>
        </a:accent6>
        <a:hlink>
          <a:srgbClr val="FFFFCC"/>
        </a:hlink>
        <a:folHlink>
          <a:srgbClr val="FFCC99"/>
        </a:folHlink>
      </a:clrScheme>
      <a:clrMap bg1="dk2" tx1="lt1" bg2="dk1" tx2="lt2" accent1="accent1" accent2="accent2" accent3="accent3" accent4="accent4" accent5="accent5" accent6="accent6" hlink="hlink" folHlink="folHlink"/>
    </a:extraClrScheme>
    <a:extraClrScheme>
      <a:clrScheme name="3_Profile 2">
        <a:dk1>
          <a:srgbClr val="3C001E"/>
        </a:dk1>
        <a:lt1>
          <a:srgbClr val="FFFFFF"/>
        </a:lt1>
        <a:dk2>
          <a:srgbClr val="51072E"/>
        </a:dk2>
        <a:lt2>
          <a:srgbClr val="FFFFFF"/>
        </a:lt2>
        <a:accent1>
          <a:srgbClr val="89A38F"/>
        </a:accent1>
        <a:accent2>
          <a:srgbClr val="666699"/>
        </a:accent2>
        <a:accent3>
          <a:srgbClr val="B3AAAD"/>
        </a:accent3>
        <a:accent4>
          <a:srgbClr val="DADADA"/>
        </a:accent4>
        <a:accent5>
          <a:srgbClr val="C4CEC6"/>
        </a:accent5>
        <a:accent6>
          <a:srgbClr val="5C5C8A"/>
        </a:accent6>
        <a:hlink>
          <a:srgbClr val="808000"/>
        </a:hlink>
        <a:folHlink>
          <a:srgbClr val="666633"/>
        </a:folHlink>
      </a:clrScheme>
      <a:clrMap bg1="dk2" tx1="lt1" bg2="dk1" tx2="lt2" accent1="accent1" accent2="accent2" accent3="accent3" accent4="accent4" accent5="accent5" accent6="accent6" hlink="hlink" folHlink="folHlink"/>
    </a:extraClrScheme>
    <a:extraClrScheme>
      <a:clrScheme name="3_Profile 3">
        <a:dk1>
          <a:srgbClr val="333333"/>
        </a:dk1>
        <a:lt1>
          <a:srgbClr val="FFFFFF"/>
        </a:lt1>
        <a:dk2>
          <a:srgbClr val="000000"/>
        </a:dk2>
        <a:lt2>
          <a:srgbClr val="FFFFFF"/>
        </a:lt2>
        <a:accent1>
          <a:srgbClr val="3399FF"/>
        </a:accent1>
        <a:accent2>
          <a:srgbClr val="CC0000"/>
        </a:accent2>
        <a:accent3>
          <a:srgbClr val="AAAAAA"/>
        </a:accent3>
        <a:accent4>
          <a:srgbClr val="DADADA"/>
        </a:accent4>
        <a:accent5>
          <a:srgbClr val="ADCAFF"/>
        </a:accent5>
        <a:accent6>
          <a:srgbClr val="B90000"/>
        </a:accent6>
        <a:hlink>
          <a:srgbClr val="666699"/>
        </a:hlink>
        <a:folHlink>
          <a:srgbClr val="6600CC"/>
        </a:folHlink>
      </a:clrScheme>
      <a:clrMap bg1="dk2" tx1="lt1" bg2="dk1" tx2="lt2" accent1="accent1" accent2="accent2" accent3="accent3" accent4="accent4" accent5="accent5" accent6="accent6" hlink="hlink" folHlink="folHlink"/>
    </a:extraClrScheme>
    <a:extraClrScheme>
      <a:clrScheme name="3_Profile 4">
        <a:dk1>
          <a:srgbClr val="4B3D1B"/>
        </a:dk1>
        <a:lt1>
          <a:srgbClr val="FFFFFF"/>
        </a:lt1>
        <a:dk2>
          <a:srgbClr val="330000"/>
        </a:dk2>
        <a:lt2>
          <a:srgbClr val="FFFFFF"/>
        </a:lt2>
        <a:accent1>
          <a:srgbClr val="CC9900"/>
        </a:accent1>
        <a:accent2>
          <a:srgbClr val="CC6600"/>
        </a:accent2>
        <a:accent3>
          <a:srgbClr val="ADAAAA"/>
        </a:accent3>
        <a:accent4>
          <a:srgbClr val="DADADA"/>
        </a:accent4>
        <a:accent5>
          <a:srgbClr val="E2CAAA"/>
        </a:accent5>
        <a:accent6>
          <a:srgbClr val="B95C00"/>
        </a:accent6>
        <a:hlink>
          <a:srgbClr val="666699"/>
        </a:hlink>
        <a:folHlink>
          <a:srgbClr val="CCCC00"/>
        </a:folHlink>
      </a:clrScheme>
      <a:clrMap bg1="dk2" tx1="lt1" bg2="dk1" tx2="lt2" accent1="accent1" accent2="accent2" accent3="accent3" accent4="accent4" accent5="accent5" accent6="accent6" hlink="hlink" folHlink="folHlink"/>
    </a:extraClrScheme>
    <a:extraClrScheme>
      <a:clrScheme name="3_Profile 5">
        <a:dk1>
          <a:srgbClr val="006666"/>
        </a:dk1>
        <a:lt1>
          <a:srgbClr val="FFFFFF"/>
        </a:lt1>
        <a:dk2>
          <a:srgbClr val="003366"/>
        </a:dk2>
        <a:lt2>
          <a:srgbClr val="FFFFFF"/>
        </a:lt2>
        <a:accent1>
          <a:srgbClr val="0099CC"/>
        </a:accent1>
        <a:accent2>
          <a:srgbClr val="6666FF"/>
        </a:accent2>
        <a:accent3>
          <a:srgbClr val="AAADB8"/>
        </a:accent3>
        <a:accent4>
          <a:srgbClr val="DADADA"/>
        </a:accent4>
        <a:accent5>
          <a:srgbClr val="AACAE2"/>
        </a:accent5>
        <a:accent6>
          <a:srgbClr val="5C5CE7"/>
        </a:accent6>
        <a:hlink>
          <a:srgbClr val="FFFFCC"/>
        </a:hlink>
        <a:folHlink>
          <a:srgbClr val="FFCC00"/>
        </a:folHlink>
      </a:clrScheme>
      <a:clrMap bg1="dk2" tx1="lt1" bg2="dk1" tx2="lt2" accent1="accent1" accent2="accent2" accent3="accent3" accent4="accent4" accent5="accent5" accent6="accent6" hlink="hlink" folHlink="folHlink"/>
    </a:extraClrScheme>
    <a:extraClrScheme>
      <a:clrScheme name="3_Profile 6">
        <a:dk1>
          <a:srgbClr val="003366"/>
        </a:dk1>
        <a:lt1>
          <a:srgbClr val="FFFFFF"/>
        </a:lt1>
        <a:dk2>
          <a:srgbClr val="006666"/>
        </a:dk2>
        <a:lt2>
          <a:srgbClr val="FFFFFF"/>
        </a:lt2>
        <a:accent1>
          <a:srgbClr val="6699FF"/>
        </a:accent1>
        <a:accent2>
          <a:srgbClr val="00CCFF"/>
        </a:accent2>
        <a:accent3>
          <a:srgbClr val="AAB8B8"/>
        </a:accent3>
        <a:accent4>
          <a:srgbClr val="DADADA"/>
        </a:accent4>
        <a:accent5>
          <a:srgbClr val="B8CAFF"/>
        </a:accent5>
        <a:accent6>
          <a:srgbClr val="00B9E7"/>
        </a:accent6>
        <a:hlink>
          <a:srgbClr val="FFFFCC"/>
        </a:hlink>
        <a:folHlink>
          <a:srgbClr val="33CCCC"/>
        </a:folHlink>
      </a:clrScheme>
      <a:clrMap bg1="dk2" tx1="lt1" bg2="dk1" tx2="lt2" accent1="accent1" accent2="accent2" accent3="accent3" accent4="accent4" accent5="accent5" accent6="accent6" hlink="hlink" folHlink="folHlink"/>
    </a:extraClrScheme>
    <a:extraClrScheme>
      <a:clrScheme name="3_Profile 7">
        <a:dk1>
          <a:srgbClr val="000000"/>
        </a:dk1>
        <a:lt1>
          <a:srgbClr val="619CB1"/>
        </a:lt1>
        <a:dk2>
          <a:srgbClr val="FFFFFF"/>
        </a:dk2>
        <a:lt2>
          <a:srgbClr val="4E899E"/>
        </a:lt2>
        <a:accent1>
          <a:srgbClr val="FFCC00"/>
        </a:accent1>
        <a:accent2>
          <a:srgbClr val="B6523E"/>
        </a:accent2>
        <a:accent3>
          <a:srgbClr val="B7CBD5"/>
        </a:accent3>
        <a:accent4>
          <a:srgbClr val="000000"/>
        </a:accent4>
        <a:accent5>
          <a:srgbClr val="FFE2AA"/>
        </a:accent5>
        <a:accent6>
          <a:srgbClr val="A54937"/>
        </a:accent6>
        <a:hlink>
          <a:srgbClr val="99CC00"/>
        </a:hlink>
        <a:folHlink>
          <a:srgbClr val="666699"/>
        </a:folHlink>
      </a:clrScheme>
      <a:clrMap bg1="lt1" tx1="dk1" bg2="lt2" tx2="dk2" accent1="accent1" accent2="accent2" accent3="accent3" accent4="accent4" accent5="accent5" accent6="accent6" hlink="hlink" folHlink="folHlink"/>
    </a:extraClrScheme>
    <a:extraClrScheme>
      <a:clrScheme name="3_Profile 8">
        <a:dk1>
          <a:srgbClr val="598600"/>
        </a:dk1>
        <a:lt1>
          <a:srgbClr val="FFFFFF"/>
        </a:lt1>
        <a:dk2>
          <a:srgbClr val="336600"/>
        </a:dk2>
        <a:lt2>
          <a:srgbClr val="FFFFFF"/>
        </a:lt2>
        <a:accent1>
          <a:srgbClr val="33CC33"/>
        </a:accent1>
        <a:accent2>
          <a:srgbClr val="99CC00"/>
        </a:accent2>
        <a:accent3>
          <a:srgbClr val="ADB8AA"/>
        </a:accent3>
        <a:accent4>
          <a:srgbClr val="DADADA"/>
        </a:accent4>
        <a:accent5>
          <a:srgbClr val="ADE2AD"/>
        </a:accent5>
        <a:accent6>
          <a:srgbClr val="8AB900"/>
        </a:accent6>
        <a:hlink>
          <a:srgbClr val="FFCC00"/>
        </a:hlink>
        <a:folHlink>
          <a:srgbClr val="FFFF99"/>
        </a:folHlink>
      </a:clrScheme>
      <a:clrMap bg1="dk2" tx1="lt1" bg2="dk1" tx2="lt2" accent1="accent1" accent2="accent2" accent3="accent3" accent4="accent4" accent5="accent5" accent6="accent6" hlink="hlink" folHlink="folHlink"/>
    </a:extraClrScheme>
    <a:extraClrScheme>
      <a:clrScheme name="3_Profile 9">
        <a:dk1>
          <a:srgbClr val="000000"/>
        </a:dk1>
        <a:lt1>
          <a:srgbClr val="FFFFFF"/>
        </a:lt1>
        <a:dk2>
          <a:srgbClr val="000000"/>
        </a:dk2>
        <a:lt2>
          <a:srgbClr val="DDDDDD"/>
        </a:lt2>
        <a:accent1>
          <a:srgbClr val="A3B2C1"/>
        </a:accent1>
        <a:accent2>
          <a:srgbClr val="CC0000"/>
        </a:accent2>
        <a:accent3>
          <a:srgbClr val="FFFFFF"/>
        </a:accent3>
        <a:accent4>
          <a:srgbClr val="000000"/>
        </a:accent4>
        <a:accent5>
          <a:srgbClr val="CED5DD"/>
        </a:accent5>
        <a:accent6>
          <a:srgbClr val="B90000"/>
        </a:accent6>
        <a:hlink>
          <a:srgbClr val="336699"/>
        </a:hlink>
        <a:folHlink>
          <a:srgbClr val="003366"/>
        </a:folHlink>
      </a:clrScheme>
      <a:clrMap bg1="lt1" tx1="dk1" bg2="lt2" tx2="dk2" accent1="accent1" accent2="accent2" accent3="accent3" accent4="accent4" accent5="accent5" accent6="accent6" hlink="hlink" folHlink="folHlink"/>
    </a:extraClrScheme>
  </a:extraClrSchemeLst>
</a:theme>
</file>

<file path=ppt/theme/theme11.xml><?xml version="1.0" encoding="utf-8"?>
<a:theme xmlns:a="http://schemas.openxmlformats.org/drawingml/2006/main" name="1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1_Profile">
  <a:themeElements>
    <a:clrScheme name="1_Profile 9">
      <a:dk1>
        <a:srgbClr val="000000"/>
      </a:dk1>
      <a:lt1>
        <a:srgbClr val="FFFFFF"/>
      </a:lt1>
      <a:dk2>
        <a:srgbClr val="000000"/>
      </a:dk2>
      <a:lt2>
        <a:srgbClr val="DDDDDD"/>
      </a:lt2>
      <a:accent1>
        <a:srgbClr val="A3B2C1"/>
      </a:accent1>
      <a:accent2>
        <a:srgbClr val="CC0000"/>
      </a:accent2>
      <a:accent3>
        <a:srgbClr val="FFFFFF"/>
      </a:accent3>
      <a:accent4>
        <a:srgbClr val="000000"/>
      </a:accent4>
      <a:accent5>
        <a:srgbClr val="CED5DD"/>
      </a:accent5>
      <a:accent6>
        <a:srgbClr val="B90000"/>
      </a:accent6>
      <a:hlink>
        <a:srgbClr val="336699"/>
      </a:hlink>
      <a:folHlink>
        <a:srgbClr val="003366"/>
      </a:folHlink>
    </a:clrScheme>
    <a:fontScheme name="1_Profile">
      <a:majorFont>
        <a:latin typeface="Verdana"/>
        <a:ea typeface=""/>
        <a:cs typeface="Arial"/>
      </a:majorFont>
      <a:minorFont>
        <a:latin typeface="Verdana"/>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GB" sz="1800" b="0" i="0" u="none" strike="noStrike" cap="none" normalizeH="0" baseline="0" smtClean="0">
            <a:ln>
              <a:noFill/>
            </a:ln>
            <a:solidFill>
              <a:schemeClr val="tx1"/>
            </a:solidFill>
            <a:effectLst/>
            <a:latin typeface="Verdana" pitchFamily="34" charset="0"/>
            <a:cs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GB" sz="1800" b="0" i="0" u="none" strike="noStrike" cap="none" normalizeH="0" baseline="0" smtClean="0">
            <a:ln>
              <a:noFill/>
            </a:ln>
            <a:solidFill>
              <a:schemeClr val="tx1"/>
            </a:solidFill>
            <a:effectLst/>
            <a:latin typeface="Verdana" pitchFamily="34" charset="0"/>
            <a:cs typeface="Arial" charset="0"/>
          </a:defRPr>
        </a:defPPr>
      </a:lstStyle>
    </a:lnDef>
  </a:objectDefaults>
  <a:extraClrSchemeLst>
    <a:extraClrScheme>
      <a:clrScheme name="1_Profile 1">
        <a:dk1>
          <a:srgbClr val="A50021"/>
        </a:dk1>
        <a:lt1>
          <a:srgbClr val="FFFFFF"/>
        </a:lt1>
        <a:dk2>
          <a:srgbClr val="800000"/>
        </a:dk2>
        <a:lt2>
          <a:srgbClr val="FFFFFF"/>
        </a:lt2>
        <a:accent1>
          <a:srgbClr val="FF9900"/>
        </a:accent1>
        <a:accent2>
          <a:srgbClr val="FF3300"/>
        </a:accent2>
        <a:accent3>
          <a:srgbClr val="C0AAAA"/>
        </a:accent3>
        <a:accent4>
          <a:srgbClr val="DADADA"/>
        </a:accent4>
        <a:accent5>
          <a:srgbClr val="FFCAAA"/>
        </a:accent5>
        <a:accent6>
          <a:srgbClr val="E72D00"/>
        </a:accent6>
        <a:hlink>
          <a:srgbClr val="FFFFCC"/>
        </a:hlink>
        <a:folHlink>
          <a:srgbClr val="FFCC99"/>
        </a:folHlink>
      </a:clrScheme>
      <a:clrMap bg1="dk2" tx1="lt1" bg2="dk1" tx2="lt2" accent1="accent1" accent2="accent2" accent3="accent3" accent4="accent4" accent5="accent5" accent6="accent6" hlink="hlink" folHlink="folHlink"/>
    </a:extraClrScheme>
    <a:extraClrScheme>
      <a:clrScheme name="1_Profile 2">
        <a:dk1>
          <a:srgbClr val="3C001E"/>
        </a:dk1>
        <a:lt1>
          <a:srgbClr val="FFFFFF"/>
        </a:lt1>
        <a:dk2>
          <a:srgbClr val="51072E"/>
        </a:dk2>
        <a:lt2>
          <a:srgbClr val="FFFFFF"/>
        </a:lt2>
        <a:accent1>
          <a:srgbClr val="89A38F"/>
        </a:accent1>
        <a:accent2>
          <a:srgbClr val="666699"/>
        </a:accent2>
        <a:accent3>
          <a:srgbClr val="B3AAAD"/>
        </a:accent3>
        <a:accent4>
          <a:srgbClr val="DADADA"/>
        </a:accent4>
        <a:accent5>
          <a:srgbClr val="C4CEC6"/>
        </a:accent5>
        <a:accent6>
          <a:srgbClr val="5C5C8A"/>
        </a:accent6>
        <a:hlink>
          <a:srgbClr val="808000"/>
        </a:hlink>
        <a:folHlink>
          <a:srgbClr val="666633"/>
        </a:folHlink>
      </a:clrScheme>
      <a:clrMap bg1="dk2" tx1="lt1" bg2="dk1" tx2="lt2" accent1="accent1" accent2="accent2" accent3="accent3" accent4="accent4" accent5="accent5" accent6="accent6" hlink="hlink" folHlink="folHlink"/>
    </a:extraClrScheme>
    <a:extraClrScheme>
      <a:clrScheme name="1_Profile 3">
        <a:dk1>
          <a:srgbClr val="333333"/>
        </a:dk1>
        <a:lt1>
          <a:srgbClr val="FFFFFF"/>
        </a:lt1>
        <a:dk2>
          <a:srgbClr val="000000"/>
        </a:dk2>
        <a:lt2>
          <a:srgbClr val="FFFFFF"/>
        </a:lt2>
        <a:accent1>
          <a:srgbClr val="3399FF"/>
        </a:accent1>
        <a:accent2>
          <a:srgbClr val="CC0000"/>
        </a:accent2>
        <a:accent3>
          <a:srgbClr val="AAAAAA"/>
        </a:accent3>
        <a:accent4>
          <a:srgbClr val="DADADA"/>
        </a:accent4>
        <a:accent5>
          <a:srgbClr val="ADCAFF"/>
        </a:accent5>
        <a:accent6>
          <a:srgbClr val="B90000"/>
        </a:accent6>
        <a:hlink>
          <a:srgbClr val="666699"/>
        </a:hlink>
        <a:folHlink>
          <a:srgbClr val="6600CC"/>
        </a:folHlink>
      </a:clrScheme>
      <a:clrMap bg1="dk2" tx1="lt1" bg2="dk1" tx2="lt2" accent1="accent1" accent2="accent2" accent3="accent3" accent4="accent4" accent5="accent5" accent6="accent6" hlink="hlink" folHlink="folHlink"/>
    </a:extraClrScheme>
    <a:extraClrScheme>
      <a:clrScheme name="1_Profile 4">
        <a:dk1>
          <a:srgbClr val="4B3D1B"/>
        </a:dk1>
        <a:lt1>
          <a:srgbClr val="FFFFFF"/>
        </a:lt1>
        <a:dk2>
          <a:srgbClr val="330000"/>
        </a:dk2>
        <a:lt2>
          <a:srgbClr val="FFFFFF"/>
        </a:lt2>
        <a:accent1>
          <a:srgbClr val="CC9900"/>
        </a:accent1>
        <a:accent2>
          <a:srgbClr val="CC6600"/>
        </a:accent2>
        <a:accent3>
          <a:srgbClr val="ADAAAA"/>
        </a:accent3>
        <a:accent4>
          <a:srgbClr val="DADADA"/>
        </a:accent4>
        <a:accent5>
          <a:srgbClr val="E2CAAA"/>
        </a:accent5>
        <a:accent6>
          <a:srgbClr val="B95C00"/>
        </a:accent6>
        <a:hlink>
          <a:srgbClr val="666699"/>
        </a:hlink>
        <a:folHlink>
          <a:srgbClr val="CCCC00"/>
        </a:folHlink>
      </a:clrScheme>
      <a:clrMap bg1="dk2" tx1="lt1" bg2="dk1" tx2="lt2" accent1="accent1" accent2="accent2" accent3="accent3" accent4="accent4" accent5="accent5" accent6="accent6" hlink="hlink" folHlink="folHlink"/>
    </a:extraClrScheme>
    <a:extraClrScheme>
      <a:clrScheme name="1_Profile 5">
        <a:dk1>
          <a:srgbClr val="006666"/>
        </a:dk1>
        <a:lt1>
          <a:srgbClr val="FFFFFF"/>
        </a:lt1>
        <a:dk2>
          <a:srgbClr val="003366"/>
        </a:dk2>
        <a:lt2>
          <a:srgbClr val="FFFFFF"/>
        </a:lt2>
        <a:accent1>
          <a:srgbClr val="0099CC"/>
        </a:accent1>
        <a:accent2>
          <a:srgbClr val="6666FF"/>
        </a:accent2>
        <a:accent3>
          <a:srgbClr val="AAADB8"/>
        </a:accent3>
        <a:accent4>
          <a:srgbClr val="DADADA"/>
        </a:accent4>
        <a:accent5>
          <a:srgbClr val="AACAE2"/>
        </a:accent5>
        <a:accent6>
          <a:srgbClr val="5C5CE7"/>
        </a:accent6>
        <a:hlink>
          <a:srgbClr val="FFFFCC"/>
        </a:hlink>
        <a:folHlink>
          <a:srgbClr val="FFCC00"/>
        </a:folHlink>
      </a:clrScheme>
      <a:clrMap bg1="dk2" tx1="lt1" bg2="dk1" tx2="lt2" accent1="accent1" accent2="accent2" accent3="accent3" accent4="accent4" accent5="accent5" accent6="accent6" hlink="hlink" folHlink="folHlink"/>
    </a:extraClrScheme>
    <a:extraClrScheme>
      <a:clrScheme name="1_Profile 6">
        <a:dk1>
          <a:srgbClr val="003366"/>
        </a:dk1>
        <a:lt1>
          <a:srgbClr val="FFFFFF"/>
        </a:lt1>
        <a:dk2>
          <a:srgbClr val="006666"/>
        </a:dk2>
        <a:lt2>
          <a:srgbClr val="FFFFFF"/>
        </a:lt2>
        <a:accent1>
          <a:srgbClr val="6699FF"/>
        </a:accent1>
        <a:accent2>
          <a:srgbClr val="00CCFF"/>
        </a:accent2>
        <a:accent3>
          <a:srgbClr val="AAB8B8"/>
        </a:accent3>
        <a:accent4>
          <a:srgbClr val="DADADA"/>
        </a:accent4>
        <a:accent5>
          <a:srgbClr val="B8CAFF"/>
        </a:accent5>
        <a:accent6>
          <a:srgbClr val="00B9E7"/>
        </a:accent6>
        <a:hlink>
          <a:srgbClr val="FFFFCC"/>
        </a:hlink>
        <a:folHlink>
          <a:srgbClr val="33CCCC"/>
        </a:folHlink>
      </a:clrScheme>
      <a:clrMap bg1="dk2" tx1="lt1" bg2="dk1" tx2="lt2" accent1="accent1" accent2="accent2" accent3="accent3" accent4="accent4" accent5="accent5" accent6="accent6" hlink="hlink" folHlink="folHlink"/>
    </a:extraClrScheme>
    <a:extraClrScheme>
      <a:clrScheme name="1_Profile 7">
        <a:dk1>
          <a:srgbClr val="000000"/>
        </a:dk1>
        <a:lt1>
          <a:srgbClr val="619CB1"/>
        </a:lt1>
        <a:dk2>
          <a:srgbClr val="FFFFFF"/>
        </a:dk2>
        <a:lt2>
          <a:srgbClr val="4E899E"/>
        </a:lt2>
        <a:accent1>
          <a:srgbClr val="FFCC00"/>
        </a:accent1>
        <a:accent2>
          <a:srgbClr val="B6523E"/>
        </a:accent2>
        <a:accent3>
          <a:srgbClr val="B7CBD5"/>
        </a:accent3>
        <a:accent4>
          <a:srgbClr val="000000"/>
        </a:accent4>
        <a:accent5>
          <a:srgbClr val="FFE2AA"/>
        </a:accent5>
        <a:accent6>
          <a:srgbClr val="A54937"/>
        </a:accent6>
        <a:hlink>
          <a:srgbClr val="99CC00"/>
        </a:hlink>
        <a:folHlink>
          <a:srgbClr val="666699"/>
        </a:folHlink>
      </a:clrScheme>
      <a:clrMap bg1="lt1" tx1="dk1" bg2="lt2" tx2="dk2" accent1="accent1" accent2="accent2" accent3="accent3" accent4="accent4" accent5="accent5" accent6="accent6" hlink="hlink" folHlink="folHlink"/>
    </a:extraClrScheme>
    <a:extraClrScheme>
      <a:clrScheme name="1_Profile 8">
        <a:dk1>
          <a:srgbClr val="598600"/>
        </a:dk1>
        <a:lt1>
          <a:srgbClr val="FFFFFF"/>
        </a:lt1>
        <a:dk2>
          <a:srgbClr val="336600"/>
        </a:dk2>
        <a:lt2>
          <a:srgbClr val="FFFFFF"/>
        </a:lt2>
        <a:accent1>
          <a:srgbClr val="33CC33"/>
        </a:accent1>
        <a:accent2>
          <a:srgbClr val="99CC00"/>
        </a:accent2>
        <a:accent3>
          <a:srgbClr val="ADB8AA"/>
        </a:accent3>
        <a:accent4>
          <a:srgbClr val="DADADA"/>
        </a:accent4>
        <a:accent5>
          <a:srgbClr val="ADE2AD"/>
        </a:accent5>
        <a:accent6>
          <a:srgbClr val="8AB900"/>
        </a:accent6>
        <a:hlink>
          <a:srgbClr val="FFCC00"/>
        </a:hlink>
        <a:folHlink>
          <a:srgbClr val="FFFF99"/>
        </a:folHlink>
      </a:clrScheme>
      <a:clrMap bg1="dk2" tx1="lt1" bg2="dk1" tx2="lt2" accent1="accent1" accent2="accent2" accent3="accent3" accent4="accent4" accent5="accent5" accent6="accent6" hlink="hlink" folHlink="folHlink"/>
    </a:extraClrScheme>
    <a:extraClrScheme>
      <a:clrScheme name="1_Profile 9">
        <a:dk1>
          <a:srgbClr val="000000"/>
        </a:dk1>
        <a:lt1>
          <a:srgbClr val="FFFFFF"/>
        </a:lt1>
        <a:dk2>
          <a:srgbClr val="000000"/>
        </a:dk2>
        <a:lt2>
          <a:srgbClr val="DDDDDD"/>
        </a:lt2>
        <a:accent1>
          <a:srgbClr val="A3B2C1"/>
        </a:accent1>
        <a:accent2>
          <a:srgbClr val="CC0000"/>
        </a:accent2>
        <a:accent3>
          <a:srgbClr val="FFFFFF"/>
        </a:accent3>
        <a:accent4>
          <a:srgbClr val="000000"/>
        </a:accent4>
        <a:accent5>
          <a:srgbClr val="CED5DD"/>
        </a:accent5>
        <a:accent6>
          <a:srgbClr val="B90000"/>
        </a:accent6>
        <a:hlink>
          <a:srgbClr val="336699"/>
        </a:hlink>
        <a:folHlink>
          <a:srgbClr val="003366"/>
        </a:folHlink>
      </a:clrScheme>
      <a:clrMap bg1="lt1" tx1="dk1" bg2="lt2" tx2="dk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2_Profile">
  <a:themeElements>
    <a:clrScheme name="2_Profile 9">
      <a:dk1>
        <a:srgbClr val="000000"/>
      </a:dk1>
      <a:lt1>
        <a:srgbClr val="FFFFFF"/>
      </a:lt1>
      <a:dk2>
        <a:srgbClr val="000000"/>
      </a:dk2>
      <a:lt2>
        <a:srgbClr val="DDDDDD"/>
      </a:lt2>
      <a:accent1>
        <a:srgbClr val="A3B2C1"/>
      </a:accent1>
      <a:accent2>
        <a:srgbClr val="CC0000"/>
      </a:accent2>
      <a:accent3>
        <a:srgbClr val="FFFFFF"/>
      </a:accent3>
      <a:accent4>
        <a:srgbClr val="000000"/>
      </a:accent4>
      <a:accent5>
        <a:srgbClr val="CED5DD"/>
      </a:accent5>
      <a:accent6>
        <a:srgbClr val="B90000"/>
      </a:accent6>
      <a:hlink>
        <a:srgbClr val="336699"/>
      </a:hlink>
      <a:folHlink>
        <a:srgbClr val="003366"/>
      </a:folHlink>
    </a:clrScheme>
    <a:fontScheme name="2_Profile">
      <a:majorFont>
        <a:latin typeface="Verdana"/>
        <a:ea typeface=""/>
        <a:cs typeface="Arial"/>
      </a:majorFont>
      <a:minorFont>
        <a:latin typeface="Verdana"/>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GB" sz="1800" b="0" i="0" u="none" strike="noStrike" cap="none" normalizeH="0" baseline="0" smtClean="0">
            <a:ln>
              <a:noFill/>
            </a:ln>
            <a:solidFill>
              <a:schemeClr val="tx1"/>
            </a:solidFill>
            <a:effectLst/>
            <a:latin typeface="Verdana" pitchFamily="34" charset="0"/>
            <a:cs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GB" sz="1800" b="0" i="0" u="none" strike="noStrike" cap="none" normalizeH="0" baseline="0" smtClean="0">
            <a:ln>
              <a:noFill/>
            </a:ln>
            <a:solidFill>
              <a:schemeClr val="tx1"/>
            </a:solidFill>
            <a:effectLst/>
            <a:latin typeface="Verdana" pitchFamily="34" charset="0"/>
            <a:cs typeface="Arial" charset="0"/>
          </a:defRPr>
        </a:defPPr>
      </a:lstStyle>
    </a:lnDef>
  </a:objectDefaults>
  <a:extraClrSchemeLst>
    <a:extraClrScheme>
      <a:clrScheme name="2_Profile 1">
        <a:dk1>
          <a:srgbClr val="A50021"/>
        </a:dk1>
        <a:lt1>
          <a:srgbClr val="FFFFFF"/>
        </a:lt1>
        <a:dk2>
          <a:srgbClr val="800000"/>
        </a:dk2>
        <a:lt2>
          <a:srgbClr val="FFFFFF"/>
        </a:lt2>
        <a:accent1>
          <a:srgbClr val="FF9900"/>
        </a:accent1>
        <a:accent2>
          <a:srgbClr val="FF3300"/>
        </a:accent2>
        <a:accent3>
          <a:srgbClr val="C0AAAA"/>
        </a:accent3>
        <a:accent4>
          <a:srgbClr val="DADADA"/>
        </a:accent4>
        <a:accent5>
          <a:srgbClr val="FFCAAA"/>
        </a:accent5>
        <a:accent6>
          <a:srgbClr val="E72D00"/>
        </a:accent6>
        <a:hlink>
          <a:srgbClr val="FFFFCC"/>
        </a:hlink>
        <a:folHlink>
          <a:srgbClr val="FFCC99"/>
        </a:folHlink>
      </a:clrScheme>
      <a:clrMap bg1="dk2" tx1="lt1" bg2="dk1" tx2="lt2" accent1="accent1" accent2="accent2" accent3="accent3" accent4="accent4" accent5="accent5" accent6="accent6" hlink="hlink" folHlink="folHlink"/>
    </a:extraClrScheme>
    <a:extraClrScheme>
      <a:clrScheme name="2_Profile 2">
        <a:dk1>
          <a:srgbClr val="3C001E"/>
        </a:dk1>
        <a:lt1>
          <a:srgbClr val="FFFFFF"/>
        </a:lt1>
        <a:dk2>
          <a:srgbClr val="51072E"/>
        </a:dk2>
        <a:lt2>
          <a:srgbClr val="FFFFFF"/>
        </a:lt2>
        <a:accent1>
          <a:srgbClr val="89A38F"/>
        </a:accent1>
        <a:accent2>
          <a:srgbClr val="666699"/>
        </a:accent2>
        <a:accent3>
          <a:srgbClr val="B3AAAD"/>
        </a:accent3>
        <a:accent4>
          <a:srgbClr val="DADADA"/>
        </a:accent4>
        <a:accent5>
          <a:srgbClr val="C4CEC6"/>
        </a:accent5>
        <a:accent6>
          <a:srgbClr val="5C5C8A"/>
        </a:accent6>
        <a:hlink>
          <a:srgbClr val="808000"/>
        </a:hlink>
        <a:folHlink>
          <a:srgbClr val="666633"/>
        </a:folHlink>
      </a:clrScheme>
      <a:clrMap bg1="dk2" tx1="lt1" bg2="dk1" tx2="lt2" accent1="accent1" accent2="accent2" accent3="accent3" accent4="accent4" accent5="accent5" accent6="accent6" hlink="hlink" folHlink="folHlink"/>
    </a:extraClrScheme>
    <a:extraClrScheme>
      <a:clrScheme name="2_Profile 3">
        <a:dk1>
          <a:srgbClr val="333333"/>
        </a:dk1>
        <a:lt1>
          <a:srgbClr val="FFFFFF"/>
        </a:lt1>
        <a:dk2>
          <a:srgbClr val="000000"/>
        </a:dk2>
        <a:lt2>
          <a:srgbClr val="FFFFFF"/>
        </a:lt2>
        <a:accent1>
          <a:srgbClr val="3399FF"/>
        </a:accent1>
        <a:accent2>
          <a:srgbClr val="CC0000"/>
        </a:accent2>
        <a:accent3>
          <a:srgbClr val="AAAAAA"/>
        </a:accent3>
        <a:accent4>
          <a:srgbClr val="DADADA"/>
        </a:accent4>
        <a:accent5>
          <a:srgbClr val="ADCAFF"/>
        </a:accent5>
        <a:accent6>
          <a:srgbClr val="B90000"/>
        </a:accent6>
        <a:hlink>
          <a:srgbClr val="666699"/>
        </a:hlink>
        <a:folHlink>
          <a:srgbClr val="6600CC"/>
        </a:folHlink>
      </a:clrScheme>
      <a:clrMap bg1="dk2" tx1="lt1" bg2="dk1" tx2="lt2" accent1="accent1" accent2="accent2" accent3="accent3" accent4="accent4" accent5="accent5" accent6="accent6" hlink="hlink" folHlink="folHlink"/>
    </a:extraClrScheme>
    <a:extraClrScheme>
      <a:clrScheme name="2_Profile 4">
        <a:dk1>
          <a:srgbClr val="4B3D1B"/>
        </a:dk1>
        <a:lt1>
          <a:srgbClr val="FFFFFF"/>
        </a:lt1>
        <a:dk2>
          <a:srgbClr val="330000"/>
        </a:dk2>
        <a:lt2>
          <a:srgbClr val="FFFFFF"/>
        </a:lt2>
        <a:accent1>
          <a:srgbClr val="CC9900"/>
        </a:accent1>
        <a:accent2>
          <a:srgbClr val="CC6600"/>
        </a:accent2>
        <a:accent3>
          <a:srgbClr val="ADAAAA"/>
        </a:accent3>
        <a:accent4>
          <a:srgbClr val="DADADA"/>
        </a:accent4>
        <a:accent5>
          <a:srgbClr val="E2CAAA"/>
        </a:accent5>
        <a:accent6>
          <a:srgbClr val="B95C00"/>
        </a:accent6>
        <a:hlink>
          <a:srgbClr val="666699"/>
        </a:hlink>
        <a:folHlink>
          <a:srgbClr val="CCCC00"/>
        </a:folHlink>
      </a:clrScheme>
      <a:clrMap bg1="dk2" tx1="lt1" bg2="dk1" tx2="lt2" accent1="accent1" accent2="accent2" accent3="accent3" accent4="accent4" accent5="accent5" accent6="accent6" hlink="hlink" folHlink="folHlink"/>
    </a:extraClrScheme>
    <a:extraClrScheme>
      <a:clrScheme name="2_Profile 5">
        <a:dk1>
          <a:srgbClr val="006666"/>
        </a:dk1>
        <a:lt1>
          <a:srgbClr val="FFFFFF"/>
        </a:lt1>
        <a:dk2>
          <a:srgbClr val="003366"/>
        </a:dk2>
        <a:lt2>
          <a:srgbClr val="FFFFFF"/>
        </a:lt2>
        <a:accent1>
          <a:srgbClr val="0099CC"/>
        </a:accent1>
        <a:accent2>
          <a:srgbClr val="6666FF"/>
        </a:accent2>
        <a:accent3>
          <a:srgbClr val="AAADB8"/>
        </a:accent3>
        <a:accent4>
          <a:srgbClr val="DADADA"/>
        </a:accent4>
        <a:accent5>
          <a:srgbClr val="AACAE2"/>
        </a:accent5>
        <a:accent6>
          <a:srgbClr val="5C5CE7"/>
        </a:accent6>
        <a:hlink>
          <a:srgbClr val="FFFFCC"/>
        </a:hlink>
        <a:folHlink>
          <a:srgbClr val="FFCC00"/>
        </a:folHlink>
      </a:clrScheme>
      <a:clrMap bg1="dk2" tx1="lt1" bg2="dk1" tx2="lt2" accent1="accent1" accent2="accent2" accent3="accent3" accent4="accent4" accent5="accent5" accent6="accent6" hlink="hlink" folHlink="folHlink"/>
    </a:extraClrScheme>
    <a:extraClrScheme>
      <a:clrScheme name="2_Profile 6">
        <a:dk1>
          <a:srgbClr val="003366"/>
        </a:dk1>
        <a:lt1>
          <a:srgbClr val="FFFFFF"/>
        </a:lt1>
        <a:dk2>
          <a:srgbClr val="006666"/>
        </a:dk2>
        <a:lt2>
          <a:srgbClr val="FFFFFF"/>
        </a:lt2>
        <a:accent1>
          <a:srgbClr val="6699FF"/>
        </a:accent1>
        <a:accent2>
          <a:srgbClr val="00CCFF"/>
        </a:accent2>
        <a:accent3>
          <a:srgbClr val="AAB8B8"/>
        </a:accent3>
        <a:accent4>
          <a:srgbClr val="DADADA"/>
        </a:accent4>
        <a:accent5>
          <a:srgbClr val="B8CAFF"/>
        </a:accent5>
        <a:accent6>
          <a:srgbClr val="00B9E7"/>
        </a:accent6>
        <a:hlink>
          <a:srgbClr val="FFFFCC"/>
        </a:hlink>
        <a:folHlink>
          <a:srgbClr val="33CCCC"/>
        </a:folHlink>
      </a:clrScheme>
      <a:clrMap bg1="dk2" tx1="lt1" bg2="dk1" tx2="lt2" accent1="accent1" accent2="accent2" accent3="accent3" accent4="accent4" accent5="accent5" accent6="accent6" hlink="hlink" folHlink="folHlink"/>
    </a:extraClrScheme>
    <a:extraClrScheme>
      <a:clrScheme name="2_Profile 7">
        <a:dk1>
          <a:srgbClr val="000000"/>
        </a:dk1>
        <a:lt1>
          <a:srgbClr val="619CB1"/>
        </a:lt1>
        <a:dk2>
          <a:srgbClr val="FFFFFF"/>
        </a:dk2>
        <a:lt2>
          <a:srgbClr val="4E899E"/>
        </a:lt2>
        <a:accent1>
          <a:srgbClr val="FFCC00"/>
        </a:accent1>
        <a:accent2>
          <a:srgbClr val="B6523E"/>
        </a:accent2>
        <a:accent3>
          <a:srgbClr val="B7CBD5"/>
        </a:accent3>
        <a:accent4>
          <a:srgbClr val="000000"/>
        </a:accent4>
        <a:accent5>
          <a:srgbClr val="FFE2AA"/>
        </a:accent5>
        <a:accent6>
          <a:srgbClr val="A54937"/>
        </a:accent6>
        <a:hlink>
          <a:srgbClr val="99CC00"/>
        </a:hlink>
        <a:folHlink>
          <a:srgbClr val="666699"/>
        </a:folHlink>
      </a:clrScheme>
      <a:clrMap bg1="lt1" tx1="dk1" bg2="lt2" tx2="dk2" accent1="accent1" accent2="accent2" accent3="accent3" accent4="accent4" accent5="accent5" accent6="accent6" hlink="hlink" folHlink="folHlink"/>
    </a:extraClrScheme>
    <a:extraClrScheme>
      <a:clrScheme name="2_Profile 8">
        <a:dk1>
          <a:srgbClr val="598600"/>
        </a:dk1>
        <a:lt1>
          <a:srgbClr val="FFFFFF"/>
        </a:lt1>
        <a:dk2>
          <a:srgbClr val="336600"/>
        </a:dk2>
        <a:lt2>
          <a:srgbClr val="FFFFFF"/>
        </a:lt2>
        <a:accent1>
          <a:srgbClr val="33CC33"/>
        </a:accent1>
        <a:accent2>
          <a:srgbClr val="99CC00"/>
        </a:accent2>
        <a:accent3>
          <a:srgbClr val="ADB8AA"/>
        </a:accent3>
        <a:accent4>
          <a:srgbClr val="DADADA"/>
        </a:accent4>
        <a:accent5>
          <a:srgbClr val="ADE2AD"/>
        </a:accent5>
        <a:accent6>
          <a:srgbClr val="8AB900"/>
        </a:accent6>
        <a:hlink>
          <a:srgbClr val="FFCC00"/>
        </a:hlink>
        <a:folHlink>
          <a:srgbClr val="FFFF99"/>
        </a:folHlink>
      </a:clrScheme>
      <a:clrMap bg1="dk2" tx1="lt1" bg2="dk1" tx2="lt2" accent1="accent1" accent2="accent2" accent3="accent3" accent4="accent4" accent5="accent5" accent6="accent6" hlink="hlink" folHlink="folHlink"/>
    </a:extraClrScheme>
    <a:extraClrScheme>
      <a:clrScheme name="2_Profile 9">
        <a:dk1>
          <a:srgbClr val="000000"/>
        </a:dk1>
        <a:lt1>
          <a:srgbClr val="FFFFFF"/>
        </a:lt1>
        <a:dk2>
          <a:srgbClr val="000000"/>
        </a:dk2>
        <a:lt2>
          <a:srgbClr val="DDDDDD"/>
        </a:lt2>
        <a:accent1>
          <a:srgbClr val="A3B2C1"/>
        </a:accent1>
        <a:accent2>
          <a:srgbClr val="CC0000"/>
        </a:accent2>
        <a:accent3>
          <a:srgbClr val="FFFFFF"/>
        </a:accent3>
        <a:accent4>
          <a:srgbClr val="000000"/>
        </a:accent4>
        <a:accent5>
          <a:srgbClr val="CED5DD"/>
        </a:accent5>
        <a:accent6>
          <a:srgbClr val="B90000"/>
        </a:accent6>
        <a:hlink>
          <a:srgbClr val="336699"/>
        </a:hlink>
        <a:folHlink>
          <a:srgbClr val="003366"/>
        </a:folHlink>
      </a:clrScheme>
      <a:clrMap bg1="lt1" tx1="dk1" bg2="lt2" tx2="dk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3_Profile">
  <a:themeElements>
    <a:clrScheme name="3_Profile 9">
      <a:dk1>
        <a:srgbClr val="000000"/>
      </a:dk1>
      <a:lt1>
        <a:srgbClr val="FFFFFF"/>
      </a:lt1>
      <a:dk2>
        <a:srgbClr val="000000"/>
      </a:dk2>
      <a:lt2>
        <a:srgbClr val="DDDDDD"/>
      </a:lt2>
      <a:accent1>
        <a:srgbClr val="A3B2C1"/>
      </a:accent1>
      <a:accent2>
        <a:srgbClr val="CC0000"/>
      </a:accent2>
      <a:accent3>
        <a:srgbClr val="FFFFFF"/>
      </a:accent3>
      <a:accent4>
        <a:srgbClr val="000000"/>
      </a:accent4>
      <a:accent5>
        <a:srgbClr val="CED5DD"/>
      </a:accent5>
      <a:accent6>
        <a:srgbClr val="B90000"/>
      </a:accent6>
      <a:hlink>
        <a:srgbClr val="336699"/>
      </a:hlink>
      <a:folHlink>
        <a:srgbClr val="003366"/>
      </a:folHlink>
    </a:clrScheme>
    <a:fontScheme name="3_Profile">
      <a:majorFont>
        <a:latin typeface="Verdana"/>
        <a:ea typeface=""/>
        <a:cs typeface="Arial"/>
      </a:majorFont>
      <a:minorFont>
        <a:latin typeface="Verdana"/>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GB" sz="1800" b="0" i="0" u="none" strike="noStrike" cap="none" normalizeH="0" baseline="0" smtClean="0">
            <a:ln>
              <a:noFill/>
            </a:ln>
            <a:solidFill>
              <a:schemeClr val="tx1"/>
            </a:solidFill>
            <a:effectLst/>
            <a:latin typeface="Verdana" pitchFamily="34" charset="0"/>
            <a:cs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GB" sz="1800" b="0" i="0" u="none" strike="noStrike" cap="none" normalizeH="0" baseline="0" smtClean="0">
            <a:ln>
              <a:noFill/>
            </a:ln>
            <a:solidFill>
              <a:schemeClr val="tx1"/>
            </a:solidFill>
            <a:effectLst/>
            <a:latin typeface="Verdana" pitchFamily="34" charset="0"/>
            <a:cs typeface="Arial" charset="0"/>
          </a:defRPr>
        </a:defPPr>
      </a:lstStyle>
    </a:lnDef>
  </a:objectDefaults>
  <a:extraClrSchemeLst>
    <a:extraClrScheme>
      <a:clrScheme name="3_Profile 1">
        <a:dk1>
          <a:srgbClr val="A50021"/>
        </a:dk1>
        <a:lt1>
          <a:srgbClr val="FFFFFF"/>
        </a:lt1>
        <a:dk2>
          <a:srgbClr val="800000"/>
        </a:dk2>
        <a:lt2>
          <a:srgbClr val="FFFFFF"/>
        </a:lt2>
        <a:accent1>
          <a:srgbClr val="FF9900"/>
        </a:accent1>
        <a:accent2>
          <a:srgbClr val="FF3300"/>
        </a:accent2>
        <a:accent3>
          <a:srgbClr val="C0AAAA"/>
        </a:accent3>
        <a:accent4>
          <a:srgbClr val="DADADA"/>
        </a:accent4>
        <a:accent5>
          <a:srgbClr val="FFCAAA"/>
        </a:accent5>
        <a:accent6>
          <a:srgbClr val="E72D00"/>
        </a:accent6>
        <a:hlink>
          <a:srgbClr val="FFFFCC"/>
        </a:hlink>
        <a:folHlink>
          <a:srgbClr val="FFCC99"/>
        </a:folHlink>
      </a:clrScheme>
      <a:clrMap bg1="dk2" tx1="lt1" bg2="dk1" tx2="lt2" accent1="accent1" accent2="accent2" accent3="accent3" accent4="accent4" accent5="accent5" accent6="accent6" hlink="hlink" folHlink="folHlink"/>
    </a:extraClrScheme>
    <a:extraClrScheme>
      <a:clrScheme name="3_Profile 2">
        <a:dk1>
          <a:srgbClr val="3C001E"/>
        </a:dk1>
        <a:lt1>
          <a:srgbClr val="FFFFFF"/>
        </a:lt1>
        <a:dk2>
          <a:srgbClr val="51072E"/>
        </a:dk2>
        <a:lt2>
          <a:srgbClr val="FFFFFF"/>
        </a:lt2>
        <a:accent1>
          <a:srgbClr val="89A38F"/>
        </a:accent1>
        <a:accent2>
          <a:srgbClr val="666699"/>
        </a:accent2>
        <a:accent3>
          <a:srgbClr val="B3AAAD"/>
        </a:accent3>
        <a:accent4>
          <a:srgbClr val="DADADA"/>
        </a:accent4>
        <a:accent5>
          <a:srgbClr val="C4CEC6"/>
        </a:accent5>
        <a:accent6>
          <a:srgbClr val="5C5C8A"/>
        </a:accent6>
        <a:hlink>
          <a:srgbClr val="808000"/>
        </a:hlink>
        <a:folHlink>
          <a:srgbClr val="666633"/>
        </a:folHlink>
      </a:clrScheme>
      <a:clrMap bg1="dk2" tx1="lt1" bg2="dk1" tx2="lt2" accent1="accent1" accent2="accent2" accent3="accent3" accent4="accent4" accent5="accent5" accent6="accent6" hlink="hlink" folHlink="folHlink"/>
    </a:extraClrScheme>
    <a:extraClrScheme>
      <a:clrScheme name="3_Profile 3">
        <a:dk1>
          <a:srgbClr val="333333"/>
        </a:dk1>
        <a:lt1>
          <a:srgbClr val="FFFFFF"/>
        </a:lt1>
        <a:dk2>
          <a:srgbClr val="000000"/>
        </a:dk2>
        <a:lt2>
          <a:srgbClr val="FFFFFF"/>
        </a:lt2>
        <a:accent1>
          <a:srgbClr val="3399FF"/>
        </a:accent1>
        <a:accent2>
          <a:srgbClr val="CC0000"/>
        </a:accent2>
        <a:accent3>
          <a:srgbClr val="AAAAAA"/>
        </a:accent3>
        <a:accent4>
          <a:srgbClr val="DADADA"/>
        </a:accent4>
        <a:accent5>
          <a:srgbClr val="ADCAFF"/>
        </a:accent5>
        <a:accent6>
          <a:srgbClr val="B90000"/>
        </a:accent6>
        <a:hlink>
          <a:srgbClr val="666699"/>
        </a:hlink>
        <a:folHlink>
          <a:srgbClr val="6600CC"/>
        </a:folHlink>
      </a:clrScheme>
      <a:clrMap bg1="dk2" tx1="lt1" bg2="dk1" tx2="lt2" accent1="accent1" accent2="accent2" accent3="accent3" accent4="accent4" accent5="accent5" accent6="accent6" hlink="hlink" folHlink="folHlink"/>
    </a:extraClrScheme>
    <a:extraClrScheme>
      <a:clrScheme name="3_Profile 4">
        <a:dk1>
          <a:srgbClr val="4B3D1B"/>
        </a:dk1>
        <a:lt1>
          <a:srgbClr val="FFFFFF"/>
        </a:lt1>
        <a:dk2>
          <a:srgbClr val="330000"/>
        </a:dk2>
        <a:lt2>
          <a:srgbClr val="FFFFFF"/>
        </a:lt2>
        <a:accent1>
          <a:srgbClr val="CC9900"/>
        </a:accent1>
        <a:accent2>
          <a:srgbClr val="CC6600"/>
        </a:accent2>
        <a:accent3>
          <a:srgbClr val="ADAAAA"/>
        </a:accent3>
        <a:accent4>
          <a:srgbClr val="DADADA"/>
        </a:accent4>
        <a:accent5>
          <a:srgbClr val="E2CAAA"/>
        </a:accent5>
        <a:accent6>
          <a:srgbClr val="B95C00"/>
        </a:accent6>
        <a:hlink>
          <a:srgbClr val="666699"/>
        </a:hlink>
        <a:folHlink>
          <a:srgbClr val="CCCC00"/>
        </a:folHlink>
      </a:clrScheme>
      <a:clrMap bg1="dk2" tx1="lt1" bg2="dk1" tx2="lt2" accent1="accent1" accent2="accent2" accent3="accent3" accent4="accent4" accent5="accent5" accent6="accent6" hlink="hlink" folHlink="folHlink"/>
    </a:extraClrScheme>
    <a:extraClrScheme>
      <a:clrScheme name="3_Profile 5">
        <a:dk1>
          <a:srgbClr val="006666"/>
        </a:dk1>
        <a:lt1>
          <a:srgbClr val="FFFFFF"/>
        </a:lt1>
        <a:dk2>
          <a:srgbClr val="003366"/>
        </a:dk2>
        <a:lt2>
          <a:srgbClr val="FFFFFF"/>
        </a:lt2>
        <a:accent1>
          <a:srgbClr val="0099CC"/>
        </a:accent1>
        <a:accent2>
          <a:srgbClr val="6666FF"/>
        </a:accent2>
        <a:accent3>
          <a:srgbClr val="AAADB8"/>
        </a:accent3>
        <a:accent4>
          <a:srgbClr val="DADADA"/>
        </a:accent4>
        <a:accent5>
          <a:srgbClr val="AACAE2"/>
        </a:accent5>
        <a:accent6>
          <a:srgbClr val="5C5CE7"/>
        </a:accent6>
        <a:hlink>
          <a:srgbClr val="FFFFCC"/>
        </a:hlink>
        <a:folHlink>
          <a:srgbClr val="FFCC00"/>
        </a:folHlink>
      </a:clrScheme>
      <a:clrMap bg1="dk2" tx1="lt1" bg2="dk1" tx2="lt2" accent1="accent1" accent2="accent2" accent3="accent3" accent4="accent4" accent5="accent5" accent6="accent6" hlink="hlink" folHlink="folHlink"/>
    </a:extraClrScheme>
    <a:extraClrScheme>
      <a:clrScheme name="3_Profile 6">
        <a:dk1>
          <a:srgbClr val="003366"/>
        </a:dk1>
        <a:lt1>
          <a:srgbClr val="FFFFFF"/>
        </a:lt1>
        <a:dk2>
          <a:srgbClr val="006666"/>
        </a:dk2>
        <a:lt2>
          <a:srgbClr val="FFFFFF"/>
        </a:lt2>
        <a:accent1>
          <a:srgbClr val="6699FF"/>
        </a:accent1>
        <a:accent2>
          <a:srgbClr val="00CCFF"/>
        </a:accent2>
        <a:accent3>
          <a:srgbClr val="AAB8B8"/>
        </a:accent3>
        <a:accent4>
          <a:srgbClr val="DADADA"/>
        </a:accent4>
        <a:accent5>
          <a:srgbClr val="B8CAFF"/>
        </a:accent5>
        <a:accent6>
          <a:srgbClr val="00B9E7"/>
        </a:accent6>
        <a:hlink>
          <a:srgbClr val="FFFFCC"/>
        </a:hlink>
        <a:folHlink>
          <a:srgbClr val="33CCCC"/>
        </a:folHlink>
      </a:clrScheme>
      <a:clrMap bg1="dk2" tx1="lt1" bg2="dk1" tx2="lt2" accent1="accent1" accent2="accent2" accent3="accent3" accent4="accent4" accent5="accent5" accent6="accent6" hlink="hlink" folHlink="folHlink"/>
    </a:extraClrScheme>
    <a:extraClrScheme>
      <a:clrScheme name="3_Profile 7">
        <a:dk1>
          <a:srgbClr val="000000"/>
        </a:dk1>
        <a:lt1>
          <a:srgbClr val="619CB1"/>
        </a:lt1>
        <a:dk2>
          <a:srgbClr val="FFFFFF"/>
        </a:dk2>
        <a:lt2>
          <a:srgbClr val="4E899E"/>
        </a:lt2>
        <a:accent1>
          <a:srgbClr val="FFCC00"/>
        </a:accent1>
        <a:accent2>
          <a:srgbClr val="B6523E"/>
        </a:accent2>
        <a:accent3>
          <a:srgbClr val="B7CBD5"/>
        </a:accent3>
        <a:accent4>
          <a:srgbClr val="000000"/>
        </a:accent4>
        <a:accent5>
          <a:srgbClr val="FFE2AA"/>
        </a:accent5>
        <a:accent6>
          <a:srgbClr val="A54937"/>
        </a:accent6>
        <a:hlink>
          <a:srgbClr val="99CC00"/>
        </a:hlink>
        <a:folHlink>
          <a:srgbClr val="666699"/>
        </a:folHlink>
      </a:clrScheme>
      <a:clrMap bg1="lt1" tx1="dk1" bg2="lt2" tx2="dk2" accent1="accent1" accent2="accent2" accent3="accent3" accent4="accent4" accent5="accent5" accent6="accent6" hlink="hlink" folHlink="folHlink"/>
    </a:extraClrScheme>
    <a:extraClrScheme>
      <a:clrScheme name="3_Profile 8">
        <a:dk1>
          <a:srgbClr val="598600"/>
        </a:dk1>
        <a:lt1>
          <a:srgbClr val="FFFFFF"/>
        </a:lt1>
        <a:dk2>
          <a:srgbClr val="336600"/>
        </a:dk2>
        <a:lt2>
          <a:srgbClr val="FFFFFF"/>
        </a:lt2>
        <a:accent1>
          <a:srgbClr val="33CC33"/>
        </a:accent1>
        <a:accent2>
          <a:srgbClr val="99CC00"/>
        </a:accent2>
        <a:accent3>
          <a:srgbClr val="ADB8AA"/>
        </a:accent3>
        <a:accent4>
          <a:srgbClr val="DADADA"/>
        </a:accent4>
        <a:accent5>
          <a:srgbClr val="ADE2AD"/>
        </a:accent5>
        <a:accent6>
          <a:srgbClr val="8AB900"/>
        </a:accent6>
        <a:hlink>
          <a:srgbClr val="FFCC00"/>
        </a:hlink>
        <a:folHlink>
          <a:srgbClr val="FFFF99"/>
        </a:folHlink>
      </a:clrScheme>
      <a:clrMap bg1="dk2" tx1="lt1" bg2="dk1" tx2="lt2" accent1="accent1" accent2="accent2" accent3="accent3" accent4="accent4" accent5="accent5" accent6="accent6" hlink="hlink" folHlink="folHlink"/>
    </a:extraClrScheme>
    <a:extraClrScheme>
      <a:clrScheme name="3_Profile 9">
        <a:dk1>
          <a:srgbClr val="000000"/>
        </a:dk1>
        <a:lt1>
          <a:srgbClr val="FFFFFF"/>
        </a:lt1>
        <a:dk2>
          <a:srgbClr val="000000"/>
        </a:dk2>
        <a:lt2>
          <a:srgbClr val="DDDDDD"/>
        </a:lt2>
        <a:accent1>
          <a:srgbClr val="A3B2C1"/>
        </a:accent1>
        <a:accent2>
          <a:srgbClr val="CC0000"/>
        </a:accent2>
        <a:accent3>
          <a:srgbClr val="FFFFFF"/>
        </a:accent3>
        <a:accent4>
          <a:srgbClr val="000000"/>
        </a:accent4>
        <a:accent5>
          <a:srgbClr val="CED5DD"/>
        </a:accent5>
        <a:accent6>
          <a:srgbClr val="B90000"/>
        </a:accent6>
        <a:hlink>
          <a:srgbClr val="336699"/>
        </a:hlink>
        <a:folHlink>
          <a:srgbClr val="003366"/>
        </a:folHlink>
      </a:clrScheme>
      <a:clrMap bg1="lt1" tx1="dk1" bg2="lt2" tx2="dk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4_Profile">
  <a:themeElements>
    <a:clrScheme name="2_Profile 9">
      <a:dk1>
        <a:srgbClr val="000000"/>
      </a:dk1>
      <a:lt1>
        <a:srgbClr val="FFFFFF"/>
      </a:lt1>
      <a:dk2>
        <a:srgbClr val="000000"/>
      </a:dk2>
      <a:lt2>
        <a:srgbClr val="DDDDDD"/>
      </a:lt2>
      <a:accent1>
        <a:srgbClr val="A3B2C1"/>
      </a:accent1>
      <a:accent2>
        <a:srgbClr val="CC0000"/>
      </a:accent2>
      <a:accent3>
        <a:srgbClr val="FFFFFF"/>
      </a:accent3>
      <a:accent4>
        <a:srgbClr val="000000"/>
      </a:accent4>
      <a:accent5>
        <a:srgbClr val="CED5DD"/>
      </a:accent5>
      <a:accent6>
        <a:srgbClr val="B90000"/>
      </a:accent6>
      <a:hlink>
        <a:srgbClr val="336699"/>
      </a:hlink>
      <a:folHlink>
        <a:srgbClr val="003366"/>
      </a:folHlink>
    </a:clrScheme>
    <a:fontScheme name="2_Profile">
      <a:majorFont>
        <a:latin typeface="Verdana"/>
        <a:ea typeface=""/>
        <a:cs typeface="Arial"/>
      </a:majorFont>
      <a:minorFont>
        <a:latin typeface="Verdana"/>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GB" sz="1800" b="0" i="0" u="none" strike="noStrike" cap="none" normalizeH="0" baseline="0" smtClean="0">
            <a:ln>
              <a:noFill/>
            </a:ln>
            <a:solidFill>
              <a:schemeClr val="tx1"/>
            </a:solidFill>
            <a:effectLst/>
            <a:latin typeface="Verdana" pitchFamily="34" charset="0"/>
            <a:cs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GB" sz="1800" b="0" i="0" u="none" strike="noStrike" cap="none" normalizeH="0" baseline="0" smtClean="0">
            <a:ln>
              <a:noFill/>
            </a:ln>
            <a:solidFill>
              <a:schemeClr val="tx1"/>
            </a:solidFill>
            <a:effectLst/>
            <a:latin typeface="Verdana" pitchFamily="34" charset="0"/>
            <a:cs typeface="Arial" charset="0"/>
          </a:defRPr>
        </a:defPPr>
      </a:lstStyle>
    </a:lnDef>
  </a:objectDefaults>
  <a:extraClrSchemeLst>
    <a:extraClrScheme>
      <a:clrScheme name="2_Profile 1">
        <a:dk1>
          <a:srgbClr val="A50021"/>
        </a:dk1>
        <a:lt1>
          <a:srgbClr val="FFFFFF"/>
        </a:lt1>
        <a:dk2>
          <a:srgbClr val="800000"/>
        </a:dk2>
        <a:lt2>
          <a:srgbClr val="FFFFFF"/>
        </a:lt2>
        <a:accent1>
          <a:srgbClr val="FF9900"/>
        </a:accent1>
        <a:accent2>
          <a:srgbClr val="FF3300"/>
        </a:accent2>
        <a:accent3>
          <a:srgbClr val="C0AAAA"/>
        </a:accent3>
        <a:accent4>
          <a:srgbClr val="DADADA"/>
        </a:accent4>
        <a:accent5>
          <a:srgbClr val="FFCAAA"/>
        </a:accent5>
        <a:accent6>
          <a:srgbClr val="E72D00"/>
        </a:accent6>
        <a:hlink>
          <a:srgbClr val="FFFFCC"/>
        </a:hlink>
        <a:folHlink>
          <a:srgbClr val="FFCC99"/>
        </a:folHlink>
      </a:clrScheme>
      <a:clrMap bg1="dk2" tx1="lt1" bg2="dk1" tx2="lt2" accent1="accent1" accent2="accent2" accent3="accent3" accent4="accent4" accent5="accent5" accent6="accent6" hlink="hlink" folHlink="folHlink"/>
    </a:extraClrScheme>
    <a:extraClrScheme>
      <a:clrScheme name="2_Profile 2">
        <a:dk1>
          <a:srgbClr val="3C001E"/>
        </a:dk1>
        <a:lt1>
          <a:srgbClr val="FFFFFF"/>
        </a:lt1>
        <a:dk2>
          <a:srgbClr val="51072E"/>
        </a:dk2>
        <a:lt2>
          <a:srgbClr val="FFFFFF"/>
        </a:lt2>
        <a:accent1>
          <a:srgbClr val="89A38F"/>
        </a:accent1>
        <a:accent2>
          <a:srgbClr val="666699"/>
        </a:accent2>
        <a:accent3>
          <a:srgbClr val="B3AAAD"/>
        </a:accent3>
        <a:accent4>
          <a:srgbClr val="DADADA"/>
        </a:accent4>
        <a:accent5>
          <a:srgbClr val="C4CEC6"/>
        </a:accent5>
        <a:accent6>
          <a:srgbClr val="5C5C8A"/>
        </a:accent6>
        <a:hlink>
          <a:srgbClr val="808000"/>
        </a:hlink>
        <a:folHlink>
          <a:srgbClr val="666633"/>
        </a:folHlink>
      </a:clrScheme>
      <a:clrMap bg1="dk2" tx1="lt1" bg2="dk1" tx2="lt2" accent1="accent1" accent2="accent2" accent3="accent3" accent4="accent4" accent5="accent5" accent6="accent6" hlink="hlink" folHlink="folHlink"/>
    </a:extraClrScheme>
    <a:extraClrScheme>
      <a:clrScheme name="2_Profile 3">
        <a:dk1>
          <a:srgbClr val="333333"/>
        </a:dk1>
        <a:lt1>
          <a:srgbClr val="FFFFFF"/>
        </a:lt1>
        <a:dk2>
          <a:srgbClr val="000000"/>
        </a:dk2>
        <a:lt2>
          <a:srgbClr val="FFFFFF"/>
        </a:lt2>
        <a:accent1>
          <a:srgbClr val="3399FF"/>
        </a:accent1>
        <a:accent2>
          <a:srgbClr val="CC0000"/>
        </a:accent2>
        <a:accent3>
          <a:srgbClr val="AAAAAA"/>
        </a:accent3>
        <a:accent4>
          <a:srgbClr val="DADADA"/>
        </a:accent4>
        <a:accent5>
          <a:srgbClr val="ADCAFF"/>
        </a:accent5>
        <a:accent6>
          <a:srgbClr val="B90000"/>
        </a:accent6>
        <a:hlink>
          <a:srgbClr val="666699"/>
        </a:hlink>
        <a:folHlink>
          <a:srgbClr val="6600CC"/>
        </a:folHlink>
      </a:clrScheme>
      <a:clrMap bg1="dk2" tx1="lt1" bg2="dk1" tx2="lt2" accent1="accent1" accent2="accent2" accent3="accent3" accent4="accent4" accent5="accent5" accent6="accent6" hlink="hlink" folHlink="folHlink"/>
    </a:extraClrScheme>
    <a:extraClrScheme>
      <a:clrScheme name="2_Profile 4">
        <a:dk1>
          <a:srgbClr val="4B3D1B"/>
        </a:dk1>
        <a:lt1>
          <a:srgbClr val="FFFFFF"/>
        </a:lt1>
        <a:dk2>
          <a:srgbClr val="330000"/>
        </a:dk2>
        <a:lt2>
          <a:srgbClr val="FFFFFF"/>
        </a:lt2>
        <a:accent1>
          <a:srgbClr val="CC9900"/>
        </a:accent1>
        <a:accent2>
          <a:srgbClr val="CC6600"/>
        </a:accent2>
        <a:accent3>
          <a:srgbClr val="ADAAAA"/>
        </a:accent3>
        <a:accent4>
          <a:srgbClr val="DADADA"/>
        </a:accent4>
        <a:accent5>
          <a:srgbClr val="E2CAAA"/>
        </a:accent5>
        <a:accent6>
          <a:srgbClr val="B95C00"/>
        </a:accent6>
        <a:hlink>
          <a:srgbClr val="666699"/>
        </a:hlink>
        <a:folHlink>
          <a:srgbClr val="CCCC00"/>
        </a:folHlink>
      </a:clrScheme>
      <a:clrMap bg1="dk2" tx1="lt1" bg2="dk1" tx2="lt2" accent1="accent1" accent2="accent2" accent3="accent3" accent4="accent4" accent5="accent5" accent6="accent6" hlink="hlink" folHlink="folHlink"/>
    </a:extraClrScheme>
    <a:extraClrScheme>
      <a:clrScheme name="2_Profile 5">
        <a:dk1>
          <a:srgbClr val="006666"/>
        </a:dk1>
        <a:lt1>
          <a:srgbClr val="FFFFFF"/>
        </a:lt1>
        <a:dk2>
          <a:srgbClr val="003366"/>
        </a:dk2>
        <a:lt2>
          <a:srgbClr val="FFFFFF"/>
        </a:lt2>
        <a:accent1>
          <a:srgbClr val="0099CC"/>
        </a:accent1>
        <a:accent2>
          <a:srgbClr val="6666FF"/>
        </a:accent2>
        <a:accent3>
          <a:srgbClr val="AAADB8"/>
        </a:accent3>
        <a:accent4>
          <a:srgbClr val="DADADA"/>
        </a:accent4>
        <a:accent5>
          <a:srgbClr val="AACAE2"/>
        </a:accent5>
        <a:accent6>
          <a:srgbClr val="5C5CE7"/>
        </a:accent6>
        <a:hlink>
          <a:srgbClr val="FFFFCC"/>
        </a:hlink>
        <a:folHlink>
          <a:srgbClr val="FFCC00"/>
        </a:folHlink>
      </a:clrScheme>
      <a:clrMap bg1="dk2" tx1="lt1" bg2="dk1" tx2="lt2" accent1="accent1" accent2="accent2" accent3="accent3" accent4="accent4" accent5="accent5" accent6="accent6" hlink="hlink" folHlink="folHlink"/>
    </a:extraClrScheme>
    <a:extraClrScheme>
      <a:clrScheme name="2_Profile 6">
        <a:dk1>
          <a:srgbClr val="003366"/>
        </a:dk1>
        <a:lt1>
          <a:srgbClr val="FFFFFF"/>
        </a:lt1>
        <a:dk2>
          <a:srgbClr val="006666"/>
        </a:dk2>
        <a:lt2>
          <a:srgbClr val="FFFFFF"/>
        </a:lt2>
        <a:accent1>
          <a:srgbClr val="6699FF"/>
        </a:accent1>
        <a:accent2>
          <a:srgbClr val="00CCFF"/>
        </a:accent2>
        <a:accent3>
          <a:srgbClr val="AAB8B8"/>
        </a:accent3>
        <a:accent4>
          <a:srgbClr val="DADADA"/>
        </a:accent4>
        <a:accent5>
          <a:srgbClr val="B8CAFF"/>
        </a:accent5>
        <a:accent6>
          <a:srgbClr val="00B9E7"/>
        </a:accent6>
        <a:hlink>
          <a:srgbClr val="FFFFCC"/>
        </a:hlink>
        <a:folHlink>
          <a:srgbClr val="33CCCC"/>
        </a:folHlink>
      </a:clrScheme>
      <a:clrMap bg1="dk2" tx1="lt1" bg2="dk1" tx2="lt2" accent1="accent1" accent2="accent2" accent3="accent3" accent4="accent4" accent5="accent5" accent6="accent6" hlink="hlink" folHlink="folHlink"/>
    </a:extraClrScheme>
    <a:extraClrScheme>
      <a:clrScheme name="2_Profile 7">
        <a:dk1>
          <a:srgbClr val="000000"/>
        </a:dk1>
        <a:lt1>
          <a:srgbClr val="619CB1"/>
        </a:lt1>
        <a:dk2>
          <a:srgbClr val="FFFFFF"/>
        </a:dk2>
        <a:lt2>
          <a:srgbClr val="4E899E"/>
        </a:lt2>
        <a:accent1>
          <a:srgbClr val="FFCC00"/>
        </a:accent1>
        <a:accent2>
          <a:srgbClr val="B6523E"/>
        </a:accent2>
        <a:accent3>
          <a:srgbClr val="B7CBD5"/>
        </a:accent3>
        <a:accent4>
          <a:srgbClr val="000000"/>
        </a:accent4>
        <a:accent5>
          <a:srgbClr val="FFE2AA"/>
        </a:accent5>
        <a:accent6>
          <a:srgbClr val="A54937"/>
        </a:accent6>
        <a:hlink>
          <a:srgbClr val="99CC00"/>
        </a:hlink>
        <a:folHlink>
          <a:srgbClr val="666699"/>
        </a:folHlink>
      </a:clrScheme>
      <a:clrMap bg1="lt1" tx1="dk1" bg2="lt2" tx2="dk2" accent1="accent1" accent2="accent2" accent3="accent3" accent4="accent4" accent5="accent5" accent6="accent6" hlink="hlink" folHlink="folHlink"/>
    </a:extraClrScheme>
    <a:extraClrScheme>
      <a:clrScheme name="2_Profile 8">
        <a:dk1>
          <a:srgbClr val="598600"/>
        </a:dk1>
        <a:lt1>
          <a:srgbClr val="FFFFFF"/>
        </a:lt1>
        <a:dk2>
          <a:srgbClr val="336600"/>
        </a:dk2>
        <a:lt2>
          <a:srgbClr val="FFFFFF"/>
        </a:lt2>
        <a:accent1>
          <a:srgbClr val="33CC33"/>
        </a:accent1>
        <a:accent2>
          <a:srgbClr val="99CC00"/>
        </a:accent2>
        <a:accent3>
          <a:srgbClr val="ADB8AA"/>
        </a:accent3>
        <a:accent4>
          <a:srgbClr val="DADADA"/>
        </a:accent4>
        <a:accent5>
          <a:srgbClr val="ADE2AD"/>
        </a:accent5>
        <a:accent6>
          <a:srgbClr val="8AB900"/>
        </a:accent6>
        <a:hlink>
          <a:srgbClr val="FFCC00"/>
        </a:hlink>
        <a:folHlink>
          <a:srgbClr val="FFFF99"/>
        </a:folHlink>
      </a:clrScheme>
      <a:clrMap bg1="dk2" tx1="lt1" bg2="dk1" tx2="lt2" accent1="accent1" accent2="accent2" accent3="accent3" accent4="accent4" accent5="accent5" accent6="accent6" hlink="hlink" folHlink="folHlink"/>
    </a:extraClrScheme>
    <a:extraClrScheme>
      <a:clrScheme name="2_Profile 9">
        <a:dk1>
          <a:srgbClr val="000000"/>
        </a:dk1>
        <a:lt1>
          <a:srgbClr val="FFFFFF"/>
        </a:lt1>
        <a:dk2>
          <a:srgbClr val="000000"/>
        </a:dk2>
        <a:lt2>
          <a:srgbClr val="DDDDDD"/>
        </a:lt2>
        <a:accent1>
          <a:srgbClr val="A3B2C1"/>
        </a:accent1>
        <a:accent2>
          <a:srgbClr val="CC0000"/>
        </a:accent2>
        <a:accent3>
          <a:srgbClr val="FFFFFF"/>
        </a:accent3>
        <a:accent4>
          <a:srgbClr val="000000"/>
        </a:accent4>
        <a:accent5>
          <a:srgbClr val="CED5DD"/>
        </a:accent5>
        <a:accent6>
          <a:srgbClr val="B90000"/>
        </a:accent6>
        <a:hlink>
          <a:srgbClr val="336699"/>
        </a:hlink>
        <a:folHlink>
          <a:srgbClr val="003366"/>
        </a:folHlink>
      </a:clrScheme>
      <a:clrMap bg1="lt1" tx1="dk1" bg2="lt2" tx2="dk2" accent1="accent1" accent2="accent2" accent3="accent3" accent4="accent4" accent5="accent5" accent6="accent6" hlink="hlink" folHlink="folHlink"/>
    </a:extraClrScheme>
  </a:extraClrSchemeLst>
</a:theme>
</file>

<file path=ppt/theme/theme7.xml><?xml version="1.0" encoding="utf-8"?>
<a:theme xmlns:a="http://schemas.openxmlformats.org/drawingml/2006/main" name="5_Profile">
  <a:themeElements>
    <a:clrScheme name="3_Profile 9">
      <a:dk1>
        <a:srgbClr val="000000"/>
      </a:dk1>
      <a:lt1>
        <a:srgbClr val="FFFFFF"/>
      </a:lt1>
      <a:dk2>
        <a:srgbClr val="000000"/>
      </a:dk2>
      <a:lt2>
        <a:srgbClr val="DDDDDD"/>
      </a:lt2>
      <a:accent1>
        <a:srgbClr val="A3B2C1"/>
      </a:accent1>
      <a:accent2>
        <a:srgbClr val="CC0000"/>
      </a:accent2>
      <a:accent3>
        <a:srgbClr val="FFFFFF"/>
      </a:accent3>
      <a:accent4>
        <a:srgbClr val="000000"/>
      </a:accent4>
      <a:accent5>
        <a:srgbClr val="CED5DD"/>
      </a:accent5>
      <a:accent6>
        <a:srgbClr val="B90000"/>
      </a:accent6>
      <a:hlink>
        <a:srgbClr val="336699"/>
      </a:hlink>
      <a:folHlink>
        <a:srgbClr val="003366"/>
      </a:folHlink>
    </a:clrScheme>
    <a:fontScheme name="3_Profile">
      <a:majorFont>
        <a:latin typeface="Verdana"/>
        <a:ea typeface=""/>
        <a:cs typeface="Arial"/>
      </a:majorFont>
      <a:minorFont>
        <a:latin typeface="Verdana"/>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GB" sz="1800" b="0" i="0" u="none" strike="noStrike" cap="none" normalizeH="0" baseline="0" smtClean="0">
            <a:ln>
              <a:noFill/>
            </a:ln>
            <a:solidFill>
              <a:schemeClr val="tx1"/>
            </a:solidFill>
            <a:effectLst/>
            <a:latin typeface="Verdana" pitchFamily="34" charset="0"/>
            <a:cs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GB" sz="1800" b="0" i="0" u="none" strike="noStrike" cap="none" normalizeH="0" baseline="0" smtClean="0">
            <a:ln>
              <a:noFill/>
            </a:ln>
            <a:solidFill>
              <a:schemeClr val="tx1"/>
            </a:solidFill>
            <a:effectLst/>
            <a:latin typeface="Verdana" pitchFamily="34" charset="0"/>
            <a:cs typeface="Arial" charset="0"/>
          </a:defRPr>
        </a:defPPr>
      </a:lstStyle>
    </a:lnDef>
  </a:objectDefaults>
  <a:extraClrSchemeLst>
    <a:extraClrScheme>
      <a:clrScheme name="3_Profile 1">
        <a:dk1>
          <a:srgbClr val="A50021"/>
        </a:dk1>
        <a:lt1>
          <a:srgbClr val="FFFFFF"/>
        </a:lt1>
        <a:dk2>
          <a:srgbClr val="800000"/>
        </a:dk2>
        <a:lt2>
          <a:srgbClr val="FFFFFF"/>
        </a:lt2>
        <a:accent1>
          <a:srgbClr val="FF9900"/>
        </a:accent1>
        <a:accent2>
          <a:srgbClr val="FF3300"/>
        </a:accent2>
        <a:accent3>
          <a:srgbClr val="C0AAAA"/>
        </a:accent3>
        <a:accent4>
          <a:srgbClr val="DADADA"/>
        </a:accent4>
        <a:accent5>
          <a:srgbClr val="FFCAAA"/>
        </a:accent5>
        <a:accent6>
          <a:srgbClr val="E72D00"/>
        </a:accent6>
        <a:hlink>
          <a:srgbClr val="FFFFCC"/>
        </a:hlink>
        <a:folHlink>
          <a:srgbClr val="FFCC99"/>
        </a:folHlink>
      </a:clrScheme>
      <a:clrMap bg1="dk2" tx1="lt1" bg2="dk1" tx2="lt2" accent1="accent1" accent2="accent2" accent3="accent3" accent4="accent4" accent5="accent5" accent6="accent6" hlink="hlink" folHlink="folHlink"/>
    </a:extraClrScheme>
    <a:extraClrScheme>
      <a:clrScheme name="3_Profile 2">
        <a:dk1>
          <a:srgbClr val="3C001E"/>
        </a:dk1>
        <a:lt1>
          <a:srgbClr val="FFFFFF"/>
        </a:lt1>
        <a:dk2>
          <a:srgbClr val="51072E"/>
        </a:dk2>
        <a:lt2>
          <a:srgbClr val="FFFFFF"/>
        </a:lt2>
        <a:accent1>
          <a:srgbClr val="89A38F"/>
        </a:accent1>
        <a:accent2>
          <a:srgbClr val="666699"/>
        </a:accent2>
        <a:accent3>
          <a:srgbClr val="B3AAAD"/>
        </a:accent3>
        <a:accent4>
          <a:srgbClr val="DADADA"/>
        </a:accent4>
        <a:accent5>
          <a:srgbClr val="C4CEC6"/>
        </a:accent5>
        <a:accent6>
          <a:srgbClr val="5C5C8A"/>
        </a:accent6>
        <a:hlink>
          <a:srgbClr val="808000"/>
        </a:hlink>
        <a:folHlink>
          <a:srgbClr val="666633"/>
        </a:folHlink>
      </a:clrScheme>
      <a:clrMap bg1="dk2" tx1="lt1" bg2="dk1" tx2="lt2" accent1="accent1" accent2="accent2" accent3="accent3" accent4="accent4" accent5="accent5" accent6="accent6" hlink="hlink" folHlink="folHlink"/>
    </a:extraClrScheme>
    <a:extraClrScheme>
      <a:clrScheme name="3_Profile 3">
        <a:dk1>
          <a:srgbClr val="333333"/>
        </a:dk1>
        <a:lt1>
          <a:srgbClr val="FFFFFF"/>
        </a:lt1>
        <a:dk2>
          <a:srgbClr val="000000"/>
        </a:dk2>
        <a:lt2>
          <a:srgbClr val="FFFFFF"/>
        </a:lt2>
        <a:accent1>
          <a:srgbClr val="3399FF"/>
        </a:accent1>
        <a:accent2>
          <a:srgbClr val="CC0000"/>
        </a:accent2>
        <a:accent3>
          <a:srgbClr val="AAAAAA"/>
        </a:accent3>
        <a:accent4>
          <a:srgbClr val="DADADA"/>
        </a:accent4>
        <a:accent5>
          <a:srgbClr val="ADCAFF"/>
        </a:accent5>
        <a:accent6>
          <a:srgbClr val="B90000"/>
        </a:accent6>
        <a:hlink>
          <a:srgbClr val="666699"/>
        </a:hlink>
        <a:folHlink>
          <a:srgbClr val="6600CC"/>
        </a:folHlink>
      </a:clrScheme>
      <a:clrMap bg1="dk2" tx1="lt1" bg2="dk1" tx2="lt2" accent1="accent1" accent2="accent2" accent3="accent3" accent4="accent4" accent5="accent5" accent6="accent6" hlink="hlink" folHlink="folHlink"/>
    </a:extraClrScheme>
    <a:extraClrScheme>
      <a:clrScheme name="3_Profile 4">
        <a:dk1>
          <a:srgbClr val="4B3D1B"/>
        </a:dk1>
        <a:lt1>
          <a:srgbClr val="FFFFFF"/>
        </a:lt1>
        <a:dk2>
          <a:srgbClr val="330000"/>
        </a:dk2>
        <a:lt2>
          <a:srgbClr val="FFFFFF"/>
        </a:lt2>
        <a:accent1>
          <a:srgbClr val="CC9900"/>
        </a:accent1>
        <a:accent2>
          <a:srgbClr val="CC6600"/>
        </a:accent2>
        <a:accent3>
          <a:srgbClr val="ADAAAA"/>
        </a:accent3>
        <a:accent4>
          <a:srgbClr val="DADADA"/>
        </a:accent4>
        <a:accent5>
          <a:srgbClr val="E2CAAA"/>
        </a:accent5>
        <a:accent6>
          <a:srgbClr val="B95C00"/>
        </a:accent6>
        <a:hlink>
          <a:srgbClr val="666699"/>
        </a:hlink>
        <a:folHlink>
          <a:srgbClr val="CCCC00"/>
        </a:folHlink>
      </a:clrScheme>
      <a:clrMap bg1="dk2" tx1="lt1" bg2="dk1" tx2="lt2" accent1="accent1" accent2="accent2" accent3="accent3" accent4="accent4" accent5="accent5" accent6="accent6" hlink="hlink" folHlink="folHlink"/>
    </a:extraClrScheme>
    <a:extraClrScheme>
      <a:clrScheme name="3_Profile 5">
        <a:dk1>
          <a:srgbClr val="006666"/>
        </a:dk1>
        <a:lt1>
          <a:srgbClr val="FFFFFF"/>
        </a:lt1>
        <a:dk2>
          <a:srgbClr val="003366"/>
        </a:dk2>
        <a:lt2>
          <a:srgbClr val="FFFFFF"/>
        </a:lt2>
        <a:accent1>
          <a:srgbClr val="0099CC"/>
        </a:accent1>
        <a:accent2>
          <a:srgbClr val="6666FF"/>
        </a:accent2>
        <a:accent3>
          <a:srgbClr val="AAADB8"/>
        </a:accent3>
        <a:accent4>
          <a:srgbClr val="DADADA"/>
        </a:accent4>
        <a:accent5>
          <a:srgbClr val="AACAE2"/>
        </a:accent5>
        <a:accent6>
          <a:srgbClr val="5C5CE7"/>
        </a:accent6>
        <a:hlink>
          <a:srgbClr val="FFFFCC"/>
        </a:hlink>
        <a:folHlink>
          <a:srgbClr val="FFCC00"/>
        </a:folHlink>
      </a:clrScheme>
      <a:clrMap bg1="dk2" tx1="lt1" bg2="dk1" tx2="lt2" accent1="accent1" accent2="accent2" accent3="accent3" accent4="accent4" accent5="accent5" accent6="accent6" hlink="hlink" folHlink="folHlink"/>
    </a:extraClrScheme>
    <a:extraClrScheme>
      <a:clrScheme name="3_Profile 6">
        <a:dk1>
          <a:srgbClr val="003366"/>
        </a:dk1>
        <a:lt1>
          <a:srgbClr val="FFFFFF"/>
        </a:lt1>
        <a:dk2>
          <a:srgbClr val="006666"/>
        </a:dk2>
        <a:lt2>
          <a:srgbClr val="FFFFFF"/>
        </a:lt2>
        <a:accent1>
          <a:srgbClr val="6699FF"/>
        </a:accent1>
        <a:accent2>
          <a:srgbClr val="00CCFF"/>
        </a:accent2>
        <a:accent3>
          <a:srgbClr val="AAB8B8"/>
        </a:accent3>
        <a:accent4>
          <a:srgbClr val="DADADA"/>
        </a:accent4>
        <a:accent5>
          <a:srgbClr val="B8CAFF"/>
        </a:accent5>
        <a:accent6>
          <a:srgbClr val="00B9E7"/>
        </a:accent6>
        <a:hlink>
          <a:srgbClr val="FFFFCC"/>
        </a:hlink>
        <a:folHlink>
          <a:srgbClr val="33CCCC"/>
        </a:folHlink>
      </a:clrScheme>
      <a:clrMap bg1="dk2" tx1="lt1" bg2="dk1" tx2="lt2" accent1="accent1" accent2="accent2" accent3="accent3" accent4="accent4" accent5="accent5" accent6="accent6" hlink="hlink" folHlink="folHlink"/>
    </a:extraClrScheme>
    <a:extraClrScheme>
      <a:clrScheme name="3_Profile 7">
        <a:dk1>
          <a:srgbClr val="000000"/>
        </a:dk1>
        <a:lt1>
          <a:srgbClr val="619CB1"/>
        </a:lt1>
        <a:dk2>
          <a:srgbClr val="FFFFFF"/>
        </a:dk2>
        <a:lt2>
          <a:srgbClr val="4E899E"/>
        </a:lt2>
        <a:accent1>
          <a:srgbClr val="FFCC00"/>
        </a:accent1>
        <a:accent2>
          <a:srgbClr val="B6523E"/>
        </a:accent2>
        <a:accent3>
          <a:srgbClr val="B7CBD5"/>
        </a:accent3>
        <a:accent4>
          <a:srgbClr val="000000"/>
        </a:accent4>
        <a:accent5>
          <a:srgbClr val="FFE2AA"/>
        </a:accent5>
        <a:accent6>
          <a:srgbClr val="A54937"/>
        </a:accent6>
        <a:hlink>
          <a:srgbClr val="99CC00"/>
        </a:hlink>
        <a:folHlink>
          <a:srgbClr val="666699"/>
        </a:folHlink>
      </a:clrScheme>
      <a:clrMap bg1="lt1" tx1="dk1" bg2="lt2" tx2="dk2" accent1="accent1" accent2="accent2" accent3="accent3" accent4="accent4" accent5="accent5" accent6="accent6" hlink="hlink" folHlink="folHlink"/>
    </a:extraClrScheme>
    <a:extraClrScheme>
      <a:clrScheme name="3_Profile 8">
        <a:dk1>
          <a:srgbClr val="598600"/>
        </a:dk1>
        <a:lt1>
          <a:srgbClr val="FFFFFF"/>
        </a:lt1>
        <a:dk2>
          <a:srgbClr val="336600"/>
        </a:dk2>
        <a:lt2>
          <a:srgbClr val="FFFFFF"/>
        </a:lt2>
        <a:accent1>
          <a:srgbClr val="33CC33"/>
        </a:accent1>
        <a:accent2>
          <a:srgbClr val="99CC00"/>
        </a:accent2>
        <a:accent3>
          <a:srgbClr val="ADB8AA"/>
        </a:accent3>
        <a:accent4>
          <a:srgbClr val="DADADA"/>
        </a:accent4>
        <a:accent5>
          <a:srgbClr val="ADE2AD"/>
        </a:accent5>
        <a:accent6>
          <a:srgbClr val="8AB900"/>
        </a:accent6>
        <a:hlink>
          <a:srgbClr val="FFCC00"/>
        </a:hlink>
        <a:folHlink>
          <a:srgbClr val="FFFF99"/>
        </a:folHlink>
      </a:clrScheme>
      <a:clrMap bg1="dk2" tx1="lt1" bg2="dk1" tx2="lt2" accent1="accent1" accent2="accent2" accent3="accent3" accent4="accent4" accent5="accent5" accent6="accent6" hlink="hlink" folHlink="folHlink"/>
    </a:extraClrScheme>
    <a:extraClrScheme>
      <a:clrScheme name="3_Profile 9">
        <a:dk1>
          <a:srgbClr val="000000"/>
        </a:dk1>
        <a:lt1>
          <a:srgbClr val="FFFFFF"/>
        </a:lt1>
        <a:dk2>
          <a:srgbClr val="000000"/>
        </a:dk2>
        <a:lt2>
          <a:srgbClr val="DDDDDD"/>
        </a:lt2>
        <a:accent1>
          <a:srgbClr val="A3B2C1"/>
        </a:accent1>
        <a:accent2>
          <a:srgbClr val="CC0000"/>
        </a:accent2>
        <a:accent3>
          <a:srgbClr val="FFFFFF"/>
        </a:accent3>
        <a:accent4>
          <a:srgbClr val="000000"/>
        </a:accent4>
        <a:accent5>
          <a:srgbClr val="CED5DD"/>
        </a:accent5>
        <a:accent6>
          <a:srgbClr val="B90000"/>
        </a:accent6>
        <a:hlink>
          <a:srgbClr val="336699"/>
        </a:hlink>
        <a:folHlink>
          <a:srgbClr val="003366"/>
        </a:folHlink>
      </a:clrScheme>
      <a:clrMap bg1="lt1" tx1="dk1" bg2="lt2" tx2="dk2" accent1="accent1" accent2="accent2" accent3="accent3" accent4="accent4" accent5="accent5" accent6="accent6" hlink="hlink" folHlink="folHlink"/>
    </a:extraClrScheme>
  </a:extraClrSchemeLst>
</a:theme>
</file>

<file path=ppt/theme/theme8.xml><?xml version="1.0" encoding="utf-8"?>
<a:theme xmlns:a="http://schemas.openxmlformats.org/drawingml/2006/main" name="6_Profile">
  <a:themeElements>
    <a:clrScheme name="1_Profile 9">
      <a:dk1>
        <a:srgbClr val="000000"/>
      </a:dk1>
      <a:lt1>
        <a:srgbClr val="FFFFFF"/>
      </a:lt1>
      <a:dk2>
        <a:srgbClr val="000000"/>
      </a:dk2>
      <a:lt2>
        <a:srgbClr val="DDDDDD"/>
      </a:lt2>
      <a:accent1>
        <a:srgbClr val="A3B2C1"/>
      </a:accent1>
      <a:accent2>
        <a:srgbClr val="CC0000"/>
      </a:accent2>
      <a:accent3>
        <a:srgbClr val="FFFFFF"/>
      </a:accent3>
      <a:accent4>
        <a:srgbClr val="000000"/>
      </a:accent4>
      <a:accent5>
        <a:srgbClr val="CED5DD"/>
      </a:accent5>
      <a:accent6>
        <a:srgbClr val="B90000"/>
      </a:accent6>
      <a:hlink>
        <a:srgbClr val="336699"/>
      </a:hlink>
      <a:folHlink>
        <a:srgbClr val="003366"/>
      </a:folHlink>
    </a:clrScheme>
    <a:fontScheme name="1_Profile">
      <a:majorFont>
        <a:latin typeface="Verdana"/>
        <a:ea typeface=""/>
        <a:cs typeface="Arial"/>
      </a:majorFont>
      <a:minorFont>
        <a:latin typeface="Verdana"/>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GB" sz="1800" b="0" i="0" u="none" strike="noStrike" cap="none" normalizeH="0" baseline="0" smtClean="0">
            <a:ln>
              <a:noFill/>
            </a:ln>
            <a:solidFill>
              <a:schemeClr val="tx1"/>
            </a:solidFill>
            <a:effectLst/>
            <a:latin typeface="Verdana" pitchFamily="34" charset="0"/>
            <a:cs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GB" sz="1800" b="0" i="0" u="none" strike="noStrike" cap="none" normalizeH="0" baseline="0" smtClean="0">
            <a:ln>
              <a:noFill/>
            </a:ln>
            <a:solidFill>
              <a:schemeClr val="tx1"/>
            </a:solidFill>
            <a:effectLst/>
            <a:latin typeface="Verdana" pitchFamily="34" charset="0"/>
            <a:cs typeface="Arial" charset="0"/>
          </a:defRPr>
        </a:defPPr>
      </a:lstStyle>
    </a:lnDef>
  </a:objectDefaults>
  <a:extraClrSchemeLst>
    <a:extraClrScheme>
      <a:clrScheme name="1_Profile 1">
        <a:dk1>
          <a:srgbClr val="A50021"/>
        </a:dk1>
        <a:lt1>
          <a:srgbClr val="FFFFFF"/>
        </a:lt1>
        <a:dk2>
          <a:srgbClr val="800000"/>
        </a:dk2>
        <a:lt2>
          <a:srgbClr val="FFFFFF"/>
        </a:lt2>
        <a:accent1>
          <a:srgbClr val="FF9900"/>
        </a:accent1>
        <a:accent2>
          <a:srgbClr val="FF3300"/>
        </a:accent2>
        <a:accent3>
          <a:srgbClr val="C0AAAA"/>
        </a:accent3>
        <a:accent4>
          <a:srgbClr val="DADADA"/>
        </a:accent4>
        <a:accent5>
          <a:srgbClr val="FFCAAA"/>
        </a:accent5>
        <a:accent6>
          <a:srgbClr val="E72D00"/>
        </a:accent6>
        <a:hlink>
          <a:srgbClr val="FFFFCC"/>
        </a:hlink>
        <a:folHlink>
          <a:srgbClr val="FFCC99"/>
        </a:folHlink>
      </a:clrScheme>
      <a:clrMap bg1="dk2" tx1="lt1" bg2="dk1" tx2="lt2" accent1="accent1" accent2="accent2" accent3="accent3" accent4="accent4" accent5="accent5" accent6="accent6" hlink="hlink" folHlink="folHlink"/>
    </a:extraClrScheme>
    <a:extraClrScheme>
      <a:clrScheme name="1_Profile 2">
        <a:dk1>
          <a:srgbClr val="3C001E"/>
        </a:dk1>
        <a:lt1>
          <a:srgbClr val="FFFFFF"/>
        </a:lt1>
        <a:dk2>
          <a:srgbClr val="51072E"/>
        </a:dk2>
        <a:lt2>
          <a:srgbClr val="FFFFFF"/>
        </a:lt2>
        <a:accent1>
          <a:srgbClr val="89A38F"/>
        </a:accent1>
        <a:accent2>
          <a:srgbClr val="666699"/>
        </a:accent2>
        <a:accent3>
          <a:srgbClr val="B3AAAD"/>
        </a:accent3>
        <a:accent4>
          <a:srgbClr val="DADADA"/>
        </a:accent4>
        <a:accent5>
          <a:srgbClr val="C4CEC6"/>
        </a:accent5>
        <a:accent6>
          <a:srgbClr val="5C5C8A"/>
        </a:accent6>
        <a:hlink>
          <a:srgbClr val="808000"/>
        </a:hlink>
        <a:folHlink>
          <a:srgbClr val="666633"/>
        </a:folHlink>
      </a:clrScheme>
      <a:clrMap bg1="dk2" tx1="lt1" bg2="dk1" tx2="lt2" accent1="accent1" accent2="accent2" accent3="accent3" accent4="accent4" accent5="accent5" accent6="accent6" hlink="hlink" folHlink="folHlink"/>
    </a:extraClrScheme>
    <a:extraClrScheme>
      <a:clrScheme name="1_Profile 3">
        <a:dk1>
          <a:srgbClr val="333333"/>
        </a:dk1>
        <a:lt1>
          <a:srgbClr val="FFFFFF"/>
        </a:lt1>
        <a:dk2>
          <a:srgbClr val="000000"/>
        </a:dk2>
        <a:lt2>
          <a:srgbClr val="FFFFFF"/>
        </a:lt2>
        <a:accent1>
          <a:srgbClr val="3399FF"/>
        </a:accent1>
        <a:accent2>
          <a:srgbClr val="CC0000"/>
        </a:accent2>
        <a:accent3>
          <a:srgbClr val="AAAAAA"/>
        </a:accent3>
        <a:accent4>
          <a:srgbClr val="DADADA"/>
        </a:accent4>
        <a:accent5>
          <a:srgbClr val="ADCAFF"/>
        </a:accent5>
        <a:accent6>
          <a:srgbClr val="B90000"/>
        </a:accent6>
        <a:hlink>
          <a:srgbClr val="666699"/>
        </a:hlink>
        <a:folHlink>
          <a:srgbClr val="6600CC"/>
        </a:folHlink>
      </a:clrScheme>
      <a:clrMap bg1="dk2" tx1="lt1" bg2="dk1" tx2="lt2" accent1="accent1" accent2="accent2" accent3="accent3" accent4="accent4" accent5="accent5" accent6="accent6" hlink="hlink" folHlink="folHlink"/>
    </a:extraClrScheme>
    <a:extraClrScheme>
      <a:clrScheme name="1_Profile 4">
        <a:dk1>
          <a:srgbClr val="4B3D1B"/>
        </a:dk1>
        <a:lt1>
          <a:srgbClr val="FFFFFF"/>
        </a:lt1>
        <a:dk2>
          <a:srgbClr val="330000"/>
        </a:dk2>
        <a:lt2>
          <a:srgbClr val="FFFFFF"/>
        </a:lt2>
        <a:accent1>
          <a:srgbClr val="CC9900"/>
        </a:accent1>
        <a:accent2>
          <a:srgbClr val="CC6600"/>
        </a:accent2>
        <a:accent3>
          <a:srgbClr val="ADAAAA"/>
        </a:accent3>
        <a:accent4>
          <a:srgbClr val="DADADA"/>
        </a:accent4>
        <a:accent5>
          <a:srgbClr val="E2CAAA"/>
        </a:accent5>
        <a:accent6>
          <a:srgbClr val="B95C00"/>
        </a:accent6>
        <a:hlink>
          <a:srgbClr val="666699"/>
        </a:hlink>
        <a:folHlink>
          <a:srgbClr val="CCCC00"/>
        </a:folHlink>
      </a:clrScheme>
      <a:clrMap bg1="dk2" tx1="lt1" bg2="dk1" tx2="lt2" accent1="accent1" accent2="accent2" accent3="accent3" accent4="accent4" accent5="accent5" accent6="accent6" hlink="hlink" folHlink="folHlink"/>
    </a:extraClrScheme>
    <a:extraClrScheme>
      <a:clrScheme name="1_Profile 5">
        <a:dk1>
          <a:srgbClr val="006666"/>
        </a:dk1>
        <a:lt1>
          <a:srgbClr val="FFFFFF"/>
        </a:lt1>
        <a:dk2>
          <a:srgbClr val="003366"/>
        </a:dk2>
        <a:lt2>
          <a:srgbClr val="FFFFFF"/>
        </a:lt2>
        <a:accent1>
          <a:srgbClr val="0099CC"/>
        </a:accent1>
        <a:accent2>
          <a:srgbClr val="6666FF"/>
        </a:accent2>
        <a:accent3>
          <a:srgbClr val="AAADB8"/>
        </a:accent3>
        <a:accent4>
          <a:srgbClr val="DADADA"/>
        </a:accent4>
        <a:accent5>
          <a:srgbClr val="AACAE2"/>
        </a:accent5>
        <a:accent6>
          <a:srgbClr val="5C5CE7"/>
        </a:accent6>
        <a:hlink>
          <a:srgbClr val="FFFFCC"/>
        </a:hlink>
        <a:folHlink>
          <a:srgbClr val="FFCC00"/>
        </a:folHlink>
      </a:clrScheme>
      <a:clrMap bg1="dk2" tx1="lt1" bg2="dk1" tx2="lt2" accent1="accent1" accent2="accent2" accent3="accent3" accent4="accent4" accent5="accent5" accent6="accent6" hlink="hlink" folHlink="folHlink"/>
    </a:extraClrScheme>
    <a:extraClrScheme>
      <a:clrScheme name="1_Profile 6">
        <a:dk1>
          <a:srgbClr val="003366"/>
        </a:dk1>
        <a:lt1>
          <a:srgbClr val="FFFFFF"/>
        </a:lt1>
        <a:dk2>
          <a:srgbClr val="006666"/>
        </a:dk2>
        <a:lt2>
          <a:srgbClr val="FFFFFF"/>
        </a:lt2>
        <a:accent1>
          <a:srgbClr val="6699FF"/>
        </a:accent1>
        <a:accent2>
          <a:srgbClr val="00CCFF"/>
        </a:accent2>
        <a:accent3>
          <a:srgbClr val="AAB8B8"/>
        </a:accent3>
        <a:accent4>
          <a:srgbClr val="DADADA"/>
        </a:accent4>
        <a:accent5>
          <a:srgbClr val="B8CAFF"/>
        </a:accent5>
        <a:accent6>
          <a:srgbClr val="00B9E7"/>
        </a:accent6>
        <a:hlink>
          <a:srgbClr val="FFFFCC"/>
        </a:hlink>
        <a:folHlink>
          <a:srgbClr val="33CCCC"/>
        </a:folHlink>
      </a:clrScheme>
      <a:clrMap bg1="dk2" tx1="lt1" bg2="dk1" tx2="lt2" accent1="accent1" accent2="accent2" accent3="accent3" accent4="accent4" accent5="accent5" accent6="accent6" hlink="hlink" folHlink="folHlink"/>
    </a:extraClrScheme>
    <a:extraClrScheme>
      <a:clrScheme name="1_Profile 7">
        <a:dk1>
          <a:srgbClr val="000000"/>
        </a:dk1>
        <a:lt1>
          <a:srgbClr val="619CB1"/>
        </a:lt1>
        <a:dk2>
          <a:srgbClr val="FFFFFF"/>
        </a:dk2>
        <a:lt2>
          <a:srgbClr val="4E899E"/>
        </a:lt2>
        <a:accent1>
          <a:srgbClr val="FFCC00"/>
        </a:accent1>
        <a:accent2>
          <a:srgbClr val="B6523E"/>
        </a:accent2>
        <a:accent3>
          <a:srgbClr val="B7CBD5"/>
        </a:accent3>
        <a:accent4>
          <a:srgbClr val="000000"/>
        </a:accent4>
        <a:accent5>
          <a:srgbClr val="FFE2AA"/>
        </a:accent5>
        <a:accent6>
          <a:srgbClr val="A54937"/>
        </a:accent6>
        <a:hlink>
          <a:srgbClr val="99CC00"/>
        </a:hlink>
        <a:folHlink>
          <a:srgbClr val="666699"/>
        </a:folHlink>
      </a:clrScheme>
      <a:clrMap bg1="lt1" tx1="dk1" bg2="lt2" tx2="dk2" accent1="accent1" accent2="accent2" accent3="accent3" accent4="accent4" accent5="accent5" accent6="accent6" hlink="hlink" folHlink="folHlink"/>
    </a:extraClrScheme>
    <a:extraClrScheme>
      <a:clrScheme name="1_Profile 8">
        <a:dk1>
          <a:srgbClr val="598600"/>
        </a:dk1>
        <a:lt1>
          <a:srgbClr val="FFFFFF"/>
        </a:lt1>
        <a:dk2>
          <a:srgbClr val="336600"/>
        </a:dk2>
        <a:lt2>
          <a:srgbClr val="FFFFFF"/>
        </a:lt2>
        <a:accent1>
          <a:srgbClr val="33CC33"/>
        </a:accent1>
        <a:accent2>
          <a:srgbClr val="99CC00"/>
        </a:accent2>
        <a:accent3>
          <a:srgbClr val="ADB8AA"/>
        </a:accent3>
        <a:accent4>
          <a:srgbClr val="DADADA"/>
        </a:accent4>
        <a:accent5>
          <a:srgbClr val="ADE2AD"/>
        </a:accent5>
        <a:accent6>
          <a:srgbClr val="8AB900"/>
        </a:accent6>
        <a:hlink>
          <a:srgbClr val="FFCC00"/>
        </a:hlink>
        <a:folHlink>
          <a:srgbClr val="FFFF99"/>
        </a:folHlink>
      </a:clrScheme>
      <a:clrMap bg1="dk2" tx1="lt1" bg2="dk1" tx2="lt2" accent1="accent1" accent2="accent2" accent3="accent3" accent4="accent4" accent5="accent5" accent6="accent6" hlink="hlink" folHlink="folHlink"/>
    </a:extraClrScheme>
    <a:extraClrScheme>
      <a:clrScheme name="1_Profile 9">
        <a:dk1>
          <a:srgbClr val="000000"/>
        </a:dk1>
        <a:lt1>
          <a:srgbClr val="FFFFFF"/>
        </a:lt1>
        <a:dk2>
          <a:srgbClr val="000000"/>
        </a:dk2>
        <a:lt2>
          <a:srgbClr val="DDDDDD"/>
        </a:lt2>
        <a:accent1>
          <a:srgbClr val="A3B2C1"/>
        </a:accent1>
        <a:accent2>
          <a:srgbClr val="CC0000"/>
        </a:accent2>
        <a:accent3>
          <a:srgbClr val="FFFFFF"/>
        </a:accent3>
        <a:accent4>
          <a:srgbClr val="000000"/>
        </a:accent4>
        <a:accent5>
          <a:srgbClr val="CED5DD"/>
        </a:accent5>
        <a:accent6>
          <a:srgbClr val="B90000"/>
        </a:accent6>
        <a:hlink>
          <a:srgbClr val="336699"/>
        </a:hlink>
        <a:folHlink>
          <a:srgbClr val="003366"/>
        </a:folHlink>
      </a:clrScheme>
      <a:clrMap bg1="lt1" tx1="dk1" bg2="lt2" tx2="dk2" accent1="accent1" accent2="accent2" accent3="accent3" accent4="accent4" accent5="accent5" accent6="accent6" hlink="hlink" folHlink="folHlink"/>
    </a:extraClrScheme>
  </a:extraClrSchemeLst>
</a:theme>
</file>

<file path=ppt/theme/theme9.xml><?xml version="1.0" encoding="utf-8"?>
<a:theme xmlns:a="http://schemas.openxmlformats.org/drawingml/2006/main" name="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1_Profile 9">
    <a:dk1>
      <a:srgbClr val="000000"/>
    </a:dk1>
    <a:lt1>
      <a:srgbClr val="FFFFFF"/>
    </a:lt1>
    <a:dk2>
      <a:srgbClr val="000000"/>
    </a:dk2>
    <a:lt2>
      <a:srgbClr val="DDDDDD"/>
    </a:lt2>
    <a:accent1>
      <a:srgbClr val="A3B2C1"/>
    </a:accent1>
    <a:accent2>
      <a:srgbClr val="CC0000"/>
    </a:accent2>
    <a:accent3>
      <a:srgbClr val="FFFFFF"/>
    </a:accent3>
    <a:accent4>
      <a:srgbClr val="000000"/>
    </a:accent4>
    <a:accent5>
      <a:srgbClr val="CED5DD"/>
    </a:accent5>
    <a:accent6>
      <a:srgbClr val="B90000"/>
    </a:accent6>
    <a:hlink>
      <a:srgbClr val="336699"/>
    </a:hlink>
    <a:folHlink>
      <a:srgbClr val="003366"/>
    </a:folHlink>
  </a:clrScheme>
  <a:fontScheme name="1_Profile">
    <a:majorFont>
      <a:latin typeface="Verdana"/>
      <a:ea typeface=""/>
      <a:cs typeface="Arial"/>
    </a:majorFont>
    <a:minorFont>
      <a:latin typeface="Verdana"/>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xml><?xml version="1.0" encoding="utf-8"?>
<a:themeOverride xmlns:a="http://schemas.openxmlformats.org/drawingml/2006/main">
  <a:clrScheme name="3_Profile 9">
    <a:dk1>
      <a:srgbClr val="000000"/>
    </a:dk1>
    <a:lt1>
      <a:srgbClr val="FFFFFF"/>
    </a:lt1>
    <a:dk2>
      <a:srgbClr val="000000"/>
    </a:dk2>
    <a:lt2>
      <a:srgbClr val="DDDDDD"/>
    </a:lt2>
    <a:accent1>
      <a:srgbClr val="A3B2C1"/>
    </a:accent1>
    <a:accent2>
      <a:srgbClr val="CC0000"/>
    </a:accent2>
    <a:accent3>
      <a:srgbClr val="FFFFFF"/>
    </a:accent3>
    <a:accent4>
      <a:srgbClr val="000000"/>
    </a:accent4>
    <a:accent5>
      <a:srgbClr val="CED5DD"/>
    </a:accent5>
    <a:accent6>
      <a:srgbClr val="B90000"/>
    </a:accent6>
    <a:hlink>
      <a:srgbClr val="336699"/>
    </a:hlink>
    <a:folHlink>
      <a:srgbClr val="003366"/>
    </a:folHlink>
  </a:clrScheme>
  <a:fontScheme name="3_Profile">
    <a:majorFont>
      <a:latin typeface="Verdana"/>
      <a:ea typeface=""/>
      <a:cs typeface="Arial"/>
    </a:majorFont>
    <a:minorFont>
      <a:latin typeface="Verdana"/>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3.xml><?xml version="1.0" encoding="utf-8"?>
<a:themeOverride xmlns:a="http://schemas.openxmlformats.org/drawingml/2006/main">
  <a:clrScheme name="3_Profile 9">
    <a:dk1>
      <a:srgbClr val="000000"/>
    </a:dk1>
    <a:lt1>
      <a:srgbClr val="FFFFFF"/>
    </a:lt1>
    <a:dk2>
      <a:srgbClr val="000000"/>
    </a:dk2>
    <a:lt2>
      <a:srgbClr val="DDDDDD"/>
    </a:lt2>
    <a:accent1>
      <a:srgbClr val="A3B2C1"/>
    </a:accent1>
    <a:accent2>
      <a:srgbClr val="CC0000"/>
    </a:accent2>
    <a:accent3>
      <a:srgbClr val="FFFFFF"/>
    </a:accent3>
    <a:accent4>
      <a:srgbClr val="000000"/>
    </a:accent4>
    <a:accent5>
      <a:srgbClr val="CED5DD"/>
    </a:accent5>
    <a:accent6>
      <a:srgbClr val="B90000"/>
    </a:accent6>
    <a:hlink>
      <a:srgbClr val="336699"/>
    </a:hlink>
    <a:folHlink>
      <a:srgbClr val="003366"/>
    </a:folHlink>
  </a:clrScheme>
  <a:fontScheme name="3_Profile">
    <a:majorFont>
      <a:latin typeface="Verdana"/>
      <a:ea typeface=""/>
      <a:cs typeface="Arial"/>
    </a:majorFont>
    <a:minorFont>
      <a:latin typeface="Verdana"/>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emplate>Profile</Template>
  <TotalTime>4422</TotalTime>
  <Words>1646</Words>
  <Application>Microsoft Office PowerPoint</Application>
  <PresentationFormat>On-screen Show (4:3)</PresentationFormat>
  <Paragraphs>256</Paragraphs>
  <Slides>30</Slides>
  <Notes>23</Notes>
  <HiddenSlides>0</HiddenSlides>
  <MMClips>0</MMClips>
  <ScaleCrop>false</ScaleCrop>
  <HeadingPairs>
    <vt:vector size="6" baseType="variant">
      <vt:variant>
        <vt:lpstr>Fonts Used</vt:lpstr>
      </vt:variant>
      <vt:variant>
        <vt:i4>11</vt:i4>
      </vt:variant>
      <vt:variant>
        <vt:lpstr>Theme</vt:lpstr>
      </vt:variant>
      <vt:variant>
        <vt:i4>11</vt:i4>
      </vt:variant>
      <vt:variant>
        <vt:lpstr>Slide Titles</vt:lpstr>
      </vt:variant>
      <vt:variant>
        <vt:i4>30</vt:i4>
      </vt:variant>
    </vt:vector>
  </HeadingPairs>
  <TitlesOfParts>
    <vt:vector size="52" baseType="lpstr">
      <vt:lpstr>ＭＳ Ｐゴシック</vt:lpstr>
      <vt:lpstr>Arial</vt:lpstr>
      <vt:lpstr>Arial-BoldItalicMT</vt:lpstr>
      <vt:lpstr>AvantGarde</vt:lpstr>
      <vt:lpstr>Calibri</vt:lpstr>
      <vt:lpstr>Gill Sans MT</vt:lpstr>
      <vt:lpstr>Microsoft Sans Serif</vt:lpstr>
      <vt:lpstr>Tahoma</vt:lpstr>
      <vt:lpstr>Times New Roman</vt:lpstr>
      <vt:lpstr>Verdana</vt:lpstr>
      <vt:lpstr>Wingdings</vt:lpstr>
      <vt:lpstr>Profile</vt:lpstr>
      <vt:lpstr>1_Custom Design</vt:lpstr>
      <vt:lpstr>1_Profile</vt:lpstr>
      <vt:lpstr>2_Profile</vt:lpstr>
      <vt:lpstr>3_Profile</vt:lpstr>
      <vt:lpstr>4_Profile</vt:lpstr>
      <vt:lpstr>5_Profile</vt:lpstr>
      <vt:lpstr>6_Profile</vt:lpstr>
      <vt:lpstr>Custom Design</vt:lpstr>
      <vt:lpstr>7_Profile</vt:lpstr>
      <vt:lpstr>1_Default Design</vt:lpstr>
      <vt:lpstr>PowerPoint Presentation</vt:lpstr>
      <vt:lpstr>PowerPoint Presentation</vt:lpstr>
      <vt:lpstr>Today</vt:lpstr>
      <vt:lpstr>Are we doing all we can?</vt:lpstr>
      <vt:lpstr>Factors influencing channel usage</vt:lpstr>
      <vt:lpstr>Behavioural Influences</vt:lpstr>
      <vt:lpstr>Access</vt:lpstr>
      <vt:lpstr>Awareness</vt:lpstr>
      <vt:lpstr>Trust in the landlord</vt:lpstr>
      <vt:lpstr>Trust in the channel</vt:lpstr>
      <vt:lpstr>Trust &amp; personal contact</vt:lpstr>
      <vt:lpstr>Motivation</vt:lpstr>
      <vt:lpstr>Access</vt:lpstr>
      <vt:lpstr>Trigger</vt:lpstr>
      <vt:lpstr>Experience</vt:lpstr>
      <vt:lpstr>Experience  &amp; acknowledgement</vt:lpstr>
      <vt:lpstr>Important!</vt:lpstr>
      <vt:lpstr>Solutions anyone?</vt:lpstr>
      <vt:lpstr>A different way?</vt:lpstr>
      <vt:lpstr>Nudge</vt:lpstr>
      <vt:lpstr>Behavioural insights</vt:lpstr>
      <vt:lpstr>Norms</vt:lpstr>
      <vt:lpstr>Messenger / Saliance</vt:lpstr>
      <vt:lpstr>Behavioural insights</vt:lpstr>
      <vt:lpstr>Behavioural insights</vt:lpstr>
      <vt:lpstr>Behavioural insights</vt:lpstr>
      <vt:lpstr>MINDSPACE</vt:lpstr>
      <vt:lpstr>Have a go</vt:lpstr>
      <vt:lpstr>Other things to think about</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 smarter way to reduce operating costs</dc:title>
  <dc:creator>Microsoft Office User</dc:creator>
  <cp:lastModifiedBy>Emma Murphy</cp:lastModifiedBy>
  <cp:revision>85</cp:revision>
  <cp:lastPrinted>2017-01-17T20:36:01Z</cp:lastPrinted>
  <dcterms:created xsi:type="dcterms:W3CDTF">2016-06-21T08:23:35Z</dcterms:created>
  <dcterms:modified xsi:type="dcterms:W3CDTF">2017-01-22T22:11:54Z</dcterms:modified>
</cp:coreProperties>
</file>