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0" r:id="rId3"/>
    <p:sldId id="341" r:id="rId4"/>
    <p:sldId id="372" r:id="rId5"/>
    <p:sldId id="330" r:id="rId6"/>
    <p:sldId id="371" r:id="rId7"/>
    <p:sldId id="405" r:id="rId8"/>
    <p:sldId id="329" r:id="rId9"/>
    <p:sldId id="406" r:id="rId10"/>
    <p:sldId id="407" r:id="rId11"/>
    <p:sldId id="404" r:id="rId12"/>
    <p:sldId id="408" r:id="rId13"/>
    <p:sldId id="365" r:id="rId14"/>
    <p:sldId id="361" r:id="rId15"/>
    <p:sldId id="368" r:id="rId16"/>
    <p:sldId id="409" r:id="rId17"/>
    <p:sldId id="410" r:id="rId18"/>
    <p:sldId id="411" r:id="rId19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>
          <p15:clr>
            <a:srgbClr val="A4A3A4"/>
          </p15:clr>
        </p15:guide>
        <p15:guide id="2" orient="horz" pos="1616">
          <p15:clr>
            <a:srgbClr val="A4A3A4"/>
          </p15:clr>
        </p15:guide>
        <p15:guide id="3" orient="horz" pos="3475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orient="horz" pos="4020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orient="horz" pos="1389">
          <p15:clr>
            <a:srgbClr val="A4A3A4"/>
          </p15:clr>
        </p15:guide>
        <p15:guide id="8" pos="4332">
          <p15:clr>
            <a:srgbClr val="A4A3A4"/>
          </p15:clr>
        </p15:guide>
        <p15:guide id="9" pos="567">
          <p15:clr>
            <a:srgbClr val="A4A3A4"/>
          </p15:clr>
        </p15:guide>
        <p15:guide id="10" pos="5465">
          <p15:clr>
            <a:srgbClr val="A4A3A4"/>
          </p15:clr>
        </p15:guide>
        <p15:guide id="11" pos="4059">
          <p15:clr>
            <a:srgbClr val="A4A3A4"/>
          </p15:clr>
        </p15:guide>
        <p15:guide id="12" pos="1791">
          <p15:clr>
            <a:srgbClr val="A4A3A4"/>
          </p15:clr>
        </p15:guide>
        <p15:guide id="13" pos="19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AF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14" autoAdjust="0"/>
  </p:normalViewPr>
  <p:slideViewPr>
    <p:cSldViewPr>
      <p:cViewPr varScale="1">
        <p:scale>
          <a:sx n="71" d="100"/>
          <a:sy n="71" d="100"/>
        </p:scale>
        <p:origin x="1025" y="51"/>
      </p:cViewPr>
      <p:guideLst>
        <p:guide orient="horz" pos="300"/>
        <p:guide orient="horz" pos="1616"/>
        <p:guide orient="horz" pos="3475"/>
        <p:guide orient="horz" pos="3748"/>
        <p:guide orient="horz" pos="4020"/>
        <p:guide orient="horz" pos="1162"/>
        <p:guide orient="horz" pos="1389"/>
        <p:guide pos="4332"/>
        <p:guide pos="567"/>
        <p:guide pos="5465"/>
        <p:guide pos="4059"/>
        <p:guide pos="1791"/>
        <p:guide pos="19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BAD25-4B1C-458B-B262-BC019BB9E66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A3FE87-B98D-4D41-83F7-287172090ADB}">
      <dgm:prSet phldrT="[Text]"/>
      <dgm:spPr>
        <a:solidFill>
          <a:srgbClr val="00A0AF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Proactive MOT</a:t>
          </a:r>
        </a:p>
        <a:p>
          <a:r>
            <a:rPr lang="en-GB" dirty="0" smtClean="0">
              <a:solidFill>
                <a:schemeClr val="tx1"/>
              </a:solidFill>
            </a:rPr>
            <a:t>Repairs</a:t>
          </a:r>
          <a:endParaRPr lang="en-GB" dirty="0">
            <a:solidFill>
              <a:schemeClr val="tx1"/>
            </a:solidFill>
          </a:endParaRPr>
        </a:p>
      </dgm:t>
    </dgm:pt>
    <dgm:pt modelId="{D65CCA55-ED0B-426E-B68E-187B7E53CA72}" type="parTrans" cxnId="{32C3559A-20B3-4241-9C2A-09AD14C6626D}">
      <dgm:prSet/>
      <dgm:spPr/>
      <dgm:t>
        <a:bodyPr/>
        <a:lstStyle/>
        <a:p>
          <a:endParaRPr lang="en-GB"/>
        </a:p>
      </dgm:t>
    </dgm:pt>
    <dgm:pt modelId="{22DB4D68-23CE-4453-8064-DF75FAD07201}" type="sibTrans" cxnId="{32C3559A-20B3-4241-9C2A-09AD14C6626D}">
      <dgm:prSet/>
      <dgm:spPr/>
      <dgm:t>
        <a:bodyPr/>
        <a:lstStyle/>
        <a:p>
          <a:endParaRPr lang="en-GB" dirty="0"/>
        </a:p>
      </dgm:t>
    </dgm:pt>
    <dgm:pt modelId="{9876556A-0560-459F-AEDB-044CB9D7004C}">
      <dgm:prSet phldrT="[Text]"/>
      <dgm:spPr>
        <a:solidFill>
          <a:srgbClr val="00A0AF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Improved Asset</a:t>
          </a:r>
        </a:p>
        <a:p>
          <a:r>
            <a:rPr lang="en-GB" dirty="0" smtClean="0">
              <a:solidFill>
                <a:schemeClr val="tx1"/>
              </a:solidFill>
            </a:rPr>
            <a:t>Data</a:t>
          </a:r>
          <a:endParaRPr lang="en-GB" dirty="0">
            <a:solidFill>
              <a:schemeClr val="tx1"/>
            </a:solidFill>
          </a:endParaRPr>
        </a:p>
      </dgm:t>
    </dgm:pt>
    <dgm:pt modelId="{9E991C37-DCFF-4DFB-9C72-9FEB06AF4727}" type="parTrans" cxnId="{2C768043-9FCC-42C8-9188-F282CEFA866A}">
      <dgm:prSet/>
      <dgm:spPr/>
      <dgm:t>
        <a:bodyPr/>
        <a:lstStyle/>
        <a:p>
          <a:endParaRPr lang="en-GB"/>
        </a:p>
      </dgm:t>
    </dgm:pt>
    <dgm:pt modelId="{A1E27223-BE67-4479-93E6-79293919A3B8}" type="sibTrans" cxnId="{2C768043-9FCC-42C8-9188-F282CEFA866A}">
      <dgm:prSet/>
      <dgm:spPr/>
      <dgm:t>
        <a:bodyPr/>
        <a:lstStyle/>
        <a:p>
          <a:endParaRPr lang="en-GB" dirty="0"/>
        </a:p>
      </dgm:t>
    </dgm:pt>
    <dgm:pt modelId="{C095B24B-4C54-4CDA-93F5-AB02E6077A7C}">
      <dgm:prSet phldrT="[Text]"/>
      <dgm:spPr>
        <a:solidFill>
          <a:srgbClr val="00A0AF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Continuous Planned Works</a:t>
          </a:r>
          <a:endParaRPr lang="en-GB" dirty="0">
            <a:solidFill>
              <a:schemeClr val="tx1"/>
            </a:solidFill>
          </a:endParaRPr>
        </a:p>
      </dgm:t>
    </dgm:pt>
    <dgm:pt modelId="{BFACEE39-49B4-4C4E-B2CD-A107AFA69FAE}" type="parTrans" cxnId="{63299E7F-F653-4FC2-B3EE-CA8B24916F46}">
      <dgm:prSet/>
      <dgm:spPr/>
      <dgm:t>
        <a:bodyPr/>
        <a:lstStyle/>
        <a:p>
          <a:endParaRPr lang="en-GB"/>
        </a:p>
      </dgm:t>
    </dgm:pt>
    <dgm:pt modelId="{EA20FF1D-2088-4BD3-80B7-D0A883B598FD}" type="sibTrans" cxnId="{63299E7F-F653-4FC2-B3EE-CA8B24916F46}">
      <dgm:prSet/>
      <dgm:spPr/>
      <dgm:t>
        <a:bodyPr/>
        <a:lstStyle/>
        <a:p>
          <a:endParaRPr lang="en-GB" dirty="0"/>
        </a:p>
      </dgm:t>
    </dgm:pt>
    <dgm:pt modelId="{A99DEF10-7121-4AC8-894D-D3BBA29606AE}">
      <dgm:prSet phldrT="[Text]"/>
      <dgm:spPr>
        <a:solidFill>
          <a:srgbClr val="00A0AF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Enable</a:t>
          </a:r>
        </a:p>
        <a:p>
          <a:r>
            <a:rPr lang="en-GB" dirty="0" smtClean="0">
              <a:solidFill>
                <a:schemeClr val="tx1"/>
              </a:solidFill>
            </a:rPr>
            <a:t>Evolve</a:t>
          </a:r>
        </a:p>
        <a:p>
          <a:r>
            <a:rPr lang="en-GB" dirty="0" smtClean="0">
              <a:solidFill>
                <a:schemeClr val="tx1"/>
              </a:solidFill>
            </a:rPr>
            <a:t>Expansion</a:t>
          </a:r>
          <a:endParaRPr lang="en-GB" dirty="0">
            <a:solidFill>
              <a:schemeClr val="tx1"/>
            </a:solidFill>
          </a:endParaRPr>
        </a:p>
      </dgm:t>
    </dgm:pt>
    <dgm:pt modelId="{18DE53CD-40FE-46E0-A76F-78F140062BA4}" type="parTrans" cxnId="{1FE3E28E-A5F6-44F8-9F31-CE450DC584E8}">
      <dgm:prSet/>
      <dgm:spPr/>
      <dgm:t>
        <a:bodyPr/>
        <a:lstStyle/>
        <a:p>
          <a:endParaRPr lang="en-GB"/>
        </a:p>
      </dgm:t>
    </dgm:pt>
    <dgm:pt modelId="{C7D8613E-03FA-489B-8964-84DCCFBC8323}" type="sibTrans" cxnId="{1FE3E28E-A5F6-44F8-9F31-CE450DC584E8}">
      <dgm:prSet/>
      <dgm:spPr/>
      <dgm:t>
        <a:bodyPr/>
        <a:lstStyle/>
        <a:p>
          <a:endParaRPr lang="en-GB" dirty="0"/>
        </a:p>
      </dgm:t>
    </dgm:pt>
    <dgm:pt modelId="{12E9332B-E359-4207-94CE-2190EE95F28B}" type="pres">
      <dgm:prSet presAssocID="{E0DBAD25-4B1C-458B-B262-BC019BB9E6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A18F80-3993-4424-84C3-85C61FB74CCA}" type="pres">
      <dgm:prSet presAssocID="{76A3FE87-B98D-4D41-83F7-287172090AD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C6E7FF-82B7-4E85-A710-C8E55699D6DB}" type="pres">
      <dgm:prSet presAssocID="{22DB4D68-23CE-4453-8064-DF75FAD07201}" presName="sibTrans" presStyleLbl="sibTrans2D1" presStyleIdx="0" presStyleCnt="4"/>
      <dgm:spPr/>
      <dgm:t>
        <a:bodyPr/>
        <a:lstStyle/>
        <a:p>
          <a:endParaRPr lang="en-GB"/>
        </a:p>
      </dgm:t>
    </dgm:pt>
    <dgm:pt modelId="{399E3510-582E-488B-BE96-597332B56AA3}" type="pres">
      <dgm:prSet presAssocID="{22DB4D68-23CE-4453-8064-DF75FAD07201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668627B5-DCB4-4DB1-B88A-BCF287066E9F}" type="pres">
      <dgm:prSet presAssocID="{9876556A-0560-459F-AEDB-044CB9D7004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38BA0E-F0AD-48C0-A9A5-8A54E6875B65}" type="pres">
      <dgm:prSet presAssocID="{A1E27223-BE67-4479-93E6-79293919A3B8}" presName="sibTrans" presStyleLbl="sibTrans2D1" presStyleIdx="1" presStyleCnt="4"/>
      <dgm:spPr/>
      <dgm:t>
        <a:bodyPr/>
        <a:lstStyle/>
        <a:p>
          <a:endParaRPr lang="en-GB"/>
        </a:p>
      </dgm:t>
    </dgm:pt>
    <dgm:pt modelId="{B8FDF340-8054-4C28-A5CC-C2B0F0A63BF8}" type="pres">
      <dgm:prSet presAssocID="{A1E27223-BE67-4479-93E6-79293919A3B8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AAA1BE79-E2C8-4E97-98CD-A93CA15BB006}" type="pres">
      <dgm:prSet presAssocID="{C095B24B-4C54-4CDA-93F5-AB02E6077A7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F7513F-15AE-4892-AE2F-3A56A78B9691}" type="pres">
      <dgm:prSet presAssocID="{EA20FF1D-2088-4BD3-80B7-D0A883B598FD}" presName="sibTrans" presStyleLbl="sibTrans2D1" presStyleIdx="2" presStyleCnt="4"/>
      <dgm:spPr/>
      <dgm:t>
        <a:bodyPr/>
        <a:lstStyle/>
        <a:p>
          <a:endParaRPr lang="en-GB"/>
        </a:p>
      </dgm:t>
    </dgm:pt>
    <dgm:pt modelId="{D64C8318-CC0B-4F99-8C7C-52AE33399595}" type="pres">
      <dgm:prSet presAssocID="{EA20FF1D-2088-4BD3-80B7-D0A883B598FD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6EF5A288-523A-4589-8ACD-EF3CFFC51E70}" type="pres">
      <dgm:prSet presAssocID="{A99DEF10-7121-4AC8-894D-D3BBA29606A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878F49-14C9-47B8-A0E4-F95130915CE8}" type="pres">
      <dgm:prSet presAssocID="{C7D8613E-03FA-489B-8964-84DCCFBC8323}" presName="sibTrans" presStyleLbl="sibTrans2D1" presStyleIdx="3" presStyleCnt="4"/>
      <dgm:spPr/>
      <dgm:t>
        <a:bodyPr/>
        <a:lstStyle/>
        <a:p>
          <a:endParaRPr lang="en-GB"/>
        </a:p>
      </dgm:t>
    </dgm:pt>
    <dgm:pt modelId="{69AE6809-4605-4B28-AE12-6EA1E50CC0C1}" type="pres">
      <dgm:prSet presAssocID="{C7D8613E-03FA-489B-8964-84DCCFBC8323}" presName="connectorText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63299E7F-F653-4FC2-B3EE-CA8B24916F46}" srcId="{E0DBAD25-4B1C-458B-B262-BC019BB9E66C}" destId="{C095B24B-4C54-4CDA-93F5-AB02E6077A7C}" srcOrd="2" destOrd="0" parTransId="{BFACEE39-49B4-4C4E-B2CD-A107AFA69FAE}" sibTransId="{EA20FF1D-2088-4BD3-80B7-D0A883B598FD}"/>
    <dgm:cxn modelId="{9B3EB267-C217-48B3-A3EB-63FB439865AE}" type="presOf" srcId="{C7D8613E-03FA-489B-8964-84DCCFBC8323}" destId="{69AE6809-4605-4B28-AE12-6EA1E50CC0C1}" srcOrd="1" destOrd="0" presId="urn:microsoft.com/office/officeart/2005/8/layout/cycle2"/>
    <dgm:cxn modelId="{A881013B-35F4-4D24-A4D0-3AF94EA21C6B}" type="presOf" srcId="{E0DBAD25-4B1C-458B-B262-BC019BB9E66C}" destId="{12E9332B-E359-4207-94CE-2190EE95F28B}" srcOrd="0" destOrd="0" presId="urn:microsoft.com/office/officeart/2005/8/layout/cycle2"/>
    <dgm:cxn modelId="{0B8370DF-CE48-4D5B-A1F1-B025C13C76DD}" type="presOf" srcId="{EA20FF1D-2088-4BD3-80B7-D0A883B598FD}" destId="{1BF7513F-15AE-4892-AE2F-3A56A78B9691}" srcOrd="0" destOrd="0" presId="urn:microsoft.com/office/officeart/2005/8/layout/cycle2"/>
    <dgm:cxn modelId="{1FE3E28E-A5F6-44F8-9F31-CE450DC584E8}" srcId="{E0DBAD25-4B1C-458B-B262-BC019BB9E66C}" destId="{A99DEF10-7121-4AC8-894D-D3BBA29606AE}" srcOrd="3" destOrd="0" parTransId="{18DE53CD-40FE-46E0-A76F-78F140062BA4}" sibTransId="{C7D8613E-03FA-489B-8964-84DCCFBC8323}"/>
    <dgm:cxn modelId="{E23A284F-787B-40D9-8615-1C89FDF5A5A8}" type="presOf" srcId="{C7D8613E-03FA-489B-8964-84DCCFBC8323}" destId="{E6878F49-14C9-47B8-A0E4-F95130915CE8}" srcOrd="0" destOrd="0" presId="urn:microsoft.com/office/officeart/2005/8/layout/cycle2"/>
    <dgm:cxn modelId="{B79A7064-CA0E-45B7-AE50-8FD995056611}" type="presOf" srcId="{9876556A-0560-459F-AEDB-044CB9D7004C}" destId="{668627B5-DCB4-4DB1-B88A-BCF287066E9F}" srcOrd="0" destOrd="0" presId="urn:microsoft.com/office/officeart/2005/8/layout/cycle2"/>
    <dgm:cxn modelId="{8C4C2229-F64F-4A0D-BC98-FC0275F7762A}" type="presOf" srcId="{A99DEF10-7121-4AC8-894D-D3BBA29606AE}" destId="{6EF5A288-523A-4589-8ACD-EF3CFFC51E70}" srcOrd="0" destOrd="0" presId="urn:microsoft.com/office/officeart/2005/8/layout/cycle2"/>
    <dgm:cxn modelId="{2C768043-9FCC-42C8-9188-F282CEFA866A}" srcId="{E0DBAD25-4B1C-458B-B262-BC019BB9E66C}" destId="{9876556A-0560-459F-AEDB-044CB9D7004C}" srcOrd="1" destOrd="0" parTransId="{9E991C37-DCFF-4DFB-9C72-9FEB06AF4727}" sibTransId="{A1E27223-BE67-4479-93E6-79293919A3B8}"/>
    <dgm:cxn modelId="{32C3559A-20B3-4241-9C2A-09AD14C6626D}" srcId="{E0DBAD25-4B1C-458B-B262-BC019BB9E66C}" destId="{76A3FE87-B98D-4D41-83F7-287172090ADB}" srcOrd="0" destOrd="0" parTransId="{D65CCA55-ED0B-426E-B68E-187B7E53CA72}" sibTransId="{22DB4D68-23CE-4453-8064-DF75FAD07201}"/>
    <dgm:cxn modelId="{B9213BC6-AADD-4781-A69A-C818F871B122}" type="presOf" srcId="{A1E27223-BE67-4479-93E6-79293919A3B8}" destId="{B8FDF340-8054-4C28-A5CC-C2B0F0A63BF8}" srcOrd="1" destOrd="0" presId="urn:microsoft.com/office/officeart/2005/8/layout/cycle2"/>
    <dgm:cxn modelId="{CB1F2F9C-16D1-4121-8FD3-E97EB4088D56}" type="presOf" srcId="{76A3FE87-B98D-4D41-83F7-287172090ADB}" destId="{69A18F80-3993-4424-84C3-85C61FB74CCA}" srcOrd="0" destOrd="0" presId="urn:microsoft.com/office/officeart/2005/8/layout/cycle2"/>
    <dgm:cxn modelId="{AA58025A-4D76-427F-9C3E-C27FE789E98C}" type="presOf" srcId="{22DB4D68-23CE-4453-8064-DF75FAD07201}" destId="{71C6E7FF-82B7-4E85-A710-C8E55699D6DB}" srcOrd="0" destOrd="0" presId="urn:microsoft.com/office/officeart/2005/8/layout/cycle2"/>
    <dgm:cxn modelId="{365D060C-BEF8-4E98-B828-55DFD57F098D}" type="presOf" srcId="{22DB4D68-23CE-4453-8064-DF75FAD07201}" destId="{399E3510-582E-488B-BE96-597332B56AA3}" srcOrd="1" destOrd="0" presId="urn:microsoft.com/office/officeart/2005/8/layout/cycle2"/>
    <dgm:cxn modelId="{24C727F2-73A7-4632-B25F-D8FD3A85293F}" type="presOf" srcId="{C095B24B-4C54-4CDA-93F5-AB02E6077A7C}" destId="{AAA1BE79-E2C8-4E97-98CD-A93CA15BB006}" srcOrd="0" destOrd="0" presId="urn:microsoft.com/office/officeart/2005/8/layout/cycle2"/>
    <dgm:cxn modelId="{A0DCBFFD-40DC-4BAA-B511-24B8359D710E}" type="presOf" srcId="{A1E27223-BE67-4479-93E6-79293919A3B8}" destId="{6B38BA0E-F0AD-48C0-A9A5-8A54E6875B65}" srcOrd="0" destOrd="0" presId="urn:microsoft.com/office/officeart/2005/8/layout/cycle2"/>
    <dgm:cxn modelId="{7A2632DF-4146-4CB4-ABD3-55B8336A200F}" type="presOf" srcId="{EA20FF1D-2088-4BD3-80B7-D0A883B598FD}" destId="{D64C8318-CC0B-4F99-8C7C-52AE33399595}" srcOrd="1" destOrd="0" presId="urn:microsoft.com/office/officeart/2005/8/layout/cycle2"/>
    <dgm:cxn modelId="{D4A85F04-7AE9-41EE-8F47-E1E6071D7180}" type="presParOf" srcId="{12E9332B-E359-4207-94CE-2190EE95F28B}" destId="{69A18F80-3993-4424-84C3-85C61FB74CCA}" srcOrd="0" destOrd="0" presId="urn:microsoft.com/office/officeart/2005/8/layout/cycle2"/>
    <dgm:cxn modelId="{67A48001-5A2D-458B-A51E-8F228D4CBE82}" type="presParOf" srcId="{12E9332B-E359-4207-94CE-2190EE95F28B}" destId="{71C6E7FF-82B7-4E85-A710-C8E55699D6DB}" srcOrd="1" destOrd="0" presId="urn:microsoft.com/office/officeart/2005/8/layout/cycle2"/>
    <dgm:cxn modelId="{E50531FD-7246-431A-8362-3CA4B73BE23D}" type="presParOf" srcId="{71C6E7FF-82B7-4E85-A710-C8E55699D6DB}" destId="{399E3510-582E-488B-BE96-597332B56AA3}" srcOrd="0" destOrd="0" presId="urn:microsoft.com/office/officeart/2005/8/layout/cycle2"/>
    <dgm:cxn modelId="{805E29C4-8E09-4ABE-ACAD-82E631C6171D}" type="presParOf" srcId="{12E9332B-E359-4207-94CE-2190EE95F28B}" destId="{668627B5-DCB4-4DB1-B88A-BCF287066E9F}" srcOrd="2" destOrd="0" presId="urn:microsoft.com/office/officeart/2005/8/layout/cycle2"/>
    <dgm:cxn modelId="{A950DD45-D39A-414A-B8C5-7E8A67714DEF}" type="presParOf" srcId="{12E9332B-E359-4207-94CE-2190EE95F28B}" destId="{6B38BA0E-F0AD-48C0-A9A5-8A54E6875B65}" srcOrd="3" destOrd="0" presId="urn:microsoft.com/office/officeart/2005/8/layout/cycle2"/>
    <dgm:cxn modelId="{3B449B47-4798-471D-B917-DC72B564A28D}" type="presParOf" srcId="{6B38BA0E-F0AD-48C0-A9A5-8A54E6875B65}" destId="{B8FDF340-8054-4C28-A5CC-C2B0F0A63BF8}" srcOrd="0" destOrd="0" presId="urn:microsoft.com/office/officeart/2005/8/layout/cycle2"/>
    <dgm:cxn modelId="{D17AD55D-AAE8-4B66-A57C-AF03DEBD4876}" type="presParOf" srcId="{12E9332B-E359-4207-94CE-2190EE95F28B}" destId="{AAA1BE79-E2C8-4E97-98CD-A93CA15BB006}" srcOrd="4" destOrd="0" presId="urn:microsoft.com/office/officeart/2005/8/layout/cycle2"/>
    <dgm:cxn modelId="{F49BDA61-40ED-47E9-92B8-648F4000281D}" type="presParOf" srcId="{12E9332B-E359-4207-94CE-2190EE95F28B}" destId="{1BF7513F-15AE-4892-AE2F-3A56A78B9691}" srcOrd="5" destOrd="0" presId="urn:microsoft.com/office/officeart/2005/8/layout/cycle2"/>
    <dgm:cxn modelId="{BDC4BD06-00E8-4A0D-9828-DB7A568EBBAC}" type="presParOf" srcId="{1BF7513F-15AE-4892-AE2F-3A56A78B9691}" destId="{D64C8318-CC0B-4F99-8C7C-52AE33399595}" srcOrd="0" destOrd="0" presId="urn:microsoft.com/office/officeart/2005/8/layout/cycle2"/>
    <dgm:cxn modelId="{62C6C3B0-8F2F-4C9C-8116-74C67DCFCA73}" type="presParOf" srcId="{12E9332B-E359-4207-94CE-2190EE95F28B}" destId="{6EF5A288-523A-4589-8ACD-EF3CFFC51E70}" srcOrd="6" destOrd="0" presId="urn:microsoft.com/office/officeart/2005/8/layout/cycle2"/>
    <dgm:cxn modelId="{05CBA0CF-D39F-4EDE-A49B-4CF799ED8F58}" type="presParOf" srcId="{12E9332B-E359-4207-94CE-2190EE95F28B}" destId="{E6878F49-14C9-47B8-A0E4-F95130915CE8}" srcOrd="7" destOrd="0" presId="urn:microsoft.com/office/officeart/2005/8/layout/cycle2"/>
    <dgm:cxn modelId="{85A505A4-A61E-4BB2-86DB-76C75F376758}" type="presParOf" srcId="{E6878F49-14C9-47B8-A0E4-F95130915CE8}" destId="{69AE6809-4605-4B28-AE12-6EA1E50CC0C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6D6EAF-1A3D-4606-B1A1-FF41ADE0C66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1A4861-51F0-4314-B35A-7BFFD7816441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Customer</a:t>
          </a:r>
          <a:endParaRPr lang="en-GB" dirty="0">
            <a:solidFill>
              <a:schemeClr val="tx1"/>
            </a:solidFill>
          </a:endParaRPr>
        </a:p>
      </dgm:t>
    </dgm:pt>
    <dgm:pt modelId="{5C8BA04F-7817-4B8C-97D6-5988FD720E6E}" type="parTrans" cxnId="{57B2F311-B071-48F4-A257-640D3199D469}">
      <dgm:prSet/>
      <dgm:spPr/>
      <dgm:t>
        <a:bodyPr/>
        <a:lstStyle/>
        <a:p>
          <a:endParaRPr lang="en-GB"/>
        </a:p>
      </dgm:t>
    </dgm:pt>
    <dgm:pt modelId="{F937D3E4-081B-444D-9E06-76F6F47FB8A4}" type="sibTrans" cxnId="{57B2F311-B071-48F4-A257-640D3199D469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GB" dirty="0"/>
        </a:p>
      </dgm:t>
    </dgm:pt>
    <dgm:pt modelId="{DE08F44B-AB6C-49F9-AC44-AC49A8CD3E6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Riverside </a:t>
          </a:r>
        </a:p>
        <a:p>
          <a:r>
            <a:rPr lang="en-GB" dirty="0" smtClean="0">
              <a:solidFill>
                <a:schemeClr val="tx1"/>
              </a:solidFill>
            </a:rPr>
            <a:t>Business</a:t>
          </a:r>
          <a:endParaRPr lang="en-GB" dirty="0">
            <a:solidFill>
              <a:schemeClr val="tx1"/>
            </a:solidFill>
          </a:endParaRPr>
        </a:p>
      </dgm:t>
    </dgm:pt>
    <dgm:pt modelId="{D103E4AB-CA21-4C90-B5DD-8D81F1E7465C}" type="parTrans" cxnId="{97486FB8-E8AC-4151-A4BB-4FAE8C7FD840}">
      <dgm:prSet/>
      <dgm:spPr/>
      <dgm:t>
        <a:bodyPr/>
        <a:lstStyle/>
        <a:p>
          <a:endParaRPr lang="en-GB"/>
        </a:p>
      </dgm:t>
    </dgm:pt>
    <dgm:pt modelId="{D31CEF3C-AD6F-4C75-824A-024C3CB45913}" type="sibTrans" cxnId="{97486FB8-E8AC-4151-A4BB-4FAE8C7FD840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GB" dirty="0"/>
        </a:p>
      </dgm:t>
    </dgm:pt>
    <dgm:pt modelId="{797EC74C-9C76-4953-B25D-A1FD24788FE7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Facilities Services (Evolve) </a:t>
          </a:r>
          <a:endParaRPr lang="en-GB" dirty="0">
            <a:solidFill>
              <a:schemeClr val="tx1"/>
            </a:solidFill>
          </a:endParaRPr>
        </a:p>
      </dgm:t>
    </dgm:pt>
    <dgm:pt modelId="{B2F2095F-30B6-4FDA-826C-6AA499803724}" type="parTrans" cxnId="{D6341AE8-AEAE-4547-96A8-7B109D7EB6C3}">
      <dgm:prSet/>
      <dgm:spPr/>
      <dgm:t>
        <a:bodyPr/>
        <a:lstStyle/>
        <a:p>
          <a:endParaRPr lang="en-GB"/>
        </a:p>
      </dgm:t>
    </dgm:pt>
    <dgm:pt modelId="{0A307AF1-E69B-4BEA-8FF1-01BA75D44268}" type="sibTrans" cxnId="{D6341AE8-AEAE-4547-96A8-7B109D7EB6C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GB" dirty="0"/>
        </a:p>
      </dgm:t>
    </dgm:pt>
    <dgm:pt modelId="{52DC0988-A90C-41EF-A196-01F62C7D671A}" type="pres">
      <dgm:prSet presAssocID="{936D6EAF-1A3D-4606-B1A1-FF41ADE0C66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D9AA91-9F34-48B9-8646-D9B925422850}" type="pres">
      <dgm:prSet presAssocID="{AA1A4861-51F0-4314-B35A-7BFFD78164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7BD9D1-8564-4492-99CE-A6EF85BB3D7D}" type="pres">
      <dgm:prSet presAssocID="{F937D3E4-081B-444D-9E06-76F6F47FB8A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FD0BAA92-A49F-44C5-B163-7920F30CF427}" type="pres">
      <dgm:prSet presAssocID="{F937D3E4-081B-444D-9E06-76F6F47FB8A4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E2863EDD-BE84-439F-91CB-560EB55921CC}" type="pres">
      <dgm:prSet presAssocID="{DE08F44B-AB6C-49F9-AC44-AC49A8CD3E64}" presName="node" presStyleLbl="node1" presStyleIdx="1" presStyleCnt="3" custRadScaleRad="95160" custRadScaleInc="86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4AD5EB-5219-475E-B951-917C563C39C4}" type="pres">
      <dgm:prSet presAssocID="{D31CEF3C-AD6F-4C75-824A-024C3CB45913}" presName="sibTrans" presStyleLbl="sibTrans2D1" presStyleIdx="1" presStyleCnt="3"/>
      <dgm:spPr/>
      <dgm:t>
        <a:bodyPr/>
        <a:lstStyle/>
        <a:p>
          <a:endParaRPr lang="en-GB"/>
        </a:p>
      </dgm:t>
    </dgm:pt>
    <dgm:pt modelId="{047CE2B9-84D6-4CC4-B2D2-630BECFC613F}" type="pres">
      <dgm:prSet presAssocID="{D31CEF3C-AD6F-4C75-824A-024C3CB45913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221BC87F-5C69-465F-B260-86750C3E82C1}" type="pres">
      <dgm:prSet presAssocID="{797EC74C-9C76-4953-B25D-A1FD24788FE7}" presName="node" presStyleLbl="node1" presStyleIdx="2" presStyleCnt="3" custRadScaleRad="112782" custRadScaleInc="31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C19DCE-7B28-46C4-B7B8-D44B7BDDCB33}" type="pres">
      <dgm:prSet presAssocID="{0A307AF1-E69B-4BEA-8FF1-01BA75D44268}" presName="sibTrans" presStyleLbl="sibTrans2D1" presStyleIdx="2" presStyleCnt="3"/>
      <dgm:spPr/>
      <dgm:t>
        <a:bodyPr/>
        <a:lstStyle/>
        <a:p>
          <a:endParaRPr lang="en-GB"/>
        </a:p>
      </dgm:t>
    </dgm:pt>
    <dgm:pt modelId="{80DA1F40-F21F-434C-ABC5-423AF5263119}" type="pres">
      <dgm:prSet presAssocID="{0A307AF1-E69B-4BEA-8FF1-01BA75D44268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95512B34-6690-4436-96E5-65616395D9B2}" type="presOf" srcId="{F937D3E4-081B-444D-9E06-76F6F47FB8A4}" destId="{FD0BAA92-A49F-44C5-B163-7920F30CF427}" srcOrd="1" destOrd="0" presId="urn:microsoft.com/office/officeart/2005/8/layout/cycle7"/>
    <dgm:cxn modelId="{85E2906C-8EFC-4C91-93B8-F980EE4E4AA4}" type="presOf" srcId="{0A307AF1-E69B-4BEA-8FF1-01BA75D44268}" destId="{59C19DCE-7B28-46C4-B7B8-D44B7BDDCB33}" srcOrd="0" destOrd="0" presId="urn:microsoft.com/office/officeart/2005/8/layout/cycle7"/>
    <dgm:cxn modelId="{C865CC93-6201-41DD-ADF1-5DC02BD1B07A}" type="presOf" srcId="{797EC74C-9C76-4953-B25D-A1FD24788FE7}" destId="{221BC87F-5C69-465F-B260-86750C3E82C1}" srcOrd="0" destOrd="0" presId="urn:microsoft.com/office/officeart/2005/8/layout/cycle7"/>
    <dgm:cxn modelId="{D6341AE8-AEAE-4547-96A8-7B109D7EB6C3}" srcId="{936D6EAF-1A3D-4606-B1A1-FF41ADE0C66B}" destId="{797EC74C-9C76-4953-B25D-A1FD24788FE7}" srcOrd="2" destOrd="0" parTransId="{B2F2095F-30B6-4FDA-826C-6AA499803724}" sibTransId="{0A307AF1-E69B-4BEA-8FF1-01BA75D44268}"/>
    <dgm:cxn modelId="{02C7D355-C095-4BA9-91A7-AED3D8F59544}" type="presOf" srcId="{D31CEF3C-AD6F-4C75-824A-024C3CB45913}" destId="{A74AD5EB-5219-475E-B951-917C563C39C4}" srcOrd="0" destOrd="0" presId="urn:microsoft.com/office/officeart/2005/8/layout/cycle7"/>
    <dgm:cxn modelId="{B96D9A79-B1DE-450B-8485-E00FB95E5902}" type="presOf" srcId="{AA1A4861-51F0-4314-B35A-7BFFD7816441}" destId="{12D9AA91-9F34-48B9-8646-D9B925422850}" srcOrd="0" destOrd="0" presId="urn:microsoft.com/office/officeart/2005/8/layout/cycle7"/>
    <dgm:cxn modelId="{6F33B7D1-E069-4BC3-8840-3B3B76FCC34B}" type="presOf" srcId="{0A307AF1-E69B-4BEA-8FF1-01BA75D44268}" destId="{80DA1F40-F21F-434C-ABC5-423AF5263119}" srcOrd="1" destOrd="0" presId="urn:microsoft.com/office/officeart/2005/8/layout/cycle7"/>
    <dgm:cxn modelId="{57B2F311-B071-48F4-A257-640D3199D469}" srcId="{936D6EAF-1A3D-4606-B1A1-FF41ADE0C66B}" destId="{AA1A4861-51F0-4314-B35A-7BFFD7816441}" srcOrd="0" destOrd="0" parTransId="{5C8BA04F-7817-4B8C-97D6-5988FD720E6E}" sibTransId="{F937D3E4-081B-444D-9E06-76F6F47FB8A4}"/>
    <dgm:cxn modelId="{F5492BBF-FCF2-4FE1-9C5E-C8AE9E19988E}" type="presOf" srcId="{936D6EAF-1A3D-4606-B1A1-FF41ADE0C66B}" destId="{52DC0988-A90C-41EF-A196-01F62C7D671A}" srcOrd="0" destOrd="0" presId="urn:microsoft.com/office/officeart/2005/8/layout/cycle7"/>
    <dgm:cxn modelId="{F9164736-270F-4FF6-9627-3CEC20D5260A}" type="presOf" srcId="{F937D3E4-081B-444D-9E06-76F6F47FB8A4}" destId="{FE7BD9D1-8564-4492-99CE-A6EF85BB3D7D}" srcOrd="0" destOrd="0" presId="urn:microsoft.com/office/officeart/2005/8/layout/cycle7"/>
    <dgm:cxn modelId="{97486FB8-E8AC-4151-A4BB-4FAE8C7FD840}" srcId="{936D6EAF-1A3D-4606-B1A1-FF41ADE0C66B}" destId="{DE08F44B-AB6C-49F9-AC44-AC49A8CD3E64}" srcOrd="1" destOrd="0" parTransId="{D103E4AB-CA21-4C90-B5DD-8D81F1E7465C}" sibTransId="{D31CEF3C-AD6F-4C75-824A-024C3CB45913}"/>
    <dgm:cxn modelId="{F0C8F40A-742B-4D00-AD91-11CF2372CB59}" type="presOf" srcId="{D31CEF3C-AD6F-4C75-824A-024C3CB45913}" destId="{047CE2B9-84D6-4CC4-B2D2-630BECFC613F}" srcOrd="1" destOrd="0" presId="urn:microsoft.com/office/officeart/2005/8/layout/cycle7"/>
    <dgm:cxn modelId="{248B424D-66AA-4F37-A8F4-F23D1A34BEB4}" type="presOf" srcId="{DE08F44B-AB6C-49F9-AC44-AC49A8CD3E64}" destId="{E2863EDD-BE84-439F-91CB-560EB55921CC}" srcOrd="0" destOrd="0" presId="urn:microsoft.com/office/officeart/2005/8/layout/cycle7"/>
    <dgm:cxn modelId="{CC6DC918-8402-4691-BCD0-4C2FC4665A36}" type="presParOf" srcId="{52DC0988-A90C-41EF-A196-01F62C7D671A}" destId="{12D9AA91-9F34-48B9-8646-D9B925422850}" srcOrd="0" destOrd="0" presId="urn:microsoft.com/office/officeart/2005/8/layout/cycle7"/>
    <dgm:cxn modelId="{784F0D86-FE1D-4431-BD0E-C2C0A5D35CB3}" type="presParOf" srcId="{52DC0988-A90C-41EF-A196-01F62C7D671A}" destId="{FE7BD9D1-8564-4492-99CE-A6EF85BB3D7D}" srcOrd="1" destOrd="0" presId="urn:microsoft.com/office/officeart/2005/8/layout/cycle7"/>
    <dgm:cxn modelId="{3EB19D80-ABB3-4DC0-B304-13B322BC3128}" type="presParOf" srcId="{FE7BD9D1-8564-4492-99CE-A6EF85BB3D7D}" destId="{FD0BAA92-A49F-44C5-B163-7920F30CF427}" srcOrd="0" destOrd="0" presId="urn:microsoft.com/office/officeart/2005/8/layout/cycle7"/>
    <dgm:cxn modelId="{81435D67-D7C9-4A50-8CD1-7408DF914517}" type="presParOf" srcId="{52DC0988-A90C-41EF-A196-01F62C7D671A}" destId="{E2863EDD-BE84-439F-91CB-560EB55921CC}" srcOrd="2" destOrd="0" presId="urn:microsoft.com/office/officeart/2005/8/layout/cycle7"/>
    <dgm:cxn modelId="{1D05024B-488C-45FC-9E1B-64933D60B3EF}" type="presParOf" srcId="{52DC0988-A90C-41EF-A196-01F62C7D671A}" destId="{A74AD5EB-5219-475E-B951-917C563C39C4}" srcOrd="3" destOrd="0" presId="urn:microsoft.com/office/officeart/2005/8/layout/cycle7"/>
    <dgm:cxn modelId="{39A87D75-E7E0-414B-8C33-2A34163495AC}" type="presParOf" srcId="{A74AD5EB-5219-475E-B951-917C563C39C4}" destId="{047CE2B9-84D6-4CC4-B2D2-630BECFC613F}" srcOrd="0" destOrd="0" presId="urn:microsoft.com/office/officeart/2005/8/layout/cycle7"/>
    <dgm:cxn modelId="{4E9580D8-E945-4337-B92F-00D6EF823EA1}" type="presParOf" srcId="{52DC0988-A90C-41EF-A196-01F62C7D671A}" destId="{221BC87F-5C69-465F-B260-86750C3E82C1}" srcOrd="4" destOrd="0" presId="urn:microsoft.com/office/officeart/2005/8/layout/cycle7"/>
    <dgm:cxn modelId="{EF457EF7-67AD-4F21-BBD2-CC3C242D742C}" type="presParOf" srcId="{52DC0988-A90C-41EF-A196-01F62C7D671A}" destId="{59C19DCE-7B28-46C4-B7B8-D44B7BDDCB33}" srcOrd="5" destOrd="0" presId="urn:microsoft.com/office/officeart/2005/8/layout/cycle7"/>
    <dgm:cxn modelId="{59A9C8E0-7516-47E2-AD02-6D3D0EF2BA3F}" type="presParOf" srcId="{59C19DCE-7B28-46C4-B7B8-D44B7BDDCB33}" destId="{80DA1F40-F21F-434C-ABC5-423AF526311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F4F2C1-2B5B-49B8-B9C1-23B9F76E4D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7B28F7D-4315-4D7D-89EF-46E0AD922EDB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Evolve Facilities Management</a:t>
          </a:r>
          <a:endParaRPr lang="en-GB" dirty="0">
            <a:solidFill>
              <a:schemeClr val="tx1"/>
            </a:solidFill>
          </a:endParaRPr>
        </a:p>
      </dgm:t>
    </dgm:pt>
    <dgm:pt modelId="{897A6A9B-D9EE-4820-86C6-E96D6488778A}" type="parTrans" cxnId="{B286FCA3-076C-4C92-93E7-BC22587ECDE8}">
      <dgm:prSet/>
      <dgm:spPr/>
      <dgm:t>
        <a:bodyPr/>
        <a:lstStyle/>
        <a:p>
          <a:endParaRPr lang="en-GB"/>
        </a:p>
      </dgm:t>
    </dgm:pt>
    <dgm:pt modelId="{30E5DAD1-BE1B-47C6-8855-E701A0FA150F}" type="sibTrans" cxnId="{B286FCA3-076C-4C92-93E7-BC22587ECDE8}">
      <dgm:prSet/>
      <dgm:spPr/>
      <dgm:t>
        <a:bodyPr/>
        <a:lstStyle/>
        <a:p>
          <a:endParaRPr lang="en-GB"/>
        </a:p>
      </dgm:t>
    </dgm:pt>
    <dgm:pt modelId="{899B3EFD-848B-47CB-8A5C-3FF911673225}">
      <dgm:prSet phldrT="[Text]" custT="1"/>
      <dgm:spPr>
        <a:solidFill>
          <a:srgbClr val="92D050"/>
        </a:solidFill>
      </dgm:spPr>
      <dgm:t>
        <a:bodyPr/>
        <a:lstStyle/>
        <a:p>
          <a:endParaRPr lang="en-GB" sz="1200" dirty="0">
            <a:solidFill>
              <a:schemeClr val="tx1"/>
            </a:solidFill>
          </a:endParaRPr>
        </a:p>
      </dgm:t>
    </dgm:pt>
    <dgm:pt modelId="{1E727F0C-C68B-4823-A512-96BD38EA86D6}" type="parTrans" cxnId="{4B8D18E8-2568-440D-8911-703A04ADF5CE}">
      <dgm:prSet/>
      <dgm:spPr/>
      <dgm:t>
        <a:bodyPr/>
        <a:lstStyle/>
        <a:p>
          <a:endParaRPr lang="en-GB"/>
        </a:p>
      </dgm:t>
    </dgm:pt>
    <dgm:pt modelId="{B8D71C46-84A5-4D4A-92BE-FF416FAF5065}" type="sibTrans" cxnId="{4B8D18E8-2568-440D-8911-703A04ADF5CE}">
      <dgm:prSet/>
      <dgm:spPr/>
      <dgm:t>
        <a:bodyPr/>
        <a:lstStyle/>
        <a:p>
          <a:endParaRPr lang="en-GB"/>
        </a:p>
      </dgm:t>
    </dgm:pt>
    <dgm:pt modelId="{B107386E-A2A4-4457-A9A3-125CD1432E7D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Property MOTs</a:t>
          </a:r>
          <a:endParaRPr lang="en-GB" dirty="0">
            <a:solidFill>
              <a:schemeClr val="tx1"/>
            </a:solidFill>
          </a:endParaRPr>
        </a:p>
      </dgm:t>
    </dgm:pt>
    <dgm:pt modelId="{3041B81A-0FDD-4E3F-B4A7-E948F839BEED}" type="parTrans" cxnId="{32D18B87-3281-4C08-88D7-99886D2683A1}">
      <dgm:prSet/>
      <dgm:spPr/>
      <dgm:t>
        <a:bodyPr/>
        <a:lstStyle/>
        <a:p>
          <a:endParaRPr lang="en-GB"/>
        </a:p>
      </dgm:t>
    </dgm:pt>
    <dgm:pt modelId="{A144B234-AF37-42F5-B6BB-20884BD7D823}" type="sibTrans" cxnId="{32D18B87-3281-4C08-88D7-99886D2683A1}">
      <dgm:prSet/>
      <dgm:spPr/>
      <dgm:t>
        <a:bodyPr/>
        <a:lstStyle/>
        <a:p>
          <a:endParaRPr lang="en-GB"/>
        </a:p>
      </dgm:t>
    </dgm:pt>
    <dgm:pt modelId="{B2A239F6-FAD1-4455-8B2F-D08DF9B898D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3200" dirty="0" smtClean="0">
              <a:solidFill>
                <a:schemeClr val="tx1"/>
              </a:solidFill>
            </a:rPr>
            <a:t>£1,020,000</a:t>
          </a:r>
        </a:p>
      </dgm:t>
    </dgm:pt>
    <dgm:pt modelId="{4DEEAB8A-C847-49CF-9EAF-03B9E252D613}" type="parTrans" cxnId="{37C295DD-A3E6-4800-9C07-65B10859B093}">
      <dgm:prSet/>
      <dgm:spPr/>
      <dgm:t>
        <a:bodyPr/>
        <a:lstStyle/>
        <a:p>
          <a:endParaRPr lang="en-GB"/>
        </a:p>
      </dgm:t>
    </dgm:pt>
    <dgm:pt modelId="{374A7D1C-5EA6-4153-AFB1-4E49644974CC}" type="sibTrans" cxnId="{37C295DD-A3E6-4800-9C07-65B10859B093}">
      <dgm:prSet/>
      <dgm:spPr/>
      <dgm:t>
        <a:bodyPr/>
        <a:lstStyle/>
        <a:p>
          <a:endParaRPr lang="en-GB"/>
        </a:p>
      </dgm:t>
    </dgm:pt>
    <dgm:pt modelId="{9562BE5B-B242-4066-8736-DF479B7474BD}">
      <dgm:prSet custT="1"/>
      <dgm:spPr/>
      <dgm:t>
        <a:bodyPr/>
        <a:lstStyle/>
        <a:p>
          <a:r>
            <a:rPr lang="en-GB" sz="3200" dirty="0" smtClean="0"/>
            <a:t>£ 909,000</a:t>
          </a:r>
          <a:endParaRPr lang="en-GB" sz="3200" dirty="0"/>
        </a:p>
      </dgm:t>
    </dgm:pt>
    <dgm:pt modelId="{3D76843A-B7EF-404A-BBF6-72A1B8A398E6}">
      <dgm:prSet custT="1"/>
      <dgm:spPr/>
      <dgm:t>
        <a:bodyPr/>
        <a:lstStyle/>
        <a:p>
          <a:endParaRPr lang="en-GB" sz="3200" dirty="0">
            <a:solidFill>
              <a:schemeClr val="bg1"/>
            </a:solidFill>
          </a:endParaRPr>
        </a:p>
      </dgm:t>
    </dgm:pt>
    <dgm:pt modelId="{80AD4C62-F985-4E51-9178-305B6ABD1CB7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Systems / Data</a:t>
          </a:r>
          <a:endParaRPr lang="en-GB" dirty="0">
            <a:solidFill>
              <a:schemeClr val="tx1"/>
            </a:solidFill>
          </a:endParaRPr>
        </a:p>
      </dgm:t>
    </dgm:pt>
    <dgm:pt modelId="{EA092EDD-5E6D-4BDB-8027-3795409B186D}" type="sibTrans" cxnId="{915524C2-A8F5-4C71-B261-D4B9F0262514}">
      <dgm:prSet/>
      <dgm:spPr/>
      <dgm:t>
        <a:bodyPr/>
        <a:lstStyle/>
        <a:p>
          <a:endParaRPr lang="en-GB"/>
        </a:p>
      </dgm:t>
    </dgm:pt>
    <dgm:pt modelId="{0EDF9AC5-7960-4412-B685-3367853AF2B5}" type="parTrans" cxnId="{915524C2-A8F5-4C71-B261-D4B9F0262514}">
      <dgm:prSet/>
      <dgm:spPr/>
      <dgm:t>
        <a:bodyPr/>
        <a:lstStyle/>
        <a:p>
          <a:endParaRPr lang="en-GB"/>
        </a:p>
      </dgm:t>
    </dgm:pt>
    <dgm:pt modelId="{9F0B0295-BEA7-4BF7-9F5F-D978D0DB7118}" type="sibTrans" cxnId="{AF9AB93D-0375-41E0-9795-86F1A95EE3ED}">
      <dgm:prSet/>
      <dgm:spPr/>
      <dgm:t>
        <a:bodyPr/>
        <a:lstStyle/>
        <a:p>
          <a:endParaRPr lang="en-GB"/>
        </a:p>
      </dgm:t>
    </dgm:pt>
    <dgm:pt modelId="{EC518BA3-2829-4E32-B0C8-3A4A589B2119}" type="parTrans" cxnId="{AF9AB93D-0375-41E0-9795-86F1A95EE3ED}">
      <dgm:prSet/>
      <dgm:spPr/>
      <dgm:t>
        <a:bodyPr/>
        <a:lstStyle/>
        <a:p>
          <a:endParaRPr lang="en-GB"/>
        </a:p>
      </dgm:t>
    </dgm:pt>
    <dgm:pt modelId="{092B4AB2-D74A-4458-9E98-CFEB1A536F59}" type="sibTrans" cxnId="{EE2802A5-A2E9-42EB-91B0-C12E2C3EE1E9}">
      <dgm:prSet/>
      <dgm:spPr/>
      <dgm:t>
        <a:bodyPr/>
        <a:lstStyle/>
        <a:p>
          <a:endParaRPr lang="en-GB"/>
        </a:p>
      </dgm:t>
    </dgm:pt>
    <dgm:pt modelId="{69152D54-272F-4D2D-93EA-47A0AF3024BB}" type="parTrans" cxnId="{EE2802A5-A2E9-42EB-91B0-C12E2C3EE1E9}">
      <dgm:prSet/>
      <dgm:spPr/>
      <dgm:t>
        <a:bodyPr/>
        <a:lstStyle/>
        <a:p>
          <a:endParaRPr lang="en-GB"/>
        </a:p>
      </dgm:t>
    </dgm:pt>
    <dgm:pt modelId="{F99F5D13-48DF-4FC4-A718-87B3E0145CF4}">
      <dgm:prSet custT="1"/>
      <dgm:spPr/>
      <dgm:t>
        <a:bodyPr/>
        <a:lstStyle/>
        <a:p>
          <a:endParaRPr lang="en-GB" sz="3200" dirty="0"/>
        </a:p>
      </dgm:t>
    </dgm:pt>
    <dgm:pt modelId="{08E94AF9-9066-4F1A-ABD6-A1490E0B6E7A}" type="parTrans" cxnId="{D7203D71-533C-4E20-9929-D5D4F0597B69}">
      <dgm:prSet/>
      <dgm:spPr/>
      <dgm:t>
        <a:bodyPr/>
        <a:lstStyle/>
        <a:p>
          <a:endParaRPr lang="en-GB"/>
        </a:p>
      </dgm:t>
    </dgm:pt>
    <dgm:pt modelId="{1D0B0BF6-8518-4643-8741-6F0566E1980E}" type="sibTrans" cxnId="{D7203D71-533C-4E20-9929-D5D4F0597B69}">
      <dgm:prSet/>
      <dgm:spPr/>
      <dgm:t>
        <a:bodyPr/>
        <a:lstStyle/>
        <a:p>
          <a:endParaRPr lang="en-GB"/>
        </a:p>
      </dgm:t>
    </dgm:pt>
    <dgm:pt modelId="{32683DFE-D4A4-42B2-8662-C2D4AC469AEA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3200" dirty="0" smtClean="0">
              <a:solidFill>
                <a:schemeClr val="tx1"/>
              </a:solidFill>
            </a:rPr>
            <a:t>£836,000</a:t>
          </a:r>
          <a:endParaRPr lang="en-GB" sz="3200" dirty="0">
            <a:solidFill>
              <a:schemeClr val="tx1"/>
            </a:solidFill>
          </a:endParaRPr>
        </a:p>
      </dgm:t>
    </dgm:pt>
    <dgm:pt modelId="{916F8478-9689-40D2-B06F-14B76308A3A5}" type="parTrans" cxnId="{2E36335D-F2F3-448C-9D2B-0F15170B0D60}">
      <dgm:prSet/>
      <dgm:spPr/>
      <dgm:t>
        <a:bodyPr/>
        <a:lstStyle/>
        <a:p>
          <a:endParaRPr lang="en-GB"/>
        </a:p>
      </dgm:t>
    </dgm:pt>
    <dgm:pt modelId="{72CA4E21-A59E-4763-B780-311AE686A9D8}" type="sibTrans" cxnId="{2E36335D-F2F3-448C-9D2B-0F15170B0D60}">
      <dgm:prSet/>
      <dgm:spPr/>
      <dgm:t>
        <a:bodyPr/>
        <a:lstStyle/>
        <a:p>
          <a:endParaRPr lang="en-GB"/>
        </a:p>
      </dgm:t>
    </dgm:pt>
    <dgm:pt modelId="{9168B267-EE8F-424E-98FB-62F59BC94BFA}" type="pres">
      <dgm:prSet presAssocID="{84F4F2C1-2B5B-49B8-B9C1-23B9F76E4D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4909B61-B69F-4A86-85D8-DA6BE164606C}" type="pres">
      <dgm:prSet presAssocID="{B107386E-A2A4-4457-A9A3-125CD1432E7D}" presName="linNode" presStyleCnt="0"/>
      <dgm:spPr/>
    </dgm:pt>
    <dgm:pt modelId="{B5E8944F-EA24-4032-8CDF-57733A52D780}" type="pres">
      <dgm:prSet presAssocID="{B107386E-A2A4-4457-A9A3-125CD1432E7D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989C4C-08BA-421C-96D1-919603CF8FAA}" type="pres">
      <dgm:prSet presAssocID="{B107386E-A2A4-4457-A9A3-125CD1432E7D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9BDF71-310C-4620-8C2E-2CDD7A847863}" type="pres">
      <dgm:prSet presAssocID="{A144B234-AF37-42F5-B6BB-20884BD7D823}" presName="spacing" presStyleCnt="0"/>
      <dgm:spPr/>
    </dgm:pt>
    <dgm:pt modelId="{76615521-A436-4951-AC09-B0366DC03B19}" type="pres">
      <dgm:prSet presAssocID="{47B28F7D-4315-4D7D-89EF-46E0AD922EDB}" presName="linNode" presStyleCnt="0"/>
      <dgm:spPr/>
    </dgm:pt>
    <dgm:pt modelId="{4450AC46-CBAD-4F23-8539-9F46B81253F7}" type="pres">
      <dgm:prSet presAssocID="{47B28F7D-4315-4D7D-89EF-46E0AD922EDB}" presName="parentShp" presStyleLbl="node1" presStyleIdx="1" presStyleCnt="3" custLinFactNeighborY="991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0305BF-CFE3-44FD-83D1-74E85BEE9EF1}" type="pres">
      <dgm:prSet presAssocID="{47B28F7D-4315-4D7D-89EF-46E0AD922EDB}" presName="childShp" presStyleLbl="bgAccFollowNode1" presStyleIdx="1" presStyleCnt="3" custLinFactNeighborY="991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C58D16-7ACF-4DED-91D3-848AA8C545CA}" type="pres">
      <dgm:prSet presAssocID="{30E5DAD1-BE1B-47C6-8855-E701A0FA150F}" presName="spacing" presStyleCnt="0"/>
      <dgm:spPr/>
    </dgm:pt>
    <dgm:pt modelId="{628B2B04-E339-4325-AC48-E0C14D6E7D02}" type="pres">
      <dgm:prSet presAssocID="{80AD4C62-F985-4E51-9178-305B6ABD1CB7}" presName="linNode" presStyleCnt="0"/>
      <dgm:spPr/>
    </dgm:pt>
    <dgm:pt modelId="{9C1497C1-6B66-4AC8-A921-BD3B07DFB062}" type="pres">
      <dgm:prSet presAssocID="{80AD4C62-F985-4E51-9178-305B6ABD1CB7}" presName="parentShp" presStyleLbl="node1" presStyleIdx="2" presStyleCnt="3" custLinFactY="-13898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9662E-9A4F-4C74-8EED-B36A02AC8DD5}" type="pres">
      <dgm:prSet presAssocID="{80AD4C62-F985-4E51-9178-305B6ABD1CB7}" presName="childShp" presStyleLbl="bgAccFollowNode1" presStyleIdx="2" presStyleCnt="3" custLinFactY="-13277" custLinFactNeighborX="3458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7C295DD-A3E6-4800-9C07-65B10859B093}" srcId="{B107386E-A2A4-4457-A9A3-125CD1432E7D}" destId="{B2A239F6-FAD1-4455-8B2F-D08DF9B898D7}" srcOrd="0" destOrd="0" parTransId="{4DEEAB8A-C847-49CF-9EAF-03B9E252D613}" sibTransId="{374A7D1C-5EA6-4153-AFB1-4E49644974CC}"/>
    <dgm:cxn modelId="{EE2802A5-A2E9-42EB-91B0-C12E2C3EE1E9}" srcId="{80AD4C62-F985-4E51-9178-305B6ABD1CB7}" destId="{3D76843A-B7EF-404A-BBF6-72A1B8A398E6}" srcOrd="1" destOrd="0" parTransId="{69152D54-272F-4D2D-93EA-47A0AF3024BB}" sibTransId="{092B4AB2-D74A-4458-9E98-CFEB1A536F59}"/>
    <dgm:cxn modelId="{2E36335D-F2F3-448C-9D2B-0F15170B0D60}" srcId="{80AD4C62-F985-4E51-9178-305B6ABD1CB7}" destId="{32683DFE-D4A4-42B2-8662-C2D4AC469AEA}" srcOrd="0" destOrd="0" parTransId="{916F8478-9689-40D2-B06F-14B76308A3A5}" sibTransId="{72CA4E21-A59E-4763-B780-311AE686A9D8}"/>
    <dgm:cxn modelId="{66DBF50C-E717-42B3-8AAD-42926A28B0CD}" type="presOf" srcId="{899B3EFD-848B-47CB-8A5C-3FF911673225}" destId="{A00305BF-CFE3-44FD-83D1-74E85BEE9EF1}" srcOrd="0" destOrd="0" presId="urn:microsoft.com/office/officeart/2005/8/layout/vList6"/>
    <dgm:cxn modelId="{C240CF03-B941-4571-88D0-979CD39C4060}" type="presOf" srcId="{84F4F2C1-2B5B-49B8-B9C1-23B9F76E4DFC}" destId="{9168B267-EE8F-424E-98FB-62F59BC94BFA}" srcOrd="0" destOrd="0" presId="urn:microsoft.com/office/officeart/2005/8/layout/vList6"/>
    <dgm:cxn modelId="{B286FCA3-076C-4C92-93E7-BC22587ECDE8}" srcId="{84F4F2C1-2B5B-49B8-B9C1-23B9F76E4DFC}" destId="{47B28F7D-4315-4D7D-89EF-46E0AD922EDB}" srcOrd="1" destOrd="0" parTransId="{897A6A9B-D9EE-4820-86C6-E96D6488778A}" sibTransId="{30E5DAD1-BE1B-47C6-8855-E701A0FA150F}"/>
    <dgm:cxn modelId="{4B8D18E8-2568-440D-8911-703A04ADF5CE}" srcId="{47B28F7D-4315-4D7D-89EF-46E0AD922EDB}" destId="{899B3EFD-848B-47CB-8A5C-3FF911673225}" srcOrd="0" destOrd="0" parTransId="{1E727F0C-C68B-4823-A512-96BD38EA86D6}" sibTransId="{B8D71C46-84A5-4D4A-92BE-FF416FAF5065}"/>
    <dgm:cxn modelId="{2D435AA6-CFF1-4E08-938A-F15567FC95FE}" type="presOf" srcId="{9562BE5B-B242-4066-8736-DF479B7474BD}" destId="{CAE9662E-9A4F-4C74-8EED-B36A02AC8DD5}" srcOrd="0" destOrd="3" presId="urn:microsoft.com/office/officeart/2005/8/layout/vList6"/>
    <dgm:cxn modelId="{56E7A952-EE59-48F6-9019-FDA30CB9B416}" type="presOf" srcId="{80AD4C62-F985-4E51-9178-305B6ABD1CB7}" destId="{9C1497C1-6B66-4AC8-A921-BD3B07DFB062}" srcOrd="0" destOrd="0" presId="urn:microsoft.com/office/officeart/2005/8/layout/vList6"/>
    <dgm:cxn modelId="{D3C05A5C-44EC-428F-9DDA-E765B5BB9B00}" type="presOf" srcId="{B2A239F6-FAD1-4455-8B2F-D08DF9B898D7}" destId="{75989C4C-08BA-421C-96D1-919603CF8FAA}" srcOrd="0" destOrd="0" presId="urn:microsoft.com/office/officeart/2005/8/layout/vList6"/>
    <dgm:cxn modelId="{AF9AB93D-0375-41E0-9795-86F1A95EE3ED}" srcId="{80AD4C62-F985-4E51-9178-305B6ABD1CB7}" destId="{9562BE5B-B242-4066-8736-DF479B7474BD}" srcOrd="3" destOrd="0" parTransId="{EC518BA3-2829-4E32-B0C8-3A4A589B2119}" sibTransId="{9F0B0295-BEA7-4BF7-9F5F-D978D0DB7118}"/>
    <dgm:cxn modelId="{D608B52E-128D-4BB3-80DF-F1B54B570BA3}" type="presOf" srcId="{3D76843A-B7EF-404A-BBF6-72A1B8A398E6}" destId="{CAE9662E-9A4F-4C74-8EED-B36A02AC8DD5}" srcOrd="0" destOrd="1" presId="urn:microsoft.com/office/officeart/2005/8/layout/vList6"/>
    <dgm:cxn modelId="{DDEC085C-5BDA-4EB4-AAB6-6099FEBB479C}" type="presOf" srcId="{B107386E-A2A4-4457-A9A3-125CD1432E7D}" destId="{B5E8944F-EA24-4032-8CDF-57733A52D780}" srcOrd="0" destOrd="0" presId="urn:microsoft.com/office/officeart/2005/8/layout/vList6"/>
    <dgm:cxn modelId="{DFC63D71-F0E1-4FA5-A81F-391D0D13FB9A}" type="presOf" srcId="{32683DFE-D4A4-42B2-8662-C2D4AC469AEA}" destId="{CAE9662E-9A4F-4C74-8EED-B36A02AC8DD5}" srcOrd="0" destOrd="0" presId="urn:microsoft.com/office/officeart/2005/8/layout/vList6"/>
    <dgm:cxn modelId="{D7203D71-533C-4E20-9929-D5D4F0597B69}" srcId="{80AD4C62-F985-4E51-9178-305B6ABD1CB7}" destId="{F99F5D13-48DF-4FC4-A718-87B3E0145CF4}" srcOrd="2" destOrd="0" parTransId="{08E94AF9-9066-4F1A-ABD6-A1490E0B6E7A}" sibTransId="{1D0B0BF6-8518-4643-8741-6F0566E1980E}"/>
    <dgm:cxn modelId="{915524C2-A8F5-4C71-B261-D4B9F0262514}" srcId="{84F4F2C1-2B5B-49B8-B9C1-23B9F76E4DFC}" destId="{80AD4C62-F985-4E51-9178-305B6ABD1CB7}" srcOrd="2" destOrd="0" parTransId="{0EDF9AC5-7960-4412-B685-3367853AF2B5}" sibTransId="{EA092EDD-5E6D-4BDB-8027-3795409B186D}"/>
    <dgm:cxn modelId="{2EC64256-21A7-4657-9464-B49B340CB5C8}" type="presOf" srcId="{F99F5D13-48DF-4FC4-A718-87B3E0145CF4}" destId="{CAE9662E-9A4F-4C74-8EED-B36A02AC8DD5}" srcOrd="0" destOrd="2" presId="urn:microsoft.com/office/officeart/2005/8/layout/vList6"/>
    <dgm:cxn modelId="{32D18B87-3281-4C08-88D7-99886D2683A1}" srcId="{84F4F2C1-2B5B-49B8-B9C1-23B9F76E4DFC}" destId="{B107386E-A2A4-4457-A9A3-125CD1432E7D}" srcOrd="0" destOrd="0" parTransId="{3041B81A-0FDD-4E3F-B4A7-E948F839BEED}" sibTransId="{A144B234-AF37-42F5-B6BB-20884BD7D823}"/>
    <dgm:cxn modelId="{376D5705-C3E6-4FA8-A111-71A96EA9BC78}" type="presOf" srcId="{47B28F7D-4315-4D7D-89EF-46E0AD922EDB}" destId="{4450AC46-CBAD-4F23-8539-9F46B81253F7}" srcOrd="0" destOrd="0" presId="urn:microsoft.com/office/officeart/2005/8/layout/vList6"/>
    <dgm:cxn modelId="{18A64884-766D-44B3-8FC4-4AB8C627932A}" type="presParOf" srcId="{9168B267-EE8F-424E-98FB-62F59BC94BFA}" destId="{54909B61-B69F-4A86-85D8-DA6BE164606C}" srcOrd="0" destOrd="0" presId="urn:microsoft.com/office/officeart/2005/8/layout/vList6"/>
    <dgm:cxn modelId="{3B40C66A-DA62-4A2B-A52C-4C58B8D0CB5D}" type="presParOf" srcId="{54909B61-B69F-4A86-85D8-DA6BE164606C}" destId="{B5E8944F-EA24-4032-8CDF-57733A52D780}" srcOrd="0" destOrd="0" presId="urn:microsoft.com/office/officeart/2005/8/layout/vList6"/>
    <dgm:cxn modelId="{E88E7115-00EE-4EA2-85E9-3A3B193B208D}" type="presParOf" srcId="{54909B61-B69F-4A86-85D8-DA6BE164606C}" destId="{75989C4C-08BA-421C-96D1-919603CF8FAA}" srcOrd="1" destOrd="0" presId="urn:microsoft.com/office/officeart/2005/8/layout/vList6"/>
    <dgm:cxn modelId="{5FF9CB62-7C12-42BE-AA27-199D0A6ECD45}" type="presParOf" srcId="{9168B267-EE8F-424E-98FB-62F59BC94BFA}" destId="{4D9BDF71-310C-4620-8C2E-2CDD7A847863}" srcOrd="1" destOrd="0" presId="urn:microsoft.com/office/officeart/2005/8/layout/vList6"/>
    <dgm:cxn modelId="{45F1B2C0-1D96-4D52-9730-07A43D310459}" type="presParOf" srcId="{9168B267-EE8F-424E-98FB-62F59BC94BFA}" destId="{76615521-A436-4951-AC09-B0366DC03B19}" srcOrd="2" destOrd="0" presId="urn:microsoft.com/office/officeart/2005/8/layout/vList6"/>
    <dgm:cxn modelId="{7163F1E3-8C67-43BB-A4FA-2E609E216C27}" type="presParOf" srcId="{76615521-A436-4951-AC09-B0366DC03B19}" destId="{4450AC46-CBAD-4F23-8539-9F46B81253F7}" srcOrd="0" destOrd="0" presId="urn:microsoft.com/office/officeart/2005/8/layout/vList6"/>
    <dgm:cxn modelId="{F916724F-E2FC-4AD7-9958-588E330D9E13}" type="presParOf" srcId="{76615521-A436-4951-AC09-B0366DC03B19}" destId="{A00305BF-CFE3-44FD-83D1-74E85BEE9EF1}" srcOrd="1" destOrd="0" presId="urn:microsoft.com/office/officeart/2005/8/layout/vList6"/>
    <dgm:cxn modelId="{D809A079-ADE8-4424-8297-ADDDCE36E63E}" type="presParOf" srcId="{9168B267-EE8F-424E-98FB-62F59BC94BFA}" destId="{25C58D16-7ACF-4DED-91D3-848AA8C545CA}" srcOrd="3" destOrd="0" presId="urn:microsoft.com/office/officeart/2005/8/layout/vList6"/>
    <dgm:cxn modelId="{E0D0556E-768F-490A-AC92-825A22797812}" type="presParOf" srcId="{9168B267-EE8F-424E-98FB-62F59BC94BFA}" destId="{628B2B04-E339-4325-AC48-E0C14D6E7D02}" srcOrd="4" destOrd="0" presId="urn:microsoft.com/office/officeart/2005/8/layout/vList6"/>
    <dgm:cxn modelId="{38A1BECE-6336-456D-9E97-EFA6F0E18E1A}" type="presParOf" srcId="{628B2B04-E339-4325-AC48-E0C14D6E7D02}" destId="{9C1497C1-6B66-4AC8-A921-BD3B07DFB062}" srcOrd="0" destOrd="0" presId="urn:microsoft.com/office/officeart/2005/8/layout/vList6"/>
    <dgm:cxn modelId="{060BF849-EBD0-4F4B-A46B-09DB805BC9A4}" type="presParOf" srcId="{628B2B04-E339-4325-AC48-E0C14D6E7D02}" destId="{CAE9662E-9A4F-4C74-8EED-B36A02AC8DD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F4F2C1-2B5B-49B8-B9C1-23B9F76E4D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7B28F7D-4315-4D7D-89EF-46E0AD922EDB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Evolve Facilities Management</a:t>
          </a:r>
          <a:endParaRPr lang="en-GB" dirty="0">
            <a:solidFill>
              <a:schemeClr val="tx1"/>
            </a:solidFill>
          </a:endParaRPr>
        </a:p>
      </dgm:t>
    </dgm:pt>
    <dgm:pt modelId="{897A6A9B-D9EE-4820-86C6-E96D6488778A}" type="parTrans" cxnId="{B286FCA3-076C-4C92-93E7-BC22587ECDE8}">
      <dgm:prSet/>
      <dgm:spPr/>
      <dgm:t>
        <a:bodyPr/>
        <a:lstStyle/>
        <a:p>
          <a:endParaRPr lang="en-GB"/>
        </a:p>
      </dgm:t>
    </dgm:pt>
    <dgm:pt modelId="{30E5DAD1-BE1B-47C6-8855-E701A0FA150F}" type="sibTrans" cxnId="{B286FCA3-076C-4C92-93E7-BC22587ECDE8}">
      <dgm:prSet/>
      <dgm:spPr/>
      <dgm:t>
        <a:bodyPr/>
        <a:lstStyle/>
        <a:p>
          <a:endParaRPr lang="en-GB"/>
        </a:p>
      </dgm:t>
    </dgm:pt>
    <dgm:pt modelId="{899B3EFD-848B-47CB-8A5C-3FF911673225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Responsive Repairs require less visits</a:t>
          </a:r>
          <a:endParaRPr lang="en-GB" sz="1200" dirty="0">
            <a:solidFill>
              <a:schemeClr val="tx1"/>
            </a:solidFill>
          </a:endParaRPr>
        </a:p>
      </dgm:t>
    </dgm:pt>
    <dgm:pt modelId="{1E727F0C-C68B-4823-A512-96BD38EA86D6}" type="parTrans" cxnId="{4B8D18E8-2568-440D-8911-703A04ADF5CE}">
      <dgm:prSet/>
      <dgm:spPr/>
      <dgm:t>
        <a:bodyPr/>
        <a:lstStyle/>
        <a:p>
          <a:endParaRPr lang="en-GB"/>
        </a:p>
      </dgm:t>
    </dgm:pt>
    <dgm:pt modelId="{B8D71C46-84A5-4D4A-92BE-FF416FAF5065}" type="sibTrans" cxnId="{4B8D18E8-2568-440D-8911-703A04ADF5CE}">
      <dgm:prSet/>
      <dgm:spPr/>
      <dgm:t>
        <a:bodyPr/>
        <a:lstStyle/>
        <a:p>
          <a:endParaRPr lang="en-GB"/>
        </a:p>
      </dgm:t>
    </dgm:pt>
    <dgm:pt modelId="{B107386E-A2A4-4457-A9A3-125CD1432E7D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Property MOTs</a:t>
          </a:r>
          <a:endParaRPr lang="en-GB" dirty="0">
            <a:solidFill>
              <a:schemeClr val="tx1"/>
            </a:solidFill>
          </a:endParaRPr>
        </a:p>
      </dgm:t>
    </dgm:pt>
    <dgm:pt modelId="{3041B81A-0FDD-4E3F-B4A7-E948F839BEED}" type="parTrans" cxnId="{32D18B87-3281-4C08-88D7-99886D2683A1}">
      <dgm:prSet/>
      <dgm:spPr/>
      <dgm:t>
        <a:bodyPr/>
        <a:lstStyle/>
        <a:p>
          <a:endParaRPr lang="en-GB"/>
        </a:p>
      </dgm:t>
    </dgm:pt>
    <dgm:pt modelId="{A144B234-AF37-42F5-B6BB-20884BD7D823}" type="sibTrans" cxnId="{32D18B87-3281-4C08-88D7-99886D2683A1}">
      <dgm:prSet/>
      <dgm:spPr/>
      <dgm:t>
        <a:bodyPr/>
        <a:lstStyle/>
        <a:p>
          <a:endParaRPr lang="en-GB"/>
        </a:p>
      </dgm:t>
    </dgm:pt>
    <dgm:pt modelId="{B2A239F6-FAD1-4455-8B2F-D08DF9B898D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Proactive Repairs every 4 years</a:t>
          </a:r>
        </a:p>
      </dgm:t>
    </dgm:pt>
    <dgm:pt modelId="{4DEEAB8A-C847-49CF-9EAF-03B9E252D613}" type="parTrans" cxnId="{37C295DD-A3E6-4800-9C07-65B10859B093}">
      <dgm:prSet/>
      <dgm:spPr/>
      <dgm:t>
        <a:bodyPr/>
        <a:lstStyle/>
        <a:p>
          <a:endParaRPr lang="en-GB"/>
        </a:p>
      </dgm:t>
    </dgm:pt>
    <dgm:pt modelId="{374A7D1C-5EA6-4153-AFB1-4E49644974CC}" type="sibTrans" cxnId="{37C295DD-A3E6-4800-9C07-65B10859B093}">
      <dgm:prSet/>
      <dgm:spPr/>
      <dgm:t>
        <a:bodyPr/>
        <a:lstStyle/>
        <a:p>
          <a:endParaRPr lang="en-GB"/>
        </a:p>
      </dgm:t>
    </dgm:pt>
    <dgm:pt modelId="{E5F04029-1F14-4C76-8F95-B37812BF6D5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Fix before breaking</a:t>
          </a:r>
        </a:p>
      </dgm:t>
    </dgm:pt>
    <dgm:pt modelId="{B008350F-9CA9-4583-9F74-FAC042EA8937}" type="parTrans" cxnId="{0664704D-7388-4310-A0FA-5D81F3B4D09A}">
      <dgm:prSet/>
      <dgm:spPr/>
      <dgm:t>
        <a:bodyPr/>
        <a:lstStyle/>
        <a:p>
          <a:endParaRPr lang="en-GB"/>
        </a:p>
      </dgm:t>
    </dgm:pt>
    <dgm:pt modelId="{BFE5A488-C35F-452D-8523-9905595F390B}" type="sibTrans" cxnId="{0664704D-7388-4310-A0FA-5D81F3B4D09A}">
      <dgm:prSet/>
      <dgm:spPr/>
      <dgm:t>
        <a:bodyPr/>
        <a:lstStyle/>
        <a:p>
          <a:endParaRPr lang="en-GB"/>
        </a:p>
      </dgm:t>
    </dgm:pt>
    <dgm:pt modelId="{08C15F44-4393-4775-B703-5A951599175A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Reduced failure rate</a:t>
          </a:r>
        </a:p>
      </dgm:t>
    </dgm:pt>
    <dgm:pt modelId="{77919FA6-98C9-4B7A-B0C2-9612B8252718}" type="parTrans" cxnId="{287748A2-4E9A-4F36-918A-66EDA4D7BC34}">
      <dgm:prSet/>
      <dgm:spPr/>
      <dgm:t>
        <a:bodyPr/>
        <a:lstStyle/>
        <a:p>
          <a:endParaRPr lang="en-GB"/>
        </a:p>
      </dgm:t>
    </dgm:pt>
    <dgm:pt modelId="{435C30E1-55F8-4F52-9801-30DED1F0EFAE}" type="sibTrans" cxnId="{287748A2-4E9A-4F36-918A-66EDA4D7BC34}">
      <dgm:prSet/>
      <dgm:spPr/>
      <dgm:t>
        <a:bodyPr/>
        <a:lstStyle/>
        <a:p>
          <a:endParaRPr lang="en-GB"/>
        </a:p>
      </dgm:t>
    </dgm:pt>
    <dgm:pt modelId="{E2D8753D-D5E4-482B-A93A-7D6C2367C447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Improved communications</a:t>
          </a:r>
        </a:p>
      </dgm:t>
    </dgm:pt>
    <dgm:pt modelId="{706F6BFC-9423-417D-9042-94EFB8C85749}" type="parTrans" cxnId="{73727737-B0BF-4403-968F-429C54E54A94}">
      <dgm:prSet/>
      <dgm:spPr/>
      <dgm:t>
        <a:bodyPr/>
        <a:lstStyle/>
        <a:p>
          <a:endParaRPr lang="en-GB"/>
        </a:p>
      </dgm:t>
    </dgm:pt>
    <dgm:pt modelId="{C0564F07-5B54-4012-AB1C-9524DC7C42ED}" type="sibTrans" cxnId="{73727737-B0BF-4403-968F-429C54E54A94}">
      <dgm:prSet/>
      <dgm:spPr/>
      <dgm:t>
        <a:bodyPr/>
        <a:lstStyle/>
        <a:p>
          <a:endParaRPr lang="en-GB"/>
        </a:p>
      </dgm:t>
    </dgm:pt>
    <dgm:pt modelId="{5E837F4E-7F60-4F42-BF20-FE4DDAD8971F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Do the repair rather than just assess it</a:t>
          </a:r>
          <a:endParaRPr lang="en-GB" sz="1200" dirty="0">
            <a:solidFill>
              <a:schemeClr val="tx1"/>
            </a:solidFill>
          </a:endParaRPr>
        </a:p>
      </dgm:t>
    </dgm:pt>
    <dgm:pt modelId="{69032A2C-F6E6-4C77-A253-79CBD82CCD3D}" type="parTrans" cxnId="{C9C4ABC1-E59A-4045-A4DC-DD0D01A48905}">
      <dgm:prSet/>
      <dgm:spPr/>
      <dgm:t>
        <a:bodyPr/>
        <a:lstStyle/>
        <a:p>
          <a:endParaRPr lang="en-GB"/>
        </a:p>
      </dgm:t>
    </dgm:pt>
    <dgm:pt modelId="{A992E624-F6C4-4D99-B748-8A5611354DF9}" type="sibTrans" cxnId="{C9C4ABC1-E59A-4045-A4DC-DD0D01A48905}">
      <dgm:prSet/>
      <dgm:spPr/>
      <dgm:t>
        <a:bodyPr/>
        <a:lstStyle/>
        <a:p>
          <a:endParaRPr lang="en-GB"/>
        </a:p>
      </dgm:t>
    </dgm:pt>
    <dgm:pt modelId="{66398FB2-DDBD-4A78-A21A-79C49CA3094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Empowered operatives</a:t>
          </a:r>
          <a:endParaRPr lang="en-GB" sz="1200" dirty="0">
            <a:solidFill>
              <a:schemeClr val="tx1"/>
            </a:solidFill>
          </a:endParaRPr>
        </a:p>
      </dgm:t>
    </dgm:pt>
    <dgm:pt modelId="{21AC4F29-BE2B-4EC1-A49A-541FC0E015EB}" type="parTrans" cxnId="{D52A01BF-2B81-45D6-85A7-0E5357A4F121}">
      <dgm:prSet/>
      <dgm:spPr/>
      <dgm:t>
        <a:bodyPr/>
        <a:lstStyle/>
        <a:p>
          <a:endParaRPr lang="en-GB"/>
        </a:p>
      </dgm:t>
    </dgm:pt>
    <dgm:pt modelId="{8F2ACDE1-1371-4628-8A6A-50644C895F84}" type="sibTrans" cxnId="{D52A01BF-2B81-45D6-85A7-0E5357A4F121}">
      <dgm:prSet/>
      <dgm:spPr/>
      <dgm:t>
        <a:bodyPr/>
        <a:lstStyle/>
        <a:p>
          <a:endParaRPr lang="en-GB"/>
        </a:p>
      </dgm:t>
    </dgm:pt>
    <dgm:pt modelId="{31108B73-8A89-4134-973A-86B2BD65FB62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Seamless integration</a:t>
          </a:r>
          <a:endParaRPr lang="en-GB" sz="1200" dirty="0">
            <a:solidFill>
              <a:schemeClr val="tx1"/>
            </a:solidFill>
          </a:endParaRPr>
        </a:p>
      </dgm:t>
    </dgm:pt>
    <dgm:pt modelId="{13221DFB-2F17-4286-A2B2-A0E578F1523E}" type="parTrans" cxnId="{C65D0ADC-056F-4758-9D20-7D14652E129E}">
      <dgm:prSet/>
      <dgm:spPr/>
      <dgm:t>
        <a:bodyPr/>
        <a:lstStyle/>
        <a:p>
          <a:endParaRPr lang="en-GB"/>
        </a:p>
      </dgm:t>
    </dgm:pt>
    <dgm:pt modelId="{0EB6441F-2E21-48FB-9208-3BA51531B4C2}" type="sibTrans" cxnId="{C65D0ADC-056F-4758-9D20-7D14652E129E}">
      <dgm:prSet/>
      <dgm:spPr/>
      <dgm:t>
        <a:bodyPr/>
        <a:lstStyle/>
        <a:p>
          <a:endParaRPr lang="en-GB"/>
        </a:p>
      </dgm:t>
    </dgm:pt>
    <dgm:pt modelId="{AE08DC39-9EEF-4771-ACEC-153C7BE04F55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Reduced Failure calls</a:t>
          </a:r>
          <a:endParaRPr lang="en-GB" sz="1200" dirty="0">
            <a:solidFill>
              <a:schemeClr val="tx1"/>
            </a:solidFill>
          </a:endParaRPr>
        </a:p>
      </dgm:t>
    </dgm:pt>
    <dgm:pt modelId="{2354E0B8-6348-4CEA-A0B6-2996B3D99D63}" type="parTrans" cxnId="{DE4B8493-13DF-42A2-A55B-56CD77676091}">
      <dgm:prSet/>
      <dgm:spPr/>
      <dgm:t>
        <a:bodyPr/>
        <a:lstStyle/>
        <a:p>
          <a:endParaRPr lang="en-GB"/>
        </a:p>
      </dgm:t>
    </dgm:pt>
    <dgm:pt modelId="{2ADB4F31-57F9-4A4D-A8EB-7E2E0DC6F446}" type="sibTrans" cxnId="{DE4B8493-13DF-42A2-A55B-56CD77676091}">
      <dgm:prSet/>
      <dgm:spPr/>
      <dgm:t>
        <a:bodyPr/>
        <a:lstStyle/>
        <a:p>
          <a:endParaRPr lang="en-GB"/>
        </a:p>
      </dgm:t>
    </dgm:pt>
    <dgm:pt modelId="{5E5C76C2-6F00-4E47-9197-F19A7B65577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Alleviate disrepair</a:t>
          </a:r>
        </a:p>
      </dgm:t>
    </dgm:pt>
    <dgm:pt modelId="{9119BA91-7A73-4E73-A675-AD23B75285E3}" type="parTrans" cxnId="{2924F5D7-27C3-48F5-9700-754E37E52FDA}">
      <dgm:prSet/>
      <dgm:spPr/>
      <dgm:t>
        <a:bodyPr/>
        <a:lstStyle/>
        <a:p>
          <a:endParaRPr lang="en-GB"/>
        </a:p>
      </dgm:t>
    </dgm:pt>
    <dgm:pt modelId="{EC9E9D7E-EF93-4265-BD17-1B7826C551EA}" type="sibTrans" cxnId="{2924F5D7-27C3-48F5-9700-754E37E52FDA}">
      <dgm:prSet/>
      <dgm:spPr/>
      <dgm:t>
        <a:bodyPr/>
        <a:lstStyle/>
        <a:p>
          <a:endParaRPr lang="en-GB"/>
        </a:p>
      </dgm:t>
    </dgm:pt>
    <dgm:pt modelId="{9562BE5B-B242-4066-8736-DF479B7474BD}">
      <dgm:prSet custT="1"/>
      <dgm:spPr/>
      <dgm:t>
        <a:bodyPr/>
        <a:lstStyle/>
        <a:p>
          <a:endParaRPr lang="en-GB" sz="1200" dirty="0"/>
        </a:p>
      </dgm:t>
    </dgm:pt>
    <dgm:pt modelId="{3D76843A-B7EF-404A-BBF6-72A1B8A398E6}">
      <dgm:prSet custT="1"/>
      <dgm:spPr/>
      <dgm:t>
        <a:bodyPr/>
        <a:lstStyle/>
        <a:p>
          <a:r>
            <a:rPr lang="en-GB" sz="1200" dirty="0" smtClean="0">
              <a:solidFill>
                <a:schemeClr val="bg1"/>
              </a:solidFill>
            </a:rPr>
            <a:t>Improved stock (EPCs/Stock Condition/Repairs data)</a:t>
          </a:r>
          <a:endParaRPr lang="en-GB" sz="1200" dirty="0">
            <a:solidFill>
              <a:schemeClr val="bg1"/>
            </a:solidFill>
          </a:endParaRPr>
        </a:p>
      </dgm:t>
    </dgm:pt>
    <dgm:pt modelId="{25DA671A-2EC7-4BF0-A502-4E2E9CF567E3}">
      <dgm:prSet custT="1"/>
      <dgm:spPr/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Improved communication</a:t>
          </a:r>
          <a:endParaRPr lang="en-GB" sz="1200" dirty="0">
            <a:solidFill>
              <a:schemeClr val="tx1"/>
            </a:solidFill>
          </a:endParaRPr>
        </a:p>
      </dgm:t>
    </dgm:pt>
    <dgm:pt modelId="{61AA1F67-093F-49D5-A458-26B316854EC1}">
      <dgm:prSet custT="1"/>
      <dgm:spPr/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Consistent delivery</a:t>
          </a:r>
          <a:endParaRPr lang="en-GB" sz="1200" dirty="0">
            <a:solidFill>
              <a:schemeClr val="tx1"/>
            </a:solidFill>
          </a:endParaRPr>
        </a:p>
      </dgm:t>
    </dgm:pt>
    <dgm:pt modelId="{BE957694-BA99-4EB7-A1F4-B0C32B99AB23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Transparency re: programme information</a:t>
          </a:r>
          <a:endParaRPr lang="en-GB" sz="1200" dirty="0">
            <a:solidFill>
              <a:schemeClr val="tx1"/>
            </a:solidFill>
          </a:endParaRPr>
        </a:p>
      </dgm:t>
    </dgm:pt>
    <dgm:pt modelId="{7CBC58D5-936F-4F04-870E-38847F148938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200" dirty="0" smtClean="0">
              <a:solidFill>
                <a:schemeClr val="tx1"/>
              </a:solidFill>
            </a:rPr>
            <a:t>Improved Information aligned to customer needs / expectations</a:t>
          </a:r>
          <a:endParaRPr lang="en-GB" sz="1200" dirty="0">
            <a:solidFill>
              <a:schemeClr val="tx1"/>
            </a:solidFill>
          </a:endParaRPr>
        </a:p>
      </dgm:t>
    </dgm:pt>
    <dgm:pt modelId="{80AD4C62-F985-4E51-9178-305B6ABD1CB7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Systems / Data</a:t>
          </a:r>
          <a:endParaRPr lang="en-GB" dirty="0">
            <a:solidFill>
              <a:schemeClr val="tx1"/>
            </a:solidFill>
          </a:endParaRPr>
        </a:p>
      </dgm:t>
    </dgm:pt>
    <dgm:pt modelId="{EA092EDD-5E6D-4BDB-8027-3795409B186D}" type="sibTrans" cxnId="{915524C2-A8F5-4C71-B261-D4B9F0262514}">
      <dgm:prSet/>
      <dgm:spPr/>
      <dgm:t>
        <a:bodyPr/>
        <a:lstStyle/>
        <a:p>
          <a:endParaRPr lang="en-GB"/>
        </a:p>
      </dgm:t>
    </dgm:pt>
    <dgm:pt modelId="{0EDF9AC5-7960-4412-B685-3367853AF2B5}" type="parTrans" cxnId="{915524C2-A8F5-4C71-B261-D4B9F0262514}">
      <dgm:prSet/>
      <dgm:spPr/>
      <dgm:t>
        <a:bodyPr/>
        <a:lstStyle/>
        <a:p>
          <a:endParaRPr lang="en-GB"/>
        </a:p>
      </dgm:t>
    </dgm:pt>
    <dgm:pt modelId="{9F0B0295-BEA7-4BF7-9F5F-D978D0DB7118}" type="sibTrans" cxnId="{AF9AB93D-0375-41E0-9795-86F1A95EE3ED}">
      <dgm:prSet/>
      <dgm:spPr/>
      <dgm:t>
        <a:bodyPr/>
        <a:lstStyle/>
        <a:p>
          <a:endParaRPr lang="en-GB"/>
        </a:p>
      </dgm:t>
    </dgm:pt>
    <dgm:pt modelId="{EC518BA3-2829-4E32-B0C8-3A4A589B2119}" type="parTrans" cxnId="{AF9AB93D-0375-41E0-9795-86F1A95EE3ED}">
      <dgm:prSet/>
      <dgm:spPr/>
      <dgm:t>
        <a:bodyPr/>
        <a:lstStyle/>
        <a:p>
          <a:endParaRPr lang="en-GB"/>
        </a:p>
      </dgm:t>
    </dgm:pt>
    <dgm:pt modelId="{092B4AB2-D74A-4458-9E98-CFEB1A536F59}" type="sibTrans" cxnId="{EE2802A5-A2E9-42EB-91B0-C12E2C3EE1E9}">
      <dgm:prSet/>
      <dgm:spPr/>
      <dgm:t>
        <a:bodyPr/>
        <a:lstStyle/>
        <a:p>
          <a:endParaRPr lang="en-GB"/>
        </a:p>
      </dgm:t>
    </dgm:pt>
    <dgm:pt modelId="{69152D54-272F-4D2D-93EA-47A0AF3024BB}" type="parTrans" cxnId="{EE2802A5-A2E9-42EB-91B0-C12E2C3EE1E9}">
      <dgm:prSet/>
      <dgm:spPr/>
      <dgm:t>
        <a:bodyPr/>
        <a:lstStyle/>
        <a:p>
          <a:endParaRPr lang="en-GB"/>
        </a:p>
      </dgm:t>
    </dgm:pt>
    <dgm:pt modelId="{869DF569-490B-4D89-B15A-7552FF313335}" type="sibTrans" cxnId="{F2947180-C951-40C0-86F6-752125F519A9}">
      <dgm:prSet/>
      <dgm:spPr/>
      <dgm:t>
        <a:bodyPr/>
        <a:lstStyle/>
        <a:p>
          <a:endParaRPr lang="en-GB"/>
        </a:p>
      </dgm:t>
    </dgm:pt>
    <dgm:pt modelId="{E37D95F6-2B25-4E29-9A09-39AF311240A7}" type="parTrans" cxnId="{F2947180-C951-40C0-86F6-752125F519A9}">
      <dgm:prSet/>
      <dgm:spPr/>
      <dgm:t>
        <a:bodyPr/>
        <a:lstStyle/>
        <a:p>
          <a:endParaRPr lang="en-GB"/>
        </a:p>
      </dgm:t>
    </dgm:pt>
    <dgm:pt modelId="{3F2960A4-9A26-40A0-8BD5-691B2B1C54F2}" type="sibTrans" cxnId="{F697E93C-4096-431B-A186-B6A4D8BDFB6F}">
      <dgm:prSet/>
      <dgm:spPr/>
      <dgm:t>
        <a:bodyPr/>
        <a:lstStyle/>
        <a:p>
          <a:endParaRPr lang="en-GB"/>
        </a:p>
      </dgm:t>
    </dgm:pt>
    <dgm:pt modelId="{751C9843-8F98-49AA-89CF-5A00FCC2FFC4}" type="parTrans" cxnId="{F697E93C-4096-431B-A186-B6A4D8BDFB6F}">
      <dgm:prSet/>
      <dgm:spPr/>
      <dgm:t>
        <a:bodyPr/>
        <a:lstStyle/>
        <a:p>
          <a:endParaRPr lang="en-GB"/>
        </a:p>
      </dgm:t>
    </dgm:pt>
    <dgm:pt modelId="{DA89CE59-9AFF-4006-B552-E828E2B79C55}" type="sibTrans" cxnId="{839C4414-F6A2-4B04-9F6D-4750D23A9864}">
      <dgm:prSet/>
      <dgm:spPr/>
      <dgm:t>
        <a:bodyPr/>
        <a:lstStyle/>
        <a:p>
          <a:endParaRPr lang="en-GB"/>
        </a:p>
      </dgm:t>
    </dgm:pt>
    <dgm:pt modelId="{AD56B492-C9A4-4DB6-AB9B-206E051EFDCF}" type="parTrans" cxnId="{839C4414-F6A2-4B04-9F6D-4750D23A9864}">
      <dgm:prSet/>
      <dgm:spPr/>
      <dgm:t>
        <a:bodyPr/>
        <a:lstStyle/>
        <a:p>
          <a:endParaRPr lang="en-GB"/>
        </a:p>
      </dgm:t>
    </dgm:pt>
    <dgm:pt modelId="{1F264807-6D66-4B06-9544-3488F36099E8}" type="sibTrans" cxnId="{77A41B61-23BA-46E1-8DCC-2F504DA9E9C1}">
      <dgm:prSet/>
      <dgm:spPr/>
      <dgm:t>
        <a:bodyPr/>
        <a:lstStyle/>
        <a:p>
          <a:endParaRPr lang="en-GB"/>
        </a:p>
      </dgm:t>
    </dgm:pt>
    <dgm:pt modelId="{640B7002-6740-49D2-B3B4-0F463F8FBE38}" type="parTrans" cxnId="{77A41B61-23BA-46E1-8DCC-2F504DA9E9C1}">
      <dgm:prSet/>
      <dgm:spPr/>
      <dgm:t>
        <a:bodyPr/>
        <a:lstStyle/>
        <a:p>
          <a:endParaRPr lang="en-GB"/>
        </a:p>
      </dgm:t>
    </dgm:pt>
    <dgm:pt modelId="{9168B267-EE8F-424E-98FB-62F59BC94BFA}" type="pres">
      <dgm:prSet presAssocID="{84F4F2C1-2B5B-49B8-B9C1-23B9F76E4D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4909B61-B69F-4A86-85D8-DA6BE164606C}" type="pres">
      <dgm:prSet presAssocID="{B107386E-A2A4-4457-A9A3-125CD1432E7D}" presName="linNode" presStyleCnt="0"/>
      <dgm:spPr/>
    </dgm:pt>
    <dgm:pt modelId="{B5E8944F-EA24-4032-8CDF-57733A52D780}" type="pres">
      <dgm:prSet presAssocID="{B107386E-A2A4-4457-A9A3-125CD1432E7D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989C4C-08BA-421C-96D1-919603CF8FAA}" type="pres">
      <dgm:prSet presAssocID="{B107386E-A2A4-4457-A9A3-125CD1432E7D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9BDF71-310C-4620-8C2E-2CDD7A847863}" type="pres">
      <dgm:prSet presAssocID="{A144B234-AF37-42F5-B6BB-20884BD7D823}" presName="spacing" presStyleCnt="0"/>
      <dgm:spPr/>
    </dgm:pt>
    <dgm:pt modelId="{76615521-A436-4951-AC09-B0366DC03B19}" type="pres">
      <dgm:prSet presAssocID="{47B28F7D-4315-4D7D-89EF-46E0AD922EDB}" presName="linNode" presStyleCnt="0"/>
      <dgm:spPr/>
    </dgm:pt>
    <dgm:pt modelId="{4450AC46-CBAD-4F23-8539-9F46B81253F7}" type="pres">
      <dgm:prSet presAssocID="{47B28F7D-4315-4D7D-89EF-46E0AD922EDB}" presName="parentShp" presStyleLbl="node1" presStyleIdx="1" presStyleCnt="3" custLinFactNeighborY="991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0305BF-CFE3-44FD-83D1-74E85BEE9EF1}" type="pres">
      <dgm:prSet presAssocID="{47B28F7D-4315-4D7D-89EF-46E0AD922EDB}" presName="childShp" presStyleLbl="bgAccFollowNode1" presStyleIdx="1" presStyleCnt="3" custLinFactNeighborY="991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C58D16-7ACF-4DED-91D3-848AA8C545CA}" type="pres">
      <dgm:prSet presAssocID="{30E5DAD1-BE1B-47C6-8855-E701A0FA150F}" presName="spacing" presStyleCnt="0"/>
      <dgm:spPr/>
    </dgm:pt>
    <dgm:pt modelId="{628B2B04-E339-4325-AC48-E0C14D6E7D02}" type="pres">
      <dgm:prSet presAssocID="{80AD4C62-F985-4E51-9178-305B6ABD1CB7}" presName="linNode" presStyleCnt="0"/>
      <dgm:spPr/>
    </dgm:pt>
    <dgm:pt modelId="{9C1497C1-6B66-4AC8-A921-BD3B07DFB062}" type="pres">
      <dgm:prSet presAssocID="{80AD4C62-F985-4E51-9178-305B6ABD1CB7}" presName="parentShp" presStyleLbl="node1" presStyleIdx="2" presStyleCnt="3" custLinFactY="-13898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9662E-9A4F-4C74-8EED-B36A02AC8DD5}" type="pres">
      <dgm:prSet presAssocID="{80AD4C62-F985-4E51-9178-305B6ABD1CB7}" presName="childShp" presStyleLbl="bgAccFollowNode1" presStyleIdx="2" presStyleCnt="3" custLinFactY="-13898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F0C90E3-772E-47AE-B11B-D5AFEA0B5AD4}" type="presOf" srcId="{08C15F44-4393-4775-B703-5A951599175A}" destId="{75989C4C-08BA-421C-96D1-919603CF8FAA}" srcOrd="0" destOrd="2" presId="urn:microsoft.com/office/officeart/2005/8/layout/vList6"/>
    <dgm:cxn modelId="{4B8D18E8-2568-440D-8911-703A04ADF5CE}" srcId="{47B28F7D-4315-4D7D-89EF-46E0AD922EDB}" destId="{899B3EFD-848B-47CB-8A5C-3FF911673225}" srcOrd="0" destOrd="0" parTransId="{1E727F0C-C68B-4823-A512-96BD38EA86D6}" sibTransId="{B8D71C46-84A5-4D4A-92BE-FF416FAF5065}"/>
    <dgm:cxn modelId="{5245CC29-4CAF-4C45-A024-9500A6F544F7}" type="presOf" srcId="{66398FB2-DDBD-4A78-A21A-79C49CA30949}" destId="{A00305BF-CFE3-44FD-83D1-74E85BEE9EF1}" srcOrd="0" destOrd="2" presId="urn:microsoft.com/office/officeart/2005/8/layout/vList6"/>
    <dgm:cxn modelId="{0664704D-7388-4310-A0FA-5D81F3B4D09A}" srcId="{B107386E-A2A4-4457-A9A3-125CD1432E7D}" destId="{E5F04029-1F14-4C76-8F95-B37812BF6D57}" srcOrd="1" destOrd="0" parTransId="{B008350F-9CA9-4583-9F74-FAC042EA8937}" sibTransId="{BFE5A488-C35F-452D-8523-9905595F390B}"/>
    <dgm:cxn modelId="{839C4414-F6A2-4B04-9F6D-4750D23A9864}" srcId="{80AD4C62-F985-4E51-9178-305B6ABD1CB7}" destId="{BE957694-BA99-4EB7-A1F4-B0C32B99AB23}" srcOrd="1" destOrd="0" parTransId="{AD56B492-C9A4-4DB6-AB9B-206E051EFDCF}" sibTransId="{DA89CE59-9AFF-4006-B552-E828E2B79C55}"/>
    <dgm:cxn modelId="{D52A01BF-2B81-45D6-85A7-0E5357A4F121}" srcId="{47B28F7D-4315-4D7D-89EF-46E0AD922EDB}" destId="{66398FB2-DDBD-4A78-A21A-79C49CA30949}" srcOrd="2" destOrd="0" parTransId="{21AC4F29-BE2B-4EC1-A49A-541FC0E015EB}" sibTransId="{8F2ACDE1-1371-4628-8A6A-50644C895F84}"/>
    <dgm:cxn modelId="{C351947E-B44B-42BC-92F9-39D937AB86C5}" type="presOf" srcId="{31108B73-8A89-4134-973A-86B2BD65FB62}" destId="{A00305BF-CFE3-44FD-83D1-74E85BEE9EF1}" srcOrd="0" destOrd="3" presId="urn:microsoft.com/office/officeart/2005/8/layout/vList6"/>
    <dgm:cxn modelId="{2C200AC6-4BB5-44C3-A5C5-A7278FDDE830}" type="presOf" srcId="{E5F04029-1F14-4C76-8F95-B37812BF6D57}" destId="{75989C4C-08BA-421C-96D1-919603CF8FAA}" srcOrd="0" destOrd="1" presId="urn:microsoft.com/office/officeart/2005/8/layout/vList6"/>
    <dgm:cxn modelId="{F2947180-C951-40C0-86F6-752125F519A9}" srcId="{80AD4C62-F985-4E51-9178-305B6ABD1CB7}" destId="{25DA671A-2EC7-4BF0-A502-4E2E9CF567E3}" srcOrd="3" destOrd="0" parTransId="{E37D95F6-2B25-4E29-9A09-39AF311240A7}" sibTransId="{869DF569-490B-4D89-B15A-7552FF313335}"/>
    <dgm:cxn modelId="{45FE91EA-9D82-4F4E-A3E4-1457EB5E149A}" type="presOf" srcId="{B2A239F6-FAD1-4455-8B2F-D08DF9B898D7}" destId="{75989C4C-08BA-421C-96D1-919603CF8FAA}" srcOrd="0" destOrd="0" presId="urn:microsoft.com/office/officeart/2005/8/layout/vList6"/>
    <dgm:cxn modelId="{55E0584A-B952-44D4-B428-A68242ED25F4}" type="presOf" srcId="{47B28F7D-4315-4D7D-89EF-46E0AD922EDB}" destId="{4450AC46-CBAD-4F23-8539-9F46B81253F7}" srcOrd="0" destOrd="0" presId="urn:microsoft.com/office/officeart/2005/8/layout/vList6"/>
    <dgm:cxn modelId="{DB067D1C-8541-48BD-93E0-99338F22C259}" type="presOf" srcId="{5E5C76C2-6F00-4E47-9197-F19A7B65577C}" destId="{75989C4C-08BA-421C-96D1-919603CF8FAA}" srcOrd="0" destOrd="4" presId="urn:microsoft.com/office/officeart/2005/8/layout/vList6"/>
    <dgm:cxn modelId="{F98D87DF-1FE8-4FE3-8A74-09DDD318D26B}" type="presOf" srcId="{84F4F2C1-2B5B-49B8-B9C1-23B9F76E4DFC}" destId="{9168B267-EE8F-424E-98FB-62F59BC94BFA}" srcOrd="0" destOrd="0" presId="urn:microsoft.com/office/officeart/2005/8/layout/vList6"/>
    <dgm:cxn modelId="{D90641F0-F477-46B3-B4A5-9EC942378094}" type="presOf" srcId="{80AD4C62-F985-4E51-9178-305B6ABD1CB7}" destId="{9C1497C1-6B66-4AC8-A921-BD3B07DFB062}" srcOrd="0" destOrd="0" presId="urn:microsoft.com/office/officeart/2005/8/layout/vList6"/>
    <dgm:cxn modelId="{73284E1E-1C1E-4EB7-92FD-D5FBDBF7A813}" type="presOf" srcId="{E2D8753D-D5E4-482B-A93A-7D6C2367C447}" destId="{75989C4C-08BA-421C-96D1-919603CF8FAA}" srcOrd="0" destOrd="3" presId="urn:microsoft.com/office/officeart/2005/8/layout/vList6"/>
    <dgm:cxn modelId="{F697E93C-4096-431B-A186-B6A4D8BDFB6F}" srcId="{80AD4C62-F985-4E51-9178-305B6ABD1CB7}" destId="{61AA1F67-093F-49D5-A458-26B316854EC1}" srcOrd="2" destOrd="0" parTransId="{751C9843-8F98-49AA-89CF-5A00FCC2FFC4}" sibTransId="{3F2960A4-9A26-40A0-8BD5-691B2B1C54F2}"/>
    <dgm:cxn modelId="{AF9AB93D-0375-41E0-9795-86F1A95EE3ED}" srcId="{80AD4C62-F985-4E51-9178-305B6ABD1CB7}" destId="{9562BE5B-B242-4066-8736-DF479B7474BD}" srcOrd="5" destOrd="0" parTransId="{EC518BA3-2829-4E32-B0C8-3A4A589B2119}" sibTransId="{9F0B0295-BEA7-4BF7-9F5F-D978D0DB7118}"/>
    <dgm:cxn modelId="{2924F5D7-27C3-48F5-9700-754E37E52FDA}" srcId="{B107386E-A2A4-4457-A9A3-125CD1432E7D}" destId="{5E5C76C2-6F00-4E47-9197-F19A7B65577C}" srcOrd="4" destOrd="0" parTransId="{9119BA91-7A73-4E73-A675-AD23B75285E3}" sibTransId="{EC9E9D7E-EF93-4265-BD17-1B7826C551EA}"/>
    <dgm:cxn modelId="{2DD27619-0355-4A26-ABA9-77C3B5C43588}" type="presOf" srcId="{25DA671A-2EC7-4BF0-A502-4E2E9CF567E3}" destId="{CAE9662E-9A4F-4C74-8EED-B36A02AC8DD5}" srcOrd="0" destOrd="3" presId="urn:microsoft.com/office/officeart/2005/8/layout/vList6"/>
    <dgm:cxn modelId="{37C295DD-A3E6-4800-9C07-65B10859B093}" srcId="{B107386E-A2A4-4457-A9A3-125CD1432E7D}" destId="{B2A239F6-FAD1-4455-8B2F-D08DF9B898D7}" srcOrd="0" destOrd="0" parTransId="{4DEEAB8A-C847-49CF-9EAF-03B9E252D613}" sibTransId="{374A7D1C-5EA6-4153-AFB1-4E49644974CC}"/>
    <dgm:cxn modelId="{79E9CE4A-B320-4EB4-97B7-9C8E57D385FD}" type="presOf" srcId="{61AA1F67-093F-49D5-A458-26B316854EC1}" destId="{CAE9662E-9A4F-4C74-8EED-B36A02AC8DD5}" srcOrd="0" destOrd="2" presId="urn:microsoft.com/office/officeart/2005/8/layout/vList6"/>
    <dgm:cxn modelId="{60532F4F-1695-4273-B5D1-2188350D1B31}" type="presOf" srcId="{5E837F4E-7F60-4F42-BF20-FE4DDAD8971F}" destId="{A00305BF-CFE3-44FD-83D1-74E85BEE9EF1}" srcOrd="0" destOrd="1" presId="urn:microsoft.com/office/officeart/2005/8/layout/vList6"/>
    <dgm:cxn modelId="{D05B0D3E-4258-4884-8A59-410AC95E7FDB}" type="presOf" srcId="{3D76843A-B7EF-404A-BBF6-72A1B8A398E6}" destId="{CAE9662E-9A4F-4C74-8EED-B36A02AC8DD5}" srcOrd="0" destOrd="4" presId="urn:microsoft.com/office/officeart/2005/8/layout/vList6"/>
    <dgm:cxn modelId="{02A92FE8-449A-45F0-B905-35159B6B67E2}" type="presOf" srcId="{9562BE5B-B242-4066-8736-DF479B7474BD}" destId="{CAE9662E-9A4F-4C74-8EED-B36A02AC8DD5}" srcOrd="0" destOrd="5" presId="urn:microsoft.com/office/officeart/2005/8/layout/vList6"/>
    <dgm:cxn modelId="{98D58082-2C7F-4702-B2DA-26C9442FE9A7}" type="presOf" srcId="{AE08DC39-9EEF-4771-ACEC-153C7BE04F55}" destId="{A00305BF-CFE3-44FD-83D1-74E85BEE9EF1}" srcOrd="0" destOrd="4" presId="urn:microsoft.com/office/officeart/2005/8/layout/vList6"/>
    <dgm:cxn modelId="{DE4B8493-13DF-42A2-A55B-56CD77676091}" srcId="{47B28F7D-4315-4D7D-89EF-46E0AD922EDB}" destId="{AE08DC39-9EEF-4771-ACEC-153C7BE04F55}" srcOrd="4" destOrd="0" parTransId="{2354E0B8-6348-4CEA-A0B6-2996B3D99D63}" sibTransId="{2ADB4F31-57F9-4A4D-A8EB-7E2E0DC6F446}"/>
    <dgm:cxn modelId="{915524C2-A8F5-4C71-B261-D4B9F0262514}" srcId="{84F4F2C1-2B5B-49B8-B9C1-23B9F76E4DFC}" destId="{80AD4C62-F985-4E51-9178-305B6ABD1CB7}" srcOrd="2" destOrd="0" parTransId="{0EDF9AC5-7960-4412-B685-3367853AF2B5}" sibTransId="{EA092EDD-5E6D-4BDB-8027-3795409B186D}"/>
    <dgm:cxn modelId="{287748A2-4E9A-4F36-918A-66EDA4D7BC34}" srcId="{B107386E-A2A4-4457-A9A3-125CD1432E7D}" destId="{08C15F44-4393-4775-B703-5A951599175A}" srcOrd="2" destOrd="0" parTransId="{77919FA6-98C9-4B7A-B0C2-9612B8252718}" sibTransId="{435C30E1-55F8-4F52-9801-30DED1F0EFAE}"/>
    <dgm:cxn modelId="{73727737-B0BF-4403-968F-429C54E54A94}" srcId="{B107386E-A2A4-4457-A9A3-125CD1432E7D}" destId="{E2D8753D-D5E4-482B-A93A-7D6C2367C447}" srcOrd="3" destOrd="0" parTransId="{706F6BFC-9423-417D-9042-94EFB8C85749}" sibTransId="{C0564F07-5B54-4012-AB1C-9524DC7C42ED}"/>
    <dgm:cxn modelId="{EE2802A5-A2E9-42EB-91B0-C12E2C3EE1E9}" srcId="{80AD4C62-F985-4E51-9178-305B6ABD1CB7}" destId="{3D76843A-B7EF-404A-BBF6-72A1B8A398E6}" srcOrd="4" destOrd="0" parTransId="{69152D54-272F-4D2D-93EA-47A0AF3024BB}" sibTransId="{092B4AB2-D74A-4458-9E98-CFEB1A536F59}"/>
    <dgm:cxn modelId="{D9EB1609-DEC4-4FA1-A899-9738E929CF63}" type="presOf" srcId="{B107386E-A2A4-4457-A9A3-125CD1432E7D}" destId="{B5E8944F-EA24-4032-8CDF-57733A52D780}" srcOrd="0" destOrd="0" presId="urn:microsoft.com/office/officeart/2005/8/layout/vList6"/>
    <dgm:cxn modelId="{C9C4ABC1-E59A-4045-A4DC-DD0D01A48905}" srcId="{47B28F7D-4315-4D7D-89EF-46E0AD922EDB}" destId="{5E837F4E-7F60-4F42-BF20-FE4DDAD8971F}" srcOrd="1" destOrd="0" parTransId="{69032A2C-F6E6-4C77-A253-79CBD82CCD3D}" sibTransId="{A992E624-F6C4-4D99-B748-8A5611354DF9}"/>
    <dgm:cxn modelId="{32D18B87-3281-4C08-88D7-99886D2683A1}" srcId="{84F4F2C1-2B5B-49B8-B9C1-23B9F76E4DFC}" destId="{B107386E-A2A4-4457-A9A3-125CD1432E7D}" srcOrd="0" destOrd="0" parTransId="{3041B81A-0FDD-4E3F-B4A7-E948F839BEED}" sibTransId="{A144B234-AF37-42F5-B6BB-20884BD7D823}"/>
    <dgm:cxn modelId="{577F34CB-9C9F-4E26-9FC9-DDE84FD7C57C}" type="presOf" srcId="{7CBC58D5-936F-4F04-870E-38847F148938}" destId="{CAE9662E-9A4F-4C74-8EED-B36A02AC8DD5}" srcOrd="0" destOrd="0" presId="urn:microsoft.com/office/officeart/2005/8/layout/vList6"/>
    <dgm:cxn modelId="{C65D0ADC-056F-4758-9D20-7D14652E129E}" srcId="{47B28F7D-4315-4D7D-89EF-46E0AD922EDB}" destId="{31108B73-8A89-4134-973A-86B2BD65FB62}" srcOrd="3" destOrd="0" parTransId="{13221DFB-2F17-4286-A2B2-A0E578F1523E}" sibTransId="{0EB6441F-2E21-48FB-9208-3BA51531B4C2}"/>
    <dgm:cxn modelId="{77A41B61-23BA-46E1-8DCC-2F504DA9E9C1}" srcId="{80AD4C62-F985-4E51-9178-305B6ABD1CB7}" destId="{7CBC58D5-936F-4F04-870E-38847F148938}" srcOrd="0" destOrd="0" parTransId="{640B7002-6740-49D2-B3B4-0F463F8FBE38}" sibTransId="{1F264807-6D66-4B06-9544-3488F36099E8}"/>
    <dgm:cxn modelId="{5315AF9D-7832-4BC0-85A2-01FF8C500EDE}" type="presOf" srcId="{BE957694-BA99-4EB7-A1F4-B0C32B99AB23}" destId="{CAE9662E-9A4F-4C74-8EED-B36A02AC8DD5}" srcOrd="0" destOrd="1" presId="urn:microsoft.com/office/officeart/2005/8/layout/vList6"/>
    <dgm:cxn modelId="{CBCC6298-B1C8-4432-BD39-967B52A9F958}" type="presOf" srcId="{899B3EFD-848B-47CB-8A5C-3FF911673225}" destId="{A00305BF-CFE3-44FD-83D1-74E85BEE9EF1}" srcOrd="0" destOrd="0" presId="urn:microsoft.com/office/officeart/2005/8/layout/vList6"/>
    <dgm:cxn modelId="{B286FCA3-076C-4C92-93E7-BC22587ECDE8}" srcId="{84F4F2C1-2B5B-49B8-B9C1-23B9F76E4DFC}" destId="{47B28F7D-4315-4D7D-89EF-46E0AD922EDB}" srcOrd="1" destOrd="0" parTransId="{897A6A9B-D9EE-4820-86C6-E96D6488778A}" sibTransId="{30E5DAD1-BE1B-47C6-8855-E701A0FA150F}"/>
    <dgm:cxn modelId="{9D180361-5589-43E1-9C75-76296348FFB9}" type="presParOf" srcId="{9168B267-EE8F-424E-98FB-62F59BC94BFA}" destId="{54909B61-B69F-4A86-85D8-DA6BE164606C}" srcOrd="0" destOrd="0" presId="urn:microsoft.com/office/officeart/2005/8/layout/vList6"/>
    <dgm:cxn modelId="{E2E2F4CE-A046-4C31-93E8-CB9B8F7FFB6D}" type="presParOf" srcId="{54909B61-B69F-4A86-85D8-DA6BE164606C}" destId="{B5E8944F-EA24-4032-8CDF-57733A52D780}" srcOrd="0" destOrd="0" presId="urn:microsoft.com/office/officeart/2005/8/layout/vList6"/>
    <dgm:cxn modelId="{8EC4DD8C-AD96-41A4-BE12-184770CF605E}" type="presParOf" srcId="{54909B61-B69F-4A86-85D8-DA6BE164606C}" destId="{75989C4C-08BA-421C-96D1-919603CF8FAA}" srcOrd="1" destOrd="0" presId="urn:microsoft.com/office/officeart/2005/8/layout/vList6"/>
    <dgm:cxn modelId="{8786104F-CF7C-4F8D-951B-076AAAABDD2A}" type="presParOf" srcId="{9168B267-EE8F-424E-98FB-62F59BC94BFA}" destId="{4D9BDF71-310C-4620-8C2E-2CDD7A847863}" srcOrd="1" destOrd="0" presId="urn:microsoft.com/office/officeart/2005/8/layout/vList6"/>
    <dgm:cxn modelId="{E7E7C4B6-9A16-4511-9076-2C12C2D0B628}" type="presParOf" srcId="{9168B267-EE8F-424E-98FB-62F59BC94BFA}" destId="{76615521-A436-4951-AC09-B0366DC03B19}" srcOrd="2" destOrd="0" presId="urn:microsoft.com/office/officeart/2005/8/layout/vList6"/>
    <dgm:cxn modelId="{A8C59D01-0301-4C96-9623-26A714AC5BF4}" type="presParOf" srcId="{76615521-A436-4951-AC09-B0366DC03B19}" destId="{4450AC46-CBAD-4F23-8539-9F46B81253F7}" srcOrd="0" destOrd="0" presId="urn:microsoft.com/office/officeart/2005/8/layout/vList6"/>
    <dgm:cxn modelId="{C1EB49D7-3877-4EAC-8E98-9C43857761B5}" type="presParOf" srcId="{76615521-A436-4951-AC09-B0366DC03B19}" destId="{A00305BF-CFE3-44FD-83D1-74E85BEE9EF1}" srcOrd="1" destOrd="0" presId="urn:microsoft.com/office/officeart/2005/8/layout/vList6"/>
    <dgm:cxn modelId="{1D7906E3-79A0-43F2-98EB-0892D577AA9D}" type="presParOf" srcId="{9168B267-EE8F-424E-98FB-62F59BC94BFA}" destId="{25C58D16-7ACF-4DED-91D3-848AA8C545CA}" srcOrd="3" destOrd="0" presId="urn:microsoft.com/office/officeart/2005/8/layout/vList6"/>
    <dgm:cxn modelId="{89D67935-99F8-4491-A3B2-B957474A47DC}" type="presParOf" srcId="{9168B267-EE8F-424E-98FB-62F59BC94BFA}" destId="{628B2B04-E339-4325-AC48-E0C14D6E7D02}" srcOrd="4" destOrd="0" presId="urn:microsoft.com/office/officeart/2005/8/layout/vList6"/>
    <dgm:cxn modelId="{800731AE-8A0C-432C-BB91-D6FEFC7BDF6A}" type="presParOf" srcId="{628B2B04-E339-4325-AC48-E0C14D6E7D02}" destId="{9C1497C1-6B66-4AC8-A921-BD3B07DFB062}" srcOrd="0" destOrd="0" presId="urn:microsoft.com/office/officeart/2005/8/layout/vList6"/>
    <dgm:cxn modelId="{AEE44B69-57BB-4135-B220-EE20C6748781}" type="presParOf" srcId="{628B2B04-E339-4325-AC48-E0C14D6E7D02}" destId="{CAE9662E-9A4F-4C74-8EED-B36A02AC8DD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F4F2C1-2B5B-49B8-B9C1-23B9F76E4D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68B267-EE8F-424E-98FB-62F59BC94BFA}" type="pres">
      <dgm:prSet presAssocID="{84F4F2C1-2B5B-49B8-B9C1-23B9F76E4D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738EB859-C110-4C7D-883C-E0AD46A3212E}" type="presOf" srcId="{84F4F2C1-2B5B-49B8-B9C1-23B9F76E4DFC}" destId="{9168B267-EE8F-424E-98FB-62F59BC94BFA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F4F2C1-2B5B-49B8-B9C1-23B9F76E4D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68B267-EE8F-424E-98FB-62F59BC94BFA}" type="pres">
      <dgm:prSet presAssocID="{84F4F2C1-2B5B-49B8-B9C1-23B9F76E4D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542DDA9B-B3DA-4A3E-8CCD-A6966597759F}" type="presOf" srcId="{84F4F2C1-2B5B-49B8-B9C1-23B9F76E4DFC}" destId="{9168B267-EE8F-424E-98FB-62F59BC94BFA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4F4F2C1-2B5B-49B8-B9C1-23B9F76E4D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68B267-EE8F-424E-98FB-62F59BC94BFA}" type="pres">
      <dgm:prSet presAssocID="{84F4F2C1-2B5B-49B8-B9C1-23B9F76E4D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</dgm:ptLst>
  <dgm:cxnLst>
    <dgm:cxn modelId="{AA0C4481-E9A8-47C1-8D2C-15FD3CDE77B9}" type="presOf" srcId="{84F4F2C1-2B5B-49B8-B9C1-23B9F76E4DFC}" destId="{9168B267-EE8F-424E-98FB-62F59BC94BFA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026920-6CF6-42DF-9F5C-0438C6393FB3}" type="datetimeFigureOut">
              <a:rPr lang="en-GB"/>
              <a:pPr>
                <a:defRPr/>
              </a:pPr>
              <a:t>23/01/2017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5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584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4FA915-30D5-45BC-9B30-6F90C2E3F11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96660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Geneva" pitchFamily="127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Geneva" pitchFamily="127" charset="-128"/>
              </a:defRPr>
            </a:lvl1pPr>
          </a:lstStyle>
          <a:p>
            <a:pPr>
              <a:defRPr/>
            </a:pPr>
            <a:fld id="{59E7E0DF-242C-433D-B1EA-BF18B45557FC}" type="datetimeFigureOut">
              <a:rPr lang="en-GB"/>
              <a:pPr>
                <a:defRPr/>
              </a:pPr>
              <a:t>23/01/2017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689993"/>
            <a:ext cx="5435600" cy="4443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Geneva" pitchFamily="127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C9F166-FECB-4383-9FE2-7B52411C709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48533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GB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8819D14F-023C-4E39-85D7-3D534D4813CE}" type="slidenum">
              <a:rPr lang="en-GB" altLang="en-US" smtClean="0"/>
              <a:pPr/>
              <a:t>1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5602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F1044FCE-7DD0-42D7-9221-FCEB2FB47716}" type="slidenum">
              <a:rPr lang="en-GB" altLang="en-US" smtClean="0"/>
              <a:pPr/>
              <a:t>18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129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Starting with the customer First and undertaking MOT we can fix the home before its broken and through SIS understand the need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main benefit of this proactive approach is to reduce the volumes of activity as (reverse Pareto principle)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85% of the activity (low value ) = 15% of the spend and 85% of the spend = 15% of the activity (high value)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So if we can reduce volumes we can focus on seeing the costs and avoid/mitigate these as well.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We use the data and improve our systems to know what we have what we need and keep us safe and informed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Keep flow of the work continual to maximize productivity and savings and cashflow benefits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Controlled expansion of Evolve which will with the DLO be covering @80-85% of our Homes by 2016</a:t>
            </a:r>
          </a:p>
          <a:p>
            <a:endParaRPr lang="en-US" alt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D3F993F5-E164-4774-AE19-60C62705CB1D}" type="slidenum">
              <a:rPr lang="en-GB" altLang="en-US" smtClean="0"/>
              <a:pPr/>
              <a:t>4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402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Start with the customer experience first , then the business , then service provider mainly Evolve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Benefits in the main categorized in one of 4 categories </a:t>
            </a:r>
          </a:p>
          <a:p>
            <a:r>
              <a:rPr lang="en-US" altLang="en-US" dirty="0" smtClean="0"/>
              <a:t>Increased Revenues</a:t>
            </a:r>
          </a:p>
          <a:p>
            <a:r>
              <a:rPr lang="en-US" altLang="en-US" dirty="0" smtClean="0"/>
              <a:t>Cost reduction</a:t>
            </a:r>
          </a:p>
          <a:p>
            <a:r>
              <a:rPr lang="en-US" altLang="en-US" dirty="0" smtClean="0"/>
              <a:t>Improved Productivity </a:t>
            </a:r>
          </a:p>
          <a:p>
            <a:r>
              <a:rPr lang="en-US" altLang="en-US" dirty="0" smtClean="0"/>
              <a:t>Risk Mitigation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But at the Heart of all this its about increasing Customer satisfaction with repairs which is currently 73% up to 82% (9% increase versus 6% quoted in plan) </a:t>
            </a:r>
          </a:p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532BD350-AFA3-401C-968A-25DBC486C682}" type="slidenum">
              <a:rPr lang="en-GB" altLang="en-US" smtClean="0"/>
              <a:pPr/>
              <a:t>5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823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upfront financial investment needed for Think Homes pays back within 2 years both financially and in terms of customer experience as well as increased satisfaction we are looking to significantly reduce complaints and chasers etc.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The slide here shows the £2.7M worth of savings that were incorporated within the Business plan this financial year delivered by each project.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Both MOT’s and Evolve projects will be increasing savings contributions over next 2 years to £2.9 and £2.8 M but Asset Data is at its maximum as the majority of that was derived by the Exit of our Value Works contract.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F1044FCE-7DD0-42D7-9221-FCEB2FB47716}" type="slidenum">
              <a:rPr lang="en-GB" altLang="en-US" smtClean="0"/>
              <a:pPr/>
              <a:t>6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7125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Diagram here shows how each project contributes to a better experience for the Customer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Fix it before its broke approach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Also new software ensuring if we do need to go right operative  with the right skills with right time and right materials to do it first time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upfront financial investment pays back within 2-3 years both financially and in terms of customer experience as well as increased satisfaction we are looking to significantly reduce complaints and chasers etc.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9ECD9A12-C49C-4E9D-9F61-B289BA73EA2A}" type="slidenum">
              <a:rPr lang="en-GB" altLang="en-US" smtClean="0"/>
              <a:pPr/>
              <a:t>7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0640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C9F166-FECB-4383-9FE2-7B52411C7094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033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54100" y="739775"/>
            <a:ext cx="4937125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C3CC0444-3A08-4553-BF93-2FEFBD60CBAC}" type="slidenum">
              <a:rPr lang="en-GB" altLang="en-US" smtClean="0"/>
              <a:pPr/>
              <a:t>14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393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F1044FCE-7DD0-42D7-9221-FCEB2FB47716}" type="slidenum">
              <a:rPr lang="en-GB" altLang="en-US" smtClean="0"/>
              <a:pPr/>
              <a:t>16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808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fld id="{F1044FCE-7DD0-42D7-9221-FCEB2FB47716}" type="slidenum">
              <a:rPr lang="en-GB" altLang="en-US" smtClean="0"/>
              <a:pPr/>
              <a:t>17</a:t>
            </a:fld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12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nanc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6"/>
          <a:stretch>
            <a:fillRect/>
          </a:stretch>
        </p:blipFill>
        <p:spPr bwMode="auto">
          <a:xfrm>
            <a:off x="0" y="0"/>
            <a:ext cx="2843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Riverside Logo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237648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iverside strapline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6027738"/>
            <a:ext cx="194468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92" b="1192"/>
          <a:stretch>
            <a:fillRect/>
          </a:stretch>
        </p:blipFill>
        <p:spPr bwMode="auto">
          <a:xfrm>
            <a:off x="-36513" y="-100013"/>
            <a:ext cx="2879726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3933825"/>
            <a:ext cx="5543550" cy="1582738"/>
          </a:xfrm>
        </p:spPr>
        <p:txBody>
          <a:bodyPr/>
          <a:lstStyle>
            <a:lvl1pPr marL="0" indent="0">
              <a:lnSpc>
                <a:spcPts val="2600"/>
              </a:lnSpc>
              <a:defRPr sz="24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132138" y="1844675"/>
            <a:ext cx="5543550" cy="1728788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855750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5341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76250"/>
            <a:ext cx="1946275" cy="504031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476250"/>
            <a:ext cx="5688012" cy="504031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3353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0113" y="1844675"/>
            <a:ext cx="3816350" cy="36718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8863" y="1844675"/>
            <a:ext cx="3817937" cy="36718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50389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63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9329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13492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11322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96724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65618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68313" y="5949280"/>
            <a:ext cx="1582737" cy="504825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637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8350"/>
            <a:ext cx="91440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9251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844" y="1484784"/>
            <a:ext cx="7786687" cy="367188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6053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036092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9251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485304"/>
            <a:ext cx="381635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8863" y="1485304"/>
            <a:ext cx="3817937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375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3627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309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15802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615245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950776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844675"/>
            <a:ext cx="7786687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" name="Picture 8" descr="Riverside Logo"/>
          <p:cNvPicPr>
            <a:picLocks noChangeAspect="1" noChangeArrowheads="1"/>
          </p:cNvPicPr>
          <p:nvPr userDrawn="1"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949950"/>
            <a:ext cx="181292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476250"/>
            <a:ext cx="77866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89" r:id="rId10"/>
    <p:sldLayoutId id="2147484190" r:id="rId11"/>
    <p:sldLayoutId id="2147484191" r:id="rId12"/>
    <p:sldLayoutId id="2147484192" r:id="rId13"/>
    <p:sldLayoutId id="2147484193" r:id="rId14"/>
    <p:sldLayoutId id="2147484194" r:id="rId15"/>
    <p:sldLayoutId id="2147484195" r:id="rId16"/>
    <p:sldLayoutId id="2147484196" r:id="rId17"/>
    <p:sldLayoutId id="2147484197" r:id="rId18"/>
    <p:sldLayoutId id="2147484201" r:id="rId19"/>
  </p:sldLayoutIdLst>
  <p:transition spd="med">
    <p:fade/>
  </p:transition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+mj-lt"/>
          <a:ea typeface="+mj-ea"/>
          <a:cs typeface="Geneva" charset="0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  <a:cs typeface="Geneva" charset="0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  <a:cs typeface="Geneva" charset="0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  <a:cs typeface="Geneva" charset="0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  <a:cs typeface="Geneva" charset="0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3000" b="1">
          <a:solidFill>
            <a:srgbClr val="00A0AF"/>
          </a:solidFill>
          <a:latin typeface="Arial" charset="0"/>
          <a:ea typeface="Geneva" charset="0"/>
        </a:defRPr>
      </a:lvl9pPr>
    </p:titleStyle>
    <p:bodyStyle>
      <a:lvl1pPr marL="1588" indent="-1588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defRPr sz="2000">
          <a:solidFill>
            <a:srgbClr val="58595B"/>
          </a:solidFill>
          <a:latin typeface="+mn-lt"/>
          <a:ea typeface="+mn-ea"/>
          <a:cs typeface="Geneva" charset="0"/>
        </a:defRPr>
      </a:lvl1pPr>
      <a:lvl2pPr marL="631825" indent="-285750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─"/>
        <a:defRPr sz="2000">
          <a:solidFill>
            <a:srgbClr val="58595B"/>
          </a:solidFill>
          <a:latin typeface="+mn-lt"/>
          <a:ea typeface="+mn-ea"/>
        </a:defRPr>
      </a:lvl2pPr>
      <a:lvl3pPr marL="1165225" indent="-273050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─"/>
        <a:defRPr sz="2000">
          <a:solidFill>
            <a:srgbClr val="58595B"/>
          </a:solidFill>
          <a:latin typeface="+mn-lt"/>
          <a:ea typeface="+mn-ea"/>
        </a:defRPr>
      </a:lvl3pPr>
      <a:lvl4pPr marL="1619250" indent="-274638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─"/>
        <a:defRPr sz="2000">
          <a:solidFill>
            <a:srgbClr val="58595B"/>
          </a:solidFill>
          <a:latin typeface="+mn-lt"/>
          <a:ea typeface="+mn-ea"/>
        </a:defRPr>
      </a:lvl4pPr>
      <a:lvl5pPr marL="2149475" indent="-265113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─"/>
        <a:defRPr sz="2000">
          <a:solidFill>
            <a:srgbClr val="58595B"/>
          </a:solidFill>
          <a:latin typeface="+mn-lt"/>
          <a:ea typeface="+mn-ea"/>
        </a:defRPr>
      </a:lvl5pPr>
      <a:lvl6pPr marL="2606675" indent="-265113" algn="l" rtl="0" fontAlgn="base">
        <a:spcBef>
          <a:spcPct val="0"/>
        </a:spcBef>
        <a:spcAft>
          <a:spcPts val="600"/>
        </a:spcAft>
        <a:buFont typeface="Arial" charset="0"/>
        <a:buChar char="─"/>
        <a:defRPr sz="2000">
          <a:solidFill>
            <a:srgbClr val="58595B"/>
          </a:solidFill>
          <a:latin typeface="+mn-lt"/>
          <a:ea typeface="+mn-ea"/>
        </a:defRPr>
      </a:lvl6pPr>
      <a:lvl7pPr marL="3063875" indent="-265113" algn="l" rtl="0" fontAlgn="base">
        <a:spcBef>
          <a:spcPct val="0"/>
        </a:spcBef>
        <a:spcAft>
          <a:spcPts val="600"/>
        </a:spcAft>
        <a:buFont typeface="Arial" charset="0"/>
        <a:buChar char="─"/>
        <a:defRPr sz="2000">
          <a:solidFill>
            <a:srgbClr val="58595B"/>
          </a:solidFill>
          <a:latin typeface="+mn-lt"/>
          <a:ea typeface="+mn-ea"/>
        </a:defRPr>
      </a:lvl7pPr>
      <a:lvl8pPr marL="3521075" indent="-265113" algn="l" rtl="0" fontAlgn="base">
        <a:spcBef>
          <a:spcPct val="0"/>
        </a:spcBef>
        <a:spcAft>
          <a:spcPts val="600"/>
        </a:spcAft>
        <a:buFont typeface="Arial" charset="0"/>
        <a:buChar char="─"/>
        <a:defRPr sz="2000">
          <a:solidFill>
            <a:srgbClr val="58595B"/>
          </a:solidFill>
          <a:latin typeface="+mn-lt"/>
          <a:ea typeface="+mn-ea"/>
        </a:defRPr>
      </a:lvl8pPr>
      <a:lvl9pPr marL="3978275" indent="-265113" algn="l" rtl="0" fontAlgn="base">
        <a:spcBef>
          <a:spcPct val="0"/>
        </a:spcBef>
        <a:spcAft>
          <a:spcPts val="600"/>
        </a:spcAft>
        <a:buFont typeface="Arial" charset="0"/>
        <a:buChar char="─"/>
        <a:defRPr sz="2000">
          <a:solidFill>
            <a:srgbClr val="5859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97-2003_Worksheet1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131840" y="1340768"/>
            <a:ext cx="5760640" cy="2521074"/>
          </a:xfrm>
        </p:spPr>
        <p:txBody>
          <a:bodyPr/>
          <a:lstStyle/>
          <a:p>
            <a:r>
              <a:rPr lang="en-GB" sz="3600" dirty="0"/>
              <a:t>“</a:t>
            </a:r>
            <a:r>
              <a:rPr lang="en-GB" sz="3600" i="1" dirty="0"/>
              <a:t>We have fixed your </a:t>
            </a:r>
            <a:r>
              <a:rPr lang="en-GB" sz="3600" i="1" dirty="0" smtClean="0"/>
              <a:t>house </a:t>
            </a:r>
            <a:r>
              <a:rPr lang="en-GB" sz="3600" i="1" dirty="0"/>
              <a:t>now don’t Break it</a:t>
            </a:r>
            <a:r>
              <a:rPr lang="en-GB" sz="3600" dirty="0" smtClean="0"/>
              <a:t>”</a:t>
            </a:r>
            <a:br>
              <a:rPr lang="en-GB" sz="3600" dirty="0" smtClean="0"/>
            </a:br>
            <a:r>
              <a:rPr lang="en-GB" sz="3600" dirty="0"/>
              <a:t> </a:t>
            </a:r>
            <a:r>
              <a:rPr lang="en-GB" sz="3600" dirty="0" smtClean="0"/>
              <a:t> </a:t>
            </a:r>
            <a:endParaRPr lang="en-GB" sz="2000" dirty="0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4221163"/>
            <a:ext cx="5543550" cy="12954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b="1" dirty="0" smtClean="0">
                <a:solidFill>
                  <a:schemeClr val="bg2"/>
                </a:solidFill>
                <a:cs typeface="+mn-cs"/>
              </a:rPr>
              <a:t>Mark Burnett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altLang="en-US" b="1" dirty="0" smtClean="0">
                <a:solidFill>
                  <a:schemeClr val="bg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NHMF Conference</a:t>
            </a:r>
            <a:endParaRPr lang="en-US" b="1" dirty="0">
              <a:solidFill>
                <a:schemeClr val="bg2"/>
              </a:solidFill>
              <a:cs typeface="+mn-cs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b="1" dirty="0" smtClean="0">
                <a:solidFill>
                  <a:schemeClr val="bg2"/>
                </a:solidFill>
                <a:cs typeface="+mn-cs"/>
              </a:rPr>
              <a:t>January 2017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7795"/>
            <a:ext cx="253146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 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What is a Riverside MOT</a:t>
            </a:r>
            <a:r>
              <a:rPr lang="en-GB" dirty="0" smtClean="0"/>
              <a:t>? (cont).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390650" y="1125538"/>
            <a:ext cx="5526088" cy="4708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r>
              <a:rPr lang="en-GB" sz="2000" b="1" dirty="0"/>
              <a:t>Process </a:t>
            </a:r>
          </a:p>
          <a:p>
            <a:pPr algn="just" eaLnBrk="1" hangingPunct="1">
              <a:defRPr/>
            </a:pPr>
            <a:r>
              <a:rPr lang="en-GB" sz="2000" b="1" dirty="0"/>
              <a:t>	</a:t>
            </a:r>
            <a:r>
              <a:rPr lang="en-GB" sz="2000" dirty="0"/>
              <a:t>1)Define access &amp; no access 	   	   communications</a:t>
            </a:r>
          </a:p>
          <a:p>
            <a:pPr algn="just" eaLnBrk="1" hangingPunct="1">
              <a:defRPr/>
            </a:pPr>
            <a:r>
              <a:rPr lang="en-GB" sz="2000" dirty="0"/>
              <a:t>	2)Scope and define end to end MOT 	    model</a:t>
            </a:r>
          </a:p>
          <a:p>
            <a:pPr algn="just" eaLnBrk="1" hangingPunct="1">
              <a:defRPr/>
            </a:pPr>
            <a:r>
              <a:rPr lang="en-GB" sz="2000" dirty="0"/>
              <a:t>	3)Pre MOT repairs monitoring &amp; action 	    </a:t>
            </a:r>
            <a:r>
              <a:rPr lang="en-GB" sz="2000" dirty="0" smtClean="0"/>
              <a:t>model “Heatmap”.</a:t>
            </a:r>
            <a:endParaRPr lang="en-GB" sz="2000" dirty="0"/>
          </a:p>
          <a:p>
            <a:pPr algn="just" eaLnBrk="1" hangingPunct="1">
              <a:defRPr/>
            </a:pPr>
            <a:r>
              <a:rPr lang="en-GB" sz="2000" dirty="0"/>
              <a:t>	4)Post MOT repairs monitoring and 	    action model</a:t>
            </a:r>
          </a:p>
          <a:p>
            <a:pPr algn="just" eaLnBrk="1" hangingPunct="1">
              <a:defRPr/>
            </a:pPr>
            <a:endParaRPr lang="en-GB" sz="2000" dirty="0"/>
          </a:p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r>
              <a:rPr lang="en-GB" sz="2000" b="1" dirty="0"/>
              <a:t>Price </a:t>
            </a:r>
          </a:p>
          <a:p>
            <a:pPr algn="just" eaLnBrk="1" hangingPunct="1">
              <a:defRPr/>
            </a:pPr>
            <a:r>
              <a:rPr lang="en-GB" sz="2000" b="1" dirty="0"/>
              <a:t>	</a:t>
            </a:r>
            <a:r>
              <a:rPr lang="en-GB" sz="2000" dirty="0"/>
              <a:t>1)Analyse and model data to define 	   cost saving model</a:t>
            </a:r>
          </a:p>
          <a:p>
            <a:pPr algn="just" eaLnBrk="1" hangingPunct="1">
              <a:defRPr/>
            </a:pPr>
            <a:r>
              <a:rPr lang="en-GB" sz="2000" dirty="0"/>
              <a:t>	</a:t>
            </a:r>
          </a:p>
          <a:p>
            <a:pPr algn="just" eaLnBrk="1" hangingPunct="1">
              <a:defRPr/>
            </a:pPr>
            <a:r>
              <a:rPr lang="en-GB" sz="2000" b="1" dirty="0"/>
              <a:t>  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153893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purpose of the MOT?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2" y="1412776"/>
            <a:ext cx="7704335" cy="374441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Reduce responsive demand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Be proactive for our </a:t>
            </a:r>
            <a:r>
              <a:rPr lang="en-GB" sz="2000" dirty="0" smtClean="0"/>
              <a:t>residents (repairs is a failure demand driven industry)</a:t>
            </a:r>
            <a:endParaRPr lang="en-GB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Maximise our </a:t>
            </a:r>
            <a:r>
              <a:rPr lang="en-GB" sz="2000" dirty="0" smtClean="0"/>
              <a:t>productivity (batching repairs by street / neighbourhood)</a:t>
            </a:r>
            <a:endParaRPr lang="en-GB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Get to know our </a:t>
            </a:r>
            <a:r>
              <a:rPr lang="en-GB" sz="2000" dirty="0" smtClean="0"/>
              <a:t>assets (aiming for 100% SCD information)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Deal with Section 11 and Section 82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Get to know our residents (pick up on vulnerability/ sustain tenancies)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FF0000"/>
                </a:solidFill>
              </a:rPr>
              <a:t>Culture change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00392" y="1485304"/>
            <a:ext cx="586408" cy="367188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2499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14339" name="Chart 2"/>
          <p:cNvGraphicFramePr>
            <a:graphicFrameLocks/>
          </p:cNvGraphicFramePr>
          <p:nvPr/>
        </p:nvGraphicFramePr>
        <p:xfrm>
          <a:off x="1712913" y="2009775"/>
          <a:ext cx="5356225" cy="330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5358848" imgH="3304318" progId="Excel.Chart.8">
                  <p:embed/>
                </p:oleObj>
              </mc:Choice>
              <mc:Fallback>
                <p:oleObj r:id="rId4" imgW="5358848" imgH="330431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2009775"/>
                        <a:ext cx="5356225" cy="330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187450" y="260350"/>
            <a:ext cx="6769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ts val="600"/>
              </a:spcAft>
              <a:buFont typeface="Arial" panose="020B0604020202020204" pitchFamily="34" charset="0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─"/>
              <a:defRPr sz="2000">
                <a:solidFill>
                  <a:srgbClr val="58595B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</a:pPr>
            <a:r>
              <a:rPr lang="en-GB" altLang="en-US" sz="1600" b="1" i="1" dirty="0">
                <a:solidFill>
                  <a:schemeClr val="tx1"/>
                </a:solidFill>
              </a:rPr>
              <a:t>E.g.</a:t>
            </a:r>
            <a:r>
              <a:rPr lang="en-GB" altLang="en-US" sz="1600" dirty="0">
                <a:solidFill>
                  <a:schemeClr val="tx1"/>
                </a:solidFill>
              </a:rPr>
              <a:t>; upon reviewing the repair history for the past 4 years for 2 properties, the following is highlighted;</a:t>
            </a:r>
          </a:p>
          <a:p>
            <a:pPr eaLnBrk="1" hangingPunct="1">
              <a:spcAft>
                <a:spcPct val="0"/>
              </a:spcAft>
              <a:buFontTx/>
              <a:buNone/>
            </a:pPr>
            <a:r>
              <a:rPr lang="en-GB" altLang="en-US" sz="1600" dirty="0">
                <a:solidFill>
                  <a:schemeClr val="tx1"/>
                </a:solidFill>
              </a:rPr>
              <a:t>12 Smith Street has a constant stream of repairs each year;</a:t>
            </a:r>
          </a:p>
          <a:p>
            <a:pPr eaLnBrk="1" hangingPunct="1">
              <a:spcAft>
                <a:spcPct val="0"/>
              </a:spcAft>
              <a:buFontTx/>
              <a:buNone/>
            </a:pPr>
            <a:r>
              <a:rPr lang="en-GB" altLang="en-US" sz="1600" dirty="0">
                <a:solidFill>
                  <a:schemeClr val="tx1"/>
                </a:solidFill>
              </a:rPr>
              <a:t>10 Smith Street has a high number of repairs one year and minimal/zero repairs for the remainder.</a:t>
            </a:r>
          </a:p>
        </p:txBody>
      </p:sp>
    </p:spTree>
    <p:extLst>
      <p:ext uri="{BB962C8B-B14F-4D97-AF65-F5344CB8AC3E}">
        <p14:creationId xmlns:p14="http://schemas.microsoft.com/office/powerpoint/2010/main" val="38226854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080746" y="2047132"/>
            <a:ext cx="5156346" cy="3890849"/>
            <a:chOff x="30" y="228"/>
            <a:chExt cx="5676" cy="4095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68" y="300"/>
              <a:ext cx="5534" cy="3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68" y="228"/>
              <a:ext cx="5534" cy="1441"/>
              <a:chOff x="68" y="228"/>
              <a:chExt cx="5534" cy="1441"/>
            </a:xfrm>
          </p:grpSpPr>
          <p:sp>
            <p:nvSpPr>
              <p:cNvPr id="21217" name="Line 5"/>
              <p:cNvSpPr>
                <a:spLocks noChangeShapeType="1"/>
              </p:cNvSpPr>
              <p:nvPr/>
            </p:nvSpPr>
            <p:spPr bwMode="auto">
              <a:xfrm>
                <a:off x="720" y="228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8" name="Rectangle 6"/>
              <p:cNvSpPr>
                <a:spLocks noChangeArrowheads="1"/>
              </p:cNvSpPr>
              <p:nvPr/>
            </p:nvSpPr>
            <p:spPr bwMode="auto">
              <a:xfrm>
                <a:off x="720" y="228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9" name="Line 7"/>
              <p:cNvSpPr>
                <a:spLocks noChangeShapeType="1"/>
              </p:cNvSpPr>
              <p:nvPr/>
            </p:nvSpPr>
            <p:spPr bwMode="auto">
              <a:xfrm>
                <a:off x="720" y="23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0" name="Rectangle 8"/>
              <p:cNvSpPr>
                <a:spLocks noChangeArrowheads="1"/>
              </p:cNvSpPr>
              <p:nvPr/>
            </p:nvSpPr>
            <p:spPr bwMode="auto">
              <a:xfrm>
                <a:off x="720" y="232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1" name="Line 9"/>
              <p:cNvSpPr>
                <a:spLocks noChangeShapeType="1"/>
              </p:cNvSpPr>
              <p:nvPr/>
            </p:nvSpPr>
            <p:spPr bwMode="auto">
              <a:xfrm>
                <a:off x="720" y="23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2" name="Rectangle 10"/>
              <p:cNvSpPr>
                <a:spLocks noChangeArrowheads="1"/>
              </p:cNvSpPr>
              <p:nvPr/>
            </p:nvSpPr>
            <p:spPr bwMode="auto">
              <a:xfrm>
                <a:off x="720" y="236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3" name="Line 11"/>
              <p:cNvSpPr>
                <a:spLocks noChangeShapeType="1"/>
              </p:cNvSpPr>
              <p:nvPr/>
            </p:nvSpPr>
            <p:spPr bwMode="auto">
              <a:xfrm>
                <a:off x="720" y="239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4" name="Rectangle 12"/>
              <p:cNvSpPr>
                <a:spLocks noChangeArrowheads="1"/>
              </p:cNvSpPr>
              <p:nvPr/>
            </p:nvSpPr>
            <p:spPr bwMode="auto">
              <a:xfrm>
                <a:off x="720" y="239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5" name="Line 13"/>
              <p:cNvSpPr>
                <a:spLocks noChangeShapeType="1"/>
              </p:cNvSpPr>
              <p:nvPr/>
            </p:nvSpPr>
            <p:spPr bwMode="auto">
              <a:xfrm>
                <a:off x="720" y="243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6" name="Rectangle 14"/>
              <p:cNvSpPr>
                <a:spLocks noChangeArrowheads="1"/>
              </p:cNvSpPr>
              <p:nvPr/>
            </p:nvSpPr>
            <p:spPr bwMode="auto">
              <a:xfrm>
                <a:off x="720" y="243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7" name="Rectangle 15"/>
              <p:cNvSpPr>
                <a:spLocks noChangeArrowheads="1"/>
              </p:cNvSpPr>
              <p:nvPr/>
            </p:nvSpPr>
            <p:spPr bwMode="auto">
              <a:xfrm>
                <a:off x="68" y="300"/>
                <a:ext cx="5534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8" name="Line 16"/>
              <p:cNvSpPr>
                <a:spLocks noChangeShapeType="1"/>
              </p:cNvSpPr>
              <p:nvPr/>
            </p:nvSpPr>
            <p:spPr bwMode="auto">
              <a:xfrm>
                <a:off x="720" y="30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29" name="Rectangle 17"/>
              <p:cNvSpPr>
                <a:spLocks noChangeArrowheads="1"/>
              </p:cNvSpPr>
              <p:nvPr/>
            </p:nvSpPr>
            <p:spPr bwMode="auto">
              <a:xfrm>
                <a:off x="720" y="304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0" name="Line 18"/>
              <p:cNvSpPr>
                <a:spLocks noChangeShapeType="1"/>
              </p:cNvSpPr>
              <p:nvPr/>
            </p:nvSpPr>
            <p:spPr bwMode="auto">
              <a:xfrm>
                <a:off x="720" y="30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1" name="Rectangle 19"/>
              <p:cNvSpPr>
                <a:spLocks noChangeArrowheads="1"/>
              </p:cNvSpPr>
              <p:nvPr/>
            </p:nvSpPr>
            <p:spPr bwMode="auto">
              <a:xfrm>
                <a:off x="720" y="308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2" name="Line 20"/>
              <p:cNvSpPr>
                <a:spLocks noChangeShapeType="1"/>
              </p:cNvSpPr>
              <p:nvPr/>
            </p:nvSpPr>
            <p:spPr bwMode="auto">
              <a:xfrm>
                <a:off x="720" y="31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3" name="Rectangle 21"/>
              <p:cNvSpPr>
                <a:spLocks noChangeArrowheads="1"/>
              </p:cNvSpPr>
              <p:nvPr/>
            </p:nvSpPr>
            <p:spPr bwMode="auto">
              <a:xfrm>
                <a:off x="720" y="311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4" name="Line 22"/>
              <p:cNvSpPr>
                <a:spLocks noChangeShapeType="1"/>
              </p:cNvSpPr>
              <p:nvPr/>
            </p:nvSpPr>
            <p:spPr bwMode="auto">
              <a:xfrm>
                <a:off x="720" y="315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5" name="Rectangle 23"/>
              <p:cNvSpPr>
                <a:spLocks noChangeArrowheads="1"/>
              </p:cNvSpPr>
              <p:nvPr/>
            </p:nvSpPr>
            <p:spPr bwMode="auto">
              <a:xfrm>
                <a:off x="720" y="315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6" name="Line 24"/>
              <p:cNvSpPr>
                <a:spLocks noChangeShapeType="1"/>
              </p:cNvSpPr>
              <p:nvPr/>
            </p:nvSpPr>
            <p:spPr bwMode="auto">
              <a:xfrm>
                <a:off x="720" y="319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7" name="Rectangle 25"/>
              <p:cNvSpPr>
                <a:spLocks noChangeArrowheads="1"/>
              </p:cNvSpPr>
              <p:nvPr/>
            </p:nvSpPr>
            <p:spPr bwMode="auto">
              <a:xfrm>
                <a:off x="720" y="319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8" name="Rectangle 26"/>
              <p:cNvSpPr>
                <a:spLocks noChangeArrowheads="1"/>
              </p:cNvSpPr>
              <p:nvPr/>
            </p:nvSpPr>
            <p:spPr bwMode="auto">
              <a:xfrm>
                <a:off x="68" y="376"/>
                <a:ext cx="5534" cy="7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39" name="Line 27"/>
              <p:cNvSpPr>
                <a:spLocks noChangeShapeType="1"/>
              </p:cNvSpPr>
              <p:nvPr/>
            </p:nvSpPr>
            <p:spPr bwMode="auto">
              <a:xfrm>
                <a:off x="720" y="38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0" name="Rectangle 28"/>
              <p:cNvSpPr>
                <a:spLocks noChangeArrowheads="1"/>
              </p:cNvSpPr>
              <p:nvPr/>
            </p:nvSpPr>
            <p:spPr bwMode="auto">
              <a:xfrm>
                <a:off x="720" y="380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1" name="Line 29"/>
              <p:cNvSpPr>
                <a:spLocks noChangeShapeType="1"/>
              </p:cNvSpPr>
              <p:nvPr/>
            </p:nvSpPr>
            <p:spPr bwMode="auto">
              <a:xfrm>
                <a:off x="720" y="38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2" name="Rectangle 30"/>
              <p:cNvSpPr>
                <a:spLocks noChangeArrowheads="1"/>
              </p:cNvSpPr>
              <p:nvPr/>
            </p:nvSpPr>
            <p:spPr bwMode="auto">
              <a:xfrm>
                <a:off x="720" y="383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3" name="Line 31"/>
              <p:cNvSpPr>
                <a:spLocks noChangeShapeType="1"/>
              </p:cNvSpPr>
              <p:nvPr/>
            </p:nvSpPr>
            <p:spPr bwMode="auto">
              <a:xfrm>
                <a:off x="720" y="38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4" name="Rectangle 32"/>
              <p:cNvSpPr>
                <a:spLocks noChangeArrowheads="1"/>
              </p:cNvSpPr>
              <p:nvPr/>
            </p:nvSpPr>
            <p:spPr bwMode="auto">
              <a:xfrm>
                <a:off x="720" y="387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5" name="Line 33"/>
              <p:cNvSpPr>
                <a:spLocks noChangeShapeType="1"/>
              </p:cNvSpPr>
              <p:nvPr/>
            </p:nvSpPr>
            <p:spPr bwMode="auto">
              <a:xfrm>
                <a:off x="720" y="391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6" name="Rectangle 34"/>
              <p:cNvSpPr>
                <a:spLocks noChangeArrowheads="1"/>
              </p:cNvSpPr>
              <p:nvPr/>
            </p:nvSpPr>
            <p:spPr bwMode="auto">
              <a:xfrm>
                <a:off x="720" y="391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7" name="Line 35"/>
              <p:cNvSpPr>
                <a:spLocks noChangeShapeType="1"/>
              </p:cNvSpPr>
              <p:nvPr/>
            </p:nvSpPr>
            <p:spPr bwMode="auto">
              <a:xfrm>
                <a:off x="720" y="39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8" name="Rectangle 36"/>
              <p:cNvSpPr>
                <a:spLocks noChangeArrowheads="1"/>
              </p:cNvSpPr>
              <p:nvPr/>
            </p:nvSpPr>
            <p:spPr bwMode="auto">
              <a:xfrm>
                <a:off x="720" y="395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49" name="Rectangle 37"/>
              <p:cNvSpPr>
                <a:spLocks noChangeArrowheads="1"/>
              </p:cNvSpPr>
              <p:nvPr/>
            </p:nvSpPr>
            <p:spPr bwMode="auto">
              <a:xfrm>
                <a:off x="68" y="452"/>
                <a:ext cx="5534" cy="7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0" name="Line 38"/>
              <p:cNvSpPr>
                <a:spLocks noChangeShapeType="1"/>
              </p:cNvSpPr>
              <p:nvPr/>
            </p:nvSpPr>
            <p:spPr bwMode="auto">
              <a:xfrm>
                <a:off x="720" y="45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1" name="Rectangle 39"/>
              <p:cNvSpPr>
                <a:spLocks noChangeArrowheads="1"/>
              </p:cNvSpPr>
              <p:nvPr/>
            </p:nvSpPr>
            <p:spPr bwMode="auto">
              <a:xfrm>
                <a:off x="720" y="455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2" name="Line 40"/>
              <p:cNvSpPr>
                <a:spLocks noChangeShapeType="1"/>
              </p:cNvSpPr>
              <p:nvPr/>
            </p:nvSpPr>
            <p:spPr bwMode="auto">
              <a:xfrm>
                <a:off x="720" y="459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3" name="Rectangle 41"/>
              <p:cNvSpPr>
                <a:spLocks noChangeArrowheads="1"/>
              </p:cNvSpPr>
              <p:nvPr/>
            </p:nvSpPr>
            <p:spPr bwMode="auto">
              <a:xfrm>
                <a:off x="720" y="459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4" name="Line 42"/>
              <p:cNvSpPr>
                <a:spLocks noChangeShapeType="1"/>
              </p:cNvSpPr>
              <p:nvPr/>
            </p:nvSpPr>
            <p:spPr bwMode="auto">
              <a:xfrm>
                <a:off x="720" y="46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5" name="Rectangle 43"/>
              <p:cNvSpPr>
                <a:spLocks noChangeArrowheads="1"/>
              </p:cNvSpPr>
              <p:nvPr/>
            </p:nvSpPr>
            <p:spPr bwMode="auto">
              <a:xfrm>
                <a:off x="720" y="463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6" name="Line 44"/>
              <p:cNvSpPr>
                <a:spLocks noChangeShapeType="1"/>
              </p:cNvSpPr>
              <p:nvPr/>
            </p:nvSpPr>
            <p:spPr bwMode="auto">
              <a:xfrm>
                <a:off x="720" y="46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7" name="Rectangle 45"/>
              <p:cNvSpPr>
                <a:spLocks noChangeArrowheads="1"/>
              </p:cNvSpPr>
              <p:nvPr/>
            </p:nvSpPr>
            <p:spPr bwMode="auto">
              <a:xfrm>
                <a:off x="720" y="467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8" name="Line 46"/>
              <p:cNvSpPr>
                <a:spLocks noChangeShapeType="1"/>
              </p:cNvSpPr>
              <p:nvPr/>
            </p:nvSpPr>
            <p:spPr bwMode="auto">
              <a:xfrm>
                <a:off x="720" y="47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59" name="Rectangle 47"/>
              <p:cNvSpPr>
                <a:spLocks noChangeArrowheads="1"/>
              </p:cNvSpPr>
              <p:nvPr/>
            </p:nvSpPr>
            <p:spPr bwMode="auto">
              <a:xfrm>
                <a:off x="720" y="471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0" name="Rectangle 48"/>
              <p:cNvSpPr>
                <a:spLocks noChangeArrowheads="1"/>
              </p:cNvSpPr>
              <p:nvPr/>
            </p:nvSpPr>
            <p:spPr bwMode="auto">
              <a:xfrm>
                <a:off x="68" y="527"/>
                <a:ext cx="5534" cy="8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1" name="Line 49"/>
              <p:cNvSpPr>
                <a:spLocks noChangeShapeType="1"/>
              </p:cNvSpPr>
              <p:nvPr/>
            </p:nvSpPr>
            <p:spPr bwMode="auto">
              <a:xfrm>
                <a:off x="720" y="531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2" name="Rectangle 50"/>
              <p:cNvSpPr>
                <a:spLocks noChangeArrowheads="1"/>
              </p:cNvSpPr>
              <p:nvPr/>
            </p:nvSpPr>
            <p:spPr bwMode="auto">
              <a:xfrm>
                <a:off x="720" y="531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3" name="Line 51"/>
              <p:cNvSpPr>
                <a:spLocks noChangeShapeType="1"/>
              </p:cNvSpPr>
              <p:nvPr/>
            </p:nvSpPr>
            <p:spPr bwMode="auto">
              <a:xfrm>
                <a:off x="720" y="53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4" name="Rectangle 52"/>
              <p:cNvSpPr>
                <a:spLocks noChangeArrowheads="1"/>
              </p:cNvSpPr>
              <p:nvPr/>
            </p:nvSpPr>
            <p:spPr bwMode="auto">
              <a:xfrm>
                <a:off x="720" y="535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5" name="Line 53"/>
              <p:cNvSpPr>
                <a:spLocks noChangeShapeType="1"/>
              </p:cNvSpPr>
              <p:nvPr/>
            </p:nvSpPr>
            <p:spPr bwMode="auto">
              <a:xfrm>
                <a:off x="720" y="53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6" name="Rectangle 54"/>
              <p:cNvSpPr>
                <a:spLocks noChangeArrowheads="1"/>
              </p:cNvSpPr>
              <p:nvPr/>
            </p:nvSpPr>
            <p:spPr bwMode="auto">
              <a:xfrm>
                <a:off x="720" y="539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7" name="Line 55"/>
              <p:cNvSpPr>
                <a:spLocks noChangeShapeType="1"/>
              </p:cNvSpPr>
              <p:nvPr/>
            </p:nvSpPr>
            <p:spPr bwMode="auto">
              <a:xfrm>
                <a:off x="720" y="54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8" name="Rectangle 56"/>
              <p:cNvSpPr>
                <a:spLocks noChangeArrowheads="1"/>
              </p:cNvSpPr>
              <p:nvPr/>
            </p:nvSpPr>
            <p:spPr bwMode="auto">
              <a:xfrm>
                <a:off x="720" y="543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69" name="Line 57"/>
              <p:cNvSpPr>
                <a:spLocks noChangeShapeType="1"/>
              </p:cNvSpPr>
              <p:nvPr/>
            </p:nvSpPr>
            <p:spPr bwMode="auto">
              <a:xfrm>
                <a:off x="720" y="54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0" name="Rectangle 58"/>
              <p:cNvSpPr>
                <a:spLocks noChangeArrowheads="1"/>
              </p:cNvSpPr>
              <p:nvPr/>
            </p:nvSpPr>
            <p:spPr bwMode="auto">
              <a:xfrm>
                <a:off x="720" y="546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1" name="Rectangle 59"/>
              <p:cNvSpPr>
                <a:spLocks noChangeArrowheads="1"/>
              </p:cNvSpPr>
              <p:nvPr/>
            </p:nvSpPr>
            <p:spPr bwMode="auto">
              <a:xfrm>
                <a:off x="68" y="603"/>
                <a:ext cx="5534" cy="80"/>
              </a:xfrm>
              <a:prstGeom prst="rect">
                <a:avLst/>
              </a:prstGeom>
              <a:solidFill>
                <a:srgbClr val="8DB4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2" name="Line 60"/>
              <p:cNvSpPr>
                <a:spLocks noChangeShapeType="1"/>
              </p:cNvSpPr>
              <p:nvPr/>
            </p:nvSpPr>
            <p:spPr bwMode="auto">
              <a:xfrm>
                <a:off x="720" y="607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3" name="Rectangle 61"/>
              <p:cNvSpPr>
                <a:spLocks noChangeArrowheads="1"/>
              </p:cNvSpPr>
              <p:nvPr/>
            </p:nvSpPr>
            <p:spPr bwMode="auto">
              <a:xfrm>
                <a:off x="720" y="607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4" name="Line 62"/>
              <p:cNvSpPr>
                <a:spLocks noChangeShapeType="1"/>
              </p:cNvSpPr>
              <p:nvPr/>
            </p:nvSpPr>
            <p:spPr bwMode="auto">
              <a:xfrm>
                <a:off x="720" y="611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5" name="Rectangle 63"/>
              <p:cNvSpPr>
                <a:spLocks noChangeArrowheads="1"/>
              </p:cNvSpPr>
              <p:nvPr/>
            </p:nvSpPr>
            <p:spPr bwMode="auto">
              <a:xfrm>
                <a:off x="720" y="611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6" name="Line 64"/>
              <p:cNvSpPr>
                <a:spLocks noChangeShapeType="1"/>
              </p:cNvSpPr>
              <p:nvPr/>
            </p:nvSpPr>
            <p:spPr bwMode="auto">
              <a:xfrm>
                <a:off x="720" y="61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7" name="Rectangle 65"/>
              <p:cNvSpPr>
                <a:spLocks noChangeArrowheads="1"/>
              </p:cNvSpPr>
              <p:nvPr/>
            </p:nvSpPr>
            <p:spPr bwMode="auto">
              <a:xfrm>
                <a:off x="720" y="615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8" name="Line 66"/>
              <p:cNvSpPr>
                <a:spLocks noChangeShapeType="1"/>
              </p:cNvSpPr>
              <p:nvPr/>
            </p:nvSpPr>
            <p:spPr bwMode="auto">
              <a:xfrm>
                <a:off x="720" y="61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79" name="Rectangle 67"/>
              <p:cNvSpPr>
                <a:spLocks noChangeArrowheads="1"/>
              </p:cNvSpPr>
              <p:nvPr/>
            </p:nvSpPr>
            <p:spPr bwMode="auto">
              <a:xfrm>
                <a:off x="720" y="618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0" name="Line 68"/>
              <p:cNvSpPr>
                <a:spLocks noChangeShapeType="1"/>
              </p:cNvSpPr>
              <p:nvPr/>
            </p:nvSpPr>
            <p:spPr bwMode="auto">
              <a:xfrm>
                <a:off x="720" y="622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1" name="Rectangle 69"/>
              <p:cNvSpPr>
                <a:spLocks noChangeArrowheads="1"/>
              </p:cNvSpPr>
              <p:nvPr/>
            </p:nvSpPr>
            <p:spPr bwMode="auto">
              <a:xfrm>
                <a:off x="720" y="622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2" name="Rectangle 70"/>
              <p:cNvSpPr>
                <a:spLocks noChangeArrowheads="1"/>
              </p:cNvSpPr>
              <p:nvPr/>
            </p:nvSpPr>
            <p:spPr bwMode="auto">
              <a:xfrm>
                <a:off x="68" y="679"/>
                <a:ext cx="5534" cy="80"/>
              </a:xfrm>
              <a:prstGeom prst="rect">
                <a:avLst/>
              </a:prstGeom>
              <a:solidFill>
                <a:srgbClr val="8DB4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3" name="Line 71"/>
              <p:cNvSpPr>
                <a:spLocks noChangeShapeType="1"/>
              </p:cNvSpPr>
              <p:nvPr/>
            </p:nvSpPr>
            <p:spPr bwMode="auto">
              <a:xfrm>
                <a:off x="720" y="683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4" name="Rectangle 72"/>
              <p:cNvSpPr>
                <a:spLocks noChangeArrowheads="1"/>
              </p:cNvSpPr>
              <p:nvPr/>
            </p:nvSpPr>
            <p:spPr bwMode="auto">
              <a:xfrm>
                <a:off x="720" y="683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5" name="Line 73"/>
              <p:cNvSpPr>
                <a:spLocks noChangeShapeType="1"/>
              </p:cNvSpPr>
              <p:nvPr/>
            </p:nvSpPr>
            <p:spPr bwMode="auto">
              <a:xfrm>
                <a:off x="720" y="68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6" name="Rectangle 74"/>
              <p:cNvSpPr>
                <a:spLocks noChangeArrowheads="1"/>
              </p:cNvSpPr>
              <p:nvPr/>
            </p:nvSpPr>
            <p:spPr bwMode="auto">
              <a:xfrm>
                <a:off x="720" y="687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7" name="Line 75"/>
              <p:cNvSpPr>
                <a:spLocks noChangeShapeType="1"/>
              </p:cNvSpPr>
              <p:nvPr/>
            </p:nvSpPr>
            <p:spPr bwMode="auto">
              <a:xfrm>
                <a:off x="720" y="69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8" name="Rectangle 76"/>
              <p:cNvSpPr>
                <a:spLocks noChangeArrowheads="1"/>
              </p:cNvSpPr>
              <p:nvPr/>
            </p:nvSpPr>
            <p:spPr bwMode="auto">
              <a:xfrm>
                <a:off x="720" y="691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89" name="Line 77"/>
              <p:cNvSpPr>
                <a:spLocks noChangeShapeType="1"/>
              </p:cNvSpPr>
              <p:nvPr/>
            </p:nvSpPr>
            <p:spPr bwMode="auto">
              <a:xfrm>
                <a:off x="720" y="694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0" name="Rectangle 78"/>
              <p:cNvSpPr>
                <a:spLocks noChangeArrowheads="1"/>
              </p:cNvSpPr>
              <p:nvPr/>
            </p:nvSpPr>
            <p:spPr bwMode="auto">
              <a:xfrm>
                <a:off x="720" y="694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1" name="Line 79"/>
              <p:cNvSpPr>
                <a:spLocks noChangeShapeType="1"/>
              </p:cNvSpPr>
              <p:nvPr/>
            </p:nvSpPr>
            <p:spPr bwMode="auto">
              <a:xfrm>
                <a:off x="720" y="69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2" name="Rectangle 80"/>
              <p:cNvSpPr>
                <a:spLocks noChangeArrowheads="1"/>
              </p:cNvSpPr>
              <p:nvPr/>
            </p:nvSpPr>
            <p:spPr bwMode="auto">
              <a:xfrm>
                <a:off x="720" y="698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3" name="Rectangle 81"/>
              <p:cNvSpPr>
                <a:spLocks noChangeArrowheads="1"/>
              </p:cNvSpPr>
              <p:nvPr/>
            </p:nvSpPr>
            <p:spPr bwMode="auto">
              <a:xfrm>
                <a:off x="68" y="755"/>
                <a:ext cx="5534" cy="80"/>
              </a:xfrm>
              <a:prstGeom prst="rect">
                <a:avLst/>
              </a:prstGeom>
              <a:solidFill>
                <a:srgbClr val="8DB4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4" name="Line 82"/>
              <p:cNvSpPr>
                <a:spLocks noChangeShapeType="1"/>
              </p:cNvSpPr>
              <p:nvPr/>
            </p:nvSpPr>
            <p:spPr bwMode="auto">
              <a:xfrm>
                <a:off x="720" y="75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5" name="Rectangle 83"/>
              <p:cNvSpPr>
                <a:spLocks noChangeArrowheads="1"/>
              </p:cNvSpPr>
              <p:nvPr/>
            </p:nvSpPr>
            <p:spPr bwMode="auto">
              <a:xfrm>
                <a:off x="720" y="759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6" name="Line 84"/>
              <p:cNvSpPr>
                <a:spLocks noChangeShapeType="1"/>
              </p:cNvSpPr>
              <p:nvPr/>
            </p:nvSpPr>
            <p:spPr bwMode="auto">
              <a:xfrm>
                <a:off x="720" y="76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7" name="Rectangle 85"/>
              <p:cNvSpPr>
                <a:spLocks noChangeArrowheads="1"/>
              </p:cNvSpPr>
              <p:nvPr/>
            </p:nvSpPr>
            <p:spPr bwMode="auto">
              <a:xfrm>
                <a:off x="720" y="763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8" name="Line 86"/>
              <p:cNvSpPr>
                <a:spLocks noChangeShapeType="1"/>
              </p:cNvSpPr>
              <p:nvPr/>
            </p:nvSpPr>
            <p:spPr bwMode="auto">
              <a:xfrm>
                <a:off x="720" y="76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99" name="Rectangle 87"/>
              <p:cNvSpPr>
                <a:spLocks noChangeArrowheads="1"/>
              </p:cNvSpPr>
              <p:nvPr/>
            </p:nvSpPr>
            <p:spPr bwMode="auto">
              <a:xfrm>
                <a:off x="720" y="766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0" name="Line 88"/>
              <p:cNvSpPr>
                <a:spLocks noChangeShapeType="1"/>
              </p:cNvSpPr>
              <p:nvPr/>
            </p:nvSpPr>
            <p:spPr bwMode="auto">
              <a:xfrm>
                <a:off x="720" y="770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1" name="Rectangle 89"/>
              <p:cNvSpPr>
                <a:spLocks noChangeArrowheads="1"/>
              </p:cNvSpPr>
              <p:nvPr/>
            </p:nvSpPr>
            <p:spPr bwMode="auto">
              <a:xfrm>
                <a:off x="720" y="770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2" name="Line 90"/>
              <p:cNvSpPr>
                <a:spLocks noChangeShapeType="1"/>
              </p:cNvSpPr>
              <p:nvPr/>
            </p:nvSpPr>
            <p:spPr bwMode="auto">
              <a:xfrm>
                <a:off x="720" y="77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3" name="Rectangle 91"/>
              <p:cNvSpPr>
                <a:spLocks noChangeArrowheads="1"/>
              </p:cNvSpPr>
              <p:nvPr/>
            </p:nvSpPr>
            <p:spPr bwMode="auto">
              <a:xfrm>
                <a:off x="720" y="774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4" name="Rectangle 92"/>
              <p:cNvSpPr>
                <a:spLocks noChangeArrowheads="1"/>
              </p:cNvSpPr>
              <p:nvPr/>
            </p:nvSpPr>
            <p:spPr bwMode="auto">
              <a:xfrm>
                <a:off x="68" y="831"/>
                <a:ext cx="5534" cy="79"/>
              </a:xfrm>
              <a:prstGeom prst="rect">
                <a:avLst/>
              </a:prstGeom>
              <a:solidFill>
                <a:srgbClr val="8DB4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5" name="Line 93"/>
              <p:cNvSpPr>
                <a:spLocks noChangeShapeType="1"/>
              </p:cNvSpPr>
              <p:nvPr/>
            </p:nvSpPr>
            <p:spPr bwMode="auto">
              <a:xfrm>
                <a:off x="720" y="83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6" name="Rectangle 94"/>
              <p:cNvSpPr>
                <a:spLocks noChangeArrowheads="1"/>
              </p:cNvSpPr>
              <p:nvPr/>
            </p:nvSpPr>
            <p:spPr bwMode="auto">
              <a:xfrm>
                <a:off x="720" y="835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7" name="Line 95"/>
              <p:cNvSpPr>
                <a:spLocks noChangeShapeType="1"/>
              </p:cNvSpPr>
              <p:nvPr/>
            </p:nvSpPr>
            <p:spPr bwMode="auto">
              <a:xfrm>
                <a:off x="720" y="83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8" name="Rectangle 96"/>
              <p:cNvSpPr>
                <a:spLocks noChangeArrowheads="1"/>
              </p:cNvSpPr>
              <p:nvPr/>
            </p:nvSpPr>
            <p:spPr bwMode="auto">
              <a:xfrm>
                <a:off x="720" y="838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09" name="Line 97"/>
              <p:cNvSpPr>
                <a:spLocks noChangeShapeType="1"/>
              </p:cNvSpPr>
              <p:nvPr/>
            </p:nvSpPr>
            <p:spPr bwMode="auto">
              <a:xfrm>
                <a:off x="720" y="842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0" name="Rectangle 98"/>
              <p:cNvSpPr>
                <a:spLocks noChangeArrowheads="1"/>
              </p:cNvSpPr>
              <p:nvPr/>
            </p:nvSpPr>
            <p:spPr bwMode="auto">
              <a:xfrm>
                <a:off x="720" y="842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1" name="Line 99"/>
              <p:cNvSpPr>
                <a:spLocks noChangeShapeType="1"/>
              </p:cNvSpPr>
              <p:nvPr/>
            </p:nvSpPr>
            <p:spPr bwMode="auto">
              <a:xfrm>
                <a:off x="720" y="84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2" name="Rectangle 100"/>
              <p:cNvSpPr>
                <a:spLocks noChangeArrowheads="1"/>
              </p:cNvSpPr>
              <p:nvPr/>
            </p:nvSpPr>
            <p:spPr bwMode="auto">
              <a:xfrm>
                <a:off x="720" y="846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3" name="Line 101"/>
              <p:cNvSpPr>
                <a:spLocks noChangeShapeType="1"/>
              </p:cNvSpPr>
              <p:nvPr/>
            </p:nvSpPr>
            <p:spPr bwMode="auto">
              <a:xfrm>
                <a:off x="720" y="850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4" name="Rectangle 102"/>
              <p:cNvSpPr>
                <a:spLocks noChangeArrowheads="1"/>
              </p:cNvSpPr>
              <p:nvPr/>
            </p:nvSpPr>
            <p:spPr bwMode="auto">
              <a:xfrm>
                <a:off x="720" y="850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5" name="Rectangle 103"/>
              <p:cNvSpPr>
                <a:spLocks noChangeArrowheads="1"/>
              </p:cNvSpPr>
              <p:nvPr/>
            </p:nvSpPr>
            <p:spPr bwMode="auto">
              <a:xfrm>
                <a:off x="68" y="907"/>
                <a:ext cx="5534" cy="7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6" name="Line 104"/>
              <p:cNvSpPr>
                <a:spLocks noChangeShapeType="1"/>
              </p:cNvSpPr>
              <p:nvPr/>
            </p:nvSpPr>
            <p:spPr bwMode="auto">
              <a:xfrm>
                <a:off x="720" y="91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7" name="Rectangle 105"/>
              <p:cNvSpPr>
                <a:spLocks noChangeArrowheads="1"/>
              </p:cNvSpPr>
              <p:nvPr/>
            </p:nvSpPr>
            <p:spPr bwMode="auto">
              <a:xfrm>
                <a:off x="720" y="910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8" name="Line 106"/>
              <p:cNvSpPr>
                <a:spLocks noChangeShapeType="1"/>
              </p:cNvSpPr>
              <p:nvPr/>
            </p:nvSpPr>
            <p:spPr bwMode="auto">
              <a:xfrm>
                <a:off x="720" y="914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19" name="Rectangle 107"/>
              <p:cNvSpPr>
                <a:spLocks noChangeArrowheads="1"/>
              </p:cNvSpPr>
              <p:nvPr/>
            </p:nvSpPr>
            <p:spPr bwMode="auto">
              <a:xfrm>
                <a:off x="720" y="914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0" name="Line 108"/>
              <p:cNvSpPr>
                <a:spLocks noChangeShapeType="1"/>
              </p:cNvSpPr>
              <p:nvPr/>
            </p:nvSpPr>
            <p:spPr bwMode="auto">
              <a:xfrm>
                <a:off x="720" y="918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1" name="Rectangle 109"/>
              <p:cNvSpPr>
                <a:spLocks noChangeArrowheads="1"/>
              </p:cNvSpPr>
              <p:nvPr/>
            </p:nvSpPr>
            <p:spPr bwMode="auto">
              <a:xfrm>
                <a:off x="720" y="918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2" name="Line 110"/>
              <p:cNvSpPr>
                <a:spLocks noChangeShapeType="1"/>
              </p:cNvSpPr>
              <p:nvPr/>
            </p:nvSpPr>
            <p:spPr bwMode="auto">
              <a:xfrm>
                <a:off x="720" y="922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3" name="Rectangle 111"/>
              <p:cNvSpPr>
                <a:spLocks noChangeArrowheads="1"/>
              </p:cNvSpPr>
              <p:nvPr/>
            </p:nvSpPr>
            <p:spPr bwMode="auto">
              <a:xfrm>
                <a:off x="720" y="922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4" name="Line 112"/>
              <p:cNvSpPr>
                <a:spLocks noChangeShapeType="1"/>
              </p:cNvSpPr>
              <p:nvPr/>
            </p:nvSpPr>
            <p:spPr bwMode="auto">
              <a:xfrm>
                <a:off x="720" y="92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5" name="Rectangle 113"/>
              <p:cNvSpPr>
                <a:spLocks noChangeArrowheads="1"/>
              </p:cNvSpPr>
              <p:nvPr/>
            </p:nvSpPr>
            <p:spPr bwMode="auto">
              <a:xfrm>
                <a:off x="720" y="926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6" name="Rectangle 114"/>
              <p:cNvSpPr>
                <a:spLocks noChangeArrowheads="1"/>
              </p:cNvSpPr>
              <p:nvPr/>
            </p:nvSpPr>
            <p:spPr bwMode="auto">
              <a:xfrm>
                <a:off x="68" y="982"/>
                <a:ext cx="5534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7" name="Line 115"/>
              <p:cNvSpPr>
                <a:spLocks noChangeShapeType="1"/>
              </p:cNvSpPr>
              <p:nvPr/>
            </p:nvSpPr>
            <p:spPr bwMode="auto">
              <a:xfrm>
                <a:off x="720" y="986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8" name="Rectangle 116"/>
              <p:cNvSpPr>
                <a:spLocks noChangeArrowheads="1"/>
              </p:cNvSpPr>
              <p:nvPr/>
            </p:nvSpPr>
            <p:spPr bwMode="auto">
              <a:xfrm>
                <a:off x="720" y="986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29" name="Line 117"/>
              <p:cNvSpPr>
                <a:spLocks noChangeShapeType="1"/>
              </p:cNvSpPr>
              <p:nvPr/>
            </p:nvSpPr>
            <p:spPr bwMode="auto">
              <a:xfrm>
                <a:off x="720" y="990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0" name="Rectangle 118"/>
              <p:cNvSpPr>
                <a:spLocks noChangeArrowheads="1"/>
              </p:cNvSpPr>
              <p:nvPr/>
            </p:nvSpPr>
            <p:spPr bwMode="auto">
              <a:xfrm>
                <a:off x="720" y="990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1" name="Line 119"/>
              <p:cNvSpPr>
                <a:spLocks noChangeShapeType="1"/>
              </p:cNvSpPr>
              <p:nvPr/>
            </p:nvSpPr>
            <p:spPr bwMode="auto">
              <a:xfrm>
                <a:off x="720" y="994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2" name="Rectangle 120"/>
              <p:cNvSpPr>
                <a:spLocks noChangeArrowheads="1"/>
              </p:cNvSpPr>
              <p:nvPr/>
            </p:nvSpPr>
            <p:spPr bwMode="auto">
              <a:xfrm>
                <a:off x="720" y="994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3" name="Line 121"/>
              <p:cNvSpPr>
                <a:spLocks noChangeShapeType="1"/>
              </p:cNvSpPr>
              <p:nvPr/>
            </p:nvSpPr>
            <p:spPr bwMode="auto">
              <a:xfrm>
                <a:off x="720" y="99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4" name="Rectangle 122"/>
              <p:cNvSpPr>
                <a:spLocks noChangeArrowheads="1"/>
              </p:cNvSpPr>
              <p:nvPr/>
            </p:nvSpPr>
            <p:spPr bwMode="auto">
              <a:xfrm>
                <a:off x="720" y="998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5" name="Line 123"/>
              <p:cNvSpPr>
                <a:spLocks noChangeShapeType="1"/>
              </p:cNvSpPr>
              <p:nvPr/>
            </p:nvSpPr>
            <p:spPr bwMode="auto">
              <a:xfrm>
                <a:off x="720" y="100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6" name="Rectangle 124"/>
              <p:cNvSpPr>
                <a:spLocks noChangeArrowheads="1"/>
              </p:cNvSpPr>
              <p:nvPr/>
            </p:nvSpPr>
            <p:spPr bwMode="auto">
              <a:xfrm>
                <a:off x="720" y="1001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7" name="Rectangle 125"/>
              <p:cNvSpPr>
                <a:spLocks noChangeArrowheads="1"/>
              </p:cNvSpPr>
              <p:nvPr/>
            </p:nvSpPr>
            <p:spPr bwMode="auto">
              <a:xfrm>
                <a:off x="68" y="1058"/>
                <a:ext cx="5534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8" name="Line 126"/>
              <p:cNvSpPr>
                <a:spLocks noChangeShapeType="1"/>
              </p:cNvSpPr>
              <p:nvPr/>
            </p:nvSpPr>
            <p:spPr bwMode="auto">
              <a:xfrm>
                <a:off x="720" y="1062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39" name="Rectangle 127"/>
              <p:cNvSpPr>
                <a:spLocks noChangeArrowheads="1"/>
              </p:cNvSpPr>
              <p:nvPr/>
            </p:nvSpPr>
            <p:spPr bwMode="auto">
              <a:xfrm>
                <a:off x="720" y="1062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0" name="Line 128"/>
              <p:cNvSpPr>
                <a:spLocks noChangeShapeType="1"/>
              </p:cNvSpPr>
              <p:nvPr/>
            </p:nvSpPr>
            <p:spPr bwMode="auto">
              <a:xfrm>
                <a:off x="720" y="1066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1" name="Rectangle 129"/>
              <p:cNvSpPr>
                <a:spLocks noChangeArrowheads="1"/>
              </p:cNvSpPr>
              <p:nvPr/>
            </p:nvSpPr>
            <p:spPr bwMode="auto">
              <a:xfrm>
                <a:off x="720" y="1066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2" name="Line 130"/>
              <p:cNvSpPr>
                <a:spLocks noChangeShapeType="1"/>
              </p:cNvSpPr>
              <p:nvPr/>
            </p:nvSpPr>
            <p:spPr bwMode="auto">
              <a:xfrm>
                <a:off x="720" y="107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3" name="Rectangle 131"/>
              <p:cNvSpPr>
                <a:spLocks noChangeArrowheads="1"/>
              </p:cNvSpPr>
              <p:nvPr/>
            </p:nvSpPr>
            <p:spPr bwMode="auto">
              <a:xfrm>
                <a:off x="720" y="1070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4" name="Line 132"/>
              <p:cNvSpPr>
                <a:spLocks noChangeShapeType="1"/>
              </p:cNvSpPr>
              <p:nvPr/>
            </p:nvSpPr>
            <p:spPr bwMode="auto">
              <a:xfrm>
                <a:off x="720" y="107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5" name="Rectangle 133"/>
              <p:cNvSpPr>
                <a:spLocks noChangeArrowheads="1"/>
              </p:cNvSpPr>
              <p:nvPr/>
            </p:nvSpPr>
            <p:spPr bwMode="auto">
              <a:xfrm>
                <a:off x="720" y="1073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6" name="Line 134"/>
              <p:cNvSpPr>
                <a:spLocks noChangeShapeType="1"/>
              </p:cNvSpPr>
              <p:nvPr/>
            </p:nvSpPr>
            <p:spPr bwMode="auto">
              <a:xfrm>
                <a:off x="720" y="107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7" name="Rectangle 135"/>
              <p:cNvSpPr>
                <a:spLocks noChangeArrowheads="1"/>
              </p:cNvSpPr>
              <p:nvPr/>
            </p:nvSpPr>
            <p:spPr bwMode="auto">
              <a:xfrm>
                <a:off x="720" y="1077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8" name="Rectangle 136"/>
              <p:cNvSpPr>
                <a:spLocks noChangeArrowheads="1"/>
              </p:cNvSpPr>
              <p:nvPr/>
            </p:nvSpPr>
            <p:spPr bwMode="auto">
              <a:xfrm>
                <a:off x="68" y="1134"/>
                <a:ext cx="5534" cy="8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49" name="Line 137"/>
              <p:cNvSpPr>
                <a:spLocks noChangeShapeType="1"/>
              </p:cNvSpPr>
              <p:nvPr/>
            </p:nvSpPr>
            <p:spPr bwMode="auto">
              <a:xfrm>
                <a:off x="720" y="1138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0" name="Rectangle 138"/>
              <p:cNvSpPr>
                <a:spLocks noChangeArrowheads="1"/>
              </p:cNvSpPr>
              <p:nvPr/>
            </p:nvSpPr>
            <p:spPr bwMode="auto">
              <a:xfrm>
                <a:off x="720" y="1138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1" name="Line 139"/>
              <p:cNvSpPr>
                <a:spLocks noChangeShapeType="1"/>
              </p:cNvSpPr>
              <p:nvPr/>
            </p:nvSpPr>
            <p:spPr bwMode="auto">
              <a:xfrm>
                <a:off x="720" y="114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2" name="Rectangle 140"/>
              <p:cNvSpPr>
                <a:spLocks noChangeArrowheads="1"/>
              </p:cNvSpPr>
              <p:nvPr/>
            </p:nvSpPr>
            <p:spPr bwMode="auto">
              <a:xfrm>
                <a:off x="720" y="1142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3" name="Line 141"/>
              <p:cNvSpPr>
                <a:spLocks noChangeShapeType="1"/>
              </p:cNvSpPr>
              <p:nvPr/>
            </p:nvSpPr>
            <p:spPr bwMode="auto">
              <a:xfrm>
                <a:off x="720" y="114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4" name="Rectangle 142"/>
              <p:cNvSpPr>
                <a:spLocks noChangeArrowheads="1"/>
              </p:cNvSpPr>
              <p:nvPr/>
            </p:nvSpPr>
            <p:spPr bwMode="auto">
              <a:xfrm>
                <a:off x="720" y="1146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5" name="Line 143"/>
              <p:cNvSpPr>
                <a:spLocks noChangeShapeType="1"/>
              </p:cNvSpPr>
              <p:nvPr/>
            </p:nvSpPr>
            <p:spPr bwMode="auto">
              <a:xfrm>
                <a:off x="720" y="1149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6" name="Rectangle 144"/>
              <p:cNvSpPr>
                <a:spLocks noChangeArrowheads="1"/>
              </p:cNvSpPr>
              <p:nvPr/>
            </p:nvSpPr>
            <p:spPr bwMode="auto">
              <a:xfrm>
                <a:off x="720" y="1149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7" name="Line 145"/>
              <p:cNvSpPr>
                <a:spLocks noChangeShapeType="1"/>
              </p:cNvSpPr>
              <p:nvPr/>
            </p:nvSpPr>
            <p:spPr bwMode="auto">
              <a:xfrm>
                <a:off x="720" y="1153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8" name="Rectangle 146"/>
              <p:cNvSpPr>
                <a:spLocks noChangeArrowheads="1"/>
              </p:cNvSpPr>
              <p:nvPr/>
            </p:nvSpPr>
            <p:spPr bwMode="auto">
              <a:xfrm>
                <a:off x="720" y="1153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59" name="Rectangle 147"/>
              <p:cNvSpPr>
                <a:spLocks noChangeArrowheads="1"/>
              </p:cNvSpPr>
              <p:nvPr/>
            </p:nvSpPr>
            <p:spPr bwMode="auto">
              <a:xfrm>
                <a:off x="68" y="1210"/>
                <a:ext cx="5534" cy="80"/>
              </a:xfrm>
              <a:prstGeom prst="rect">
                <a:avLst/>
              </a:prstGeom>
              <a:solidFill>
                <a:srgbClr val="C4D7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0" name="Line 148"/>
              <p:cNvSpPr>
                <a:spLocks noChangeShapeType="1"/>
              </p:cNvSpPr>
              <p:nvPr/>
            </p:nvSpPr>
            <p:spPr bwMode="auto">
              <a:xfrm>
                <a:off x="720" y="121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1" name="Rectangle 149"/>
              <p:cNvSpPr>
                <a:spLocks noChangeArrowheads="1"/>
              </p:cNvSpPr>
              <p:nvPr/>
            </p:nvSpPr>
            <p:spPr bwMode="auto">
              <a:xfrm>
                <a:off x="720" y="1214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2" name="Line 150"/>
              <p:cNvSpPr>
                <a:spLocks noChangeShapeType="1"/>
              </p:cNvSpPr>
              <p:nvPr/>
            </p:nvSpPr>
            <p:spPr bwMode="auto">
              <a:xfrm>
                <a:off x="720" y="121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3" name="Rectangle 151"/>
              <p:cNvSpPr>
                <a:spLocks noChangeArrowheads="1"/>
              </p:cNvSpPr>
              <p:nvPr/>
            </p:nvSpPr>
            <p:spPr bwMode="auto">
              <a:xfrm>
                <a:off x="720" y="1218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4" name="Line 152"/>
              <p:cNvSpPr>
                <a:spLocks noChangeShapeType="1"/>
              </p:cNvSpPr>
              <p:nvPr/>
            </p:nvSpPr>
            <p:spPr bwMode="auto">
              <a:xfrm>
                <a:off x="720" y="122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5" name="Rectangle 153"/>
              <p:cNvSpPr>
                <a:spLocks noChangeArrowheads="1"/>
              </p:cNvSpPr>
              <p:nvPr/>
            </p:nvSpPr>
            <p:spPr bwMode="auto">
              <a:xfrm>
                <a:off x="720" y="1221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6" name="Line 154"/>
              <p:cNvSpPr>
                <a:spLocks noChangeShapeType="1"/>
              </p:cNvSpPr>
              <p:nvPr/>
            </p:nvSpPr>
            <p:spPr bwMode="auto">
              <a:xfrm>
                <a:off x="720" y="1225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7" name="Rectangle 155"/>
              <p:cNvSpPr>
                <a:spLocks noChangeArrowheads="1"/>
              </p:cNvSpPr>
              <p:nvPr/>
            </p:nvSpPr>
            <p:spPr bwMode="auto">
              <a:xfrm>
                <a:off x="720" y="1225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8" name="Line 156"/>
              <p:cNvSpPr>
                <a:spLocks noChangeShapeType="1"/>
              </p:cNvSpPr>
              <p:nvPr/>
            </p:nvSpPr>
            <p:spPr bwMode="auto">
              <a:xfrm>
                <a:off x="720" y="1229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69" name="Rectangle 157"/>
              <p:cNvSpPr>
                <a:spLocks noChangeArrowheads="1"/>
              </p:cNvSpPr>
              <p:nvPr/>
            </p:nvSpPr>
            <p:spPr bwMode="auto">
              <a:xfrm>
                <a:off x="720" y="1229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0" name="Rectangle 158"/>
              <p:cNvSpPr>
                <a:spLocks noChangeArrowheads="1"/>
              </p:cNvSpPr>
              <p:nvPr/>
            </p:nvSpPr>
            <p:spPr bwMode="auto">
              <a:xfrm>
                <a:off x="68" y="1286"/>
                <a:ext cx="5534" cy="79"/>
              </a:xfrm>
              <a:prstGeom prst="rect">
                <a:avLst/>
              </a:prstGeom>
              <a:solidFill>
                <a:srgbClr val="C4D7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1" name="Line 159"/>
              <p:cNvSpPr>
                <a:spLocks noChangeShapeType="1"/>
              </p:cNvSpPr>
              <p:nvPr/>
            </p:nvSpPr>
            <p:spPr bwMode="auto">
              <a:xfrm>
                <a:off x="720" y="129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2" name="Rectangle 160"/>
              <p:cNvSpPr>
                <a:spLocks noChangeArrowheads="1"/>
              </p:cNvSpPr>
              <p:nvPr/>
            </p:nvSpPr>
            <p:spPr bwMode="auto">
              <a:xfrm>
                <a:off x="720" y="1290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3" name="Line 161"/>
              <p:cNvSpPr>
                <a:spLocks noChangeShapeType="1"/>
              </p:cNvSpPr>
              <p:nvPr/>
            </p:nvSpPr>
            <p:spPr bwMode="auto">
              <a:xfrm>
                <a:off x="720" y="129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4" name="Rectangle 162"/>
              <p:cNvSpPr>
                <a:spLocks noChangeArrowheads="1"/>
              </p:cNvSpPr>
              <p:nvPr/>
            </p:nvSpPr>
            <p:spPr bwMode="auto">
              <a:xfrm>
                <a:off x="720" y="1293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5" name="Line 163"/>
              <p:cNvSpPr>
                <a:spLocks noChangeShapeType="1"/>
              </p:cNvSpPr>
              <p:nvPr/>
            </p:nvSpPr>
            <p:spPr bwMode="auto">
              <a:xfrm>
                <a:off x="720" y="129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6" name="Rectangle 164"/>
              <p:cNvSpPr>
                <a:spLocks noChangeArrowheads="1"/>
              </p:cNvSpPr>
              <p:nvPr/>
            </p:nvSpPr>
            <p:spPr bwMode="auto">
              <a:xfrm>
                <a:off x="720" y="1297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7" name="Line 165"/>
              <p:cNvSpPr>
                <a:spLocks noChangeShapeType="1"/>
              </p:cNvSpPr>
              <p:nvPr/>
            </p:nvSpPr>
            <p:spPr bwMode="auto">
              <a:xfrm>
                <a:off x="720" y="1301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8" name="Rectangle 166"/>
              <p:cNvSpPr>
                <a:spLocks noChangeArrowheads="1"/>
              </p:cNvSpPr>
              <p:nvPr/>
            </p:nvSpPr>
            <p:spPr bwMode="auto">
              <a:xfrm>
                <a:off x="720" y="1301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79" name="Line 167"/>
              <p:cNvSpPr>
                <a:spLocks noChangeShapeType="1"/>
              </p:cNvSpPr>
              <p:nvPr/>
            </p:nvSpPr>
            <p:spPr bwMode="auto">
              <a:xfrm>
                <a:off x="720" y="130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0" name="Rectangle 168"/>
              <p:cNvSpPr>
                <a:spLocks noChangeArrowheads="1"/>
              </p:cNvSpPr>
              <p:nvPr/>
            </p:nvSpPr>
            <p:spPr bwMode="auto">
              <a:xfrm>
                <a:off x="720" y="1305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1" name="Rectangle 169"/>
              <p:cNvSpPr>
                <a:spLocks noChangeArrowheads="1"/>
              </p:cNvSpPr>
              <p:nvPr/>
            </p:nvSpPr>
            <p:spPr bwMode="auto">
              <a:xfrm>
                <a:off x="68" y="1362"/>
                <a:ext cx="5534" cy="79"/>
              </a:xfrm>
              <a:prstGeom prst="rect">
                <a:avLst/>
              </a:prstGeom>
              <a:solidFill>
                <a:srgbClr val="C4D7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2" name="Line 170"/>
              <p:cNvSpPr>
                <a:spLocks noChangeShapeType="1"/>
              </p:cNvSpPr>
              <p:nvPr/>
            </p:nvSpPr>
            <p:spPr bwMode="auto">
              <a:xfrm>
                <a:off x="720" y="136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3" name="Rectangle 171"/>
              <p:cNvSpPr>
                <a:spLocks noChangeArrowheads="1"/>
              </p:cNvSpPr>
              <p:nvPr/>
            </p:nvSpPr>
            <p:spPr bwMode="auto">
              <a:xfrm>
                <a:off x="720" y="1365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4" name="Line 172"/>
              <p:cNvSpPr>
                <a:spLocks noChangeShapeType="1"/>
              </p:cNvSpPr>
              <p:nvPr/>
            </p:nvSpPr>
            <p:spPr bwMode="auto">
              <a:xfrm>
                <a:off x="720" y="1369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5" name="Rectangle 173"/>
              <p:cNvSpPr>
                <a:spLocks noChangeArrowheads="1"/>
              </p:cNvSpPr>
              <p:nvPr/>
            </p:nvSpPr>
            <p:spPr bwMode="auto">
              <a:xfrm>
                <a:off x="720" y="1369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6" name="Line 174"/>
              <p:cNvSpPr>
                <a:spLocks noChangeShapeType="1"/>
              </p:cNvSpPr>
              <p:nvPr/>
            </p:nvSpPr>
            <p:spPr bwMode="auto">
              <a:xfrm>
                <a:off x="720" y="137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7" name="Rectangle 175"/>
              <p:cNvSpPr>
                <a:spLocks noChangeArrowheads="1"/>
              </p:cNvSpPr>
              <p:nvPr/>
            </p:nvSpPr>
            <p:spPr bwMode="auto">
              <a:xfrm>
                <a:off x="720" y="1373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8" name="Line 176"/>
              <p:cNvSpPr>
                <a:spLocks noChangeShapeType="1"/>
              </p:cNvSpPr>
              <p:nvPr/>
            </p:nvSpPr>
            <p:spPr bwMode="auto">
              <a:xfrm>
                <a:off x="720" y="137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89" name="Rectangle 177"/>
              <p:cNvSpPr>
                <a:spLocks noChangeArrowheads="1"/>
              </p:cNvSpPr>
              <p:nvPr/>
            </p:nvSpPr>
            <p:spPr bwMode="auto">
              <a:xfrm>
                <a:off x="720" y="1377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0" name="Line 178"/>
              <p:cNvSpPr>
                <a:spLocks noChangeShapeType="1"/>
              </p:cNvSpPr>
              <p:nvPr/>
            </p:nvSpPr>
            <p:spPr bwMode="auto">
              <a:xfrm>
                <a:off x="720" y="138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1" name="Rectangle 179"/>
              <p:cNvSpPr>
                <a:spLocks noChangeArrowheads="1"/>
              </p:cNvSpPr>
              <p:nvPr/>
            </p:nvSpPr>
            <p:spPr bwMode="auto">
              <a:xfrm>
                <a:off x="720" y="1381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2" name="Rectangle 180"/>
              <p:cNvSpPr>
                <a:spLocks noChangeArrowheads="1"/>
              </p:cNvSpPr>
              <p:nvPr/>
            </p:nvSpPr>
            <p:spPr bwMode="auto">
              <a:xfrm>
                <a:off x="68" y="1437"/>
                <a:ext cx="5534" cy="80"/>
              </a:xfrm>
              <a:prstGeom prst="rect">
                <a:avLst/>
              </a:prstGeom>
              <a:solidFill>
                <a:srgbClr val="C4D7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3" name="Line 181"/>
              <p:cNvSpPr>
                <a:spLocks noChangeShapeType="1"/>
              </p:cNvSpPr>
              <p:nvPr/>
            </p:nvSpPr>
            <p:spPr bwMode="auto">
              <a:xfrm>
                <a:off x="720" y="1441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4" name="Rectangle 182"/>
              <p:cNvSpPr>
                <a:spLocks noChangeArrowheads="1"/>
              </p:cNvSpPr>
              <p:nvPr/>
            </p:nvSpPr>
            <p:spPr bwMode="auto">
              <a:xfrm>
                <a:off x="720" y="1441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5" name="Line 183"/>
              <p:cNvSpPr>
                <a:spLocks noChangeShapeType="1"/>
              </p:cNvSpPr>
              <p:nvPr/>
            </p:nvSpPr>
            <p:spPr bwMode="auto">
              <a:xfrm>
                <a:off x="720" y="144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6" name="Rectangle 184"/>
              <p:cNvSpPr>
                <a:spLocks noChangeArrowheads="1"/>
              </p:cNvSpPr>
              <p:nvPr/>
            </p:nvSpPr>
            <p:spPr bwMode="auto">
              <a:xfrm>
                <a:off x="720" y="1445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7" name="Line 185"/>
              <p:cNvSpPr>
                <a:spLocks noChangeShapeType="1"/>
              </p:cNvSpPr>
              <p:nvPr/>
            </p:nvSpPr>
            <p:spPr bwMode="auto">
              <a:xfrm>
                <a:off x="720" y="144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8" name="Rectangle 186"/>
              <p:cNvSpPr>
                <a:spLocks noChangeArrowheads="1"/>
              </p:cNvSpPr>
              <p:nvPr/>
            </p:nvSpPr>
            <p:spPr bwMode="auto">
              <a:xfrm>
                <a:off x="720" y="1449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399" name="Line 187"/>
              <p:cNvSpPr>
                <a:spLocks noChangeShapeType="1"/>
              </p:cNvSpPr>
              <p:nvPr/>
            </p:nvSpPr>
            <p:spPr bwMode="auto">
              <a:xfrm>
                <a:off x="720" y="145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0" name="Rectangle 188"/>
              <p:cNvSpPr>
                <a:spLocks noChangeArrowheads="1"/>
              </p:cNvSpPr>
              <p:nvPr/>
            </p:nvSpPr>
            <p:spPr bwMode="auto">
              <a:xfrm>
                <a:off x="720" y="1453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1" name="Line 189"/>
              <p:cNvSpPr>
                <a:spLocks noChangeShapeType="1"/>
              </p:cNvSpPr>
              <p:nvPr/>
            </p:nvSpPr>
            <p:spPr bwMode="auto">
              <a:xfrm>
                <a:off x="720" y="145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2" name="Rectangle 190"/>
              <p:cNvSpPr>
                <a:spLocks noChangeArrowheads="1"/>
              </p:cNvSpPr>
              <p:nvPr/>
            </p:nvSpPr>
            <p:spPr bwMode="auto">
              <a:xfrm>
                <a:off x="720" y="1456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3" name="Rectangle 191"/>
              <p:cNvSpPr>
                <a:spLocks noChangeArrowheads="1"/>
              </p:cNvSpPr>
              <p:nvPr/>
            </p:nvSpPr>
            <p:spPr bwMode="auto">
              <a:xfrm>
                <a:off x="68" y="1513"/>
                <a:ext cx="5534" cy="80"/>
              </a:xfrm>
              <a:prstGeom prst="rect">
                <a:avLst/>
              </a:prstGeom>
              <a:solidFill>
                <a:srgbClr val="DDD9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4" name="Line 192"/>
              <p:cNvSpPr>
                <a:spLocks noChangeShapeType="1"/>
              </p:cNvSpPr>
              <p:nvPr/>
            </p:nvSpPr>
            <p:spPr bwMode="auto">
              <a:xfrm>
                <a:off x="720" y="1517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5" name="Rectangle 193"/>
              <p:cNvSpPr>
                <a:spLocks noChangeArrowheads="1"/>
              </p:cNvSpPr>
              <p:nvPr/>
            </p:nvSpPr>
            <p:spPr bwMode="auto">
              <a:xfrm>
                <a:off x="720" y="1517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6" name="Line 194"/>
              <p:cNvSpPr>
                <a:spLocks noChangeShapeType="1"/>
              </p:cNvSpPr>
              <p:nvPr/>
            </p:nvSpPr>
            <p:spPr bwMode="auto">
              <a:xfrm>
                <a:off x="720" y="1521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7" name="Rectangle 195"/>
              <p:cNvSpPr>
                <a:spLocks noChangeArrowheads="1"/>
              </p:cNvSpPr>
              <p:nvPr/>
            </p:nvSpPr>
            <p:spPr bwMode="auto">
              <a:xfrm>
                <a:off x="720" y="1521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8" name="Line 196"/>
              <p:cNvSpPr>
                <a:spLocks noChangeShapeType="1"/>
              </p:cNvSpPr>
              <p:nvPr/>
            </p:nvSpPr>
            <p:spPr bwMode="auto">
              <a:xfrm>
                <a:off x="720" y="152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09" name="Rectangle 197"/>
              <p:cNvSpPr>
                <a:spLocks noChangeArrowheads="1"/>
              </p:cNvSpPr>
              <p:nvPr/>
            </p:nvSpPr>
            <p:spPr bwMode="auto">
              <a:xfrm>
                <a:off x="720" y="1525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0" name="Line 198"/>
              <p:cNvSpPr>
                <a:spLocks noChangeShapeType="1"/>
              </p:cNvSpPr>
              <p:nvPr/>
            </p:nvSpPr>
            <p:spPr bwMode="auto">
              <a:xfrm>
                <a:off x="720" y="152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1" name="Rectangle 199"/>
              <p:cNvSpPr>
                <a:spLocks noChangeArrowheads="1"/>
              </p:cNvSpPr>
              <p:nvPr/>
            </p:nvSpPr>
            <p:spPr bwMode="auto">
              <a:xfrm>
                <a:off x="720" y="1528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2" name="Line 200"/>
              <p:cNvSpPr>
                <a:spLocks noChangeShapeType="1"/>
              </p:cNvSpPr>
              <p:nvPr/>
            </p:nvSpPr>
            <p:spPr bwMode="auto">
              <a:xfrm>
                <a:off x="720" y="1532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3" name="Rectangle 201"/>
              <p:cNvSpPr>
                <a:spLocks noChangeArrowheads="1"/>
              </p:cNvSpPr>
              <p:nvPr/>
            </p:nvSpPr>
            <p:spPr bwMode="auto">
              <a:xfrm>
                <a:off x="720" y="1532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4" name="Rectangle 202"/>
              <p:cNvSpPr>
                <a:spLocks noChangeArrowheads="1"/>
              </p:cNvSpPr>
              <p:nvPr/>
            </p:nvSpPr>
            <p:spPr bwMode="auto">
              <a:xfrm>
                <a:off x="68" y="1589"/>
                <a:ext cx="5534" cy="80"/>
              </a:xfrm>
              <a:prstGeom prst="rect">
                <a:avLst/>
              </a:prstGeom>
              <a:solidFill>
                <a:srgbClr val="DDD9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5" name="Line 203"/>
              <p:cNvSpPr>
                <a:spLocks noChangeShapeType="1"/>
              </p:cNvSpPr>
              <p:nvPr/>
            </p:nvSpPr>
            <p:spPr bwMode="auto">
              <a:xfrm>
                <a:off x="720" y="1593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416" name="Rectangle 204"/>
              <p:cNvSpPr>
                <a:spLocks noChangeArrowheads="1"/>
              </p:cNvSpPr>
              <p:nvPr/>
            </p:nvSpPr>
            <p:spPr bwMode="auto">
              <a:xfrm>
                <a:off x="720" y="1593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5" name="Group 406"/>
            <p:cNvGrpSpPr>
              <a:grpSpLocks/>
            </p:cNvGrpSpPr>
            <p:nvPr/>
          </p:nvGrpSpPr>
          <p:grpSpPr bwMode="auto">
            <a:xfrm>
              <a:off x="30" y="1597"/>
              <a:ext cx="5579" cy="1437"/>
              <a:chOff x="30" y="1597"/>
              <a:chExt cx="5579" cy="1437"/>
            </a:xfrm>
          </p:grpSpPr>
          <p:sp>
            <p:nvSpPr>
              <p:cNvPr id="21017" name="Line 206"/>
              <p:cNvSpPr>
                <a:spLocks noChangeShapeType="1"/>
              </p:cNvSpPr>
              <p:nvPr/>
            </p:nvSpPr>
            <p:spPr bwMode="auto">
              <a:xfrm>
                <a:off x="720" y="159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18" name="Rectangle 207"/>
              <p:cNvSpPr>
                <a:spLocks noChangeArrowheads="1"/>
              </p:cNvSpPr>
              <p:nvPr/>
            </p:nvSpPr>
            <p:spPr bwMode="auto">
              <a:xfrm>
                <a:off x="720" y="1597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19" name="Line 208"/>
              <p:cNvSpPr>
                <a:spLocks noChangeShapeType="1"/>
              </p:cNvSpPr>
              <p:nvPr/>
            </p:nvSpPr>
            <p:spPr bwMode="auto">
              <a:xfrm>
                <a:off x="720" y="160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0" name="Rectangle 209"/>
              <p:cNvSpPr>
                <a:spLocks noChangeArrowheads="1"/>
              </p:cNvSpPr>
              <p:nvPr/>
            </p:nvSpPr>
            <p:spPr bwMode="auto">
              <a:xfrm>
                <a:off x="720" y="1600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1" name="Line 210"/>
              <p:cNvSpPr>
                <a:spLocks noChangeShapeType="1"/>
              </p:cNvSpPr>
              <p:nvPr/>
            </p:nvSpPr>
            <p:spPr bwMode="auto">
              <a:xfrm>
                <a:off x="720" y="1604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2" name="Rectangle 211"/>
              <p:cNvSpPr>
                <a:spLocks noChangeArrowheads="1"/>
              </p:cNvSpPr>
              <p:nvPr/>
            </p:nvSpPr>
            <p:spPr bwMode="auto">
              <a:xfrm>
                <a:off x="720" y="1604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3" name="Line 212"/>
              <p:cNvSpPr>
                <a:spLocks noChangeShapeType="1"/>
              </p:cNvSpPr>
              <p:nvPr/>
            </p:nvSpPr>
            <p:spPr bwMode="auto">
              <a:xfrm>
                <a:off x="720" y="160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4" name="Rectangle 213"/>
              <p:cNvSpPr>
                <a:spLocks noChangeArrowheads="1"/>
              </p:cNvSpPr>
              <p:nvPr/>
            </p:nvSpPr>
            <p:spPr bwMode="auto">
              <a:xfrm>
                <a:off x="720" y="1608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5" name="Rectangle 214"/>
              <p:cNvSpPr>
                <a:spLocks noChangeArrowheads="1"/>
              </p:cNvSpPr>
              <p:nvPr/>
            </p:nvSpPr>
            <p:spPr bwMode="auto">
              <a:xfrm>
                <a:off x="68" y="1665"/>
                <a:ext cx="5534" cy="80"/>
              </a:xfrm>
              <a:prstGeom prst="rect">
                <a:avLst/>
              </a:prstGeom>
              <a:solidFill>
                <a:srgbClr val="DDD9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6" name="Line 215"/>
              <p:cNvSpPr>
                <a:spLocks noChangeShapeType="1"/>
              </p:cNvSpPr>
              <p:nvPr/>
            </p:nvSpPr>
            <p:spPr bwMode="auto">
              <a:xfrm>
                <a:off x="720" y="166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7" name="Rectangle 216"/>
              <p:cNvSpPr>
                <a:spLocks noChangeArrowheads="1"/>
              </p:cNvSpPr>
              <p:nvPr/>
            </p:nvSpPr>
            <p:spPr bwMode="auto">
              <a:xfrm>
                <a:off x="720" y="1669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8" name="Line 217"/>
              <p:cNvSpPr>
                <a:spLocks noChangeShapeType="1"/>
              </p:cNvSpPr>
              <p:nvPr/>
            </p:nvSpPr>
            <p:spPr bwMode="auto">
              <a:xfrm>
                <a:off x="720" y="167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29" name="Rectangle 218"/>
              <p:cNvSpPr>
                <a:spLocks noChangeArrowheads="1"/>
              </p:cNvSpPr>
              <p:nvPr/>
            </p:nvSpPr>
            <p:spPr bwMode="auto">
              <a:xfrm>
                <a:off x="720" y="1673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0" name="Line 219"/>
              <p:cNvSpPr>
                <a:spLocks noChangeShapeType="1"/>
              </p:cNvSpPr>
              <p:nvPr/>
            </p:nvSpPr>
            <p:spPr bwMode="auto">
              <a:xfrm>
                <a:off x="720" y="167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1" name="Rectangle 220"/>
              <p:cNvSpPr>
                <a:spLocks noChangeArrowheads="1"/>
              </p:cNvSpPr>
              <p:nvPr/>
            </p:nvSpPr>
            <p:spPr bwMode="auto">
              <a:xfrm>
                <a:off x="720" y="1676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2" name="Line 221"/>
              <p:cNvSpPr>
                <a:spLocks noChangeShapeType="1"/>
              </p:cNvSpPr>
              <p:nvPr/>
            </p:nvSpPr>
            <p:spPr bwMode="auto">
              <a:xfrm>
                <a:off x="720" y="1680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3" name="Rectangle 222"/>
              <p:cNvSpPr>
                <a:spLocks noChangeArrowheads="1"/>
              </p:cNvSpPr>
              <p:nvPr/>
            </p:nvSpPr>
            <p:spPr bwMode="auto">
              <a:xfrm>
                <a:off x="720" y="1680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4" name="Line 223"/>
              <p:cNvSpPr>
                <a:spLocks noChangeShapeType="1"/>
              </p:cNvSpPr>
              <p:nvPr/>
            </p:nvSpPr>
            <p:spPr bwMode="auto">
              <a:xfrm>
                <a:off x="720" y="168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5" name="Rectangle 224"/>
              <p:cNvSpPr>
                <a:spLocks noChangeArrowheads="1"/>
              </p:cNvSpPr>
              <p:nvPr/>
            </p:nvSpPr>
            <p:spPr bwMode="auto">
              <a:xfrm>
                <a:off x="720" y="1684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6" name="Rectangle 225"/>
              <p:cNvSpPr>
                <a:spLocks noChangeArrowheads="1"/>
              </p:cNvSpPr>
              <p:nvPr/>
            </p:nvSpPr>
            <p:spPr bwMode="auto">
              <a:xfrm>
                <a:off x="68" y="1741"/>
                <a:ext cx="5534" cy="79"/>
              </a:xfrm>
              <a:prstGeom prst="rect">
                <a:avLst/>
              </a:prstGeom>
              <a:solidFill>
                <a:srgbClr val="DDD9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7" name="Line 226"/>
              <p:cNvSpPr>
                <a:spLocks noChangeShapeType="1"/>
              </p:cNvSpPr>
              <p:nvPr/>
            </p:nvSpPr>
            <p:spPr bwMode="auto">
              <a:xfrm>
                <a:off x="720" y="174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8" name="Rectangle 227"/>
              <p:cNvSpPr>
                <a:spLocks noChangeArrowheads="1"/>
              </p:cNvSpPr>
              <p:nvPr/>
            </p:nvSpPr>
            <p:spPr bwMode="auto">
              <a:xfrm>
                <a:off x="720" y="1745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39" name="Line 228"/>
              <p:cNvSpPr>
                <a:spLocks noChangeShapeType="1"/>
              </p:cNvSpPr>
              <p:nvPr/>
            </p:nvSpPr>
            <p:spPr bwMode="auto">
              <a:xfrm>
                <a:off x="720" y="174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0" name="Rectangle 229"/>
              <p:cNvSpPr>
                <a:spLocks noChangeArrowheads="1"/>
              </p:cNvSpPr>
              <p:nvPr/>
            </p:nvSpPr>
            <p:spPr bwMode="auto">
              <a:xfrm>
                <a:off x="720" y="1748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1" name="Line 230"/>
              <p:cNvSpPr>
                <a:spLocks noChangeShapeType="1"/>
              </p:cNvSpPr>
              <p:nvPr/>
            </p:nvSpPr>
            <p:spPr bwMode="auto">
              <a:xfrm>
                <a:off x="720" y="1752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2" name="Rectangle 231"/>
              <p:cNvSpPr>
                <a:spLocks noChangeArrowheads="1"/>
              </p:cNvSpPr>
              <p:nvPr/>
            </p:nvSpPr>
            <p:spPr bwMode="auto">
              <a:xfrm>
                <a:off x="720" y="1752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3" name="Line 232"/>
              <p:cNvSpPr>
                <a:spLocks noChangeShapeType="1"/>
              </p:cNvSpPr>
              <p:nvPr/>
            </p:nvSpPr>
            <p:spPr bwMode="auto">
              <a:xfrm>
                <a:off x="720" y="175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4" name="Rectangle 233"/>
              <p:cNvSpPr>
                <a:spLocks noChangeArrowheads="1"/>
              </p:cNvSpPr>
              <p:nvPr/>
            </p:nvSpPr>
            <p:spPr bwMode="auto">
              <a:xfrm>
                <a:off x="720" y="1756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5" name="Line 234"/>
              <p:cNvSpPr>
                <a:spLocks noChangeShapeType="1"/>
              </p:cNvSpPr>
              <p:nvPr/>
            </p:nvSpPr>
            <p:spPr bwMode="auto">
              <a:xfrm>
                <a:off x="720" y="1760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6" name="Rectangle 235"/>
              <p:cNvSpPr>
                <a:spLocks noChangeArrowheads="1"/>
              </p:cNvSpPr>
              <p:nvPr/>
            </p:nvSpPr>
            <p:spPr bwMode="auto">
              <a:xfrm>
                <a:off x="720" y="1760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7" name="Rectangle 236"/>
              <p:cNvSpPr>
                <a:spLocks noChangeArrowheads="1"/>
              </p:cNvSpPr>
              <p:nvPr/>
            </p:nvSpPr>
            <p:spPr bwMode="auto">
              <a:xfrm>
                <a:off x="68" y="1817"/>
                <a:ext cx="5534" cy="79"/>
              </a:xfrm>
              <a:prstGeom prst="rect">
                <a:avLst/>
              </a:prstGeom>
              <a:solidFill>
                <a:srgbClr val="E6B8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8" name="Line 237"/>
              <p:cNvSpPr>
                <a:spLocks noChangeShapeType="1"/>
              </p:cNvSpPr>
              <p:nvPr/>
            </p:nvSpPr>
            <p:spPr bwMode="auto">
              <a:xfrm>
                <a:off x="720" y="182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49" name="Rectangle 238"/>
              <p:cNvSpPr>
                <a:spLocks noChangeArrowheads="1"/>
              </p:cNvSpPr>
              <p:nvPr/>
            </p:nvSpPr>
            <p:spPr bwMode="auto">
              <a:xfrm>
                <a:off x="720" y="1820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0" name="Line 239"/>
              <p:cNvSpPr>
                <a:spLocks noChangeShapeType="1"/>
              </p:cNvSpPr>
              <p:nvPr/>
            </p:nvSpPr>
            <p:spPr bwMode="auto">
              <a:xfrm>
                <a:off x="720" y="1824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1" name="Rectangle 240"/>
              <p:cNvSpPr>
                <a:spLocks noChangeArrowheads="1"/>
              </p:cNvSpPr>
              <p:nvPr/>
            </p:nvSpPr>
            <p:spPr bwMode="auto">
              <a:xfrm>
                <a:off x="720" y="1824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2" name="Line 241"/>
              <p:cNvSpPr>
                <a:spLocks noChangeShapeType="1"/>
              </p:cNvSpPr>
              <p:nvPr/>
            </p:nvSpPr>
            <p:spPr bwMode="auto">
              <a:xfrm>
                <a:off x="720" y="1828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3" name="Rectangle 242"/>
              <p:cNvSpPr>
                <a:spLocks noChangeArrowheads="1"/>
              </p:cNvSpPr>
              <p:nvPr/>
            </p:nvSpPr>
            <p:spPr bwMode="auto">
              <a:xfrm>
                <a:off x="720" y="1828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4" name="Line 243"/>
              <p:cNvSpPr>
                <a:spLocks noChangeShapeType="1"/>
              </p:cNvSpPr>
              <p:nvPr/>
            </p:nvSpPr>
            <p:spPr bwMode="auto">
              <a:xfrm>
                <a:off x="720" y="1832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5" name="Rectangle 244"/>
              <p:cNvSpPr>
                <a:spLocks noChangeArrowheads="1"/>
              </p:cNvSpPr>
              <p:nvPr/>
            </p:nvSpPr>
            <p:spPr bwMode="auto">
              <a:xfrm>
                <a:off x="720" y="1832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6" name="Line 245"/>
              <p:cNvSpPr>
                <a:spLocks noChangeShapeType="1"/>
              </p:cNvSpPr>
              <p:nvPr/>
            </p:nvSpPr>
            <p:spPr bwMode="auto">
              <a:xfrm>
                <a:off x="720" y="183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7" name="Rectangle 246"/>
              <p:cNvSpPr>
                <a:spLocks noChangeArrowheads="1"/>
              </p:cNvSpPr>
              <p:nvPr/>
            </p:nvSpPr>
            <p:spPr bwMode="auto">
              <a:xfrm>
                <a:off x="720" y="1836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8" name="Rectangle 247"/>
              <p:cNvSpPr>
                <a:spLocks noChangeArrowheads="1"/>
              </p:cNvSpPr>
              <p:nvPr/>
            </p:nvSpPr>
            <p:spPr bwMode="auto">
              <a:xfrm>
                <a:off x="68" y="1892"/>
                <a:ext cx="5534" cy="80"/>
              </a:xfrm>
              <a:prstGeom prst="rect">
                <a:avLst/>
              </a:prstGeom>
              <a:solidFill>
                <a:srgbClr val="E6B8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59" name="Line 248"/>
              <p:cNvSpPr>
                <a:spLocks noChangeShapeType="1"/>
              </p:cNvSpPr>
              <p:nvPr/>
            </p:nvSpPr>
            <p:spPr bwMode="auto">
              <a:xfrm>
                <a:off x="720" y="1896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0" name="Rectangle 249"/>
              <p:cNvSpPr>
                <a:spLocks noChangeArrowheads="1"/>
              </p:cNvSpPr>
              <p:nvPr/>
            </p:nvSpPr>
            <p:spPr bwMode="auto">
              <a:xfrm>
                <a:off x="720" y="1896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1" name="Line 250"/>
              <p:cNvSpPr>
                <a:spLocks noChangeShapeType="1"/>
              </p:cNvSpPr>
              <p:nvPr/>
            </p:nvSpPr>
            <p:spPr bwMode="auto">
              <a:xfrm>
                <a:off x="720" y="1900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2" name="Rectangle 251"/>
              <p:cNvSpPr>
                <a:spLocks noChangeArrowheads="1"/>
              </p:cNvSpPr>
              <p:nvPr/>
            </p:nvSpPr>
            <p:spPr bwMode="auto">
              <a:xfrm>
                <a:off x="720" y="1900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3" name="Line 252"/>
              <p:cNvSpPr>
                <a:spLocks noChangeShapeType="1"/>
              </p:cNvSpPr>
              <p:nvPr/>
            </p:nvSpPr>
            <p:spPr bwMode="auto">
              <a:xfrm>
                <a:off x="720" y="1904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4" name="Rectangle 253"/>
              <p:cNvSpPr>
                <a:spLocks noChangeArrowheads="1"/>
              </p:cNvSpPr>
              <p:nvPr/>
            </p:nvSpPr>
            <p:spPr bwMode="auto">
              <a:xfrm>
                <a:off x="720" y="1904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5" name="Line 254"/>
              <p:cNvSpPr>
                <a:spLocks noChangeShapeType="1"/>
              </p:cNvSpPr>
              <p:nvPr/>
            </p:nvSpPr>
            <p:spPr bwMode="auto">
              <a:xfrm>
                <a:off x="720" y="190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6" name="Rectangle 255"/>
              <p:cNvSpPr>
                <a:spLocks noChangeArrowheads="1"/>
              </p:cNvSpPr>
              <p:nvPr/>
            </p:nvSpPr>
            <p:spPr bwMode="auto">
              <a:xfrm>
                <a:off x="720" y="1908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7" name="Line 256"/>
              <p:cNvSpPr>
                <a:spLocks noChangeShapeType="1"/>
              </p:cNvSpPr>
              <p:nvPr/>
            </p:nvSpPr>
            <p:spPr bwMode="auto">
              <a:xfrm>
                <a:off x="720" y="191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8" name="Rectangle 257"/>
              <p:cNvSpPr>
                <a:spLocks noChangeArrowheads="1"/>
              </p:cNvSpPr>
              <p:nvPr/>
            </p:nvSpPr>
            <p:spPr bwMode="auto">
              <a:xfrm>
                <a:off x="720" y="1911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69" name="Rectangle 258"/>
              <p:cNvSpPr>
                <a:spLocks noChangeArrowheads="1"/>
              </p:cNvSpPr>
              <p:nvPr/>
            </p:nvSpPr>
            <p:spPr bwMode="auto">
              <a:xfrm>
                <a:off x="68" y="1968"/>
                <a:ext cx="5534" cy="80"/>
              </a:xfrm>
              <a:prstGeom prst="rect">
                <a:avLst/>
              </a:prstGeom>
              <a:solidFill>
                <a:srgbClr val="E6B8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0" name="Line 259"/>
              <p:cNvSpPr>
                <a:spLocks noChangeShapeType="1"/>
              </p:cNvSpPr>
              <p:nvPr/>
            </p:nvSpPr>
            <p:spPr bwMode="auto">
              <a:xfrm>
                <a:off x="720" y="1972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1" name="Rectangle 260"/>
              <p:cNvSpPr>
                <a:spLocks noChangeArrowheads="1"/>
              </p:cNvSpPr>
              <p:nvPr/>
            </p:nvSpPr>
            <p:spPr bwMode="auto">
              <a:xfrm>
                <a:off x="720" y="1972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2" name="Line 261"/>
              <p:cNvSpPr>
                <a:spLocks noChangeShapeType="1"/>
              </p:cNvSpPr>
              <p:nvPr/>
            </p:nvSpPr>
            <p:spPr bwMode="auto">
              <a:xfrm>
                <a:off x="720" y="1976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3" name="Rectangle 262"/>
              <p:cNvSpPr>
                <a:spLocks noChangeArrowheads="1"/>
              </p:cNvSpPr>
              <p:nvPr/>
            </p:nvSpPr>
            <p:spPr bwMode="auto">
              <a:xfrm>
                <a:off x="720" y="1976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4" name="Line 263"/>
              <p:cNvSpPr>
                <a:spLocks noChangeShapeType="1"/>
              </p:cNvSpPr>
              <p:nvPr/>
            </p:nvSpPr>
            <p:spPr bwMode="auto">
              <a:xfrm>
                <a:off x="720" y="198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5" name="Rectangle 264"/>
              <p:cNvSpPr>
                <a:spLocks noChangeArrowheads="1"/>
              </p:cNvSpPr>
              <p:nvPr/>
            </p:nvSpPr>
            <p:spPr bwMode="auto">
              <a:xfrm>
                <a:off x="720" y="1980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6" name="Line 265"/>
              <p:cNvSpPr>
                <a:spLocks noChangeShapeType="1"/>
              </p:cNvSpPr>
              <p:nvPr/>
            </p:nvSpPr>
            <p:spPr bwMode="auto">
              <a:xfrm>
                <a:off x="720" y="198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7" name="Rectangle 266"/>
              <p:cNvSpPr>
                <a:spLocks noChangeArrowheads="1"/>
              </p:cNvSpPr>
              <p:nvPr/>
            </p:nvSpPr>
            <p:spPr bwMode="auto">
              <a:xfrm>
                <a:off x="720" y="1983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8" name="Line 267"/>
              <p:cNvSpPr>
                <a:spLocks noChangeShapeType="1"/>
              </p:cNvSpPr>
              <p:nvPr/>
            </p:nvSpPr>
            <p:spPr bwMode="auto">
              <a:xfrm>
                <a:off x="720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79" name="Rectangle 268"/>
              <p:cNvSpPr>
                <a:spLocks noChangeArrowheads="1"/>
              </p:cNvSpPr>
              <p:nvPr/>
            </p:nvSpPr>
            <p:spPr bwMode="auto">
              <a:xfrm>
                <a:off x="720" y="1987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0" name="Rectangle 269"/>
              <p:cNvSpPr>
                <a:spLocks noChangeArrowheads="1"/>
              </p:cNvSpPr>
              <p:nvPr/>
            </p:nvSpPr>
            <p:spPr bwMode="auto">
              <a:xfrm>
                <a:off x="68" y="2044"/>
                <a:ext cx="5534" cy="80"/>
              </a:xfrm>
              <a:prstGeom prst="rect">
                <a:avLst/>
              </a:prstGeom>
              <a:solidFill>
                <a:srgbClr val="E6B8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1" name="Line 270"/>
              <p:cNvSpPr>
                <a:spLocks noChangeShapeType="1"/>
              </p:cNvSpPr>
              <p:nvPr/>
            </p:nvSpPr>
            <p:spPr bwMode="auto">
              <a:xfrm>
                <a:off x="720" y="2048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2" name="Rectangle 271"/>
              <p:cNvSpPr>
                <a:spLocks noChangeArrowheads="1"/>
              </p:cNvSpPr>
              <p:nvPr/>
            </p:nvSpPr>
            <p:spPr bwMode="auto">
              <a:xfrm>
                <a:off x="720" y="2048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3" name="Line 272"/>
              <p:cNvSpPr>
                <a:spLocks noChangeShapeType="1"/>
              </p:cNvSpPr>
              <p:nvPr/>
            </p:nvSpPr>
            <p:spPr bwMode="auto">
              <a:xfrm>
                <a:off x="720" y="205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4" name="Rectangle 273"/>
              <p:cNvSpPr>
                <a:spLocks noChangeArrowheads="1"/>
              </p:cNvSpPr>
              <p:nvPr/>
            </p:nvSpPr>
            <p:spPr bwMode="auto">
              <a:xfrm>
                <a:off x="720" y="2052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5" name="Line 274"/>
              <p:cNvSpPr>
                <a:spLocks noChangeShapeType="1"/>
              </p:cNvSpPr>
              <p:nvPr/>
            </p:nvSpPr>
            <p:spPr bwMode="auto">
              <a:xfrm>
                <a:off x="720" y="205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6" name="Rectangle 275"/>
              <p:cNvSpPr>
                <a:spLocks noChangeArrowheads="1"/>
              </p:cNvSpPr>
              <p:nvPr/>
            </p:nvSpPr>
            <p:spPr bwMode="auto">
              <a:xfrm>
                <a:off x="720" y="2055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7" name="Line 276"/>
              <p:cNvSpPr>
                <a:spLocks noChangeShapeType="1"/>
              </p:cNvSpPr>
              <p:nvPr/>
            </p:nvSpPr>
            <p:spPr bwMode="auto">
              <a:xfrm>
                <a:off x="720" y="2059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8" name="Rectangle 277"/>
              <p:cNvSpPr>
                <a:spLocks noChangeArrowheads="1"/>
              </p:cNvSpPr>
              <p:nvPr/>
            </p:nvSpPr>
            <p:spPr bwMode="auto">
              <a:xfrm>
                <a:off x="720" y="2059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89" name="Line 278"/>
              <p:cNvSpPr>
                <a:spLocks noChangeShapeType="1"/>
              </p:cNvSpPr>
              <p:nvPr/>
            </p:nvSpPr>
            <p:spPr bwMode="auto">
              <a:xfrm>
                <a:off x="720" y="2063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0" name="Rectangle 279"/>
              <p:cNvSpPr>
                <a:spLocks noChangeArrowheads="1"/>
              </p:cNvSpPr>
              <p:nvPr/>
            </p:nvSpPr>
            <p:spPr bwMode="auto">
              <a:xfrm>
                <a:off x="720" y="2063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1" name="Rectangle 280"/>
              <p:cNvSpPr>
                <a:spLocks noChangeArrowheads="1"/>
              </p:cNvSpPr>
              <p:nvPr/>
            </p:nvSpPr>
            <p:spPr bwMode="auto">
              <a:xfrm>
                <a:off x="68" y="2120"/>
                <a:ext cx="5534" cy="8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2" name="Line 281"/>
              <p:cNvSpPr>
                <a:spLocks noChangeShapeType="1"/>
              </p:cNvSpPr>
              <p:nvPr/>
            </p:nvSpPr>
            <p:spPr bwMode="auto">
              <a:xfrm>
                <a:off x="720" y="212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3" name="Rectangle 282"/>
              <p:cNvSpPr>
                <a:spLocks noChangeArrowheads="1"/>
              </p:cNvSpPr>
              <p:nvPr/>
            </p:nvSpPr>
            <p:spPr bwMode="auto">
              <a:xfrm>
                <a:off x="720" y="2124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4" name="Line 283"/>
              <p:cNvSpPr>
                <a:spLocks noChangeShapeType="1"/>
              </p:cNvSpPr>
              <p:nvPr/>
            </p:nvSpPr>
            <p:spPr bwMode="auto">
              <a:xfrm>
                <a:off x="720" y="212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5" name="Rectangle 284"/>
              <p:cNvSpPr>
                <a:spLocks noChangeArrowheads="1"/>
              </p:cNvSpPr>
              <p:nvPr/>
            </p:nvSpPr>
            <p:spPr bwMode="auto">
              <a:xfrm>
                <a:off x="720" y="2128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6" name="Line 285"/>
              <p:cNvSpPr>
                <a:spLocks noChangeShapeType="1"/>
              </p:cNvSpPr>
              <p:nvPr/>
            </p:nvSpPr>
            <p:spPr bwMode="auto">
              <a:xfrm>
                <a:off x="720" y="213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7" name="Rectangle 286"/>
              <p:cNvSpPr>
                <a:spLocks noChangeArrowheads="1"/>
              </p:cNvSpPr>
              <p:nvPr/>
            </p:nvSpPr>
            <p:spPr bwMode="auto">
              <a:xfrm>
                <a:off x="720" y="2131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8" name="Line 287"/>
              <p:cNvSpPr>
                <a:spLocks noChangeShapeType="1"/>
              </p:cNvSpPr>
              <p:nvPr/>
            </p:nvSpPr>
            <p:spPr bwMode="auto">
              <a:xfrm>
                <a:off x="720" y="2135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99" name="Rectangle 288"/>
              <p:cNvSpPr>
                <a:spLocks noChangeArrowheads="1"/>
              </p:cNvSpPr>
              <p:nvPr/>
            </p:nvSpPr>
            <p:spPr bwMode="auto">
              <a:xfrm>
                <a:off x="720" y="2135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0" name="Line 289"/>
              <p:cNvSpPr>
                <a:spLocks noChangeShapeType="1"/>
              </p:cNvSpPr>
              <p:nvPr/>
            </p:nvSpPr>
            <p:spPr bwMode="auto">
              <a:xfrm>
                <a:off x="720" y="2139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1" name="Rectangle 290"/>
              <p:cNvSpPr>
                <a:spLocks noChangeArrowheads="1"/>
              </p:cNvSpPr>
              <p:nvPr/>
            </p:nvSpPr>
            <p:spPr bwMode="auto">
              <a:xfrm>
                <a:off x="720" y="2139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2" name="Rectangle 291"/>
              <p:cNvSpPr>
                <a:spLocks noChangeArrowheads="1"/>
              </p:cNvSpPr>
              <p:nvPr/>
            </p:nvSpPr>
            <p:spPr bwMode="auto">
              <a:xfrm>
                <a:off x="75" y="2204"/>
                <a:ext cx="5534" cy="7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3" name="Line 292"/>
              <p:cNvSpPr>
                <a:spLocks noChangeShapeType="1"/>
              </p:cNvSpPr>
              <p:nvPr/>
            </p:nvSpPr>
            <p:spPr bwMode="auto">
              <a:xfrm>
                <a:off x="720" y="220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4" name="Rectangle 293"/>
              <p:cNvSpPr>
                <a:spLocks noChangeArrowheads="1"/>
              </p:cNvSpPr>
              <p:nvPr/>
            </p:nvSpPr>
            <p:spPr bwMode="auto">
              <a:xfrm>
                <a:off x="720" y="2200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5" name="Line 294"/>
              <p:cNvSpPr>
                <a:spLocks noChangeShapeType="1"/>
              </p:cNvSpPr>
              <p:nvPr/>
            </p:nvSpPr>
            <p:spPr bwMode="auto">
              <a:xfrm>
                <a:off x="720" y="220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6" name="Rectangle 295"/>
              <p:cNvSpPr>
                <a:spLocks noChangeArrowheads="1"/>
              </p:cNvSpPr>
              <p:nvPr/>
            </p:nvSpPr>
            <p:spPr bwMode="auto">
              <a:xfrm>
                <a:off x="720" y="2203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7" name="Line 296"/>
              <p:cNvSpPr>
                <a:spLocks noChangeShapeType="1"/>
              </p:cNvSpPr>
              <p:nvPr/>
            </p:nvSpPr>
            <p:spPr bwMode="auto">
              <a:xfrm>
                <a:off x="720" y="220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8" name="Rectangle 297"/>
              <p:cNvSpPr>
                <a:spLocks noChangeArrowheads="1"/>
              </p:cNvSpPr>
              <p:nvPr/>
            </p:nvSpPr>
            <p:spPr bwMode="auto">
              <a:xfrm>
                <a:off x="720" y="2207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09" name="Line 298"/>
              <p:cNvSpPr>
                <a:spLocks noChangeShapeType="1"/>
              </p:cNvSpPr>
              <p:nvPr/>
            </p:nvSpPr>
            <p:spPr bwMode="auto">
              <a:xfrm>
                <a:off x="720" y="2211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0" name="Rectangle 299"/>
              <p:cNvSpPr>
                <a:spLocks noChangeArrowheads="1"/>
              </p:cNvSpPr>
              <p:nvPr/>
            </p:nvSpPr>
            <p:spPr bwMode="auto">
              <a:xfrm>
                <a:off x="720" y="2211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1" name="Line 300"/>
              <p:cNvSpPr>
                <a:spLocks noChangeShapeType="1"/>
              </p:cNvSpPr>
              <p:nvPr/>
            </p:nvSpPr>
            <p:spPr bwMode="auto">
              <a:xfrm>
                <a:off x="720" y="221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2" name="Rectangle 301"/>
              <p:cNvSpPr>
                <a:spLocks noChangeArrowheads="1"/>
              </p:cNvSpPr>
              <p:nvPr/>
            </p:nvSpPr>
            <p:spPr bwMode="auto">
              <a:xfrm>
                <a:off x="720" y="2215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3" name="Rectangle 302"/>
              <p:cNvSpPr>
                <a:spLocks noChangeArrowheads="1"/>
              </p:cNvSpPr>
              <p:nvPr/>
            </p:nvSpPr>
            <p:spPr bwMode="auto">
              <a:xfrm>
                <a:off x="68" y="2272"/>
                <a:ext cx="5534" cy="7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4" name="Line 303"/>
              <p:cNvSpPr>
                <a:spLocks noChangeShapeType="1"/>
              </p:cNvSpPr>
              <p:nvPr/>
            </p:nvSpPr>
            <p:spPr bwMode="auto">
              <a:xfrm>
                <a:off x="720" y="227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5" name="Rectangle 304"/>
              <p:cNvSpPr>
                <a:spLocks noChangeArrowheads="1"/>
              </p:cNvSpPr>
              <p:nvPr/>
            </p:nvSpPr>
            <p:spPr bwMode="auto">
              <a:xfrm>
                <a:off x="720" y="2275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6" name="Line 305"/>
              <p:cNvSpPr>
                <a:spLocks noChangeShapeType="1"/>
              </p:cNvSpPr>
              <p:nvPr/>
            </p:nvSpPr>
            <p:spPr bwMode="auto">
              <a:xfrm>
                <a:off x="720" y="2279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7" name="Rectangle 306"/>
              <p:cNvSpPr>
                <a:spLocks noChangeArrowheads="1"/>
              </p:cNvSpPr>
              <p:nvPr/>
            </p:nvSpPr>
            <p:spPr bwMode="auto">
              <a:xfrm>
                <a:off x="720" y="2279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8" name="Line 307"/>
              <p:cNvSpPr>
                <a:spLocks noChangeShapeType="1"/>
              </p:cNvSpPr>
              <p:nvPr/>
            </p:nvSpPr>
            <p:spPr bwMode="auto">
              <a:xfrm>
                <a:off x="720" y="228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19" name="Rectangle 308"/>
              <p:cNvSpPr>
                <a:spLocks noChangeArrowheads="1"/>
              </p:cNvSpPr>
              <p:nvPr/>
            </p:nvSpPr>
            <p:spPr bwMode="auto">
              <a:xfrm>
                <a:off x="720" y="2283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0" name="Line 309"/>
              <p:cNvSpPr>
                <a:spLocks noChangeShapeType="1"/>
              </p:cNvSpPr>
              <p:nvPr/>
            </p:nvSpPr>
            <p:spPr bwMode="auto">
              <a:xfrm>
                <a:off x="720" y="228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1" name="Rectangle 310"/>
              <p:cNvSpPr>
                <a:spLocks noChangeArrowheads="1"/>
              </p:cNvSpPr>
              <p:nvPr/>
            </p:nvSpPr>
            <p:spPr bwMode="auto">
              <a:xfrm>
                <a:off x="720" y="2287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2" name="Line 311"/>
              <p:cNvSpPr>
                <a:spLocks noChangeShapeType="1"/>
              </p:cNvSpPr>
              <p:nvPr/>
            </p:nvSpPr>
            <p:spPr bwMode="auto">
              <a:xfrm>
                <a:off x="720" y="229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3" name="Rectangle 312"/>
              <p:cNvSpPr>
                <a:spLocks noChangeArrowheads="1"/>
              </p:cNvSpPr>
              <p:nvPr/>
            </p:nvSpPr>
            <p:spPr bwMode="auto">
              <a:xfrm>
                <a:off x="720" y="2291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4" name="Rectangle 313"/>
              <p:cNvSpPr>
                <a:spLocks noChangeArrowheads="1"/>
              </p:cNvSpPr>
              <p:nvPr/>
            </p:nvSpPr>
            <p:spPr bwMode="auto">
              <a:xfrm>
                <a:off x="68" y="2347"/>
                <a:ext cx="5534" cy="8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5" name="Line 314"/>
              <p:cNvSpPr>
                <a:spLocks noChangeShapeType="1"/>
              </p:cNvSpPr>
              <p:nvPr/>
            </p:nvSpPr>
            <p:spPr bwMode="auto">
              <a:xfrm>
                <a:off x="720" y="2351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6" name="Rectangle 315"/>
              <p:cNvSpPr>
                <a:spLocks noChangeArrowheads="1"/>
              </p:cNvSpPr>
              <p:nvPr/>
            </p:nvSpPr>
            <p:spPr bwMode="auto">
              <a:xfrm>
                <a:off x="720" y="2351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7" name="Line 316"/>
              <p:cNvSpPr>
                <a:spLocks noChangeShapeType="1"/>
              </p:cNvSpPr>
              <p:nvPr/>
            </p:nvSpPr>
            <p:spPr bwMode="auto">
              <a:xfrm>
                <a:off x="720" y="235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8" name="Rectangle 317"/>
              <p:cNvSpPr>
                <a:spLocks noChangeArrowheads="1"/>
              </p:cNvSpPr>
              <p:nvPr/>
            </p:nvSpPr>
            <p:spPr bwMode="auto">
              <a:xfrm>
                <a:off x="720" y="2355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29" name="Line 318"/>
              <p:cNvSpPr>
                <a:spLocks noChangeShapeType="1"/>
              </p:cNvSpPr>
              <p:nvPr/>
            </p:nvSpPr>
            <p:spPr bwMode="auto">
              <a:xfrm>
                <a:off x="720" y="235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0" name="Rectangle 319"/>
              <p:cNvSpPr>
                <a:spLocks noChangeArrowheads="1"/>
              </p:cNvSpPr>
              <p:nvPr/>
            </p:nvSpPr>
            <p:spPr bwMode="auto">
              <a:xfrm>
                <a:off x="720" y="2359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1" name="Line 320"/>
              <p:cNvSpPr>
                <a:spLocks noChangeShapeType="1"/>
              </p:cNvSpPr>
              <p:nvPr/>
            </p:nvSpPr>
            <p:spPr bwMode="auto">
              <a:xfrm>
                <a:off x="720" y="236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2" name="Rectangle 321"/>
              <p:cNvSpPr>
                <a:spLocks noChangeArrowheads="1"/>
              </p:cNvSpPr>
              <p:nvPr/>
            </p:nvSpPr>
            <p:spPr bwMode="auto">
              <a:xfrm>
                <a:off x="720" y="2363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3" name="Line 322"/>
              <p:cNvSpPr>
                <a:spLocks noChangeShapeType="1"/>
              </p:cNvSpPr>
              <p:nvPr/>
            </p:nvSpPr>
            <p:spPr bwMode="auto">
              <a:xfrm>
                <a:off x="720" y="236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4" name="Rectangle 323"/>
              <p:cNvSpPr>
                <a:spLocks noChangeArrowheads="1"/>
              </p:cNvSpPr>
              <p:nvPr/>
            </p:nvSpPr>
            <p:spPr bwMode="auto">
              <a:xfrm>
                <a:off x="720" y="2366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5" name="Rectangle 324"/>
              <p:cNvSpPr>
                <a:spLocks noChangeArrowheads="1"/>
              </p:cNvSpPr>
              <p:nvPr/>
            </p:nvSpPr>
            <p:spPr bwMode="auto">
              <a:xfrm>
                <a:off x="68" y="2423"/>
                <a:ext cx="5534" cy="80"/>
              </a:xfrm>
              <a:prstGeom prst="rect">
                <a:avLst/>
              </a:prstGeom>
              <a:solidFill>
                <a:srgbClr val="538D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6" name="Line 325"/>
              <p:cNvSpPr>
                <a:spLocks noChangeShapeType="1"/>
              </p:cNvSpPr>
              <p:nvPr/>
            </p:nvSpPr>
            <p:spPr bwMode="auto">
              <a:xfrm>
                <a:off x="720" y="2427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7" name="Rectangle 326"/>
              <p:cNvSpPr>
                <a:spLocks noChangeArrowheads="1"/>
              </p:cNvSpPr>
              <p:nvPr/>
            </p:nvSpPr>
            <p:spPr bwMode="auto">
              <a:xfrm>
                <a:off x="720" y="2427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8" name="Line 327"/>
              <p:cNvSpPr>
                <a:spLocks noChangeShapeType="1"/>
              </p:cNvSpPr>
              <p:nvPr/>
            </p:nvSpPr>
            <p:spPr bwMode="auto">
              <a:xfrm>
                <a:off x="720" y="2431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39" name="Rectangle 328"/>
              <p:cNvSpPr>
                <a:spLocks noChangeArrowheads="1"/>
              </p:cNvSpPr>
              <p:nvPr/>
            </p:nvSpPr>
            <p:spPr bwMode="auto">
              <a:xfrm>
                <a:off x="720" y="2431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0" name="Line 329"/>
              <p:cNvSpPr>
                <a:spLocks noChangeShapeType="1"/>
              </p:cNvSpPr>
              <p:nvPr/>
            </p:nvSpPr>
            <p:spPr bwMode="auto">
              <a:xfrm>
                <a:off x="720" y="243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1" name="Rectangle 330"/>
              <p:cNvSpPr>
                <a:spLocks noChangeArrowheads="1"/>
              </p:cNvSpPr>
              <p:nvPr/>
            </p:nvSpPr>
            <p:spPr bwMode="auto">
              <a:xfrm>
                <a:off x="720" y="2435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2" name="Line 331"/>
              <p:cNvSpPr>
                <a:spLocks noChangeShapeType="1"/>
              </p:cNvSpPr>
              <p:nvPr/>
            </p:nvSpPr>
            <p:spPr bwMode="auto">
              <a:xfrm>
                <a:off x="720" y="243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3" name="Rectangle 332"/>
              <p:cNvSpPr>
                <a:spLocks noChangeArrowheads="1"/>
              </p:cNvSpPr>
              <p:nvPr/>
            </p:nvSpPr>
            <p:spPr bwMode="auto">
              <a:xfrm>
                <a:off x="720" y="2438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4" name="Line 333"/>
              <p:cNvSpPr>
                <a:spLocks noChangeShapeType="1"/>
              </p:cNvSpPr>
              <p:nvPr/>
            </p:nvSpPr>
            <p:spPr bwMode="auto">
              <a:xfrm>
                <a:off x="720" y="2442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5" name="Rectangle 334"/>
              <p:cNvSpPr>
                <a:spLocks noChangeArrowheads="1"/>
              </p:cNvSpPr>
              <p:nvPr/>
            </p:nvSpPr>
            <p:spPr bwMode="auto">
              <a:xfrm>
                <a:off x="720" y="2442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6" name="Rectangle 335"/>
              <p:cNvSpPr>
                <a:spLocks noChangeArrowheads="1"/>
              </p:cNvSpPr>
              <p:nvPr/>
            </p:nvSpPr>
            <p:spPr bwMode="auto">
              <a:xfrm>
                <a:off x="68" y="2499"/>
                <a:ext cx="5534" cy="80"/>
              </a:xfrm>
              <a:prstGeom prst="rect">
                <a:avLst/>
              </a:prstGeom>
              <a:solidFill>
                <a:srgbClr val="538D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7" name="Line 336"/>
              <p:cNvSpPr>
                <a:spLocks noChangeShapeType="1"/>
              </p:cNvSpPr>
              <p:nvPr/>
            </p:nvSpPr>
            <p:spPr bwMode="auto">
              <a:xfrm>
                <a:off x="720" y="2503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8" name="Rectangle 337"/>
              <p:cNvSpPr>
                <a:spLocks noChangeArrowheads="1"/>
              </p:cNvSpPr>
              <p:nvPr/>
            </p:nvSpPr>
            <p:spPr bwMode="auto">
              <a:xfrm>
                <a:off x="720" y="2503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49" name="Line 338"/>
              <p:cNvSpPr>
                <a:spLocks noChangeShapeType="1"/>
              </p:cNvSpPr>
              <p:nvPr/>
            </p:nvSpPr>
            <p:spPr bwMode="auto">
              <a:xfrm>
                <a:off x="720" y="250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0" name="Rectangle 339"/>
              <p:cNvSpPr>
                <a:spLocks noChangeArrowheads="1"/>
              </p:cNvSpPr>
              <p:nvPr/>
            </p:nvSpPr>
            <p:spPr bwMode="auto">
              <a:xfrm>
                <a:off x="720" y="2507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1" name="Line 340"/>
              <p:cNvSpPr>
                <a:spLocks noChangeShapeType="1"/>
              </p:cNvSpPr>
              <p:nvPr/>
            </p:nvSpPr>
            <p:spPr bwMode="auto">
              <a:xfrm>
                <a:off x="720" y="251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2" name="Rectangle 341"/>
              <p:cNvSpPr>
                <a:spLocks noChangeArrowheads="1"/>
              </p:cNvSpPr>
              <p:nvPr/>
            </p:nvSpPr>
            <p:spPr bwMode="auto">
              <a:xfrm>
                <a:off x="720" y="2510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3" name="Line 342"/>
              <p:cNvSpPr>
                <a:spLocks noChangeShapeType="1"/>
              </p:cNvSpPr>
              <p:nvPr/>
            </p:nvSpPr>
            <p:spPr bwMode="auto">
              <a:xfrm>
                <a:off x="720" y="2514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4" name="Rectangle 343"/>
              <p:cNvSpPr>
                <a:spLocks noChangeArrowheads="1"/>
              </p:cNvSpPr>
              <p:nvPr/>
            </p:nvSpPr>
            <p:spPr bwMode="auto">
              <a:xfrm>
                <a:off x="720" y="2514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5" name="Line 344"/>
              <p:cNvSpPr>
                <a:spLocks noChangeShapeType="1"/>
              </p:cNvSpPr>
              <p:nvPr/>
            </p:nvSpPr>
            <p:spPr bwMode="auto">
              <a:xfrm>
                <a:off x="720" y="251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6" name="Rectangle 345"/>
              <p:cNvSpPr>
                <a:spLocks noChangeArrowheads="1"/>
              </p:cNvSpPr>
              <p:nvPr/>
            </p:nvSpPr>
            <p:spPr bwMode="auto">
              <a:xfrm>
                <a:off x="720" y="2518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7" name="Rectangle 346"/>
              <p:cNvSpPr>
                <a:spLocks noChangeArrowheads="1"/>
              </p:cNvSpPr>
              <p:nvPr/>
            </p:nvSpPr>
            <p:spPr bwMode="auto">
              <a:xfrm>
                <a:off x="68" y="2575"/>
                <a:ext cx="5534" cy="80"/>
              </a:xfrm>
              <a:prstGeom prst="rect">
                <a:avLst/>
              </a:prstGeom>
              <a:solidFill>
                <a:srgbClr val="538D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8" name="Line 347"/>
              <p:cNvSpPr>
                <a:spLocks noChangeShapeType="1"/>
              </p:cNvSpPr>
              <p:nvPr/>
            </p:nvSpPr>
            <p:spPr bwMode="auto">
              <a:xfrm>
                <a:off x="720" y="257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59" name="Rectangle 348"/>
              <p:cNvSpPr>
                <a:spLocks noChangeArrowheads="1"/>
              </p:cNvSpPr>
              <p:nvPr/>
            </p:nvSpPr>
            <p:spPr bwMode="auto">
              <a:xfrm>
                <a:off x="720" y="2579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0" name="Line 349"/>
              <p:cNvSpPr>
                <a:spLocks noChangeShapeType="1"/>
              </p:cNvSpPr>
              <p:nvPr/>
            </p:nvSpPr>
            <p:spPr bwMode="auto">
              <a:xfrm>
                <a:off x="720" y="258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1" name="Rectangle 350"/>
              <p:cNvSpPr>
                <a:spLocks noChangeArrowheads="1"/>
              </p:cNvSpPr>
              <p:nvPr/>
            </p:nvSpPr>
            <p:spPr bwMode="auto">
              <a:xfrm>
                <a:off x="720" y="2583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2" name="Line 351"/>
              <p:cNvSpPr>
                <a:spLocks noChangeShapeType="1"/>
              </p:cNvSpPr>
              <p:nvPr/>
            </p:nvSpPr>
            <p:spPr bwMode="auto">
              <a:xfrm>
                <a:off x="720" y="258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3" name="Rectangle 352"/>
              <p:cNvSpPr>
                <a:spLocks noChangeArrowheads="1"/>
              </p:cNvSpPr>
              <p:nvPr/>
            </p:nvSpPr>
            <p:spPr bwMode="auto">
              <a:xfrm>
                <a:off x="720" y="2586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4" name="Line 353"/>
              <p:cNvSpPr>
                <a:spLocks noChangeShapeType="1"/>
              </p:cNvSpPr>
              <p:nvPr/>
            </p:nvSpPr>
            <p:spPr bwMode="auto">
              <a:xfrm>
                <a:off x="720" y="2590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5" name="Rectangle 354"/>
              <p:cNvSpPr>
                <a:spLocks noChangeArrowheads="1"/>
              </p:cNvSpPr>
              <p:nvPr/>
            </p:nvSpPr>
            <p:spPr bwMode="auto">
              <a:xfrm>
                <a:off x="720" y="2590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6" name="Line 355"/>
              <p:cNvSpPr>
                <a:spLocks noChangeShapeType="1"/>
              </p:cNvSpPr>
              <p:nvPr/>
            </p:nvSpPr>
            <p:spPr bwMode="auto">
              <a:xfrm>
                <a:off x="720" y="259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7" name="Rectangle 356"/>
              <p:cNvSpPr>
                <a:spLocks noChangeArrowheads="1"/>
              </p:cNvSpPr>
              <p:nvPr/>
            </p:nvSpPr>
            <p:spPr bwMode="auto">
              <a:xfrm>
                <a:off x="720" y="2594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8" name="Rectangle 357"/>
              <p:cNvSpPr>
                <a:spLocks noChangeArrowheads="1"/>
              </p:cNvSpPr>
              <p:nvPr/>
            </p:nvSpPr>
            <p:spPr bwMode="auto">
              <a:xfrm>
                <a:off x="68" y="2651"/>
                <a:ext cx="5534" cy="79"/>
              </a:xfrm>
              <a:prstGeom prst="rect">
                <a:avLst/>
              </a:prstGeom>
              <a:solidFill>
                <a:srgbClr val="538D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69" name="Line 358"/>
              <p:cNvSpPr>
                <a:spLocks noChangeShapeType="1"/>
              </p:cNvSpPr>
              <p:nvPr/>
            </p:nvSpPr>
            <p:spPr bwMode="auto">
              <a:xfrm>
                <a:off x="720" y="265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0" name="Rectangle 359"/>
              <p:cNvSpPr>
                <a:spLocks noChangeArrowheads="1"/>
              </p:cNvSpPr>
              <p:nvPr/>
            </p:nvSpPr>
            <p:spPr bwMode="auto">
              <a:xfrm>
                <a:off x="720" y="2655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1" name="Line 360"/>
              <p:cNvSpPr>
                <a:spLocks noChangeShapeType="1"/>
              </p:cNvSpPr>
              <p:nvPr/>
            </p:nvSpPr>
            <p:spPr bwMode="auto">
              <a:xfrm>
                <a:off x="720" y="265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2" name="Rectangle 361"/>
              <p:cNvSpPr>
                <a:spLocks noChangeArrowheads="1"/>
              </p:cNvSpPr>
              <p:nvPr/>
            </p:nvSpPr>
            <p:spPr bwMode="auto">
              <a:xfrm>
                <a:off x="720" y="2658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3" name="Line 362"/>
              <p:cNvSpPr>
                <a:spLocks noChangeShapeType="1"/>
              </p:cNvSpPr>
              <p:nvPr/>
            </p:nvSpPr>
            <p:spPr bwMode="auto">
              <a:xfrm>
                <a:off x="720" y="2662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4" name="Rectangle 363"/>
              <p:cNvSpPr>
                <a:spLocks noChangeArrowheads="1"/>
              </p:cNvSpPr>
              <p:nvPr/>
            </p:nvSpPr>
            <p:spPr bwMode="auto">
              <a:xfrm>
                <a:off x="720" y="2662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5" name="Line 364"/>
              <p:cNvSpPr>
                <a:spLocks noChangeShapeType="1"/>
              </p:cNvSpPr>
              <p:nvPr/>
            </p:nvSpPr>
            <p:spPr bwMode="auto">
              <a:xfrm>
                <a:off x="720" y="266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6" name="Rectangle 365"/>
              <p:cNvSpPr>
                <a:spLocks noChangeArrowheads="1"/>
              </p:cNvSpPr>
              <p:nvPr/>
            </p:nvSpPr>
            <p:spPr bwMode="auto">
              <a:xfrm>
                <a:off x="720" y="2666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7" name="Line 366"/>
              <p:cNvSpPr>
                <a:spLocks noChangeShapeType="1"/>
              </p:cNvSpPr>
              <p:nvPr/>
            </p:nvSpPr>
            <p:spPr bwMode="auto">
              <a:xfrm>
                <a:off x="720" y="2670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8" name="Rectangle 367"/>
              <p:cNvSpPr>
                <a:spLocks noChangeArrowheads="1"/>
              </p:cNvSpPr>
              <p:nvPr/>
            </p:nvSpPr>
            <p:spPr bwMode="auto">
              <a:xfrm>
                <a:off x="720" y="2670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79" name="Rectangle 368"/>
              <p:cNvSpPr>
                <a:spLocks noChangeArrowheads="1"/>
              </p:cNvSpPr>
              <p:nvPr/>
            </p:nvSpPr>
            <p:spPr bwMode="auto">
              <a:xfrm>
                <a:off x="68" y="2727"/>
                <a:ext cx="5534" cy="79"/>
              </a:xfrm>
              <a:prstGeom prst="rect">
                <a:avLst/>
              </a:prstGeom>
              <a:solidFill>
                <a:srgbClr val="95B3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0" name="Line 369"/>
              <p:cNvSpPr>
                <a:spLocks noChangeShapeType="1"/>
              </p:cNvSpPr>
              <p:nvPr/>
            </p:nvSpPr>
            <p:spPr bwMode="auto">
              <a:xfrm>
                <a:off x="720" y="273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1" name="Rectangle 370"/>
              <p:cNvSpPr>
                <a:spLocks noChangeArrowheads="1"/>
              </p:cNvSpPr>
              <p:nvPr/>
            </p:nvSpPr>
            <p:spPr bwMode="auto">
              <a:xfrm>
                <a:off x="720" y="2730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2" name="Line 371"/>
              <p:cNvSpPr>
                <a:spLocks noChangeShapeType="1"/>
              </p:cNvSpPr>
              <p:nvPr/>
            </p:nvSpPr>
            <p:spPr bwMode="auto">
              <a:xfrm>
                <a:off x="720" y="2734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3" name="Rectangle 372"/>
              <p:cNvSpPr>
                <a:spLocks noChangeArrowheads="1"/>
              </p:cNvSpPr>
              <p:nvPr/>
            </p:nvSpPr>
            <p:spPr bwMode="auto">
              <a:xfrm>
                <a:off x="720" y="2734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4" name="Line 373"/>
              <p:cNvSpPr>
                <a:spLocks noChangeShapeType="1"/>
              </p:cNvSpPr>
              <p:nvPr/>
            </p:nvSpPr>
            <p:spPr bwMode="auto">
              <a:xfrm>
                <a:off x="720" y="2738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5" name="Rectangle 374"/>
              <p:cNvSpPr>
                <a:spLocks noChangeArrowheads="1"/>
              </p:cNvSpPr>
              <p:nvPr/>
            </p:nvSpPr>
            <p:spPr bwMode="auto">
              <a:xfrm>
                <a:off x="720" y="2738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6" name="Line 375"/>
              <p:cNvSpPr>
                <a:spLocks noChangeShapeType="1"/>
              </p:cNvSpPr>
              <p:nvPr/>
            </p:nvSpPr>
            <p:spPr bwMode="auto">
              <a:xfrm>
                <a:off x="720" y="2742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7" name="Rectangle 376"/>
              <p:cNvSpPr>
                <a:spLocks noChangeArrowheads="1"/>
              </p:cNvSpPr>
              <p:nvPr/>
            </p:nvSpPr>
            <p:spPr bwMode="auto">
              <a:xfrm>
                <a:off x="720" y="2742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8" name="Line 377"/>
              <p:cNvSpPr>
                <a:spLocks noChangeShapeType="1"/>
              </p:cNvSpPr>
              <p:nvPr/>
            </p:nvSpPr>
            <p:spPr bwMode="auto">
              <a:xfrm>
                <a:off x="720" y="274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89" name="Rectangle 378"/>
              <p:cNvSpPr>
                <a:spLocks noChangeArrowheads="1"/>
              </p:cNvSpPr>
              <p:nvPr/>
            </p:nvSpPr>
            <p:spPr bwMode="auto">
              <a:xfrm>
                <a:off x="720" y="2746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0" name="Rectangle 379"/>
              <p:cNvSpPr>
                <a:spLocks noChangeArrowheads="1"/>
              </p:cNvSpPr>
              <p:nvPr/>
            </p:nvSpPr>
            <p:spPr bwMode="auto">
              <a:xfrm>
                <a:off x="68" y="2802"/>
                <a:ext cx="5534" cy="80"/>
              </a:xfrm>
              <a:prstGeom prst="rect">
                <a:avLst/>
              </a:prstGeom>
              <a:solidFill>
                <a:srgbClr val="95B3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1" name="Line 380"/>
              <p:cNvSpPr>
                <a:spLocks noChangeShapeType="1"/>
              </p:cNvSpPr>
              <p:nvPr/>
            </p:nvSpPr>
            <p:spPr bwMode="auto">
              <a:xfrm>
                <a:off x="720" y="2806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2" name="Rectangle 381"/>
              <p:cNvSpPr>
                <a:spLocks noChangeArrowheads="1"/>
              </p:cNvSpPr>
              <p:nvPr/>
            </p:nvSpPr>
            <p:spPr bwMode="auto">
              <a:xfrm>
                <a:off x="720" y="2806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3" name="Line 382"/>
              <p:cNvSpPr>
                <a:spLocks noChangeShapeType="1"/>
              </p:cNvSpPr>
              <p:nvPr/>
            </p:nvSpPr>
            <p:spPr bwMode="auto">
              <a:xfrm>
                <a:off x="720" y="2810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4" name="Rectangle 383"/>
              <p:cNvSpPr>
                <a:spLocks noChangeArrowheads="1"/>
              </p:cNvSpPr>
              <p:nvPr/>
            </p:nvSpPr>
            <p:spPr bwMode="auto">
              <a:xfrm>
                <a:off x="720" y="2810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5" name="Line 384"/>
              <p:cNvSpPr>
                <a:spLocks noChangeShapeType="1"/>
              </p:cNvSpPr>
              <p:nvPr/>
            </p:nvSpPr>
            <p:spPr bwMode="auto">
              <a:xfrm>
                <a:off x="720" y="2814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6" name="Rectangle 385"/>
              <p:cNvSpPr>
                <a:spLocks noChangeArrowheads="1"/>
              </p:cNvSpPr>
              <p:nvPr/>
            </p:nvSpPr>
            <p:spPr bwMode="auto">
              <a:xfrm>
                <a:off x="720" y="2814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7" name="Line 386"/>
              <p:cNvSpPr>
                <a:spLocks noChangeShapeType="1"/>
              </p:cNvSpPr>
              <p:nvPr/>
            </p:nvSpPr>
            <p:spPr bwMode="auto">
              <a:xfrm>
                <a:off x="720" y="281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8" name="Rectangle 387"/>
              <p:cNvSpPr>
                <a:spLocks noChangeArrowheads="1"/>
              </p:cNvSpPr>
              <p:nvPr/>
            </p:nvSpPr>
            <p:spPr bwMode="auto">
              <a:xfrm>
                <a:off x="720" y="2818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199" name="Line 388"/>
              <p:cNvSpPr>
                <a:spLocks noChangeShapeType="1"/>
              </p:cNvSpPr>
              <p:nvPr/>
            </p:nvSpPr>
            <p:spPr bwMode="auto">
              <a:xfrm>
                <a:off x="720" y="282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0" name="Rectangle 389"/>
              <p:cNvSpPr>
                <a:spLocks noChangeArrowheads="1"/>
              </p:cNvSpPr>
              <p:nvPr/>
            </p:nvSpPr>
            <p:spPr bwMode="auto">
              <a:xfrm>
                <a:off x="720" y="2821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1" name="Rectangle 390"/>
              <p:cNvSpPr>
                <a:spLocks noChangeArrowheads="1"/>
              </p:cNvSpPr>
              <p:nvPr/>
            </p:nvSpPr>
            <p:spPr bwMode="auto">
              <a:xfrm>
                <a:off x="30" y="2874"/>
                <a:ext cx="5534" cy="80"/>
              </a:xfrm>
              <a:prstGeom prst="rect">
                <a:avLst/>
              </a:prstGeom>
              <a:solidFill>
                <a:srgbClr val="95B3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2" name="Line 391"/>
              <p:cNvSpPr>
                <a:spLocks noChangeShapeType="1"/>
              </p:cNvSpPr>
              <p:nvPr/>
            </p:nvSpPr>
            <p:spPr bwMode="auto">
              <a:xfrm>
                <a:off x="720" y="2882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3" name="Rectangle 392"/>
              <p:cNvSpPr>
                <a:spLocks noChangeArrowheads="1"/>
              </p:cNvSpPr>
              <p:nvPr/>
            </p:nvSpPr>
            <p:spPr bwMode="auto">
              <a:xfrm>
                <a:off x="720" y="2882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4" name="Line 393"/>
              <p:cNvSpPr>
                <a:spLocks noChangeShapeType="1"/>
              </p:cNvSpPr>
              <p:nvPr/>
            </p:nvSpPr>
            <p:spPr bwMode="auto">
              <a:xfrm>
                <a:off x="720" y="2886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5" name="Rectangle 394"/>
              <p:cNvSpPr>
                <a:spLocks noChangeArrowheads="1"/>
              </p:cNvSpPr>
              <p:nvPr/>
            </p:nvSpPr>
            <p:spPr bwMode="auto">
              <a:xfrm>
                <a:off x="720" y="2886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6" name="Line 395"/>
              <p:cNvSpPr>
                <a:spLocks noChangeShapeType="1"/>
              </p:cNvSpPr>
              <p:nvPr/>
            </p:nvSpPr>
            <p:spPr bwMode="auto">
              <a:xfrm>
                <a:off x="720" y="289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7" name="Rectangle 396"/>
              <p:cNvSpPr>
                <a:spLocks noChangeArrowheads="1"/>
              </p:cNvSpPr>
              <p:nvPr/>
            </p:nvSpPr>
            <p:spPr bwMode="auto">
              <a:xfrm>
                <a:off x="720" y="2890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8" name="Line 397"/>
              <p:cNvSpPr>
                <a:spLocks noChangeShapeType="1"/>
              </p:cNvSpPr>
              <p:nvPr/>
            </p:nvSpPr>
            <p:spPr bwMode="auto">
              <a:xfrm>
                <a:off x="720" y="289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09" name="Rectangle 398"/>
              <p:cNvSpPr>
                <a:spLocks noChangeArrowheads="1"/>
              </p:cNvSpPr>
              <p:nvPr/>
            </p:nvSpPr>
            <p:spPr bwMode="auto">
              <a:xfrm>
                <a:off x="720" y="2893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0" name="Line 399"/>
              <p:cNvSpPr>
                <a:spLocks noChangeShapeType="1"/>
              </p:cNvSpPr>
              <p:nvPr/>
            </p:nvSpPr>
            <p:spPr bwMode="auto">
              <a:xfrm>
                <a:off x="720" y="289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1" name="Rectangle 400"/>
              <p:cNvSpPr>
                <a:spLocks noChangeArrowheads="1"/>
              </p:cNvSpPr>
              <p:nvPr/>
            </p:nvSpPr>
            <p:spPr bwMode="auto">
              <a:xfrm>
                <a:off x="720" y="2897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2" name="Rectangle 401"/>
              <p:cNvSpPr>
                <a:spLocks noChangeArrowheads="1"/>
              </p:cNvSpPr>
              <p:nvPr/>
            </p:nvSpPr>
            <p:spPr bwMode="auto">
              <a:xfrm>
                <a:off x="68" y="2954"/>
                <a:ext cx="5534" cy="80"/>
              </a:xfrm>
              <a:prstGeom prst="rect">
                <a:avLst/>
              </a:prstGeom>
              <a:solidFill>
                <a:srgbClr val="95B3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3" name="Line 402"/>
              <p:cNvSpPr>
                <a:spLocks noChangeShapeType="1"/>
              </p:cNvSpPr>
              <p:nvPr/>
            </p:nvSpPr>
            <p:spPr bwMode="auto">
              <a:xfrm>
                <a:off x="720" y="2958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4" name="Rectangle 403"/>
              <p:cNvSpPr>
                <a:spLocks noChangeArrowheads="1"/>
              </p:cNvSpPr>
              <p:nvPr/>
            </p:nvSpPr>
            <p:spPr bwMode="auto">
              <a:xfrm>
                <a:off x="720" y="2958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5" name="Line 404"/>
              <p:cNvSpPr>
                <a:spLocks noChangeShapeType="1"/>
              </p:cNvSpPr>
              <p:nvPr/>
            </p:nvSpPr>
            <p:spPr bwMode="auto">
              <a:xfrm>
                <a:off x="720" y="296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216" name="Rectangle 405"/>
              <p:cNvSpPr>
                <a:spLocks noChangeArrowheads="1"/>
              </p:cNvSpPr>
              <p:nvPr/>
            </p:nvSpPr>
            <p:spPr bwMode="auto">
              <a:xfrm>
                <a:off x="720" y="2962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6" name="Group 607"/>
            <p:cNvGrpSpPr>
              <a:grpSpLocks/>
            </p:cNvGrpSpPr>
            <p:nvPr/>
          </p:nvGrpSpPr>
          <p:grpSpPr bwMode="auto">
            <a:xfrm>
              <a:off x="68" y="308"/>
              <a:ext cx="5624" cy="4015"/>
              <a:chOff x="68" y="308"/>
              <a:chExt cx="5624" cy="4015"/>
            </a:xfrm>
          </p:grpSpPr>
          <p:sp>
            <p:nvSpPr>
              <p:cNvPr id="20817" name="Line 407"/>
              <p:cNvSpPr>
                <a:spLocks noChangeShapeType="1"/>
              </p:cNvSpPr>
              <p:nvPr/>
            </p:nvSpPr>
            <p:spPr bwMode="auto">
              <a:xfrm>
                <a:off x="720" y="296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18" name="Rectangle 408"/>
              <p:cNvSpPr>
                <a:spLocks noChangeArrowheads="1"/>
              </p:cNvSpPr>
              <p:nvPr/>
            </p:nvSpPr>
            <p:spPr bwMode="auto">
              <a:xfrm>
                <a:off x="720" y="2965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19" name="Line 409"/>
              <p:cNvSpPr>
                <a:spLocks noChangeShapeType="1"/>
              </p:cNvSpPr>
              <p:nvPr/>
            </p:nvSpPr>
            <p:spPr bwMode="auto">
              <a:xfrm>
                <a:off x="720" y="2969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0" name="Rectangle 410"/>
              <p:cNvSpPr>
                <a:spLocks noChangeArrowheads="1"/>
              </p:cNvSpPr>
              <p:nvPr/>
            </p:nvSpPr>
            <p:spPr bwMode="auto">
              <a:xfrm>
                <a:off x="720" y="2969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1" name="Line 411"/>
              <p:cNvSpPr>
                <a:spLocks noChangeShapeType="1"/>
              </p:cNvSpPr>
              <p:nvPr/>
            </p:nvSpPr>
            <p:spPr bwMode="auto">
              <a:xfrm>
                <a:off x="720" y="2973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2" name="Rectangle 412"/>
              <p:cNvSpPr>
                <a:spLocks noChangeArrowheads="1"/>
              </p:cNvSpPr>
              <p:nvPr/>
            </p:nvSpPr>
            <p:spPr bwMode="auto">
              <a:xfrm>
                <a:off x="720" y="2973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3" name="Rectangle 413"/>
              <p:cNvSpPr>
                <a:spLocks noChangeArrowheads="1"/>
              </p:cNvSpPr>
              <p:nvPr/>
            </p:nvSpPr>
            <p:spPr bwMode="auto">
              <a:xfrm>
                <a:off x="68" y="3030"/>
                <a:ext cx="5534" cy="80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4" name="Line 414"/>
              <p:cNvSpPr>
                <a:spLocks noChangeShapeType="1"/>
              </p:cNvSpPr>
              <p:nvPr/>
            </p:nvSpPr>
            <p:spPr bwMode="auto">
              <a:xfrm>
                <a:off x="720" y="303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5" name="Rectangle 415"/>
              <p:cNvSpPr>
                <a:spLocks noChangeArrowheads="1"/>
              </p:cNvSpPr>
              <p:nvPr/>
            </p:nvSpPr>
            <p:spPr bwMode="auto">
              <a:xfrm>
                <a:off x="720" y="3034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6" name="Line 416"/>
              <p:cNvSpPr>
                <a:spLocks noChangeShapeType="1"/>
              </p:cNvSpPr>
              <p:nvPr/>
            </p:nvSpPr>
            <p:spPr bwMode="auto">
              <a:xfrm>
                <a:off x="720" y="303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7" name="Rectangle 417"/>
              <p:cNvSpPr>
                <a:spLocks noChangeArrowheads="1"/>
              </p:cNvSpPr>
              <p:nvPr/>
            </p:nvSpPr>
            <p:spPr bwMode="auto">
              <a:xfrm>
                <a:off x="720" y="3037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8" name="Line 418"/>
              <p:cNvSpPr>
                <a:spLocks noChangeShapeType="1"/>
              </p:cNvSpPr>
              <p:nvPr/>
            </p:nvSpPr>
            <p:spPr bwMode="auto">
              <a:xfrm>
                <a:off x="720" y="304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29" name="Rectangle 419"/>
              <p:cNvSpPr>
                <a:spLocks noChangeArrowheads="1"/>
              </p:cNvSpPr>
              <p:nvPr/>
            </p:nvSpPr>
            <p:spPr bwMode="auto">
              <a:xfrm>
                <a:off x="720" y="3041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0" name="Line 420"/>
              <p:cNvSpPr>
                <a:spLocks noChangeShapeType="1"/>
              </p:cNvSpPr>
              <p:nvPr/>
            </p:nvSpPr>
            <p:spPr bwMode="auto">
              <a:xfrm>
                <a:off x="720" y="3045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1" name="Rectangle 421"/>
              <p:cNvSpPr>
                <a:spLocks noChangeArrowheads="1"/>
              </p:cNvSpPr>
              <p:nvPr/>
            </p:nvSpPr>
            <p:spPr bwMode="auto">
              <a:xfrm>
                <a:off x="720" y="3045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2" name="Line 422"/>
              <p:cNvSpPr>
                <a:spLocks noChangeShapeType="1"/>
              </p:cNvSpPr>
              <p:nvPr/>
            </p:nvSpPr>
            <p:spPr bwMode="auto">
              <a:xfrm>
                <a:off x="720" y="3049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3" name="Rectangle 423"/>
              <p:cNvSpPr>
                <a:spLocks noChangeArrowheads="1"/>
              </p:cNvSpPr>
              <p:nvPr/>
            </p:nvSpPr>
            <p:spPr bwMode="auto">
              <a:xfrm>
                <a:off x="720" y="3049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4" name="Rectangle 424"/>
              <p:cNvSpPr>
                <a:spLocks noChangeArrowheads="1"/>
              </p:cNvSpPr>
              <p:nvPr/>
            </p:nvSpPr>
            <p:spPr bwMode="auto">
              <a:xfrm>
                <a:off x="68" y="3106"/>
                <a:ext cx="5534" cy="79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5" name="Line 425"/>
              <p:cNvSpPr>
                <a:spLocks noChangeShapeType="1"/>
              </p:cNvSpPr>
              <p:nvPr/>
            </p:nvSpPr>
            <p:spPr bwMode="auto">
              <a:xfrm>
                <a:off x="720" y="311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6" name="Rectangle 426"/>
              <p:cNvSpPr>
                <a:spLocks noChangeArrowheads="1"/>
              </p:cNvSpPr>
              <p:nvPr/>
            </p:nvSpPr>
            <p:spPr bwMode="auto">
              <a:xfrm>
                <a:off x="720" y="3110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7" name="Line 427"/>
              <p:cNvSpPr>
                <a:spLocks noChangeShapeType="1"/>
              </p:cNvSpPr>
              <p:nvPr/>
            </p:nvSpPr>
            <p:spPr bwMode="auto">
              <a:xfrm>
                <a:off x="720" y="311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8" name="Rectangle 428"/>
              <p:cNvSpPr>
                <a:spLocks noChangeArrowheads="1"/>
              </p:cNvSpPr>
              <p:nvPr/>
            </p:nvSpPr>
            <p:spPr bwMode="auto">
              <a:xfrm>
                <a:off x="720" y="3113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39" name="Line 429"/>
              <p:cNvSpPr>
                <a:spLocks noChangeShapeType="1"/>
              </p:cNvSpPr>
              <p:nvPr/>
            </p:nvSpPr>
            <p:spPr bwMode="auto">
              <a:xfrm>
                <a:off x="720" y="311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0" name="Rectangle 430"/>
              <p:cNvSpPr>
                <a:spLocks noChangeArrowheads="1"/>
              </p:cNvSpPr>
              <p:nvPr/>
            </p:nvSpPr>
            <p:spPr bwMode="auto">
              <a:xfrm>
                <a:off x="720" y="3117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1" name="Line 431"/>
              <p:cNvSpPr>
                <a:spLocks noChangeShapeType="1"/>
              </p:cNvSpPr>
              <p:nvPr/>
            </p:nvSpPr>
            <p:spPr bwMode="auto">
              <a:xfrm>
                <a:off x="720" y="3121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2" name="Rectangle 432"/>
              <p:cNvSpPr>
                <a:spLocks noChangeArrowheads="1"/>
              </p:cNvSpPr>
              <p:nvPr/>
            </p:nvSpPr>
            <p:spPr bwMode="auto">
              <a:xfrm>
                <a:off x="720" y="3121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3" name="Line 433"/>
              <p:cNvSpPr>
                <a:spLocks noChangeShapeType="1"/>
              </p:cNvSpPr>
              <p:nvPr/>
            </p:nvSpPr>
            <p:spPr bwMode="auto">
              <a:xfrm>
                <a:off x="720" y="312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4" name="Rectangle 434"/>
              <p:cNvSpPr>
                <a:spLocks noChangeArrowheads="1"/>
              </p:cNvSpPr>
              <p:nvPr/>
            </p:nvSpPr>
            <p:spPr bwMode="auto">
              <a:xfrm>
                <a:off x="720" y="3125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5" name="Rectangle 435"/>
              <p:cNvSpPr>
                <a:spLocks noChangeArrowheads="1"/>
              </p:cNvSpPr>
              <p:nvPr/>
            </p:nvSpPr>
            <p:spPr bwMode="auto">
              <a:xfrm>
                <a:off x="68" y="3182"/>
                <a:ext cx="5534" cy="79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6" name="Line 436"/>
              <p:cNvSpPr>
                <a:spLocks noChangeShapeType="1"/>
              </p:cNvSpPr>
              <p:nvPr/>
            </p:nvSpPr>
            <p:spPr bwMode="auto">
              <a:xfrm>
                <a:off x="720" y="318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7" name="Rectangle 437"/>
              <p:cNvSpPr>
                <a:spLocks noChangeArrowheads="1"/>
              </p:cNvSpPr>
              <p:nvPr/>
            </p:nvSpPr>
            <p:spPr bwMode="auto">
              <a:xfrm>
                <a:off x="720" y="3185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8" name="Line 438"/>
              <p:cNvSpPr>
                <a:spLocks noChangeShapeType="1"/>
              </p:cNvSpPr>
              <p:nvPr/>
            </p:nvSpPr>
            <p:spPr bwMode="auto">
              <a:xfrm>
                <a:off x="720" y="3189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49" name="Rectangle 439"/>
              <p:cNvSpPr>
                <a:spLocks noChangeArrowheads="1"/>
              </p:cNvSpPr>
              <p:nvPr/>
            </p:nvSpPr>
            <p:spPr bwMode="auto">
              <a:xfrm>
                <a:off x="720" y="3189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0" name="Line 440"/>
              <p:cNvSpPr>
                <a:spLocks noChangeShapeType="1"/>
              </p:cNvSpPr>
              <p:nvPr/>
            </p:nvSpPr>
            <p:spPr bwMode="auto">
              <a:xfrm>
                <a:off x="720" y="319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1" name="Rectangle 441"/>
              <p:cNvSpPr>
                <a:spLocks noChangeArrowheads="1"/>
              </p:cNvSpPr>
              <p:nvPr/>
            </p:nvSpPr>
            <p:spPr bwMode="auto">
              <a:xfrm>
                <a:off x="720" y="3193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2" name="Line 442"/>
              <p:cNvSpPr>
                <a:spLocks noChangeShapeType="1"/>
              </p:cNvSpPr>
              <p:nvPr/>
            </p:nvSpPr>
            <p:spPr bwMode="auto">
              <a:xfrm>
                <a:off x="720" y="319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3" name="Rectangle 443"/>
              <p:cNvSpPr>
                <a:spLocks noChangeArrowheads="1"/>
              </p:cNvSpPr>
              <p:nvPr/>
            </p:nvSpPr>
            <p:spPr bwMode="auto">
              <a:xfrm>
                <a:off x="720" y="3197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4" name="Line 444"/>
              <p:cNvSpPr>
                <a:spLocks noChangeShapeType="1"/>
              </p:cNvSpPr>
              <p:nvPr/>
            </p:nvSpPr>
            <p:spPr bwMode="auto">
              <a:xfrm>
                <a:off x="720" y="320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5" name="Rectangle 445"/>
              <p:cNvSpPr>
                <a:spLocks noChangeArrowheads="1"/>
              </p:cNvSpPr>
              <p:nvPr/>
            </p:nvSpPr>
            <p:spPr bwMode="auto">
              <a:xfrm>
                <a:off x="720" y="3201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6" name="Rectangle 446"/>
              <p:cNvSpPr>
                <a:spLocks noChangeArrowheads="1"/>
              </p:cNvSpPr>
              <p:nvPr/>
            </p:nvSpPr>
            <p:spPr bwMode="auto">
              <a:xfrm>
                <a:off x="68" y="3257"/>
                <a:ext cx="5534" cy="80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7" name="Line 447"/>
              <p:cNvSpPr>
                <a:spLocks noChangeShapeType="1"/>
              </p:cNvSpPr>
              <p:nvPr/>
            </p:nvSpPr>
            <p:spPr bwMode="auto">
              <a:xfrm>
                <a:off x="720" y="3261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8" name="Rectangle 448"/>
              <p:cNvSpPr>
                <a:spLocks noChangeArrowheads="1"/>
              </p:cNvSpPr>
              <p:nvPr/>
            </p:nvSpPr>
            <p:spPr bwMode="auto">
              <a:xfrm>
                <a:off x="720" y="3261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59" name="Line 449"/>
              <p:cNvSpPr>
                <a:spLocks noChangeShapeType="1"/>
              </p:cNvSpPr>
              <p:nvPr/>
            </p:nvSpPr>
            <p:spPr bwMode="auto">
              <a:xfrm>
                <a:off x="720" y="326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0" name="Rectangle 450"/>
              <p:cNvSpPr>
                <a:spLocks noChangeArrowheads="1"/>
              </p:cNvSpPr>
              <p:nvPr/>
            </p:nvSpPr>
            <p:spPr bwMode="auto">
              <a:xfrm>
                <a:off x="720" y="3265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1" name="Line 451"/>
              <p:cNvSpPr>
                <a:spLocks noChangeShapeType="1"/>
              </p:cNvSpPr>
              <p:nvPr/>
            </p:nvSpPr>
            <p:spPr bwMode="auto">
              <a:xfrm>
                <a:off x="720" y="326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2" name="Rectangle 452"/>
              <p:cNvSpPr>
                <a:spLocks noChangeArrowheads="1"/>
              </p:cNvSpPr>
              <p:nvPr/>
            </p:nvSpPr>
            <p:spPr bwMode="auto">
              <a:xfrm>
                <a:off x="720" y="3269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3" name="Line 453"/>
              <p:cNvSpPr>
                <a:spLocks noChangeShapeType="1"/>
              </p:cNvSpPr>
              <p:nvPr/>
            </p:nvSpPr>
            <p:spPr bwMode="auto">
              <a:xfrm>
                <a:off x="720" y="327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4" name="Rectangle 454"/>
              <p:cNvSpPr>
                <a:spLocks noChangeArrowheads="1"/>
              </p:cNvSpPr>
              <p:nvPr/>
            </p:nvSpPr>
            <p:spPr bwMode="auto">
              <a:xfrm>
                <a:off x="720" y="3273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5" name="Line 455"/>
              <p:cNvSpPr>
                <a:spLocks noChangeShapeType="1"/>
              </p:cNvSpPr>
              <p:nvPr/>
            </p:nvSpPr>
            <p:spPr bwMode="auto">
              <a:xfrm>
                <a:off x="720" y="327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6" name="Rectangle 456"/>
              <p:cNvSpPr>
                <a:spLocks noChangeArrowheads="1"/>
              </p:cNvSpPr>
              <p:nvPr/>
            </p:nvSpPr>
            <p:spPr bwMode="auto">
              <a:xfrm>
                <a:off x="720" y="3276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7" name="Rectangle 457"/>
              <p:cNvSpPr>
                <a:spLocks noChangeArrowheads="1"/>
              </p:cNvSpPr>
              <p:nvPr/>
            </p:nvSpPr>
            <p:spPr bwMode="auto">
              <a:xfrm>
                <a:off x="68" y="3333"/>
                <a:ext cx="5534" cy="8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8" name="Line 458"/>
              <p:cNvSpPr>
                <a:spLocks noChangeShapeType="1"/>
              </p:cNvSpPr>
              <p:nvPr/>
            </p:nvSpPr>
            <p:spPr bwMode="auto">
              <a:xfrm>
                <a:off x="720" y="3337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69" name="Rectangle 459"/>
              <p:cNvSpPr>
                <a:spLocks noChangeArrowheads="1"/>
              </p:cNvSpPr>
              <p:nvPr/>
            </p:nvSpPr>
            <p:spPr bwMode="auto">
              <a:xfrm>
                <a:off x="720" y="3337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0" name="Line 460"/>
              <p:cNvSpPr>
                <a:spLocks noChangeShapeType="1"/>
              </p:cNvSpPr>
              <p:nvPr/>
            </p:nvSpPr>
            <p:spPr bwMode="auto">
              <a:xfrm>
                <a:off x="720" y="3341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1" name="Rectangle 461"/>
              <p:cNvSpPr>
                <a:spLocks noChangeArrowheads="1"/>
              </p:cNvSpPr>
              <p:nvPr/>
            </p:nvSpPr>
            <p:spPr bwMode="auto">
              <a:xfrm>
                <a:off x="720" y="3341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2" name="Line 462"/>
              <p:cNvSpPr>
                <a:spLocks noChangeShapeType="1"/>
              </p:cNvSpPr>
              <p:nvPr/>
            </p:nvSpPr>
            <p:spPr bwMode="auto">
              <a:xfrm>
                <a:off x="720" y="334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3" name="Rectangle 463"/>
              <p:cNvSpPr>
                <a:spLocks noChangeArrowheads="1"/>
              </p:cNvSpPr>
              <p:nvPr/>
            </p:nvSpPr>
            <p:spPr bwMode="auto">
              <a:xfrm>
                <a:off x="720" y="3345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4" name="Line 464"/>
              <p:cNvSpPr>
                <a:spLocks noChangeShapeType="1"/>
              </p:cNvSpPr>
              <p:nvPr/>
            </p:nvSpPr>
            <p:spPr bwMode="auto">
              <a:xfrm>
                <a:off x="720" y="334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5" name="Rectangle 465"/>
              <p:cNvSpPr>
                <a:spLocks noChangeArrowheads="1"/>
              </p:cNvSpPr>
              <p:nvPr/>
            </p:nvSpPr>
            <p:spPr bwMode="auto">
              <a:xfrm>
                <a:off x="720" y="3348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6" name="Line 466"/>
              <p:cNvSpPr>
                <a:spLocks noChangeShapeType="1"/>
              </p:cNvSpPr>
              <p:nvPr/>
            </p:nvSpPr>
            <p:spPr bwMode="auto">
              <a:xfrm>
                <a:off x="720" y="3352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7" name="Rectangle 467"/>
              <p:cNvSpPr>
                <a:spLocks noChangeArrowheads="1"/>
              </p:cNvSpPr>
              <p:nvPr/>
            </p:nvSpPr>
            <p:spPr bwMode="auto">
              <a:xfrm>
                <a:off x="720" y="3352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8" name="Rectangle 468"/>
              <p:cNvSpPr>
                <a:spLocks noChangeArrowheads="1"/>
              </p:cNvSpPr>
              <p:nvPr/>
            </p:nvSpPr>
            <p:spPr bwMode="auto">
              <a:xfrm>
                <a:off x="68" y="3409"/>
                <a:ext cx="5534" cy="8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79" name="Line 469"/>
              <p:cNvSpPr>
                <a:spLocks noChangeShapeType="1"/>
              </p:cNvSpPr>
              <p:nvPr/>
            </p:nvSpPr>
            <p:spPr bwMode="auto">
              <a:xfrm>
                <a:off x="720" y="3413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0" name="Rectangle 470"/>
              <p:cNvSpPr>
                <a:spLocks noChangeArrowheads="1"/>
              </p:cNvSpPr>
              <p:nvPr/>
            </p:nvSpPr>
            <p:spPr bwMode="auto">
              <a:xfrm>
                <a:off x="720" y="3413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1" name="Line 471"/>
              <p:cNvSpPr>
                <a:spLocks noChangeShapeType="1"/>
              </p:cNvSpPr>
              <p:nvPr/>
            </p:nvSpPr>
            <p:spPr bwMode="auto">
              <a:xfrm>
                <a:off x="720" y="341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2" name="Rectangle 472"/>
              <p:cNvSpPr>
                <a:spLocks noChangeArrowheads="1"/>
              </p:cNvSpPr>
              <p:nvPr/>
            </p:nvSpPr>
            <p:spPr bwMode="auto">
              <a:xfrm>
                <a:off x="720" y="3417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3" name="Line 473"/>
              <p:cNvSpPr>
                <a:spLocks noChangeShapeType="1"/>
              </p:cNvSpPr>
              <p:nvPr/>
            </p:nvSpPr>
            <p:spPr bwMode="auto">
              <a:xfrm>
                <a:off x="720" y="342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4" name="Rectangle 474"/>
              <p:cNvSpPr>
                <a:spLocks noChangeArrowheads="1"/>
              </p:cNvSpPr>
              <p:nvPr/>
            </p:nvSpPr>
            <p:spPr bwMode="auto">
              <a:xfrm>
                <a:off x="720" y="3420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5" name="Line 475"/>
              <p:cNvSpPr>
                <a:spLocks noChangeShapeType="1"/>
              </p:cNvSpPr>
              <p:nvPr/>
            </p:nvSpPr>
            <p:spPr bwMode="auto">
              <a:xfrm>
                <a:off x="720" y="3424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6" name="Rectangle 476"/>
              <p:cNvSpPr>
                <a:spLocks noChangeArrowheads="1"/>
              </p:cNvSpPr>
              <p:nvPr/>
            </p:nvSpPr>
            <p:spPr bwMode="auto">
              <a:xfrm>
                <a:off x="720" y="3424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7" name="Line 477"/>
              <p:cNvSpPr>
                <a:spLocks noChangeShapeType="1"/>
              </p:cNvSpPr>
              <p:nvPr/>
            </p:nvSpPr>
            <p:spPr bwMode="auto">
              <a:xfrm>
                <a:off x="720" y="342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8" name="Rectangle 478"/>
              <p:cNvSpPr>
                <a:spLocks noChangeArrowheads="1"/>
              </p:cNvSpPr>
              <p:nvPr/>
            </p:nvSpPr>
            <p:spPr bwMode="auto">
              <a:xfrm>
                <a:off x="720" y="3428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89" name="Rectangle 479"/>
              <p:cNvSpPr>
                <a:spLocks noChangeArrowheads="1"/>
              </p:cNvSpPr>
              <p:nvPr/>
            </p:nvSpPr>
            <p:spPr bwMode="auto">
              <a:xfrm>
                <a:off x="68" y="3485"/>
                <a:ext cx="5534" cy="8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0" name="Line 480"/>
              <p:cNvSpPr>
                <a:spLocks noChangeShapeType="1"/>
              </p:cNvSpPr>
              <p:nvPr/>
            </p:nvSpPr>
            <p:spPr bwMode="auto">
              <a:xfrm>
                <a:off x="720" y="348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1" name="Rectangle 481"/>
              <p:cNvSpPr>
                <a:spLocks noChangeArrowheads="1"/>
              </p:cNvSpPr>
              <p:nvPr/>
            </p:nvSpPr>
            <p:spPr bwMode="auto">
              <a:xfrm>
                <a:off x="720" y="3489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2" name="Line 482"/>
              <p:cNvSpPr>
                <a:spLocks noChangeShapeType="1"/>
              </p:cNvSpPr>
              <p:nvPr/>
            </p:nvSpPr>
            <p:spPr bwMode="auto">
              <a:xfrm>
                <a:off x="720" y="349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3" name="Rectangle 483"/>
              <p:cNvSpPr>
                <a:spLocks noChangeArrowheads="1"/>
              </p:cNvSpPr>
              <p:nvPr/>
            </p:nvSpPr>
            <p:spPr bwMode="auto">
              <a:xfrm>
                <a:off x="720" y="3492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4" name="Line 484"/>
              <p:cNvSpPr>
                <a:spLocks noChangeShapeType="1"/>
              </p:cNvSpPr>
              <p:nvPr/>
            </p:nvSpPr>
            <p:spPr bwMode="auto">
              <a:xfrm>
                <a:off x="720" y="3496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5" name="Rectangle 485"/>
              <p:cNvSpPr>
                <a:spLocks noChangeArrowheads="1"/>
              </p:cNvSpPr>
              <p:nvPr/>
            </p:nvSpPr>
            <p:spPr bwMode="auto">
              <a:xfrm>
                <a:off x="720" y="3496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6" name="Line 486"/>
              <p:cNvSpPr>
                <a:spLocks noChangeShapeType="1"/>
              </p:cNvSpPr>
              <p:nvPr/>
            </p:nvSpPr>
            <p:spPr bwMode="auto">
              <a:xfrm>
                <a:off x="720" y="3500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7" name="Rectangle 487"/>
              <p:cNvSpPr>
                <a:spLocks noChangeArrowheads="1"/>
              </p:cNvSpPr>
              <p:nvPr/>
            </p:nvSpPr>
            <p:spPr bwMode="auto">
              <a:xfrm>
                <a:off x="720" y="3500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8" name="Line 488"/>
              <p:cNvSpPr>
                <a:spLocks noChangeShapeType="1"/>
              </p:cNvSpPr>
              <p:nvPr/>
            </p:nvSpPr>
            <p:spPr bwMode="auto">
              <a:xfrm>
                <a:off x="720" y="350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899" name="Rectangle 489"/>
              <p:cNvSpPr>
                <a:spLocks noChangeArrowheads="1"/>
              </p:cNvSpPr>
              <p:nvPr/>
            </p:nvSpPr>
            <p:spPr bwMode="auto">
              <a:xfrm>
                <a:off x="720" y="3504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0" name="Rectangle 490"/>
              <p:cNvSpPr>
                <a:spLocks noChangeArrowheads="1"/>
              </p:cNvSpPr>
              <p:nvPr/>
            </p:nvSpPr>
            <p:spPr bwMode="auto">
              <a:xfrm>
                <a:off x="68" y="3561"/>
                <a:ext cx="5534" cy="7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1" name="Line 491"/>
              <p:cNvSpPr>
                <a:spLocks noChangeShapeType="1"/>
              </p:cNvSpPr>
              <p:nvPr/>
            </p:nvSpPr>
            <p:spPr bwMode="auto">
              <a:xfrm>
                <a:off x="720" y="356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2" name="Rectangle 492"/>
              <p:cNvSpPr>
                <a:spLocks noChangeArrowheads="1"/>
              </p:cNvSpPr>
              <p:nvPr/>
            </p:nvSpPr>
            <p:spPr bwMode="auto">
              <a:xfrm>
                <a:off x="720" y="3565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3" name="Line 493"/>
              <p:cNvSpPr>
                <a:spLocks noChangeShapeType="1"/>
              </p:cNvSpPr>
              <p:nvPr/>
            </p:nvSpPr>
            <p:spPr bwMode="auto">
              <a:xfrm>
                <a:off x="720" y="3568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4" name="Rectangle 494"/>
              <p:cNvSpPr>
                <a:spLocks noChangeArrowheads="1"/>
              </p:cNvSpPr>
              <p:nvPr/>
            </p:nvSpPr>
            <p:spPr bwMode="auto">
              <a:xfrm>
                <a:off x="720" y="3568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5" name="Line 495"/>
              <p:cNvSpPr>
                <a:spLocks noChangeShapeType="1"/>
              </p:cNvSpPr>
              <p:nvPr/>
            </p:nvSpPr>
            <p:spPr bwMode="auto">
              <a:xfrm>
                <a:off x="720" y="3572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6" name="Rectangle 496"/>
              <p:cNvSpPr>
                <a:spLocks noChangeArrowheads="1"/>
              </p:cNvSpPr>
              <p:nvPr/>
            </p:nvSpPr>
            <p:spPr bwMode="auto">
              <a:xfrm>
                <a:off x="720" y="3572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7" name="Line 497"/>
              <p:cNvSpPr>
                <a:spLocks noChangeShapeType="1"/>
              </p:cNvSpPr>
              <p:nvPr/>
            </p:nvSpPr>
            <p:spPr bwMode="auto">
              <a:xfrm>
                <a:off x="720" y="3576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8" name="Rectangle 498"/>
              <p:cNvSpPr>
                <a:spLocks noChangeArrowheads="1"/>
              </p:cNvSpPr>
              <p:nvPr/>
            </p:nvSpPr>
            <p:spPr bwMode="auto">
              <a:xfrm>
                <a:off x="720" y="3576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09" name="Line 499"/>
              <p:cNvSpPr>
                <a:spLocks noChangeShapeType="1"/>
              </p:cNvSpPr>
              <p:nvPr/>
            </p:nvSpPr>
            <p:spPr bwMode="auto">
              <a:xfrm>
                <a:off x="720" y="3580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0" name="Rectangle 500"/>
              <p:cNvSpPr>
                <a:spLocks noChangeArrowheads="1"/>
              </p:cNvSpPr>
              <p:nvPr/>
            </p:nvSpPr>
            <p:spPr bwMode="auto">
              <a:xfrm>
                <a:off x="720" y="3580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1" name="Rectangle 501"/>
              <p:cNvSpPr>
                <a:spLocks noChangeArrowheads="1"/>
              </p:cNvSpPr>
              <p:nvPr/>
            </p:nvSpPr>
            <p:spPr bwMode="auto">
              <a:xfrm>
                <a:off x="68" y="3637"/>
                <a:ext cx="5534" cy="79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2" name="Line 502"/>
              <p:cNvSpPr>
                <a:spLocks noChangeShapeType="1"/>
              </p:cNvSpPr>
              <p:nvPr/>
            </p:nvSpPr>
            <p:spPr bwMode="auto">
              <a:xfrm>
                <a:off x="720" y="3640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3" name="Rectangle 503"/>
              <p:cNvSpPr>
                <a:spLocks noChangeArrowheads="1"/>
              </p:cNvSpPr>
              <p:nvPr/>
            </p:nvSpPr>
            <p:spPr bwMode="auto">
              <a:xfrm>
                <a:off x="720" y="3640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4" name="Line 504"/>
              <p:cNvSpPr>
                <a:spLocks noChangeShapeType="1"/>
              </p:cNvSpPr>
              <p:nvPr/>
            </p:nvSpPr>
            <p:spPr bwMode="auto">
              <a:xfrm>
                <a:off x="720" y="3644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5" name="Rectangle 505"/>
              <p:cNvSpPr>
                <a:spLocks noChangeArrowheads="1"/>
              </p:cNvSpPr>
              <p:nvPr/>
            </p:nvSpPr>
            <p:spPr bwMode="auto">
              <a:xfrm>
                <a:off x="720" y="3644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6" name="Line 506"/>
              <p:cNvSpPr>
                <a:spLocks noChangeShapeType="1"/>
              </p:cNvSpPr>
              <p:nvPr/>
            </p:nvSpPr>
            <p:spPr bwMode="auto">
              <a:xfrm>
                <a:off x="720" y="3648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7" name="Rectangle 507"/>
              <p:cNvSpPr>
                <a:spLocks noChangeArrowheads="1"/>
              </p:cNvSpPr>
              <p:nvPr/>
            </p:nvSpPr>
            <p:spPr bwMode="auto">
              <a:xfrm>
                <a:off x="720" y="3648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8" name="Line 508"/>
              <p:cNvSpPr>
                <a:spLocks noChangeShapeType="1"/>
              </p:cNvSpPr>
              <p:nvPr/>
            </p:nvSpPr>
            <p:spPr bwMode="auto">
              <a:xfrm>
                <a:off x="720" y="3652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19" name="Rectangle 509"/>
              <p:cNvSpPr>
                <a:spLocks noChangeArrowheads="1"/>
              </p:cNvSpPr>
              <p:nvPr/>
            </p:nvSpPr>
            <p:spPr bwMode="auto">
              <a:xfrm>
                <a:off x="720" y="3652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0" name="Line 510"/>
              <p:cNvSpPr>
                <a:spLocks noChangeShapeType="1"/>
              </p:cNvSpPr>
              <p:nvPr/>
            </p:nvSpPr>
            <p:spPr bwMode="auto">
              <a:xfrm>
                <a:off x="720" y="365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1" name="Rectangle 511"/>
              <p:cNvSpPr>
                <a:spLocks noChangeArrowheads="1"/>
              </p:cNvSpPr>
              <p:nvPr/>
            </p:nvSpPr>
            <p:spPr bwMode="auto">
              <a:xfrm>
                <a:off x="720" y="3656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2" name="Rectangle 512"/>
              <p:cNvSpPr>
                <a:spLocks noChangeArrowheads="1"/>
              </p:cNvSpPr>
              <p:nvPr/>
            </p:nvSpPr>
            <p:spPr bwMode="auto">
              <a:xfrm>
                <a:off x="68" y="3712"/>
                <a:ext cx="5534" cy="80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3" name="Line 513"/>
              <p:cNvSpPr>
                <a:spLocks noChangeShapeType="1"/>
              </p:cNvSpPr>
              <p:nvPr/>
            </p:nvSpPr>
            <p:spPr bwMode="auto">
              <a:xfrm>
                <a:off x="720" y="3716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4" name="Rectangle 514"/>
              <p:cNvSpPr>
                <a:spLocks noChangeArrowheads="1"/>
              </p:cNvSpPr>
              <p:nvPr/>
            </p:nvSpPr>
            <p:spPr bwMode="auto">
              <a:xfrm>
                <a:off x="720" y="3716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5" name="Line 515"/>
              <p:cNvSpPr>
                <a:spLocks noChangeShapeType="1"/>
              </p:cNvSpPr>
              <p:nvPr/>
            </p:nvSpPr>
            <p:spPr bwMode="auto">
              <a:xfrm>
                <a:off x="720" y="3720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6" name="Rectangle 516"/>
              <p:cNvSpPr>
                <a:spLocks noChangeArrowheads="1"/>
              </p:cNvSpPr>
              <p:nvPr/>
            </p:nvSpPr>
            <p:spPr bwMode="auto">
              <a:xfrm>
                <a:off x="720" y="3720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7" name="Line 517"/>
              <p:cNvSpPr>
                <a:spLocks noChangeShapeType="1"/>
              </p:cNvSpPr>
              <p:nvPr/>
            </p:nvSpPr>
            <p:spPr bwMode="auto">
              <a:xfrm>
                <a:off x="720" y="3724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8" name="Rectangle 518"/>
              <p:cNvSpPr>
                <a:spLocks noChangeArrowheads="1"/>
              </p:cNvSpPr>
              <p:nvPr/>
            </p:nvSpPr>
            <p:spPr bwMode="auto">
              <a:xfrm>
                <a:off x="720" y="3724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29" name="Line 519"/>
              <p:cNvSpPr>
                <a:spLocks noChangeShapeType="1"/>
              </p:cNvSpPr>
              <p:nvPr/>
            </p:nvSpPr>
            <p:spPr bwMode="auto">
              <a:xfrm>
                <a:off x="720" y="372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0" name="Rectangle 520"/>
              <p:cNvSpPr>
                <a:spLocks noChangeArrowheads="1"/>
              </p:cNvSpPr>
              <p:nvPr/>
            </p:nvSpPr>
            <p:spPr bwMode="auto">
              <a:xfrm>
                <a:off x="720" y="3728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1" name="Line 521"/>
              <p:cNvSpPr>
                <a:spLocks noChangeShapeType="1"/>
              </p:cNvSpPr>
              <p:nvPr/>
            </p:nvSpPr>
            <p:spPr bwMode="auto">
              <a:xfrm>
                <a:off x="720" y="3731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2" name="Rectangle 522"/>
              <p:cNvSpPr>
                <a:spLocks noChangeArrowheads="1"/>
              </p:cNvSpPr>
              <p:nvPr/>
            </p:nvSpPr>
            <p:spPr bwMode="auto">
              <a:xfrm>
                <a:off x="720" y="3731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3" name="Rectangle 523"/>
              <p:cNvSpPr>
                <a:spLocks noChangeArrowheads="1"/>
              </p:cNvSpPr>
              <p:nvPr/>
            </p:nvSpPr>
            <p:spPr bwMode="auto">
              <a:xfrm>
                <a:off x="68" y="3788"/>
                <a:ext cx="5534" cy="80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4" name="Line 524"/>
              <p:cNvSpPr>
                <a:spLocks noChangeShapeType="1"/>
              </p:cNvSpPr>
              <p:nvPr/>
            </p:nvSpPr>
            <p:spPr bwMode="auto">
              <a:xfrm>
                <a:off x="720" y="3792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5" name="Rectangle 525"/>
              <p:cNvSpPr>
                <a:spLocks noChangeArrowheads="1"/>
              </p:cNvSpPr>
              <p:nvPr/>
            </p:nvSpPr>
            <p:spPr bwMode="auto">
              <a:xfrm>
                <a:off x="720" y="3792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6" name="Line 526"/>
              <p:cNvSpPr>
                <a:spLocks noChangeShapeType="1"/>
              </p:cNvSpPr>
              <p:nvPr/>
            </p:nvSpPr>
            <p:spPr bwMode="auto">
              <a:xfrm>
                <a:off x="720" y="3796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7" name="Rectangle 527"/>
              <p:cNvSpPr>
                <a:spLocks noChangeArrowheads="1"/>
              </p:cNvSpPr>
              <p:nvPr/>
            </p:nvSpPr>
            <p:spPr bwMode="auto">
              <a:xfrm>
                <a:off x="720" y="3796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8" name="Line 528"/>
              <p:cNvSpPr>
                <a:spLocks noChangeShapeType="1"/>
              </p:cNvSpPr>
              <p:nvPr/>
            </p:nvSpPr>
            <p:spPr bwMode="auto">
              <a:xfrm>
                <a:off x="720" y="3800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39" name="Rectangle 529"/>
              <p:cNvSpPr>
                <a:spLocks noChangeArrowheads="1"/>
              </p:cNvSpPr>
              <p:nvPr/>
            </p:nvSpPr>
            <p:spPr bwMode="auto">
              <a:xfrm>
                <a:off x="720" y="3800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0" name="Line 530"/>
              <p:cNvSpPr>
                <a:spLocks noChangeShapeType="1"/>
              </p:cNvSpPr>
              <p:nvPr/>
            </p:nvSpPr>
            <p:spPr bwMode="auto">
              <a:xfrm>
                <a:off x="720" y="380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1" name="Rectangle 531"/>
              <p:cNvSpPr>
                <a:spLocks noChangeArrowheads="1"/>
              </p:cNvSpPr>
              <p:nvPr/>
            </p:nvSpPr>
            <p:spPr bwMode="auto">
              <a:xfrm>
                <a:off x="720" y="3803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2" name="Line 532"/>
              <p:cNvSpPr>
                <a:spLocks noChangeShapeType="1"/>
              </p:cNvSpPr>
              <p:nvPr/>
            </p:nvSpPr>
            <p:spPr bwMode="auto">
              <a:xfrm>
                <a:off x="720" y="380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3" name="Rectangle 533"/>
              <p:cNvSpPr>
                <a:spLocks noChangeArrowheads="1"/>
              </p:cNvSpPr>
              <p:nvPr/>
            </p:nvSpPr>
            <p:spPr bwMode="auto">
              <a:xfrm>
                <a:off x="720" y="3807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4" name="Rectangle 534"/>
              <p:cNvSpPr>
                <a:spLocks noChangeArrowheads="1"/>
              </p:cNvSpPr>
              <p:nvPr/>
            </p:nvSpPr>
            <p:spPr bwMode="auto">
              <a:xfrm>
                <a:off x="68" y="3864"/>
                <a:ext cx="5534" cy="80"/>
              </a:xfrm>
              <a:prstGeom prst="rect">
                <a:avLst/>
              </a:prstGeom>
              <a:solidFill>
                <a:srgbClr val="D8E4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5" name="Line 535"/>
              <p:cNvSpPr>
                <a:spLocks noChangeShapeType="1"/>
              </p:cNvSpPr>
              <p:nvPr/>
            </p:nvSpPr>
            <p:spPr bwMode="auto">
              <a:xfrm>
                <a:off x="720" y="3868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6" name="Rectangle 536"/>
              <p:cNvSpPr>
                <a:spLocks noChangeArrowheads="1"/>
              </p:cNvSpPr>
              <p:nvPr/>
            </p:nvSpPr>
            <p:spPr bwMode="auto">
              <a:xfrm>
                <a:off x="720" y="3868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7" name="Line 537"/>
              <p:cNvSpPr>
                <a:spLocks noChangeShapeType="1"/>
              </p:cNvSpPr>
              <p:nvPr/>
            </p:nvSpPr>
            <p:spPr bwMode="auto">
              <a:xfrm>
                <a:off x="720" y="3872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8" name="Rectangle 538"/>
              <p:cNvSpPr>
                <a:spLocks noChangeArrowheads="1"/>
              </p:cNvSpPr>
              <p:nvPr/>
            </p:nvSpPr>
            <p:spPr bwMode="auto">
              <a:xfrm>
                <a:off x="720" y="3872"/>
                <a:ext cx="28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49" name="Line 539"/>
              <p:cNvSpPr>
                <a:spLocks noChangeShapeType="1"/>
              </p:cNvSpPr>
              <p:nvPr/>
            </p:nvSpPr>
            <p:spPr bwMode="auto">
              <a:xfrm>
                <a:off x="720" y="387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0" name="Rectangle 540"/>
              <p:cNvSpPr>
                <a:spLocks noChangeArrowheads="1"/>
              </p:cNvSpPr>
              <p:nvPr/>
            </p:nvSpPr>
            <p:spPr bwMode="auto">
              <a:xfrm>
                <a:off x="720" y="3875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1" name="Line 541"/>
              <p:cNvSpPr>
                <a:spLocks noChangeShapeType="1"/>
              </p:cNvSpPr>
              <p:nvPr/>
            </p:nvSpPr>
            <p:spPr bwMode="auto">
              <a:xfrm>
                <a:off x="720" y="3879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2" name="Rectangle 542"/>
              <p:cNvSpPr>
                <a:spLocks noChangeArrowheads="1"/>
              </p:cNvSpPr>
              <p:nvPr/>
            </p:nvSpPr>
            <p:spPr bwMode="auto">
              <a:xfrm>
                <a:off x="720" y="3879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3" name="Line 543"/>
              <p:cNvSpPr>
                <a:spLocks noChangeShapeType="1"/>
              </p:cNvSpPr>
              <p:nvPr/>
            </p:nvSpPr>
            <p:spPr bwMode="auto">
              <a:xfrm>
                <a:off x="720" y="3883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4" name="Rectangle 544"/>
              <p:cNvSpPr>
                <a:spLocks noChangeArrowheads="1"/>
              </p:cNvSpPr>
              <p:nvPr/>
            </p:nvSpPr>
            <p:spPr bwMode="auto">
              <a:xfrm>
                <a:off x="720" y="3883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5" name="Rectangle 545"/>
              <p:cNvSpPr>
                <a:spLocks noChangeArrowheads="1"/>
              </p:cNvSpPr>
              <p:nvPr/>
            </p:nvSpPr>
            <p:spPr bwMode="auto">
              <a:xfrm>
                <a:off x="68" y="3940"/>
                <a:ext cx="5534" cy="79"/>
              </a:xfrm>
              <a:prstGeom prst="rect">
                <a:avLst/>
              </a:prstGeom>
              <a:solidFill>
                <a:srgbClr val="C4B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6" name="Line 546"/>
              <p:cNvSpPr>
                <a:spLocks noChangeShapeType="1"/>
              </p:cNvSpPr>
              <p:nvPr/>
            </p:nvSpPr>
            <p:spPr bwMode="auto">
              <a:xfrm>
                <a:off x="720" y="3944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7" name="Rectangle 547"/>
              <p:cNvSpPr>
                <a:spLocks noChangeArrowheads="1"/>
              </p:cNvSpPr>
              <p:nvPr/>
            </p:nvSpPr>
            <p:spPr bwMode="auto">
              <a:xfrm>
                <a:off x="720" y="3944"/>
                <a:ext cx="35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8" name="Line 548"/>
              <p:cNvSpPr>
                <a:spLocks noChangeShapeType="1"/>
              </p:cNvSpPr>
              <p:nvPr/>
            </p:nvSpPr>
            <p:spPr bwMode="auto">
              <a:xfrm>
                <a:off x="720" y="3947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59" name="Rectangle 549"/>
              <p:cNvSpPr>
                <a:spLocks noChangeArrowheads="1"/>
              </p:cNvSpPr>
              <p:nvPr/>
            </p:nvSpPr>
            <p:spPr bwMode="auto">
              <a:xfrm>
                <a:off x="720" y="3947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0" name="Line 550"/>
              <p:cNvSpPr>
                <a:spLocks noChangeShapeType="1"/>
              </p:cNvSpPr>
              <p:nvPr/>
            </p:nvSpPr>
            <p:spPr bwMode="auto">
              <a:xfrm>
                <a:off x="720" y="395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1" name="Rectangle 551"/>
              <p:cNvSpPr>
                <a:spLocks noChangeArrowheads="1"/>
              </p:cNvSpPr>
              <p:nvPr/>
            </p:nvSpPr>
            <p:spPr bwMode="auto">
              <a:xfrm>
                <a:off x="720" y="3951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2" name="Line 552"/>
              <p:cNvSpPr>
                <a:spLocks noChangeShapeType="1"/>
              </p:cNvSpPr>
              <p:nvPr/>
            </p:nvSpPr>
            <p:spPr bwMode="auto">
              <a:xfrm>
                <a:off x="720" y="3955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3" name="Rectangle 553"/>
              <p:cNvSpPr>
                <a:spLocks noChangeArrowheads="1"/>
              </p:cNvSpPr>
              <p:nvPr/>
            </p:nvSpPr>
            <p:spPr bwMode="auto">
              <a:xfrm>
                <a:off x="720" y="3955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4" name="Line 554"/>
              <p:cNvSpPr>
                <a:spLocks noChangeShapeType="1"/>
              </p:cNvSpPr>
              <p:nvPr/>
            </p:nvSpPr>
            <p:spPr bwMode="auto">
              <a:xfrm>
                <a:off x="720" y="3959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5" name="Rectangle 555"/>
              <p:cNvSpPr>
                <a:spLocks noChangeArrowheads="1"/>
              </p:cNvSpPr>
              <p:nvPr/>
            </p:nvSpPr>
            <p:spPr bwMode="auto">
              <a:xfrm>
                <a:off x="720" y="3959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6" name="Rectangle 556"/>
              <p:cNvSpPr>
                <a:spLocks noChangeArrowheads="1"/>
              </p:cNvSpPr>
              <p:nvPr/>
            </p:nvSpPr>
            <p:spPr bwMode="auto">
              <a:xfrm>
                <a:off x="68" y="4016"/>
                <a:ext cx="5534" cy="79"/>
              </a:xfrm>
              <a:prstGeom prst="rect">
                <a:avLst/>
              </a:prstGeom>
              <a:solidFill>
                <a:srgbClr val="C4B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7" name="Line 557"/>
              <p:cNvSpPr>
                <a:spLocks noChangeShapeType="1"/>
              </p:cNvSpPr>
              <p:nvPr/>
            </p:nvSpPr>
            <p:spPr bwMode="auto">
              <a:xfrm>
                <a:off x="720" y="4019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8" name="Rectangle 558"/>
              <p:cNvSpPr>
                <a:spLocks noChangeArrowheads="1"/>
              </p:cNvSpPr>
              <p:nvPr/>
            </p:nvSpPr>
            <p:spPr bwMode="auto">
              <a:xfrm>
                <a:off x="720" y="4019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69" name="Line 559"/>
              <p:cNvSpPr>
                <a:spLocks noChangeShapeType="1"/>
              </p:cNvSpPr>
              <p:nvPr/>
            </p:nvSpPr>
            <p:spPr bwMode="auto">
              <a:xfrm>
                <a:off x="720" y="4023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0" name="Rectangle 560"/>
              <p:cNvSpPr>
                <a:spLocks noChangeArrowheads="1"/>
              </p:cNvSpPr>
              <p:nvPr/>
            </p:nvSpPr>
            <p:spPr bwMode="auto">
              <a:xfrm>
                <a:off x="720" y="4023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1" name="Line 561"/>
              <p:cNvSpPr>
                <a:spLocks noChangeShapeType="1"/>
              </p:cNvSpPr>
              <p:nvPr/>
            </p:nvSpPr>
            <p:spPr bwMode="auto">
              <a:xfrm>
                <a:off x="720" y="402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2" name="Rectangle 562"/>
              <p:cNvSpPr>
                <a:spLocks noChangeArrowheads="1"/>
              </p:cNvSpPr>
              <p:nvPr/>
            </p:nvSpPr>
            <p:spPr bwMode="auto">
              <a:xfrm>
                <a:off x="720" y="4027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3" name="Line 563"/>
              <p:cNvSpPr>
                <a:spLocks noChangeShapeType="1"/>
              </p:cNvSpPr>
              <p:nvPr/>
            </p:nvSpPr>
            <p:spPr bwMode="auto">
              <a:xfrm>
                <a:off x="720" y="4031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4" name="Rectangle 564"/>
              <p:cNvSpPr>
                <a:spLocks noChangeArrowheads="1"/>
              </p:cNvSpPr>
              <p:nvPr/>
            </p:nvSpPr>
            <p:spPr bwMode="auto">
              <a:xfrm>
                <a:off x="720" y="4031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5" name="Line 565"/>
              <p:cNvSpPr>
                <a:spLocks noChangeShapeType="1"/>
              </p:cNvSpPr>
              <p:nvPr/>
            </p:nvSpPr>
            <p:spPr bwMode="auto">
              <a:xfrm>
                <a:off x="720" y="40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6" name="Rectangle 566"/>
              <p:cNvSpPr>
                <a:spLocks noChangeArrowheads="1"/>
              </p:cNvSpPr>
              <p:nvPr/>
            </p:nvSpPr>
            <p:spPr bwMode="auto">
              <a:xfrm>
                <a:off x="720" y="4035"/>
                <a:ext cx="7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7" name="Rectangle 567"/>
              <p:cNvSpPr>
                <a:spLocks noChangeArrowheads="1"/>
              </p:cNvSpPr>
              <p:nvPr/>
            </p:nvSpPr>
            <p:spPr bwMode="auto">
              <a:xfrm>
                <a:off x="68" y="4092"/>
                <a:ext cx="5534" cy="79"/>
              </a:xfrm>
              <a:prstGeom prst="rect">
                <a:avLst/>
              </a:prstGeom>
              <a:solidFill>
                <a:srgbClr val="C4B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8" name="Line 568"/>
              <p:cNvSpPr>
                <a:spLocks noChangeShapeType="1"/>
              </p:cNvSpPr>
              <p:nvPr/>
            </p:nvSpPr>
            <p:spPr bwMode="auto">
              <a:xfrm>
                <a:off x="720" y="4095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79" name="Rectangle 569"/>
              <p:cNvSpPr>
                <a:spLocks noChangeArrowheads="1"/>
              </p:cNvSpPr>
              <p:nvPr/>
            </p:nvSpPr>
            <p:spPr bwMode="auto">
              <a:xfrm>
                <a:off x="720" y="4095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0" name="Line 570"/>
              <p:cNvSpPr>
                <a:spLocks noChangeShapeType="1"/>
              </p:cNvSpPr>
              <p:nvPr/>
            </p:nvSpPr>
            <p:spPr bwMode="auto">
              <a:xfrm>
                <a:off x="720" y="4099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1" name="Rectangle 571"/>
              <p:cNvSpPr>
                <a:spLocks noChangeArrowheads="1"/>
              </p:cNvSpPr>
              <p:nvPr/>
            </p:nvSpPr>
            <p:spPr bwMode="auto">
              <a:xfrm>
                <a:off x="720" y="4099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2" name="Line 572"/>
              <p:cNvSpPr>
                <a:spLocks noChangeShapeType="1"/>
              </p:cNvSpPr>
              <p:nvPr/>
            </p:nvSpPr>
            <p:spPr bwMode="auto">
              <a:xfrm>
                <a:off x="720" y="410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3" name="Rectangle 573"/>
              <p:cNvSpPr>
                <a:spLocks noChangeArrowheads="1"/>
              </p:cNvSpPr>
              <p:nvPr/>
            </p:nvSpPr>
            <p:spPr bwMode="auto">
              <a:xfrm>
                <a:off x="720" y="4103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4" name="Line 574"/>
              <p:cNvSpPr>
                <a:spLocks noChangeShapeType="1"/>
              </p:cNvSpPr>
              <p:nvPr/>
            </p:nvSpPr>
            <p:spPr bwMode="auto">
              <a:xfrm>
                <a:off x="720" y="4107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5" name="Rectangle 575"/>
              <p:cNvSpPr>
                <a:spLocks noChangeArrowheads="1"/>
              </p:cNvSpPr>
              <p:nvPr/>
            </p:nvSpPr>
            <p:spPr bwMode="auto">
              <a:xfrm>
                <a:off x="720" y="4107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6" name="Line 576"/>
              <p:cNvSpPr>
                <a:spLocks noChangeShapeType="1"/>
              </p:cNvSpPr>
              <p:nvPr/>
            </p:nvSpPr>
            <p:spPr bwMode="auto">
              <a:xfrm>
                <a:off x="720" y="4110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7" name="Rectangle 577"/>
              <p:cNvSpPr>
                <a:spLocks noChangeArrowheads="1"/>
              </p:cNvSpPr>
              <p:nvPr/>
            </p:nvSpPr>
            <p:spPr bwMode="auto">
              <a:xfrm>
                <a:off x="720" y="4110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8" name="Rectangle 578"/>
              <p:cNvSpPr>
                <a:spLocks noChangeArrowheads="1"/>
              </p:cNvSpPr>
              <p:nvPr/>
            </p:nvSpPr>
            <p:spPr bwMode="auto">
              <a:xfrm>
                <a:off x="68" y="4167"/>
                <a:ext cx="5534" cy="80"/>
              </a:xfrm>
              <a:prstGeom prst="rect">
                <a:avLst/>
              </a:prstGeom>
              <a:solidFill>
                <a:srgbClr val="C4BD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89" name="Line 579"/>
              <p:cNvSpPr>
                <a:spLocks noChangeShapeType="1"/>
              </p:cNvSpPr>
              <p:nvPr/>
            </p:nvSpPr>
            <p:spPr bwMode="auto">
              <a:xfrm>
                <a:off x="720" y="4171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0" name="Rectangle 580"/>
              <p:cNvSpPr>
                <a:spLocks noChangeArrowheads="1"/>
              </p:cNvSpPr>
              <p:nvPr/>
            </p:nvSpPr>
            <p:spPr bwMode="auto">
              <a:xfrm>
                <a:off x="720" y="4171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1" name="Line 581"/>
              <p:cNvSpPr>
                <a:spLocks noChangeShapeType="1"/>
              </p:cNvSpPr>
              <p:nvPr/>
            </p:nvSpPr>
            <p:spPr bwMode="auto">
              <a:xfrm>
                <a:off x="720" y="417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2" name="Rectangle 582"/>
              <p:cNvSpPr>
                <a:spLocks noChangeArrowheads="1"/>
              </p:cNvSpPr>
              <p:nvPr/>
            </p:nvSpPr>
            <p:spPr bwMode="auto">
              <a:xfrm>
                <a:off x="720" y="4175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3" name="Line 583"/>
              <p:cNvSpPr>
                <a:spLocks noChangeShapeType="1"/>
              </p:cNvSpPr>
              <p:nvPr/>
            </p:nvSpPr>
            <p:spPr bwMode="auto">
              <a:xfrm>
                <a:off x="720" y="417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4" name="Rectangle 584"/>
              <p:cNvSpPr>
                <a:spLocks noChangeArrowheads="1"/>
              </p:cNvSpPr>
              <p:nvPr/>
            </p:nvSpPr>
            <p:spPr bwMode="auto">
              <a:xfrm>
                <a:off x="720" y="4179"/>
                <a:ext cx="21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5" name="Line 585"/>
              <p:cNvSpPr>
                <a:spLocks noChangeShapeType="1"/>
              </p:cNvSpPr>
              <p:nvPr/>
            </p:nvSpPr>
            <p:spPr bwMode="auto">
              <a:xfrm>
                <a:off x="720" y="4183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6" name="Rectangle 586"/>
              <p:cNvSpPr>
                <a:spLocks noChangeArrowheads="1"/>
              </p:cNvSpPr>
              <p:nvPr/>
            </p:nvSpPr>
            <p:spPr bwMode="auto">
              <a:xfrm>
                <a:off x="720" y="4183"/>
                <a:ext cx="14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7" name="Line 587"/>
              <p:cNvSpPr>
                <a:spLocks noChangeShapeType="1"/>
              </p:cNvSpPr>
              <p:nvPr/>
            </p:nvSpPr>
            <p:spPr bwMode="auto">
              <a:xfrm>
                <a:off x="720" y="418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8" name="Rectangle 588"/>
              <p:cNvSpPr>
                <a:spLocks noChangeArrowheads="1"/>
              </p:cNvSpPr>
              <p:nvPr/>
            </p:nvSpPr>
            <p:spPr bwMode="auto">
              <a:xfrm>
                <a:off x="720" y="4186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0999" name="Rectangle 589"/>
              <p:cNvSpPr>
                <a:spLocks noChangeArrowheads="1"/>
              </p:cNvSpPr>
              <p:nvPr/>
            </p:nvSpPr>
            <p:spPr bwMode="auto">
              <a:xfrm>
                <a:off x="68" y="4243"/>
                <a:ext cx="5534" cy="80"/>
              </a:xfrm>
              <a:prstGeom prst="rect">
                <a:avLst/>
              </a:prstGeom>
              <a:solidFill>
                <a:srgbClr val="8DB4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0" name="Line 590"/>
              <p:cNvSpPr>
                <a:spLocks noChangeShapeType="1"/>
              </p:cNvSpPr>
              <p:nvPr/>
            </p:nvSpPr>
            <p:spPr bwMode="auto">
              <a:xfrm>
                <a:off x="720" y="4247"/>
                <a:ext cx="35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1" name="Rectangle 591"/>
              <p:cNvSpPr>
                <a:spLocks noChangeArrowheads="1"/>
              </p:cNvSpPr>
              <p:nvPr/>
            </p:nvSpPr>
            <p:spPr bwMode="auto">
              <a:xfrm>
                <a:off x="720" y="4247"/>
                <a:ext cx="35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2" name="Line 592"/>
              <p:cNvSpPr>
                <a:spLocks noChangeShapeType="1"/>
              </p:cNvSpPr>
              <p:nvPr/>
            </p:nvSpPr>
            <p:spPr bwMode="auto">
              <a:xfrm>
                <a:off x="720" y="4251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3" name="Rectangle 593"/>
              <p:cNvSpPr>
                <a:spLocks noChangeArrowheads="1"/>
              </p:cNvSpPr>
              <p:nvPr/>
            </p:nvSpPr>
            <p:spPr bwMode="auto">
              <a:xfrm>
                <a:off x="720" y="4251"/>
                <a:ext cx="28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4" name="Line 594"/>
              <p:cNvSpPr>
                <a:spLocks noChangeShapeType="1"/>
              </p:cNvSpPr>
              <p:nvPr/>
            </p:nvSpPr>
            <p:spPr bwMode="auto">
              <a:xfrm>
                <a:off x="720" y="425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5" name="Rectangle 595"/>
              <p:cNvSpPr>
                <a:spLocks noChangeArrowheads="1"/>
              </p:cNvSpPr>
              <p:nvPr/>
            </p:nvSpPr>
            <p:spPr bwMode="auto">
              <a:xfrm>
                <a:off x="720" y="4255"/>
                <a:ext cx="21" cy="3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6" name="Line 596"/>
              <p:cNvSpPr>
                <a:spLocks noChangeShapeType="1"/>
              </p:cNvSpPr>
              <p:nvPr/>
            </p:nvSpPr>
            <p:spPr bwMode="auto">
              <a:xfrm>
                <a:off x="720" y="4258"/>
                <a:ext cx="14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7" name="Rectangle 597"/>
              <p:cNvSpPr>
                <a:spLocks noChangeArrowheads="1"/>
              </p:cNvSpPr>
              <p:nvPr/>
            </p:nvSpPr>
            <p:spPr bwMode="auto">
              <a:xfrm>
                <a:off x="720" y="4258"/>
                <a:ext cx="14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8" name="Line 598"/>
              <p:cNvSpPr>
                <a:spLocks noChangeShapeType="1"/>
              </p:cNvSpPr>
              <p:nvPr/>
            </p:nvSpPr>
            <p:spPr bwMode="auto">
              <a:xfrm>
                <a:off x="720" y="4262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09" name="Rectangle 599"/>
              <p:cNvSpPr>
                <a:spLocks noChangeArrowheads="1"/>
              </p:cNvSpPr>
              <p:nvPr/>
            </p:nvSpPr>
            <p:spPr bwMode="auto">
              <a:xfrm>
                <a:off x="720" y="4262"/>
                <a:ext cx="7" cy="4"/>
              </a:xfrm>
              <a:prstGeom prst="rect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1010" name="Rectangle 600"/>
              <p:cNvSpPr>
                <a:spLocks noChangeArrowheads="1"/>
              </p:cNvSpPr>
              <p:nvPr/>
            </p:nvSpPr>
            <p:spPr bwMode="auto">
              <a:xfrm>
                <a:off x="89" y="308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1" name="Rectangle 601"/>
              <p:cNvSpPr>
                <a:spLocks noChangeArrowheads="1"/>
              </p:cNvSpPr>
              <p:nvPr/>
            </p:nvSpPr>
            <p:spPr bwMode="auto">
              <a:xfrm>
                <a:off x="734" y="30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2" name="Rectangle 602"/>
              <p:cNvSpPr>
                <a:spLocks noChangeArrowheads="1"/>
              </p:cNvSpPr>
              <p:nvPr/>
            </p:nvSpPr>
            <p:spPr bwMode="auto">
              <a:xfrm>
                <a:off x="1178" y="308"/>
                <a:ext cx="24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3" name="Rectangle 603"/>
              <p:cNvSpPr>
                <a:spLocks noChangeArrowheads="1"/>
              </p:cNvSpPr>
              <p:nvPr/>
            </p:nvSpPr>
            <p:spPr bwMode="auto">
              <a:xfrm>
                <a:off x="1795" y="308"/>
                <a:ext cx="146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PLS CHECK ELECS IN KITCHEN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4" name="Rectangle 604"/>
              <p:cNvSpPr>
                <a:spLocks noChangeArrowheads="1"/>
              </p:cNvSpPr>
              <p:nvPr/>
            </p:nvSpPr>
            <p:spPr bwMode="auto">
              <a:xfrm>
                <a:off x="5359" y="308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34.43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5" name="Rectangle 605"/>
              <p:cNvSpPr>
                <a:spLocks noChangeArrowheads="1"/>
              </p:cNvSpPr>
              <p:nvPr/>
            </p:nvSpPr>
            <p:spPr bwMode="auto">
              <a:xfrm>
                <a:off x="89" y="383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016" name="Rectangle 606"/>
              <p:cNvSpPr>
                <a:spLocks noChangeArrowheads="1"/>
              </p:cNvSpPr>
              <p:nvPr/>
            </p:nvSpPr>
            <p:spPr bwMode="auto">
              <a:xfrm>
                <a:off x="734" y="38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808"/>
            <p:cNvGrpSpPr>
              <a:grpSpLocks/>
            </p:cNvGrpSpPr>
            <p:nvPr/>
          </p:nvGrpSpPr>
          <p:grpSpPr bwMode="auto">
            <a:xfrm>
              <a:off x="89" y="383"/>
              <a:ext cx="5617" cy="3133"/>
              <a:chOff x="89" y="383"/>
              <a:chExt cx="5617" cy="3133"/>
            </a:xfrm>
          </p:grpSpPr>
          <p:sp>
            <p:nvSpPr>
              <p:cNvPr id="20617" name="Rectangle 608"/>
              <p:cNvSpPr>
                <a:spLocks noChangeArrowheads="1"/>
              </p:cNvSpPr>
              <p:nvPr/>
            </p:nvSpPr>
            <p:spPr bwMode="auto">
              <a:xfrm>
                <a:off x="1178" y="383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8" name="Rectangle 609"/>
              <p:cNvSpPr>
                <a:spLocks noChangeArrowheads="1"/>
              </p:cNvSpPr>
              <p:nvPr/>
            </p:nvSpPr>
            <p:spPr bwMode="auto">
              <a:xfrm>
                <a:off x="1795" y="383"/>
                <a:ext cx="90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MULTI ELECTRICS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19" name="Rectangle 610"/>
              <p:cNvSpPr>
                <a:spLocks noChangeArrowheads="1"/>
              </p:cNvSpPr>
              <p:nvPr/>
            </p:nvSpPr>
            <p:spPr bwMode="auto">
              <a:xfrm>
                <a:off x="5359" y="383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37.53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0" name="Rectangle 611"/>
              <p:cNvSpPr>
                <a:spLocks noChangeArrowheads="1"/>
              </p:cNvSpPr>
              <p:nvPr/>
            </p:nvSpPr>
            <p:spPr bwMode="auto">
              <a:xfrm>
                <a:off x="89" y="459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1" name="Rectangle 612"/>
              <p:cNvSpPr>
                <a:spLocks noChangeArrowheads="1"/>
              </p:cNvSpPr>
              <p:nvPr/>
            </p:nvSpPr>
            <p:spPr bwMode="auto">
              <a:xfrm>
                <a:off x="734" y="459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2" name="Rectangle 613"/>
              <p:cNvSpPr>
                <a:spLocks noChangeArrowheads="1"/>
              </p:cNvSpPr>
              <p:nvPr/>
            </p:nvSpPr>
            <p:spPr bwMode="auto">
              <a:xfrm>
                <a:off x="1178" y="459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3" name="Rectangle 614"/>
              <p:cNvSpPr>
                <a:spLocks noChangeArrowheads="1"/>
              </p:cNvSpPr>
              <p:nvPr/>
            </p:nvSpPr>
            <p:spPr bwMode="auto">
              <a:xfrm>
                <a:off x="1795" y="459"/>
                <a:ext cx="177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LOCATE FAULT ON INTERNAL DOOR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4" name="Rectangle 615"/>
              <p:cNvSpPr>
                <a:spLocks noChangeArrowheads="1"/>
              </p:cNvSpPr>
              <p:nvPr/>
            </p:nvSpPr>
            <p:spPr bwMode="auto">
              <a:xfrm>
                <a:off x="5359" y="459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34.92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5" name="Rectangle 616"/>
              <p:cNvSpPr>
                <a:spLocks noChangeArrowheads="1"/>
              </p:cNvSpPr>
              <p:nvPr/>
            </p:nvSpPr>
            <p:spPr bwMode="auto">
              <a:xfrm>
                <a:off x="89" y="535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6" name="Rectangle 617"/>
              <p:cNvSpPr>
                <a:spLocks noChangeArrowheads="1"/>
              </p:cNvSpPr>
              <p:nvPr/>
            </p:nvSpPr>
            <p:spPr bwMode="auto">
              <a:xfrm>
                <a:off x="734" y="535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7" name="Rectangle 618"/>
              <p:cNvSpPr>
                <a:spLocks noChangeArrowheads="1"/>
              </p:cNvSpPr>
              <p:nvPr/>
            </p:nvSpPr>
            <p:spPr bwMode="auto">
              <a:xfrm>
                <a:off x="1178" y="535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8" name="Rectangle 619"/>
              <p:cNvSpPr>
                <a:spLocks noChangeArrowheads="1"/>
              </p:cNvSpPr>
              <p:nvPr/>
            </p:nvSpPr>
            <p:spPr bwMode="auto">
              <a:xfrm>
                <a:off x="1795" y="535"/>
                <a:ext cx="362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LEAK FROM WALK IN SHOWER LIFTING THE WET ROOM FLOOR COVERING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29" name="Rectangle 620"/>
              <p:cNvSpPr>
                <a:spLocks noChangeArrowheads="1"/>
              </p:cNvSpPr>
              <p:nvPr/>
            </p:nvSpPr>
            <p:spPr bwMode="auto">
              <a:xfrm>
                <a:off x="5359" y="535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10.52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0" name="Rectangle 621"/>
              <p:cNvSpPr>
                <a:spLocks noChangeArrowheads="1"/>
              </p:cNvSpPr>
              <p:nvPr/>
            </p:nvSpPr>
            <p:spPr bwMode="auto">
              <a:xfrm>
                <a:off x="89" y="611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1" name="Rectangle 622"/>
              <p:cNvSpPr>
                <a:spLocks noChangeArrowheads="1"/>
              </p:cNvSpPr>
              <p:nvPr/>
            </p:nvSpPr>
            <p:spPr bwMode="auto">
              <a:xfrm>
                <a:off x="734" y="611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2" name="Rectangle 623"/>
              <p:cNvSpPr>
                <a:spLocks noChangeArrowheads="1"/>
              </p:cNvSpPr>
              <p:nvPr/>
            </p:nvSpPr>
            <p:spPr bwMode="auto">
              <a:xfrm>
                <a:off x="1178" y="611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3" name="Rectangle 624"/>
              <p:cNvSpPr>
                <a:spLocks noChangeArrowheads="1"/>
              </p:cNvSpPr>
              <p:nvPr/>
            </p:nvSpPr>
            <p:spPr bwMode="auto">
              <a:xfrm>
                <a:off x="1795" y="611"/>
                <a:ext cx="14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TAPS LEAKING: KITCHEN SINK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4" name="Rectangle 625"/>
              <p:cNvSpPr>
                <a:spLocks noChangeArrowheads="1"/>
              </p:cNvSpPr>
              <p:nvPr/>
            </p:nvSpPr>
            <p:spPr bwMode="auto">
              <a:xfrm>
                <a:off x="5359" y="611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48.02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5" name="Rectangle 626"/>
              <p:cNvSpPr>
                <a:spLocks noChangeArrowheads="1"/>
              </p:cNvSpPr>
              <p:nvPr/>
            </p:nvSpPr>
            <p:spPr bwMode="auto">
              <a:xfrm>
                <a:off x="89" y="687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6" name="Rectangle 627"/>
              <p:cNvSpPr>
                <a:spLocks noChangeArrowheads="1"/>
              </p:cNvSpPr>
              <p:nvPr/>
            </p:nvSpPr>
            <p:spPr bwMode="auto">
              <a:xfrm>
                <a:off x="734" y="687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7" name="Rectangle 628"/>
              <p:cNvSpPr>
                <a:spLocks noChangeArrowheads="1"/>
              </p:cNvSpPr>
              <p:nvPr/>
            </p:nvSpPr>
            <p:spPr bwMode="auto">
              <a:xfrm>
                <a:off x="1178" y="687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August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8" name="Rectangle 629"/>
              <p:cNvSpPr>
                <a:spLocks noChangeArrowheads="1"/>
              </p:cNvSpPr>
              <p:nvPr/>
            </p:nvSpPr>
            <p:spPr bwMode="auto">
              <a:xfrm>
                <a:off x="1795" y="687"/>
                <a:ext cx="253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KITCHEN SINK: WASTE PIPE:LOCATE FAULT/RECTIFY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39" name="Rectangle 630"/>
              <p:cNvSpPr>
                <a:spLocks noChangeArrowheads="1"/>
              </p:cNvSpPr>
              <p:nvPr/>
            </p:nvSpPr>
            <p:spPr bwMode="auto">
              <a:xfrm>
                <a:off x="5359" y="687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33.87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0" name="Rectangle 631"/>
              <p:cNvSpPr>
                <a:spLocks noChangeArrowheads="1"/>
              </p:cNvSpPr>
              <p:nvPr/>
            </p:nvSpPr>
            <p:spPr bwMode="auto">
              <a:xfrm>
                <a:off x="89" y="763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1" name="Rectangle 632"/>
              <p:cNvSpPr>
                <a:spLocks noChangeArrowheads="1"/>
              </p:cNvSpPr>
              <p:nvPr/>
            </p:nvSpPr>
            <p:spPr bwMode="auto">
              <a:xfrm>
                <a:off x="734" y="76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2" name="Rectangle 633"/>
              <p:cNvSpPr>
                <a:spLocks noChangeArrowheads="1"/>
              </p:cNvSpPr>
              <p:nvPr/>
            </p:nvSpPr>
            <p:spPr bwMode="auto">
              <a:xfrm>
                <a:off x="1178" y="763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3" name="Rectangle 634"/>
              <p:cNvSpPr>
                <a:spLocks noChangeArrowheads="1"/>
              </p:cNvSpPr>
              <p:nvPr/>
            </p:nvSpPr>
            <p:spPr bwMode="auto">
              <a:xfrm>
                <a:off x="1795" y="763"/>
                <a:ext cx="187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LOCK: PROBLEMS TURNING WITH KEY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4" name="Rectangle 635"/>
              <p:cNvSpPr>
                <a:spLocks noChangeArrowheads="1"/>
              </p:cNvSpPr>
              <p:nvPr/>
            </p:nvSpPr>
            <p:spPr bwMode="auto">
              <a:xfrm>
                <a:off x="5359" y="763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62.41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5" name="Rectangle 636"/>
              <p:cNvSpPr>
                <a:spLocks noChangeArrowheads="1"/>
              </p:cNvSpPr>
              <p:nvPr/>
            </p:nvSpPr>
            <p:spPr bwMode="auto">
              <a:xfrm>
                <a:off x="89" y="838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6" name="Rectangle 637"/>
              <p:cNvSpPr>
                <a:spLocks noChangeArrowheads="1"/>
              </p:cNvSpPr>
              <p:nvPr/>
            </p:nvSpPr>
            <p:spPr bwMode="auto">
              <a:xfrm>
                <a:off x="734" y="83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7" name="Rectangle 638"/>
              <p:cNvSpPr>
                <a:spLocks noChangeArrowheads="1"/>
              </p:cNvSpPr>
              <p:nvPr/>
            </p:nvSpPr>
            <p:spPr bwMode="auto">
              <a:xfrm>
                <a:off x="1178" y="838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8" name="Rectangle 639"/>
              <p:cNvSpPr>
                <a:spLocks noChangeArrowheads="1"/>
              </p:cNvSpPr>
              <p:nvPr/>
            </p:nvSpPr>
            <p:spPr bwMode="auto">
              <a:xfrm>
                <a:off x="1795" y="838"/>
                <a:ext cx="178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POWER:SOCKET OUTLET-GRND FLR.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49" name="Rectangle 640"/>
              <p:cNvSpPr>
                <a:spLocks noChangeArrowheads="1"/>
              </p:cNvSpPr>
              <p:nvPr/>
            </p:nvSpPr>
            <p:spPr bwMode="auto">
              <a:xfrm>
                <a:off x="5359" y="838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26.23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0" name="Rectangle 641"/>
              <p:cNvSpPr>
                <a:spLocks noChangeArrowheads="1"/>
              </p:cNvSpPr>
              <p:nvPr/>
            </p:nvSpPr>
            <p:spPr bwMode="auto">
              <a:xfrm>
                <a:off x="89" y="914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1" name="Rectangle 642"/>
              <p:cNvSpPr>
                <a:spLocks noChangeArrowheads="1"/>
              </p:cNvSpPr>
              <p:nvPr/>
            </p:nvSpPr>
            <p:spPr bwMode="auto">
              <a:xfrm>
                <a:off x="734" y="914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2" name="Rectangle 643"/>
              <p:cNvSpPr>
                <a:spLocks noChangeArrowheads="1"/>
              </p:cNvSpPr>
              <p:nvPr/>
            </p:nvSpPr>
            <p:spPr bwMode="auto">
              <a:xfrm>
                <a:off x="1178" y="914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3" name="Rectangle 644"/>
              <p:cNvSpPr>
                <a:spLocks noChangeArrowheads="1"/>
              </p:cNvSpPr>
              <p:nvPr/>
            </p:nvSpPr>
            <p:spPr bwMode="auto">
              <a:xfrm>
                <a:off x="1795" y="914"/>
                <a:ext cx="231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LIGHT: RENEW LAMPHOLDER/BATTEN HOLDER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4" name="Rectangle 645"/>
              <p:cNvSpPr>
                <a:spLocks noChangeArrowheads="1"/>
              </p:cNvSpPr>
              <p:nvPr/>
            </p:nvSpPr>
            <p:spPr bwMode="auto">
              <a:xfrm>
                <a:off x="5359" y="914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48.34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5" name="Rectangle 646"/>
              <p:cNvSpPr>
                <a:spLocks noChangeArrowheads="1"/>
              </p:cNvSpPr>
              <p:nvPr/>
            </p:nvSpPr>
            <p:spPr bwMode="auto">
              <a:xfrm>
                <a:off x="89" y="990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6" name="Rectangle 647"/>
              <p:cNvSpPr>
                <a:spLocks noChangeArrowheads="1"/>
              </p:cNvSpPr>
              <p:nvPr/>
            </p:nvSpPr>
            <p:spPr bwMode="auto">
              <a:xfrm>
                <a:off x="734" y="990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7" name="Rectangle 648"/>
              <p:cNvSpPr>
                <a:spLocks noChangeArrowheads="1"/>
              </p:cNvSpPr>
              <p:nvPr/>
            </p:nvSpPr>
            <p:spPr bwMode="auto">
              <a:xfrm>
                <a:off x="1178" y="990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8" name="Rectangle 649"/>
              <p:cNvSpPr>
                <a:spLocks noChangeArrowheads="1"/>
              </p:cNvSpPr>
              <p:nvPr/>
            </p:nvSpPr>
            <p:spPr bwMode="auto">
              <a:xfrm>
                <a:off x="1795" y="990"/>
                <a:ext cx="122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GUTTER: REMAKE JOINT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59" name="Rectangle 650"/>
              <p:cNvSpPr>
                <a:spLocks noChangeArrowheads="1"/>
              </p:cNvSpPr>
              <p:nvPr/>
            </p:nvSpPr>
            <p:spPr bwMode="auto">
              <a:xfrm>
                <a:off x="5359" y="990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11.97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0" name="Rectangle 651"/>
              <p:cNvSpPr>
                <a:spLocks noChangeArrowheads="1"/>
              </p:cNvSpPr>
              <p:nvPr/>
            </p:nvSpPr>
            <p:spPr bwMode="auto">
              <a:xfrm>
                <a:off x="89" y="1066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1" name="Rectangle 652"/>
              <p:cNvSpPr>
                <a:spLocks noChangeArrowheads="1"/>
              </p:cNvSpPr>
              <p:nvPr/>
            </p:nvSpPr>
            <p:spPr bwMode="auto">
              <a:xfrm>
                <a:off x="734" y="1066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2" name="Rectangle 653"/>
              <p:cNvSpPr>
                <a:spLocks noChangeArrowheads="1"/>
              </p:cNvSpPr>
              <p:nvPr/>
            </p:nvSpPr>
            <p:spPr bwMode="auto">
              <a:xfrm>
                <a:off x="1178" y="1066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3" name="Rectangle 654"/>
              <p:cNvSpPr>
                <a:spLocks noChangeArrowheads="1"/>
              </p:cNvSpPr>
              <p:nvPr/>
            </p:nvSpPr>
            <p:spPr bwMode="auto">
              <a:xfrm>
                <a:off x="1795" y="1066"/>
                <a:ext cx="210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BURST/LEAK: REPAIR LEAKING/BURST PIPE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4" name="Rectangle 655"/>
              <p:cNvSpPr>
                <a:spLocks noChangeArrowheads="1"/>
              </p:cNvSpPr>
              <p:nvPr/>
            </p:nvSpPr>
            <p:spPr bwMode="auto">
              <a:xfrm>
                <a:off x="5359" y="1066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34.71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5" name="Rectangle 656"/>
              <p:cNvSpPr>
                <a:spLocks noChangeArrowheads="1"/>
              </p:cNvSpPr>
              <p:nvPr/>
            </p:nvSpPr>
            <p:spPr bwMode="auto">
              <a:xfrm>
                <a:off x="89" y="1142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6" name="Rectangle 657"/>
              <p:cNvSpPr>
                <a:spLocks noChangeArrowheads="1"/>
              </p:cNvSpPr>
              <p:nvPr/>
            </p:nvSpPr>
            <p:spPr bwMode="auto">
              <a:xfrm>
                <a:off x="734" y="1142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7" name="Rectangle 658"/>
              <p:cNvSpPr>
                <a:spLocks noChangeArrowheads="1"/>
              </p:cNvSpPr>
              <p:nvPr/>
            </p:nvSpPr>
            <p:spPr bwMode="auto">
              <a:xfrm>
                <a:off x="1178" y="1142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8" name="Rectangle 659"/>
              <p:cNvSpPr>
                <a:spLocks noChangeArrowheads="1"/>
              </p:cNvSpPr>
              <p:nvPr/>
            </p:nvSpPr>
            <p:spPr bwMode="auto">
              <a:xfrm>
                <a:off x="1795" y="1142"/>
                <a:ext cx="206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POST/GATE: RENEW/REPAIR ANY FITTING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69" name="Rectangle 660"/>
              <p:cNvSpPr>
                <a:spLocks noChangeArrowheads="1"/>
              </p:cNvSpPr>
              <p:nvPr/>
            </p:nvSpPr>
            <p:spPr bwMode="auto">
              <a:xfrm>
                <a:off x="5359" y="1142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42.72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0" name="Rectangle 661"/>
              <p:cNvSpPr>
                <a:spLocks noChangeArrowheads="1"/>
              </p:cNvSpPr>
              <p:nvPr/>
            </p:nvSpPr>
            <p:spPr bwMode="auto">
              <a:xfrm>
                <a:off x="89" y="1218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1" name="Rectangle 662"/>
              <p:cNvSpPr>
                <a:spLocks noChangeArrowheads="1"/>
              </p:cNvSpPr>
              <p:nvPr/>
            </p:nvSpPr>
            <p:spPr bwMode="auto">
              <a:xfrm>
                <a:off x="734" y="121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2" name="Rectangle 663"/>
              <p:cNvSpPr>
                <a:spLocks noChangeArrowheads="1"/>
              </p:cNvSpPr>
              <p:nvPr/>
            </p:nvSpPr>
            <p:spPr bwMode="auto">
              <a:xfrm>
                <a:off x="1178" y="1218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3" name="Rectangle 664"/>
              <p:cNvSpPr>
                <a:spLocks noChangeArrowheads="1"/>
              </p:cNvSpPr>
              <p:nvPr/>
            </p:nvSpPr>
            <p:spPr bwMode="auto">
              <a:xfrm>
                <a:off x="1795" y="1218"/>
                <a:ext cx="105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TAP LOOSE/LEAKING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4" name="Rectangle 665"/>
              <p:cNvSpPr>
                <a:spLocks noChangeArrowheads="1"/>
              </p:cNvSpPr>
              <p:nvPr/>
            </p:nvSpPr>
            <p:spPr bwMode="auto">
              <a:xfrm>
                <a:off x="5408" y="1218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39.5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5" name="Rectangle 666"/>
              <p:cNvSpPr>
                <a:spLocks noChangeArrowheads="1"/>
              </p:cNvSpPr>
              <p:nvPr/>
            </p:nvSpPr>
            <p:spPr bwMode="auto">
              <a:xfrm>
                <a:off x="89" y="1293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6" name="Rectangle 667"/>
              <p:cNvSpPr>
                <a:spLocks noChangeArrowheads="1"/>
              </p:cNvSpPr>
              <p:nvPr/>
            </p:nvSpPr>
            <p:spPr bwMode="auto">
              <a:xfrm>
                <a:off x="734" y="129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7" name="Rectangle 668"/>
              <p:cNvSpPr>
                <a:spLocks noChangeArrowheads="1"/>
              </p:cNvSpPr>
              <p:nvPr/>
            </p:nvSpPr>
            <p:spPr bwMode="auto">
              <a:xfrm>
                <a:off x="1178" y="1293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8" name="Rectangle 669"/>
              <p:cNvSpPr>
                <a:spLocks noChangeArrowheads="1"/>
              </p:cNvSpPr>
              <p:nvPr/>
            </p:nvSpPr>
            <p:spPr bwMode="auto">
              <a:xfrm>
                <a:off x="1795" y="1293"/>
                <a:ext cx="282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TAP:RENEW PAIR BATH PILLAR TAPS. FOW TO 310457072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79" name="Rectangle 670"/>
              <p:cNvSpPr>
                <a:spLocks noChangeArrowheads="1"/>
              </p:cNvSpPr>
              <p:nvPr/>
            </p:nvSpPr>
            <p:spPr bwMode="auto">
              <a:xfrm>
                <a:off x="5311" y="1293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106.67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0" name="Rectangle 671"/>
              <p:cNvSpPr>
                <a:spLocks noChangeArrowheads="1"/>
              </p:cNvSpPr>
              <p:nvPr/>
            </p:nvSpPr>
            <p:spPr bwMode="auto">
              <a:xfrm>
                <a:off x="89" y="1369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1" name="Rectangle 672"/>
              <p:cNvSpPr>
                <a:spLocks noChangeArrowheads="1"/>
              </p:cNvSpPr>
              <p:nvPr/>
            </p:nvSpPr>
            <p:spPr bwMode="auto">
              <a:xfrm>
                <a:off x="734" y="1369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2" name="Rectangle 673"/>
              <p:cNvSpPr>
                <a:spLocks noChangeArrowheads="1"/>
              </p:cNvSpPr>
              <p:nvPr/>
            </p:nvSpPr>
            <p:spPr bwMode="auto">
              <a:xfrm>
                <a:off x="1178" y="1369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3" name="Rectangle 674"/>
              <p:cNvSpPr>
                <a:spLocks noChangeArrowheads="1"/>
              </p:cNvSpPr>
              <p:nvPr/>
            </p:nvSpPr>
            <p:spPr bwMode="auto">
              <a:xfrm>
                <a:off x="1795" y="1369"/>
                <a:ext cx="160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OUT OF HOURS:TOILET LEAKING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4" name="Rectangle 675"/>
              <p:cNvSpPr>
                <a:spLocks noChangeArrowheads="1"/>
              </p:cNvSpPr>
              <p:nvPr/>
            </p:nvSpPr>
            <p:spPr bwMode="auto">
              <a:xfrm>
                <a:off x="5359" y="1369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42.74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5" name="Rectangle 676"/>
              <p:cNvSpPr>
                <a:spLocks noChangeArrowheads="1"/>
              </p:cNvSpPr>
              <p:nvPr/>
            </p:nvSpPr>
            <p:spPr bwMode="auto">
              <a:xfrm>
                <a:off x="89" y="1445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6" name="Rectangle 677"/>
              <p:cNvSpPr>
                <a:spLocks noChangeArrowheads="1"/>
              </p:cNvSpPr>
              <p:nvPr/>
            </p:nvSpPr>
            <p:spPr bwMode="auto">
              <a:xfrm>
                <a:off x="734" y="1445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7" name="Rectangle 678"/>
              <p:cNvSpPr>
                <a:spLocks noChangeArrowheads="1"/>
              </p:cNvSpPr>
              <p:nvPr/>
            </p:nvSpPr>
            <p:spPr bwMode="auto">
              <a:xfrm>
                <a:off x="1178" y="1445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8" name="Rectangle 679"/>
              <p:cNvSpPr>
                <a:spLocks noChangeArrowheads="1"/>
              </p:cNvSpPr>
              <p:nvPr/>
            </p:nvSpPr>
            <p:spPr bwMode="auto">
              <a:xfrm>
                <a:off x="1795" y="1445"/>
                <a:ext cx="131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ELECTRICS NOT WORKING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89" name="Rectangle 680"/>
              <p:cNvSpPr>
                <a:spLocks noChangeArrowheads="1"/>
              </p:cNvSpPr>
              <p:nvPr/>
            </p:nvSpPr>
            <p:spPr bwMode="auto">
              <a:xfrm>
                <a:off x="5359" y="1445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42.74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0" name="Rectangle 681"/>
              <p:cNvSpPr>
                <a:spLocks noChangeArrowheads="1"/>
              </p:cNvSpPr>
              <p:nvPr/>
            </p:nvSpPr>
            <p:spPr bwMode="auto">
              <a:xfrm>
                <a:off x="89" y="1521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1" name="Rectangle 682"/>
              <p:cNvSpPr>
                <a:spLocks noChangeArrowheads="1"/>
              </p:cNvSpPr>
              <p:nvPr/>
            </p:nvSpPr>
            <p:spPr bwMode="auto">
              <a:xfrm>
                <a:off x="734" y="1521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2" name="Rectangle 683"/>
              <p:cNvSpPr>
                <a:spLocks noChangeArrowheads="1"/>
              </p:cNvSpPr>
              <p:nvPr/>
            </p:nvSpPr>
            <p:spPr bwMode="auto">
              <a:xfrm>
                <a:off x="1178" y="1521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3" name="Rectangle 684"/>
              <p:cNvSpPr>
                <a:spLocks noChangeArrowheads="1"/>
              </p:cNvSpPr>
              <p:nvPr/>
            </p:nvSpPr>
            <p:spPr bwMode="auto">
              <a:xfrm>
                <a:off x="1795" y="1521"/>
                <a:ext cx="168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NOSING: REFIX NON-SLIP TO STEP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4" name="Rectangle 685"/>
              <p:cNvSpPr>
                <a:spLocks noChangeArrowheads="1"/>
              </p:cNvSpPr>
              <p:nvPr/>
            </p:nvSpPr>
            <p:spPr bwMode="auto">
              <a:xfrm>
                <a:off x="5408" y="1521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8.83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5" name="Rectangle 686"/>
              <p:cNvSpPr>
                <a:spLocks noChangeArrowheads="1"/>
              </p:cNvSpPr>
              <p:nvPr/>
            </p:nvSpPr>
            <p:spPr bwMode="auto">
              <a:xfrm>
                <a:off x="89" y="1597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6" name="Rectangle 687"/>
              <p:cNvSpPr>
                <a:spLocks noChangeArrowheads="1"/>
              </p:cNvSpPr>
              <p:nvPr/>
            </p:nvSpPr>
            <p:spPr bwMode="auto">
              <a:xfrm>
                <a:off x="734" y="1597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7" name="Rectangle 688"/>
              <p:cNvSpPr>
                <a:spLocks noChangeArrowheads="1"/>
              </p:cNvSpPr>
              <p:nvPr/>
            </p:nvSpPr>
            <p:spPr bwMode="auto">
              <a:xfrm>
                <a:off x="1178" y="1597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8" name="Rectangle 689"/>
              <p:cNvSpPr>
                <a:spLocks noChangeArrowheads="1"/>
              </p:cNvSpPr>
              <p:nvPr/>
            </p:nvSpPr>
            <p:spPr bwMode="auto">
              <a:xfrm>
                <a:off x="1795" y="1597"/>
                <a:ext cx="213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GARAGE DR:RENEW SPIND/ROLLER/CABLE.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699" name="Rectangle 690"/>
              <p:cNvSpPr>
                <a:spLocks noChangeArrowheads="1"/>
              </p:cNvSpPr>
              <p:nvPr/>
            </p:nvSpPr>
            <p:spPr bwMode="auto">
              <a:xfrm>
                <a:off x="5359" y="1597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66.31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0" name="Rectangle 691"/>
              <p:cNvSpPr>
                <a:spLocks noChangeArrowheads="1"/>
              </p:cNvSpPr>
              <p:nvPr/>
            </p:nvSpPr>
            <p:spPr bwMode="auto">
              <a:xfrm>
                <a:off x="89" y="1673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1" name="Rectangle 692"/>
              <p:cNvSpPr>
                <a:spLocks noChangeArrowheads="1"/>
              </p:cNvSpPr>
              <p:nvPr/>
            </p:nvSpPr>
            <p:spPr bwMode="auto">
              <a:xfrm>
                <a:off x="734" y="167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2" name="Rectangle 693"/>
              <p:cNvSpPr>
                <a:spLocks noChangeArrowheads="1"/>
              </p:cNvSpPr>
              <p:nvPr/>
            </p:nvSpPr>
            <p:spPr bwMode="auto">
              <a:xfrm>
                <a:off x="1178" y="1673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3" name="Rectangle 694"/>
              <p:cNvSpPr>
                <a:spLocks noChangeArrowheads="1"/>
              </p:cNvSpPr>
              <p:nvPr/>
            </p:nvSpPr>
            <p:spPr bwMode="auto">
              <a:xfrm>
                <a:off x="1795" y="1673"/>
                <a:ext cx="186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SEALANT:APPLY TO WORKTOP/WALL.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4" name="Rectangle 695"/>
              <p:cNvSpPr>
                <a:spLocks noChangeArrowheads="1"/>
              </p:cNvSpPr>
              <p:nvPr/>
            </p:nvSpPr>
            <p:spPr bwMode="auto">
              <a:xfrm>
                <a:off x="5359" y="1673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13.12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5" name="Rectangle 696"/>
              <p:cNvSpPr>
                <a:spLocks noChangeArrowheads="1"/>
              </p:cNvSpPr>
              <p:nvPr/>
            </p:nvSpPr>
            <p:spPr bwMode="auto">
              <a:xfrm>
                <a:off x="89" y="1748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6" name="Rectangle 697"/>
              <p:cNvSpPr>
                <a:spLocks noChangeArrowheads="1"/>
              </p:cNvSpPr>
              <p:nvPr/>
            </p:nvSpPr>
            <p:spPr bwMode="auto">
              <a:xfrm>
                <a:off x="734" y="174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7" name="Rectangle 698"/>
              <p:cNvSpPr>
                <a:spLocks noChangeArrowheads="1"/>
              </p:cNvSpPr>
              <p:nvPr/>
            </p:nvSpPr>
            <p:spPr bwMode="auto">
              <a:xfrm>
                <a:off x="1178" y="1748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8" name="Rectangle 699"/>
              <p:cNvSpPr>
                <a:spLocks noChangeArrowheads="1"/>
              </p:cNvSpPr>
              <p:nvPr/>
            </p:nvSpPr>
            <p:spPr bwMode="auto">
              <a:xfrm>
                <a:off x="1795" y="1748"/>
                <a:ext cx="203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GUTTER:RENEW N.E 112MM PVC COMPL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09" name="Rectangle 700"/>
              <p:cNvSpPr>
                <a:spLocks noChangeArrowheads="1"/>
              </p:cNvSpPr>
              <p:nvPr/>
            </p:nvSpPr>
            <p:spPr bwMode="auto">
              <a:xfrm>
                <a:off x="5311" y="1748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431.24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0" name="Rectangle 701"/>
              <p:cNvSpPr>
                <a:spLocks noChangeArrowheads="1"/>
              </p:cNvSpPr>
              <p:nvPr/>
            </p:nvSpPr>
            <p:spPr bwMode="auto">
              <a:xfrm>
                <a:off x="89" y="1824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1" name="Rectangle 702"/>
              <p:cNvSpPr>
                <a:spLocks noChangeArrowheads="1"/>
              </p:cNvSpPr>
              <p:nvPr/>
            </p:nvSpPr>
            <p:spPr bwMode="auto">
              <a:xfrm>
                <a:off x="734" y="1824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2" name="Rectangle 703"/>
              <p:cNvSpPr>
                <a:spLocks noChangeArrowheads="1"/>
              </p:cNvSpPr>
              <p:nvPr/>
            </p:nvSpPr>
            <p:spPr bwMode="auto">
              <a:xfrm>
                <a:off x="1178" y="1824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3" name="Rectangle 704"/>
              <p:cNvSpPr>
                <a:spLocks noChangeArrowheads="1"/>
              </p:cNvSpPr>
              <p:nvPr/>
            </p:nvSpPr>
            <p:spPr bwMode="auto">
              <a:xfrm>
                <a:off x="1795" y="1824"/>
                <a:ext cx="169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SLATE MISSING FROM REAR ROOF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4" name="Rectangle 705"/>
              <p:cNvSpPr>
                <a:spLocks noChangeArrowheads="1"/>
              </p:cNvSpPr>
              <p:nvPr/>
            </p:nvSpPr>
            <p:spPr bwMode="auto">
              <a:xfrm>
                <a:off x="5408" y="1824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17.1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5" name="Rectangle 706"/>
              <p:cNvSpPr>
                <a:spLocks noChangeArrowheads="1"/>
              </p:cNvSpPr>
              <p:nvPr/>
            </p:nvSpPr>
            <p:spPr bwMode="auto">
              <a:xfrm>
                <a:off x="89" y="1900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6" name="Rectangle 707"/>
              <p:cNvSpPr>
                <a:spLocks noChangeArrowheads="1"/>
              </p:cNvSpPr>
              <p:nvPr/>
            </p:nvSpPr>
            <p:spPr bwMode="auto">
              <a:xfrm>
                <a:off x="734" y="1900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7" name="Rectangle 708"/>
              <p:cNvSpPr>
                <a:spLocks noChangeArrowheads="1"/>
              </p:cNvSpPr>
              <p:nvPr/>
            </p:nvSpPr>
            <p:spPr bwMode="auto">
              <a:xfrm>
                <a:off x="1178" y="1900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8" name="Rectangle 709"/>
              <p:cNvSpPr>
                <a:spLocks noChangeArrowheads="1"/>
              </p:cNvSpPr>
              <p:nvPr/>
            </p:nvSpPr>
            <p:spPr bwMode="auto">
              <a:xfrm>
                <a:off x="1795" y="1900"/>
                <a:ext cx="288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FAN:OVERHAUL DOMESTIC EXTRACT ON LANDING CEILING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19" name="Rectangle 710"/>
              <p:cNvSpPr>
                <a:spLocks noChangeArrowheads="1"/>
              </p:cNvSpPr>
              <p:nvPr/>
            </p:nvSpPr>
            <p:spPr bwMode="auto">
              <a:xfrm>
                <a:off x="5359" y="1900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14.46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0" name="Rectangle 711"/>
              <p:cNvSpPr>
                <a:spLocks noChangeArrowheads="1"/>
              </p:cNvSpPr>
              <p:nvPr/>
            </p:nvSpPr>
            <p:spPr bwMode="auto">
              <a:xfrm>
                <a:off x="89" y="1976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1" name="Rectangle 712"/>
              <p:cNvSpPr>
                <a:spLocks noChangeArrowheads="1"/>
              </p:cNvSpPr>
              <p:nvPr/>
            </p:nvSpPr>
            <p:spPr bwMode="auto">
              <a:xfrm>
                <a:off x="734" y="1976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2" name="Rectangle 713"/>
              <p:cNvSpPr>
                <a:spLocks noChangeArrowheads="1"/>
              </p:cNvSpPr>
              <p:nvPr/>
            </p:nvSpPr>
            <p:spPr bwMode="auto">
              <a:xfrm>
                <a:off x="1178" y="1976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August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3" name="Rectangle 714"/>
              <p:cNvSpPr>
                <a:spLocks noChangeArrowheads="1"/>
              </p:cNvSpPr>
              <p:nvPr/>
            </p:nvSpPr>
            <p:spPr bwMode="auto">
              <a:xfrm>
                <a:off x="1795" y="1976"/>
                <a:ext cx="203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DRAIN COVER MISSING NEAR BACK GATE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4" name="Rectangle 715"/>
              <p:cNvSpPr>
                <a:spLocks noChangeArrowheads="1"/>
              </p:cNvSpPr>
              <p:nvPr/>
            </p:nvSpPr>
            <p:spPr bwMode="auto">
              <a:xfrm>
                <a:off x="5359" y="1976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449.7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5" name="Rectangle 716"/>
              <p:cNvSpPr>
                <a:spLocks noChangeArrowheads="1"/>
              </p:cNvSpPr>
              <p:nvPr/>
            </p:nvSpPr>
            <p:spPr bwMode="auto">
              <a:xfrm>
                <a:off x="89" y="2052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6" name="Rectangle 717"/>
              <p:cNvSpPr>
                <a:spLocks noChangeArrowheads="1"/>
              </p:cNvSpPr>
              <p:nvPr/>
            </p:nvSpPr>
            <p:spPr bwMode="auto">
              <a:xfrm>
                <a:off x="734" y="2052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7" name="Rectangle 718"/>
              <p:cNvSpPr>
                <a:spLocks noChangeArrowheads="1"/>
              </p:cNvSpPr>
              <p:nvPr/>
            </p:nvSpPr>
            <p:spPr bwMode="auto">
              <a:xfrm>
                <a:off x="1178" y="2052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8" name="Rectangle 719"/>
              <p:cNvSpPr>
                <a:spLocks noChangeArrowheads="1"/>
              </p:cNvSpPr>
              <p:nvPr/>
            </p:nvSpPr>
            <p:spPr bwMode="auto">
              <a:xfrm>
                <a:off x="1795" y="2052"/>
                <a:ext cx="217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LIGHT HAS GONE VERY DULL IN BATHROOM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29" name="Rectangle 720"/>
              <p:cNvSpPr>
                <a:spLocks noChangeArrowheads="1"/>
              </p:cNvSpPr>
              <p:nvPr/>
            </p:nvSpPr>
            <p:spPr bwMode="auto">
              <a:xfrm>
                <a:off x="5359" y="2052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51.49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0" name="Rectangle 721"/>
              <p:cNvSpPr>
                <a:spLocks noChangeArrowheads="1"/>
              </p:cNvSpPr>
              <p:nvPr/>
            </p:nvSpPr>
            <p:spPr bwMode="auto">
              <a:xfrm>
                <a:off x="89" y="2128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1" name="Rectangle 722"/>
              <p:cNvSpPr>
                <a:spLocks noChangeArrowheads="1"/>
              </p:cNvSpPr>
              <p:nvPr/>
            </p:nvSpPr>
            <p:spPr bwMode="auto">
              <a:xfrm>
                <a:off x="734" y="212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2" name="Rectangle 723"/>
              <p:cNvSpPr>
                <a:spLocks noChangeArrowheads="1"/>
              </p:cNvSpPr>
              <p:nvPr/>
            </p:nvSpPr>
            <p:spPr bwMode="auto">
              <a:xfrm>
                <a:off x="1178" y="2128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3" name="Rectangle 724"/>
              <p:cNvSpPr>
                <a:spLocks noChangeArrowheads="1"/>
              </p:cNvSpPr>
              <p:nvPr/>
            </p:nvSpPr>
            <p:spPr bwMode="auto">
              <a:xfrm>
                <a:off x="1795" y="2128"/>
                <a:ext cx="244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CISTERN:RENEW BALLVALVE. FOW TO 320411017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4" name="Rectangle 725"/>
              <p:cNvSpPr>
                <a:spLocks noChangeArrowheads="1"/>
              </p:cNvSpPr>
              <p:nvPr/>
            </p:nvSpPr>
            <p:spPr bwMode="auto">
              <a:xfrm>
                <a:off x="5359" y="2128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33.87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5" name="Rectangle 726"/>
              <p:cNvSpPr>
                <a:spLocks noChangeArrowheads="1"/>
              </p:cNvSpPr>
              <p:nvPr/>
            </p:nvSpPr>
            <p:spPr bwMode="auto">
              <a:xfrm>
                <a:off x="89" y="2203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6" name="Rectangle 727"/>
              <p:cNvSpPr>
                <a:spLocks noChangeArrowheads="1"/>
              </p:cNvSpPr>
              <p:nvPr/>
            </p:nvSpPr>
            <p:spPr bwMode="auto">
              <a:xfrm>
                <a:off x="734" y="220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7" name="Rectangle 728"/>
              <p:cNvSpPr>
                <a:spLocks noChangeArrowheads="1"/>
              </p:cNvSpPr>
              <p:nvPr/>
            </p:nvSpPr>
            <p:spPr bwMode="auto">
              <a:xfrm>
                <a:off x="1178" y="2203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8" name="Rectangle 729"/>
              <p:cNvSpPr>
                <a:spLocks noChangeArrowheads="1"/>
              </p:cNvSpPr>
              <p:nvPr/>
            </p:nvSpPr>
            <p:spPr bwMode="auto">
              <a:xfrm>
                <a:off x="1795" y="2203"/>
                <a:ext cx="172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LIGHTING: LOCATE FAULT/RECTIFY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39" name="Rectangle 730"/>
              <p:cNvSpPr>
                <a:spLocks noChangeArrowheads="1"/>
              </p:cNvSpPr>
              <p:nvPr/>
            </p:nvSpPr>
            <p:spPr bwMode="auto">
              <a:xfrm>
                <a:off x="5359" y="2203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34.43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0" name="Rectangle 731"/>
              <p:cNvSpPr>
                <a:spLocks noChangeArrowheads="1"/>
              </p:cNvSpPr>
              <p:nvPr/>
            </p:nvSpPr>
            <p:spPr bwMode="auto">
              <a:xfrm>
                <a:off x="89" y="2279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1" name="Rectangle 732"/>
              <p:cNvSpPr>
                <a:spLocks noChangeArrowheads="1"/>
              </p:cNvSpPr>
              <p:nvPr/>
            </p:nvSpPr>
            <p:spPr bwMode="auto">
              <a:xfrm>
                <a:off x="734" y="2279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2" name="Rectangle 733"/>
              <p:cNvSpPr>
                <a:spLocks noChangeArrowheads="1"/>
              </p:cNvSpPr>
              <p:nvPr/>
            </p:nvSpPr>
            <p:spPr bwMode="auto">
              <a:xfrm>
                <a:off x="1178" y="2279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3" name="Rectangle 734"/>
              <p:cNvSpPr>
                <a:spLocks noChangeArrowheads="1"/>
              </p:cNvSpPr>
              <p:nvPr/>
            </p:nvSpPr>
            <p:spPr bwMode="auto">
              <a:xfrm>
                <a:off x="1795" y="2279"/>
                <a:ext cx="301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BACK DOOR IS L;EAKING AND DIFFICULT TO OPEN AND CLOSE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4" name="Rectangle 735"/>
              <p:cNvSpPr>
                <a:spLocks noChangeArrowheads="1"/>
              </p:cNvSpPr>
              <p:nvPr/>
            </p:nvSpPr>
            <p:spPr bwMode="auto">
              <a:xfrm>
                <a:off x="5311" y="2279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155.89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5" name="Rectangle 736"/>
              <p:cNvSpPr>
                <a:spLocks noChangeArrowheads="1"/>
              </p:cNvSpPr>
              <p:nvPr/>
            </p:nvSpPr>
            <p:spPr bwMode="auto">
              <a:xfrm>
                <a:off x="89" y="2355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6" name="Rectangle 737"/>
              <p:cNvSpPr>
                <a:spLocks noChangeArrowheads="1"/>
              </p:cNvSpPr>
              <p:nvPr/>
            </p:nvSpPr>
            <p:spPr bwMode="auto">
              <a:xfrm>
                <a:off x="734" y="2355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7" name="Rectangle 738"/>
              <p:cNvSpPr>
                <a:spLocks noChangeArrowheads="1"/>
              </p:cNvSpPr>
              <p:nvPr/>
            </p:nvSpPr>
            <p:spPr bwMode="auto">
              <a:xfrm>
                <a:off x="1178" y="2355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8" name="Rectangle 739"/>
              <p:cNvSpPr>
                <a:spLocks noChangeArrowheads="1"/>
              </p:cNvSpPr>
              <p:nvPr/>
            </p:nvSpPr>
            <p:spPr bwMode="auto">
              <a:xfrm>
                <a:off x="1795" y="2355"/>
                <a:ext cx="206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COOKER: REMOVE/REPAIR/REFIX/RENEW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49" name="Rectangle 740"/>
              <p:cNvSpPr>
                <a:spLocks noChangeArrowheads="1"/>
              </p:cNvSpPr>
              <p:nvPr/>
            </p:nvSpPr>
            <p:spPr bwMode="auto">
              <a:xfrm>
                <a:off x="5408" y="2355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29.2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0" name="Rectangle 741"/>
              <p:cNvSpPr>
                <a:spLocks noChangeArrowheads="1"/>
              </p:cNvSpPr>
              <p:nvPr/>
            </p:nvSpPr>
            <p:spPr bwMode="auto">
              <a:xfrm>
                <a:off x="89" y="2431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1" name="Rectangle 742"/>
              <p:cNvSpPr>
                <a:spLocks noChangeArrowheads="1"/>
              </p:cNvSpPr>
              <p:nvPr/>
            </p:nvSpPr>
            <p:spPr bwMode="auto">
              <a:xfrm>
                <a:off x="734" y="2431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2" name="Rectangle 743"/>
              <p:cNvSpPr>
                <a:spLocks noChangeArrowheads="1"/>
              </p:cNvSpPr>
              <p:nvPr/>
            </p:nvSpPr>
            <p:spPr bwMode="auto">
              <a:xfrm>
                <a:off x="1178" y="2431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June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3" name="Rectangle 744"/>
              <p:cNvSpPr>
                <a:spLocks noChangeArrowheads="1"/>
              </p:cNvSpPr>
              <p:nvPr/>
            </p:nvSpPr>
            <p:spPr bwMode="auto">
              <a:xfrm>
                <a:off x="1795" y="2431"/>
                <a:ext cx="133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REPAIR KITCHEN DRAWER.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4" name="Rectangle 745"/>
              <p:cNvSpPr>
                <a:spLocks noChangeArrowheads="1"/>
              </p:cNvSpPr>
              <p:nvPr/>
            </p:nvSpPr>
            <p:spPr bwMode="auto">
              <a:xfrm>
                <a:off x="5359" y="2431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21.12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5" name="Rectangle 746"/>
              <p:cNvSpPr>
                <a:spLocks noChangeArrowheads="1"/>
              </p:cNvSpPr>
              <p:nvPr/>
            </p:nvSpPr>
            <p:spPr bwMode="auto">
              <a:xfrm>
                <a:off x="89" y="2507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6" name="Rectangle 747"/>
              <p:cNvSpPr>
                <a:spLocks noChangeArrowheads="1"/>
              </p:cNvSpPr>
              <p:nvPr/>
            </p:nvSpPr>
            <p:spPr bwMode="auto">
              <a:xfrm>
                <a:off x="734" y="2507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7" name="Rectangle 748"/>
              <p:cNvSpPr>
                <a:spLocks noChangeArrowheads="1"/>
              </p:cNvSpPr>
              <p:nvPr/>
            </p:nvSpPr>
            <p:spPr bwMode="auto">
              <a:xfrm>
                <a:off x="1178" y="2507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8" name="Rectangle 749"/>
              <p:cNvSpPr>
                <a:spLocks noChangeArrowheads="1"/>
              </p:cNvSpPr>
              <p:nvPr/>
            </p:nvSpPr>
            <p:spPr bwMode="auto">
              <a:xfrm>
                <a:off x="1795" y="2507"/>
                <a:ext cx="209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HEAT DETECTOR ABOVE COOKER BEEPING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59" name="Rectangle 750"/>
              <p:cNvSpPr>
                <a:spLocks noChangeArrowheads="1"/>
              </p:cNvSpPr>
              <p:nvPr/>
            </p:nvSpPr>
            <p:spPr bwMode="auto">
              <a:xfrm>
                <a:off x="5359" y="2507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93.34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0" name="Rectangle 751"/>
              <p:cNvSpPr>
                <a:spLocks noChangeArrowheads="1"/>
              </p:cNvSpPr>
              <p:nvPr/>
            </p:nvSpPr>
            <p:spPr bwMode="auto">
              <a:xfrm>
                <a:off x="89" y="2583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1" name="Rectangle 752"/>
              <p:cNvSpPr>
                <a:spLocks noChangeArrowheads="1"/>
              </p:cNvSpPr>
              <p:nvPr/>
            </p:nvSpPr>
            <p:spPr bwMode="auto">
              <a:xfrm>
                <a:off x="734" y="258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2" name="Rectangle 753"/>
              <p:cNvSpPr>
                <a:spLocks noChangeArrowheads="1"/>
              </p:cNvSpPr>
              <p:nvPr/>
            </p:nvSpPr>
            <p:spPr bwMode="auto">
              <a:xfrm>
                <a:off x="1178" y="2583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3" name="Rectangle 754"/>
              <p:cNvSpPr>
                <a:spLocks noChangeArrowheads="1"/>
              </p:cNvSpPr>
              <p:nvPr/>
            </p:nvSpPr>
            <p:spPr bwMode="auto">
              <a:xfrm>
                <a:off x="1795" y="2583"/>
                <a:ext cx="170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UNIT:RENEW DRAWER COMPLETE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4" name="Rectangle 755"/>
              <p:cNvSpPr>
                <a:spLocks noChangeArrowheads="1"/>
              </p:cNvSpPr>
              <p:nvPr/>
            </p:nvSpPr>
            <p:spPr bwMode="auto">
              <a:xfrm>
                <a:off x="5311" y="2583"/>
                <a:ext cx="39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104.09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5" name="Rectangle 756"/>
              <p:cNvSpPr>
                <a:spLocks noChangeArrowheads="1"/>
              </p:cNvSpPr>
              <p:nvPr/>
            </p:nvSpPr>
            <p:spPr bwMode="auto">
              <a:xfrm>
                <a:off x="89" y="2658"/>
                <a:ext cx="3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March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6" name="Rectangle 757"/>
              <p:cNvSpPr>
                <a:spLocks noChangeArrowheads="1"/>
              </p:cNvSpPr>
              <p:nvPr/>
            </p:nvSpPr>
            <p:spPr bwMode="auto">
              <a:xfrm>
                <a:off x="734" y="2658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7" name="Rectangle 758"/>
              <p:cNvSpPr>
                <a:spLocks noChangeArrowheads="1"/>
              </p:cNvSpPr>
              <p:nvPr/>
            </p:nvSpPr>
            <p:spPr bwMode="auto">
              <a:xfrm>
                <a:off x="1178" y="2658"/>
                <a:ext cx="5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November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8" name="Rectangle 759"/>
              <p:cNvSpPr>
                <a:spLocks noChangeArrowheads="1"/>
              </p:cNvSpPr>
              <p:nvPr/>
            </p:nvSpPr>
            <p:spPr bwMode="auto">
              <a:xfrm>
                <a:off x="1795" y="2658"/>
                <a:ext cx="19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WASTE:RENEW 40MM PIPE/TRAP-SINK.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69" name="Rectangle 760"/>
              <p:cNvSpPr>
                <a:spLocks noChangeArrowheads="1"/>
              </p:cNvSpPr>
              <p:nvPr/>
            </p:nvSpPr>
            <p:spPr bwMode="auto">
              <a:xfrm>
                <a:off x="5359" y="2658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43.94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0" name="Rectangle 761"/>
              <p:cNvSpPr>
                <a:spLocks noChangeArrowheads="1"/>
              </p:cNvSpPr>
              <p:nvPr/>
            </p:nvSpPr>
            <p:spPr bwMode="auto">
              <a:xfrm>
                <a:off x="89" y="2734"/>
                <a:ext cx="58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September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1" name="Rectangle 762"/>
              <p:cNvSpPr>
                <a:spLocks noChangeArrowheads="1"/>
              </p:cNvSpPr>
              <p:nvPr/>
            </p:nvSpPr>
            <p:spPr bwMode="auto">
              <a:xfrm>
                <a:off x="734" y="2734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2" name="Rectangle 763"/>
              <p:cNvSpPr>
                <a:spLocks noChangeArrowheads="1"/>
              </p:cNvSpPr>
              <p:nvPr/>
            </p:nvSpPr>
            <p:spPr bwMode="auto">
              <a:xfrm>
                <a:off x="1178" y="2734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3" name="Rectangle 764"/>
              <p:cNvSpPr>
                <a:spLocks noChangeArrowheads="1"/>
              </p:cNvSpPr>
              <p:nvPr/>
            </p:nvSpPr>
            <p:spPr bwMode="auto">
              <a:xfrm>
                <a:off x="1795" y="2734"/>
                <a:ext cx="234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WATER HEATER:SERVICE/OVERHAUL ANY TYPE.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4" name="Rectangle 765"/>
              <p:cNvSpPr>
                <a:spLocks noChangeArrowheads="1"/>
              </p:cNvSpPr>
              <p:nvPr/>
            </p:nvSpPr>
            <p:spPr bwMode="auto">
              <a:xfrm>
                <a:off x="5359" y="2734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20.17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5" name="Rectangle 766"/>
              <p:cNvSpPr>
                <a:spLocks noChangeArrowheads="1"/>
              </p:cNvSpPr>
              <p:nvPr/>
            </p:nvSpPr>
            <p:spPr bwMode="auto">
              <a:xfrm>
                <a:off x="89" y="2810"/>
                <a:ext cx="58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September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6" name="Rectangle 767"/>
              <p:cNvSpPr>
                <a:spLocks noChangeArrowheads="1"/>
              </p:cNvSpPr>
              <p:nvPr/>
            </p:nvSpPr>
            <p:spPr bwMode="auto">
              <a:xfrm>
                <a:off x="734" y="2810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7" name="Rectangle 768"/>
              <p:cNvSpPr>
                <a:spLocks noChangeArrowheads="1"/>
              </p:cNvSpPr>
              <p:nvPr/>
            </p:nvSpPr>
            <p:spPr bwMode="auto">
              <a:xfrm>
                <a:off x="1178" y="2810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8" name="Rectangle 769"/>
              <p:cNvSpPr>
                <a:spLocks noChangeArrowheads="1"/>
              </p:cNvSpPr>
              <p:nvPr/>
            </p:nvSpPr>
            <p:spPr bwMode="auto">
              <a:xfrm>
                <a:off x="1795" y="2810"/>
                <a:ext cx="282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FAN:PLEASE SURVEY FOR EXTRACTOR FAN IN BATHROOM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79" name="Rectangle 770"/>
              <p:cNvSpPr>
                <a:spLocks noChangeArrowheads="1"/>
              </p:cNvSpPr>
              <p:nvPr/>
            </p:nvSpPr>
            <p:spPr bwMode="auto">
              <a:xfrm>
                <a:off x="5359" y="2810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14.46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0" name="Rectangle 771"/>
              <p:cNvSpPr>
                <a:spLocks noChangeArrowheads="1"/>
              </p:cNvSpPr>
              <p:nvPr/>
            </p:nvSpPr>
            <p:spPr bwMode="auto">
              <a:xfrm>
                <a:off x="89" y="2886"/>
                <a:ext cx="58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September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1" name="Rectangle 772"/>
              <p:cNvSpPr>
                <a:spLocks noChangeArrowheads="1"/>
              </p:cNvSpPr>
              <p:nvPr/>
            </p:nvSpPr>
            <p:spPr bwMode="auto">
              <a:xfrm>
                <a:off x="734" y="2886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2" name="Rectangle 773"/>
              <p:cNvSpPr>
                <a:spLocks noChangeArrowheads="1"/>
              </p:cNvSpPr>
              <p:nvPr/>
            </p:nvSpPr>
            <p:spPr bwMode="auto">
              <a:xfrm>
                <a:off x="1178" y="2886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3" name="Rectangle 774"/>
              <p:cNvSpPr>
                <a:spLocks noChangeArrowheads="1"/>
              </p:cNvSpPr>
              <p:nvPr/>
            </p:nvSpPr>
            <p:spPr bwMode="auto">
              <a:xfrm>
                <a:off x="1795" y="2886"/>
                <a:ext cx="259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POSSIBLE DAMP IN BEDROOM - UNSURE OF SOURCE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4" name="Rectangle 775"/>
              <p:cNvSpPr>
                <a:spLocks noChangeArrowheads="1"/>
              </p:cNvSpPr>
              <p:nvPr/>
            </p:nvSpPr>
            <p:spPr bwMode="auto">
              <a:xfrm>
                <a:off x="5359" y="2886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24.94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5" name="Rectangle 776"/>
              <p:cNvSpPr>
                <a:spLocks noChangeArrowheads="1"/>
              </p:cNvSpPr>
              <p:nvPr/>
            </p:nvSpPr>
            <p:spPr bwMode="auto">
              <a:xfrm>
                <a:off x="89" y="2962"/>
                <a:ext cx="58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September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6" name="Rectangle 777"/>
              <p:cNvSpPr>
                <a:spLocks noChangeArrowheads="1"/>
              </p:cNvSpPr>
              <p:nvPr/>
            </p:nvSpPr>
            <p:spPr bwMode="auto">
              <a:xfrm>
                <a:off x="734" y="2962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7" name="Rectangle 778"/>
              <p:cNvSpPr>
                <a:spLocks noChangeArrowheads="1"/>
              </p:cNvSpPr>
              <p:nvPr/>
            </p:nvSpPr>
            <p:spPr bwMode="auto">
              <a:xfrm>
                <a:off x="1178" y="2962"/>
                <a:ext cx="45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October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8" name="Rectangle 779"/>
              <p:cNvSpPr>
                <a:spLocks noChangeArrowheads="1"/>
              </p:cNvSpPr>
              <p:nvPr/>
            </p:nvSpPr>
            <p:spPr bwMode="auto">
              <a:xfrm>
                <a:off x="1795" y="2962"/>
                <a:ext cx="275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DOWNPIPE:RENEW PVC - NE 2 STOREY FOW 320429428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89" name="Rectangle 780"/>
              <p:cNvSpPr>
                <a:spLocks noChangeArrowheads="1"/>
              </p:cNvSpPr>
              <p:nvPr/>
            </p:nvSpPr>
            <p:spPr bwMode="auto">
              <a:xfrm>
                <a:off x="5408" y="2962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98.7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0" name="Rectangle 781"/>
              <p:cNvSpPr>
                <a:spLocks noChangeArrowheads="1"/>
              </p:cNvSpPr>
              <p:nvPr/>
            </p:nvSpPr>
            <p:spPr bwMode="auto">
              <a:xfrm>
                <a:off x="89" y="3037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1" name="Rectangle 782"/>
              <p:cNvSpPr>
                <a:spLocks noChangeArrowheads="1"/>
              </p:cNvSpPr>
              <p:nvPr/>
            </p:nvSpPr>
            <p:spPr bwMode="auto">
              <a:xfrm>
                <a:off x="734" y="3037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2" name="Rectangle 783"/>
              <p:cNvSpPr>
                <a:spLocks noChangeArrowheads="1"/>
              </p:cNvSpPr>
              <p:nvPr/>
            </p:nvSpPr>
            <p:spPr bwMode="auto">
              <a:xfrm>
                <a:off x="1178" y="3037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3" name="Rectangle 784"/>
              <p:cNvSpPr>
                <a:spLocks noChangeArrowheads="1"/>
              </p:cNvSpPr>
              <p:nvPr/>
            </p:nvSpPr>
            <p:spPr bwMode="auto">
              <a:xfrm>
                <a:off x="1795" y="3037"/>
                <a:ext cx="210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BURST/LEAK: REPAIR LEAKING/BURST PIPE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4" name="Rectangle 785"/>
              <p:cNvSpPr>
                <a:spLocks noChangeArrowheads="1"/>
              </p:cNvSpPr>
              <p:nvPr/>
            </p:nvSpPr>
            <p:spPr bwMode="auto">
              <a:xfrm>
                <a:off x="5359" y="3037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34.71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5" name="Rectangle 786"/>
              <p:cNvSpPr>
                <a:spLocks noChangeArrowheads="1"/>
              </p:cNvSpPr>
              <p:nvPr/>
            </p:nvSpPr>
            <p:spPr bwMode="auto">
              <a:xfrm>
                <a:off x="89" y="3113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6" name="Rectangle 787"/>
              <p:cNvSpPr>
                <a:spLocks noChangeArrowheads="1"/>
              </p:cNvSpPr>
              <p:nvPr/>
            </p:nvSpPr>
            <p:spPr bwMode="auto">
              <a:xfrm>
                <a:off x="734" y="3113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7" name="Rectangle 788"/>
              <p:cNvSpPr>
                <a:spLocks noChangeArrowheads="1"/>
              </p:cNvSpPr>
              <p:nvPr/>
            </p:nvSpPr>
            <p:spPr bwMode="auto">
              <a:xfrm>
                <a:off x="1178" y="3113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8" name="Rectangle 789"/>
              <p:cNvSpPr>
                <a:spLocks noChangeArrowheads="1"/>
              </p:cNvSpPr>
              <p:nvPr/>
            </p:nvSpPr>
            <p:spPr bwMode="auto">
              <a:xfrm>
                <a:off x="1795" y="3113"/>
                <a:ext cx="180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WATER PENETRATION: REPAIR/TEST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799" name="Rectangle 790"/>
              <p:cNvSpPr>
                <a:spLocks noChangeArrowheads="1"/>
              </p:cNvSpPr>
              <p:nvPr/>
            </p:nvSpPr>
            <p:spPr bwMode="auto">
              <a:xfrm>
                <a:off x="5359" y="3113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66.49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0" name="Rectangle 791"/>
              <p:cNvSpPr>
                <a:spLocks noChangeArrowheads="1"/>
              </p:cNvSpPr>
              <p:nvPr/>
            </p:nvSpPr>
            <p:spPr bwMode="auto">
              <a:xfrm>
                <a:off x="89" y="3189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1" name="Rectangle 792"/>
              <p:cNvSpPr>
                <a:spLocks noChangeArrowheads="1"/>
              </p:cNvSpPr>
              <p:nvPr/>
            </p:nvSpPr>
            <p:spPr bwMode="auto">
              <a:xfrm>
                <a:off x="734" y="3189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2" name="Rectangle 793"/>
              <p:cNvSpPr>
                <a:spLocks noChangeArrowheads="1"/>
              </p:cNvSpPr>
              <p:nvPr/>
            </p:nvSpPr>
            <p:spPr bwMode="auto">
              <a:xfrm>
                <a:off x="1178" y="3189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3" name="Rectangle 794"/>
              <p:cNvSpPr>
                <a:spLocks noChangeArrowheads="1"/>
              </p:cNvSpPr>
              <p:nvPr/>
            </p:nvSpPr>
            <p:spPr bwMode="auto">
              <a:xfrm>
                <a:off x="1795" y="3189"/>
                <a:ext cx="210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BURST/LEAK: REPAIR LEAKING/BURST PIPE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4" name="Rectangle 795"/>
              <p:cNvSpPr>
                <a:spLocks noChangeArrowheads="1"/>
              </p:cNvSpPr>
              <p:nvPr/>
            </p:nvSpPr>
            <p:spPr bwMode="auto">
              <a:xfrm>
                <a:off x="5359" y="3189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34.71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5" name="Rectangle 796"/>
              <p:cNvSpPr>
                <a:spLocks noChangeArrowheads="1"/>
              </p:cNvSpPr>
              <p:nvPr/>
            </p:nvSpPr>
            <p:spPr bwMode="auto">
              <a:xfrm>
                <a:off x="89" y="3265"/>
                <a:ext cx="49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February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6" name="Rectangle 797"/>
              <p:cNvSpPr>
                <a:spLocks noChangeArrowheads="1"/>
              </p:cNvSpPr>
              <p:nvPr/>
            </p:nvSpPr>
            <p:spPr bwMode="auto">
              <a:xfrm>
                <a:off x="734" y="3265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7" name="Rectangle 798"/>
              <p:cNvSpPr>
                <a:spLocks noChangeArrowheads="1"/>
              </p:cNvSpPr>
              <p:nvPr/>
            </p:nvSpPr>
            <p:spPr bwMode="auto">
              <a:xfrm>
                <a:off x="1178" y="3265"/>
                <a:ext cx="56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December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8" name="Rectangle 799"/>
              <p:cNvSpPr>
                <a:spLocks noChangeArrowheads="1"/>
              </p:cNvSpPr>
              <p:nvPr/>
            </p:nvSpPr>
            <p:spPr bwMode="auto">
              <a:xfrm>
                <a:off x="1795" y="3265"/>
                <a:ext cx="247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GATE:REPAIR/EASE/ADJUST GATE. - METAL GATE -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09" name="Rectangle 800"/>
              <p:cNvSpPr>
                <a:spLocks noChangeArrowheads="1"/>
              </p:cNvSpPr>
              <p:nvPr/>
            </p:nvSpPr>
            <p:spPr bwMode="auto">
              <a:xfrm>
                <a:off x="5359" y="3265"/>
                <a:ext cx="33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11.39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0" name="Rectangle 801"/>
              <p:cNvSpPr>
                <a:spLocks noChangeArrowheads="1"/>
              </p:cNvSpPr>
              <p:nvPr/>
            </p:nvSpPr>
            <p:spPr bwMode="auto">
              <a:xfrm>
                <a:off x="89" y="3341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1" name="Rectangle 802"/>
              <p:cNvSpPr>
                <a:spLocks noChangeArrowheads="1"/>
              </p:cNvSpPr>
              <p:nvPr/>
            </p:nvSpPr>
            <p:spPr bwMode="auto">
              <a:xfrm>
                <a:off x="734" y="3341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2" name="Rectangle 803"/>
              <p:cNvSpPr>
                <a:spLocks noChangeArrowheads="1"/>
              </p:cNvSpPr>
              <p:nvPr/>
            </p:nvSpPr>
            <p:spPr bwMode="auto">
              <a:xfrm>
                <a:off x="1178" y="3341"/>
                <a:ext cx="24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July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3" name="Rectangle 804"/>
              <p:cNvSpPr>
                <a:spLocks noChangeArrowheads="1"/>
              </p:cNvSpPr>
              <p:nvPr/>
            </p:nvSpPr>
            <p:spPr bwMode="auto">
              <a:xfrm>
                <a:off x="1795" y="3341"/>
                <a:ext cx="236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TILE/SLATES:RENEW/REFIX HANGING ANY TYPE.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4" name="Rectangle 805"/>
              <p:cNvSpPr>
                <a:spLocks noChangeArrowheads="1"/>
              </p:cNvSpPr>
              <p:nvPr/>
            </p:nvSpPr>
            <p:spPr bwMode="auto">
              <a:xfrm>
                <a:off x="5408" y="3341"/>
                <a:ext cx="27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3.33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5" name="Rectangle 806"/>
              <p:cNvSpPr>
                <a:spLocks noChangeArrowheads="1"/>
              </p:cNvSpPr>
              <p:nvPr/>
            </p:nvSpPr>
            <p:spPr bwMode="auto">
              <a:xfrm>
                <a:off x="89" y="3417"/>
                <a:ext cx="28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April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816" name="Rectangle 807"/>
              <p:cNvSpPr>
                <a:spLocks noChangeArrowheads="1"/>
              </p:cNvSpPr>
              <p:nvPr/>
            </p:nvSpPr>
            <p:spPr bwMode="auto">
              <a:xfrm>
                <a:off x="734" y="3417"/>
                <a:ext cx="30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2012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Rectangle 809"/>
            <p:cNvSpPr>
              <a:spLocks noChangeArrowheads="1"/>
            </p:cNvSpPr>
            <p:nvPr/>
          </p:nvSpPr>
          <p:spPr bwMode="auto">
            <a:xfrm>
              <a:off x="1178" y="3417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10"/>
            <p:cNvSpPr>
              <a:spLocks noChangeArrowheads="1"/>
            </p:cNvSpPr>
            <p:nvPr/>
          </p:nvSpPr>
          <p:spPr bwMode="auto">
            <a:xfrm>
              <a:off x="1795" y="3417"/>
              <a:ext cx="187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STEP:RESTORE DAMAGED CONCRETE.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11"/>
            <p:cNvSpPr>
              <a:spLocks noChangeArrowheads="1"/>
            </p:cNvSpPr>
            <p:nvPr/>
          </p:nvSpPr>
          <p:spPr bwMode="auto">
            <a:xfrm>
              <a:off x="5408" y="3417"/>
              <a:ext cx="27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8.45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12"/>
            <p:cNvSpPr>
              <a:spLocks noChangeArrowheads="1"/>
            </p:cNvSpPr>
            <p:nvPr/>
          </p:nvSpPr>
          <p:spPr bwMode="auto">
            <a:xfrm>
              <a:off x="89" y="3492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13"/>
            <p:cNvSpPr>
              <a:spLocks noChangeArrowheads="1"/>
            </p:cNvSpPr>
            <p:nvPr/>
          </p:nvSpPr>
          <p:spPr bwMode="auto">
            <a:xfrm>
              <a:off x="734" y="3492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14"/>
            <p:cNvSpPr>
              <a:spLocks noChangeArrowheads="1"/>
            </p:cNvSpPr>
            <p:nvPr/>
          </p:nvSpPr>
          <p:spPr bwMode="auto">
            <a:xfrm>
              <a:off x="1178" y="3492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815"/>
            <p:cNvSpPr>
              <a:spLocks noChangeArrowheads="1"/>
            </p:cNvSpPr>
            <p:nvPr/>
          </p:nvSpPr>
          <p:spPr bwMode="auto">
            <a:xfrm>
              <a:off x="1795" y="3492"/>
              <a:ext cx="3578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GUTTER:RENEW N.E 112MM PVC COMPL FOW 320424349 FAO LINSEY 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816"/>
            <p:cNvSpPr>
              <a:spLocks noChangeArrowheads="1"/>
            </p:cNvSpPr>
            <p:nvPr/>
          </p:nvSpPr>
          <p:spPr bwMode="auto">
            <a:xfrm>
              <a:off x="5311" y="3492"/>
              <a:ext cx="39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330.74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817"/>
            <p:cNvSpPr>
              <a:spLocks noChangeArrowheads="1"/>
            </p:cNvSpPr>
            <p:nvPr/>
          </p:nvSpPr>
          <p:spPr bwMode="auto">
            <a:xfrm>
              <a:off x="89" y="3568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818"/>
            <p:cNvSpPr>
              <a:spLocks noChangeArrowheads="1"/>
            </p:cNvSpPr>
            <p:nvPr/>
          </p:nvSpPr>
          <p:spPr bwMode="auto">
            <a:xfrm>
              <a:off x="734" y="3568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819"/>
            <p:cNvSpPr>
              <a:spLocks noChangeArrowheads="1"/>
            </p:cNvSpPr>
            <p:nvPr/>
          </p:nvSpPr>
          <p:spPr bwMode="auto">
            <a:xfrm>
              <a:off x="1178" y="3568"/>
              <a:ext cx="56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December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820"/>
            <p:cNvSpPr>
              <a:spLocks noChangeArrowheads="1"/>
            </p:cNvSpPr>
            <p:nvPr/>
          </p:nvSpPr>
          <p:spPr bwMode="auto">
            <a:xfrm>
              <a:off x="1795" y="3568"/>
              <a:ext cx="172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LAMP:RENEW 28 WATT 2.D.LAMP.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821"/>
            <p:cNvSpPr>
              <a:spLocks noChangeArrowheads="1"/>
            </p:cNvSpPr>
            <p:nvPr/>
          </p:nvSpPr>
          <p:spPr bwMode="auto">
            <a:xfrm>
              <a:off x="5408" y="3568"/>
              <a:ext cx="27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65.4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822"/>
            <p:cNvSpPr>
              <a:spLocks noChangeArrowheads="1"/>
            </p:cNvSpPr>
            <p:nvPr/>
          </p:nvSpPr>
          <p:spPr bwMode="auto">
            <a:xfrm>
              <a:off x="89" y="3644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823"/>
            <p:cNvSpPr>
              <a:spLocks noChangeArrowheads="1"/>
            </p:cNvSpPr>
            <p:nvPr/>
          </p:nvSpPr>
          <p:spPr bwMode="auto">
            <a:xfrm>
              <a:off x="734" y="3644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824"/>
            <p:cNvSpPr>
              <a:spLocks noChangeArrowheads="1"/>
            </p:cNvSpPr>
            <p:nvPr/>
          </p:nvSpPr>
          <p:spPr bwMode="auto">
            <a:xfrm>
              <a:off x="1178" y="3644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825"/>
            <p:cNvSpPr>
              <a:spLocks noChangeArrowheads="1"/>
            </p:cNvSpPr>
            <p:nvPr/>
          </p:nvSpPr>
          <p:spPr bwMode="auto">
            <a:xfrm>
              <a:off x="1795" y="3644"/>
              <a:ext cx="141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CISTERN: REFIX WC CISTERN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826"/>
            <p:cNvSpPr>
              <a:spLocks noChangeArrowheads="1"/>
            </p:cNvSpPr>
            <p:nvPr/>
          </p:nvSpPr>
          <p:spPr bwMode="auto">
            <a:xfrm>
              <a:off x="5359" y="3644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33.87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827"/>
            <p:cNvSpPr>
              <a:spLocks noChangeArrowheads="1"/>
            </p:cNvSpPr>
            <p:nvPr/>
          </p:nvSpPr>
          <p:spPr bwMode="auto">
            <a:xfrm>
              <a:off x="89" y="3720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828"/>
            <p:cNvSpPr>
              <a:spLocks noChangeArrowheads="1"/>
            </p:cNvSpPr>
            <p:nvPr/>
          </p:nvSpPr>
          <p:spPr bwMode="auto">
            <a:xfrm>
              <a:off x="734" y="3720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829"/>
            <p:cNvSpPr>
              <a:spLocks noChangeArrowheads="1"/>
            </p:cNvSpPr>
            <p:nvPr/>
          </p:nvSpPr>
          <p:spPr bwMode="auto">
            <a:xfrm>
              <a:off x="1178" y="3720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830"/>
            <p:cNvSpPr>
              <a:spLocks noChangeArrowheads="1"/>
            </p:cNvSpPr>
            <p:nvPr/>
          </p:nvSpPr>
          <p:spPr bwMode="auto">
            <a:xfrm>
              <a:off x="1795" y="3720"/>
              <a:ext cx="139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OOH MAKE SAFE ELECTRICS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831"/>
            <p:cNvSpPr>
              <a:spLocks noChangeArrowheads="1"/>
            </p:cNvSpPr>
            <p:nvPr/>
          </p:nvSpPr>
          <p:spPr bwMode="auto">
            <a:xfrm>
              <a:off x="5359" y="3720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42.74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832"/>
            <p:cNvSpPr>
              <a:spLocks noChangeArrowheads="1"/>
            </p:cNvSpPr>
            <p:nvPr/>
          </p:nvSpPr>
          <p:spPr bwMode="auto">
            <a:xfrm>
              <a:off x="89" y="3796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0" name="Rectangle 833"/>
            <p:cNvSpPr>
              <a:spLocks noChangeArrowheads="1"/>
            </p:cNvSpPr>
            <p:nvPr/>
          </p:nvSpPr>
          <p:spPr bwMode="auto">
            <a:xfrm>
              <a:off x="734" y="3796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1" name="Rectangle 834"/>
            <p:cNvSpPr>
              <a:spLocks noChangeArrowheads="1"/>
            </p:cNvSpPr>
            <p:nvPr/>
          </p:nvSpPr>
          <p:spPr bwMode="auto">
            <a:xfrm>
              <a:off x="1178" y="3796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4" name="Rectangle 835"/>
            <p:cNvSpPr>
              <a:spLocks noChangeArrowheads="1"/>
            </p:cNvSpPr>
            <p:nvPr/>
          </p:nvSpPr>
          <p:spPr bwMode="auto">
            <a:xfrm>
              <a:off x="1795" y="3796"/>
              <a:ext cx="141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RECTIFY FAULT ON SHOWER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5" name="Rectangle 836"/>
            <p:cNvSpPr>
              <a:spLocks noChangeArrowheads="1"/>
            </p:cNvSpPr>
            <p:nvPr/>
          </p:nvSpPr>
          <p:spPr bwMode="auto">
            <a:xfrm>
              <a:off x="5359" y="3796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79.12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6" name="Rectangle 837"/>
            <p:cNvSpPr>
              <a:spLocks noChangeArrowheads="1"/>
            </p:cNvSpPr>
            <p:nvPr/>
          </p:nvSpPr>
          <p:spPr bwMode="auto">
            <a:xfrm>
              <a:off x="89" y="3872"/>
              <a:ext cx="28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April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7" name="Rectangle 838"/>
            <p:cNvSpPr>
              <a:spLocks noChangeArrowheads="1"/>
            </p:cNvSpPr>
            <p:nvPr/>
          </p:nvSpPr>
          <p:spPr bwMode="auto">
            <a:xfrm>
              <a:off x="734" y="3872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8" name="Rectangle 839"/>
            <p:cNvSpPr>
              <a:spLocks noChangeArrowheads="1"/>
            </p:cNvSpPr>
            <p:nvPr/>
          </p:nvSpPr>
          <p:spPr bwMode="auto">
            <a:xfrm>
              <a:off x="1178" y="3872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89" name="Rectangle 840"/>
            <p:cNvSpPr>
              <a:spLocks noChangeArrowheads="1"/>
            </p:cNvSpPr>
            <p:nvPr/>
          </p:nvSpPr>
          <p:spPr bwMode="auto">
            <a:xfrm>
              <a:off x="1795" y="3872"/>
              <a:ext cx="258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S/DET:INSTALL MAINS OPTICAL TYPE FOW 32043006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0" name="Rectangle 841"/>
            <p:cNvSpPr>
              <a:spLocks noChangeArrowheads="1"/>
            </p:cNvSpPr>
            <p:nvPr/>
          </p:nvSpPr>
          <p:spPr bwMode="auto">
            <a:xfrm>
              <a:off x="5359" y="3872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91.05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1" name="Rectangle 842"/>
            <p:cNvSpPr>
              <a:spLocks noChangeArrowheads="1"/>
            </p:cNvSpPr>
            <p:nvPr/>
          </p:nvSpPr>
          <p:spPr bwMode="auto">
            <a:xfrm>
              <a:off x="89" y="3947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2" name="Rectangle 843"/>
            <p:cNvSpPr>
              <a:spLocks noChangeArrowheads="1"/>
            </p:cNvSpPr>
            <p:nvPr/>
          </p:nvSpPr>
          <p:spPr bwMode="auto">
            <a:xfrm>
              <a:off x="734" y="3947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3" name="Rectangle 844"/>
            <p:cNvSpPr>
              <a:spLocks noChangeArrowheads="1"/>
            </p:cNvSpPr>
            <p:nvPr/>
          </p:nvSpPr>
          <p:spPr bwMode="auto">
            <a:xfrm>
              <a:off x="1178" y="3947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4" name="Rectangle 845"/>
            <p:cNvSpPr>
              <a:spLocks noChangeArrowheads="1"/>
            </p:cNvSpPr>
            <p:nvPr/>
          </p:nvSpPr>
          <p:spPr bwMode="auto">
            <a:xfrm>
              <a:off x="1795" y="3947"/>
              <a:ext cx="169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TAP: OVERHAUL ANY TYPE OF TAP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5" name="Rectangle 846"/>
            <p:cNvSpPr>
              <a:spLocks noChangeArrowheads="1"/>
            </p:cNvSpPr>
            <p:nvPr/>
          </p:nvSpPr>
          <p:spPr bwMode="auto">
            <a:xfrm>
              <a:off x="5359" y="3947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37.89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6" name="Rectangle 847"/>
            <p:cNvSpPr>
              <a:spLocks noChangeArrowheads="1"/>
            </p:cNvSpPr>
            <p:nvPr/>
          </p:nvSpPr>
          <p:spPr bwMode="auto">
            <a:xfrm>
              <a:off x="89" y="4023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7" name="Rectangle 848"/>
            <p:cNvSpPr>
              <a:spLocks noChangeArrowheads="1"/>
            </p:cNvSpPr>
            <p:nvPr/>
          </p:nvSpPr>
          <p:spPr bwMode="auto">
            <a:xfrm>
              <a:off x="734" y="4023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8" name="Rectangle 849"/>
            <p:cNvSpPr>
              <a:spLocks noChangeArrowheads="1"/>
            </p:cNvSpPr>
            <p:nvPr/>
          </p:nvSpPr>
          <p:spPr bwMode="auto">
            <a:xfrm>
              <a:off x="1178" y="4023"/>
              <a:ext cx="451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October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99" name="Rectangle 850"/>
            <p:cNvSpPr>
              <a:spLocks noChangeArrowheads="1"/>
            </p:cNvSpPr>
            <p:nvPr/>
          </p:nvSpPr>
          <p:spPr bwMode="auto">
            <a:xfrm>
              <a:off x="1795" y="4023"/>
              <a:ext cx="2004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MANHOLE:REBED/RELAY COVER/FRAME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0" name="Rectangle 851"/>
            <p:cNvSpPr>
              <a:spLocks noChangeArrowheads="1"/>
            </p:cNvSpPr>
            <p:nvPr/>
          </p:nvSpPr>
          <p:spPr bwMode="auto">
            <a:xfrm>
              <a:off x="5311" y="4023"/>
              <a:ext cx="39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142.29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1" name="Rectangle 852"/>
            <p:cNvSpPr>
              <a:spLocks noChangeArrowheads="1"/>
            </p:cNvSpPr>
            <p:nvPr/>
          </p:nvSpPr>
          <p:spPr bwMode="auto">
            <a:xfrm>
              <a:off x="89" y="4099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2" name="Rectangle 853"/>
            <p:cNvSpPr>
              <a:spLocks noChangeArrowheads="1"/>
            </p:cNvSpPr>
            <p:nvPr/>
          </p:nvSpPr>
          <p:spPr bwMode="auto">
            <a:xfrm>
              <a:off x="734" y="4099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3" name="Rectangle 854"/>
            <p:cNvSpPr>
              <a:spLocks noChangeArrowheads="1"/>
            </p:cNvSpPr>
            <p:nvPr/>
          </p:nvSpPr>
          <p:spPr bwMode="auto">
            <a:xfrm>
              <a:off x="1178" y="4099"/>
              <a:ext cx="56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December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4" name="Rectangle 855"/>
            <p:cNvSpPr>
              <a:spLocks noChangeArrowheads="1"/>
            </p:cNvSpPr>
            <p:nvPr/>
          </p:nvSpPr>
          <p:spPr bwMode="auto">
            <a:xfrm>
              <a:off x="1795" y="4099"/>
              <a:ext cx="1810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OUT OF HOURS ELECTRICS TRIPPING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5" name="Rectangle 856"/>
            <p:cNvSpPr>
              <a:spLocks noChangeArrowheads="1"/>
            </p:cNvSpPr>
            <p:nvPr/>
          </p:nvSpPr>
          <p:spPr bwMode="auto">
            <a:xfrm>
              <a:off x="5359" y="4099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42.74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6" name="Rectangle 857"/>
            <p:cNvSpPr>
              <a:spLocks noChangeArrowheads="1"/>
            </p:cNvSpPr>
            <p:nvPr/>
          </p:nvSpPr>
          <p:spPr bwMode="auto">
            <a:xfrm>
              <a:off x="89" y="4175"/>
              <a:ext cx="24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July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7" name="Rectangle 858"/>
            <p:cNvSpPr>
              <a:spLocks noChangeArrowheads="1"/>
            </p:cNvSpPr>
            <p:nvPr/>
          </p:nvSpPr>
          <p:spPr bwMode="auto">
            <a:xfrm>
              <a:off x="734" y="4175"/>
              <a:ext cx="305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2012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8" name="Rectangle 859"/>
            <p:cNvSpPr>
              <a:spLocks noChangeArrowheads="1"/>
            </p:cNvSpPr>
            <p:nvPr/>
          </p:nvSpPr>
          <p:spPr bwMode="auto">
            <a:xfrm>
              <a:off x="1178" y="4175"/>
              <a:ext cx="56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December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09" name="Rectangle 860"/>
            <p:cNvSpPr>
              <a:spLocks noChangeArrowheads="1"/>
            </p:cNvSpPr>
            <p:nvPr/>
          </p:nvSpPr>
          <p:spPr bwMode="auto">
            <a:xfrm>
              <a:off x="1795" y="4175"/>
              <a:ext cx="2427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POWER:LOCATE FAULT/RECTIFY FOW 320437204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10" name="Rectangle 861"/>
            <p:cNvSpPr>
              <a:spLocks noChangeArrowheads="1"/>
            </p:cNvSpPr>
            <p:nvPr/>
          </p:nvSpPr>
          <p:spPr bwMode="auto">
            <a:xfrm>
              <a:off x="5359" y="4175"/>
              <a:ext cx="333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53.25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11" name="Line 862"/>
            <p:cNvSpPr>
              <a:spLocks noChangeShapeType="1"/>
            </p:cNvSpPr>
            <p:nvPr/>
          </p:nvSpPr>
          <p:spPr bwMode="auto">
            <a:xfrm>
              <a:off x="5602" y="30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2" name="Rectangle 863"/>
            <p:cNvSpPr>
              <a:spLocks noChangeArrowheads="1"/>
            </p:cNvSpPr>
            <p:nvPr/>
          </p:nvSpPr>
          <p:spPr bwMode="auto">
            <a:xfrm>
              <a:off x="5602" y="300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3" name="Line 864"/>
            <p:cNvSpPr>
              <a:spLocks noChangeShapeType="1"/>
            </p:cNvSpPr>
            <p:nvPr/>
          </p:nvSpPr>
          <p:spPr bwMode="auto">
            <a:xfrm>
              <a:off x="5602" y="37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4" name="Rectangle 865"/>
            <p:cNvSpPr>
              <a:spLocks noChangeArrowheads="1"/>
            </p:cNvSpPr>
            <p:nvPr/>
          </p:nvSpPr>
          <p:spPr bwMode="auto">
            <a:xfrm>
              <a:off x="5602" y="376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5" name="Line 866"/>
            <p:cNvSpPr>
              <a:spLocks noChangeShapeType="1"/>
            </p:cNvSpPr>
            <p:nvPr/>
          </p:nvSpPr>
          <p:spPr bwMode="auto">
            <a:xfrm>
              <a:off x="5602" y="45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6" name="Rectangle 867"/>
            <p:cNvSpPr>
              <a:spLocks noChangeArrowheads="1"/>
            </p:cNvSpPr>
            <p:nvPr/>
          </p:nvSpPr>
          <p:spPr bwMode="auto">
            <a:xfrm>
              <a:off x="5602" y="452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7" name="Line 868"/>
            <p:cNvSpPr>
              <a:spLocks noChangeShapeType="1"/>
            </p:cNvSpPr>
            <p:nvPr/>
          </p:nvSpPr>
          <p:spPr bwMode="auto">
            <a:xfrm>
              <a:off x="5602" y="52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8" name="Rectangle 869"/>
            <p:cNvSpPr>
              <a:spLocks noChangeArrowheads="1"/>
            </p:cNvSpPr>
            <p:nvPr/>
          </p:nvSpPr>
          <p:spPr bwMode="auto">
            <a:xfrm>
              <a:off x="5602" y="527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19" name="Line 870"/>
            <p:cNvSpPr>
              <a:spLocks noChangeShapeType="1"/>
            </p:cNvSpPr>
            <p:nvPr/>
          </p:nvSpPr>
          <p:spPr bwMode="auto">
            <a:xfrm>
              <a:off x="5602" y="60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0" name="Rectangle 871"/>
            <p:cNvSpPr>
              <a:spLocks noChangeArrowheads="1"/>
            </p:cNvSpPr>
            <p:nvPr/>
          </p:nvSpPr>
          <p:spPr bwMode="auto">
            <a:xfrm>
              <a:off x="5602" y="603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1" name="Line 872"/>
            <p:cNvSpPr>
              <a:spLocks noChangeShapeType="1"/>
            </p:cNvSpPr>
            <p:nvPr/>
          </p:nvSpPr>
          <p:spPr bwMode="auto">
            <a:xfrm>
              <a:off x="5602" y="67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2" name="Rectangle 873"/>
            <p:cNvSpPr>
              <a:spLocks noChangeArrowheads="1"/>
            </p:cNvSpPr>
            <p:nvPr/>
          </p:nvSpPr>
          <p:spPr bwMode="auto">
            <a:xfrm>
              <a:off x="5602" y="679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3" name="Line 874"/>
            <p:cNvSpPr>
              <a:spLocks noChangeShapeType="1"/>
            </p:cNvSpPr>
            <p:nvPr/>
          </p:nvSpPr>
          <p:spPr bwMode="auto">
            <a:xfrm>
              <a:off x="5602" y="75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4" name="Rectangle 875"/>
            <p:cNvSpPr>
              <a:spLocks noChangeArrowheads="1"/>
            </p:cNvSpPr>
            <p:nvPr/>
          </p:nvSpPr>
          <p:spPr bwMode="auto">
            <a:xfrm>
              <a:off x="5602" y="755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5" name="Line 876"/>
            <p:cNvSpPr>
              <a:spLocks noChangeShapeType="1"/>
            </p:cNvSpPr>
            <p:nvPr/>
          </p:nvSpPr>
          <p:spPr bwMode="auto">
            <a:xfrm>
              <a:off x="5602" y="8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6" name="Rectangle 877"/>
            <p:cNvSpPr>
              <a:spLocks noChangeArrowheads="1"/>
            </p:cNvSpPr>
            <p:nvPr/>
          </p:nvSpPr>
          <p:spPr bwMode="auto">
            <a:xfrm>
              <a:off x="5602" y="831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7" name="Line 878"/>
            <p:cNvSpPr>
              <a:spLocks noChangeShapeType="1"/>
            </p:cNvSpPr>
            <p:nvPr/>
          </p:nvSpPr>
          <p:spPr bwMode="auto">
            <a:xfrm>
              <a:off x="5602" y="90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8" name="Rectangle 879"/>
            <p:cNvSpPr>
              <a:spLocks noChangeArrowheads="1"/>
            </p:cNvSpPr>
            <p:nvPr/>
          </p:nvSpPr>
          <p:spPr bwMode="auto">
            <a:xfrm>
              <a:off x="5602" y="907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29" name="Line 880"/>
            <p:cNvSpPr>
              <a:spLocks noChangeShapeType="1"/>
            </p:cNvSpPr>
            <p:nvPr/>
          </p:nvSpPr>
          <p:spPr bwMode="auto">
            <a:xfrm>
              <a:off x="5602" y="98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0" name="Rectangle 881"/>
            <p:cNvSpPr>
              <a:spLocks noChangeArrowheads="1"/>
            </p:cNvSpPr>
            <p:nvPr/>
          </p:nvSpPr>
          <p:spPr bwMode="auto">
            <a:xfrm>
              <a:off x="5602" y="982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1" name="Line 882"/>
            <p:cNvSpPr>
              <a:spLocks noChangeShapeType="1"/>
            </p:cNvSpPr>
            <p:nvPr/>
          </p:nvSpPr>
          <p:spPr bwMode="auto">
            <a:xfrm>
              <a:off x="5602" y="105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2" name="Rectangle 883"/>
            <p:cNvSpPr>
              <a:spLocks noChangeArrowheads="1"/>
            </p:cNvSpPr>
            <p:nvPr/>
          </p:nvSpPr>
          <p:spPr bwMode="auto">
            <a:xfrm>
              <a:off x="5602" y="1058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3" name="Line 884"/>
            <p:cNvSpPr>
              <a:spLocks noChangeShapeType="1"/>
            </p:cNvSpPr>
            <p:nvPr/>
          </p:nvSpPr>
          <p:spPr bwMode="auto">
            <a:xfrm>
              <a:off x="5602" y="113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4" name="Rectangle 885"/>
            <p:cNvSpPr>
              <a:spLocks noChangeArrowheads="1"/>
            </p:cNvSpPr>
            <p:nvPr/>
          </p:nvSpPr>
          <p:spPr bwMode="auto">
            <a:xfrm>
              <a:off x="5602" y="1134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5" name="Line 886"/>
            <p:cNvSpPr>
              <a:spLocks noChangeShapeType="1"/>
            </p:cNvSpPr>
            <p:nvPr/>
          </p:nvSpPr>
          <p:spPr bwMode="auto">
            <a:xfrm>
              <a:off x="5602" y="12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6" name="Rectangle 887"/>
            <p:cNvSpPr>
              <a:spLocks noChangeArrowheads="1"/>
            </p:cNvSpPr>
            <p:nvPr/>
          </p:nvSpPr>
          <p:spPr bwMode="auto">
            <a:xfrm>
              <a:off x="5602" y="1210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7" name="Line 888"/>
            <p:cNvSpPr>
              <a:spLocks noChangeShapeType="1"/>
            </p:cNvSpPr>
            <p:nvPr/>
          </p:nvSpPr>
          <p:spPr bwMode="auto">
            <a:xfrm>
              <a:off x="5602" y="12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8" name="Rectangle 889"/>
            <p:cNvSpPr>
              <a:spLocks noChangeArrowheads="1"/>
            </p:cNvSpPr>
            <p:nvPr/>
          </p:nvSpPr>
          <p:spPr bwMode="auto">
            <a:xfrm>
              <a:off x="5602" y="1286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39" name="Line 890"/>
            <p:cNvSpPr>
              <a:spLocks noChangeShapeType="1"/>
            </p:cNvSpPr>
            <p:nvPr/>
          </p:nvSpPr>
          <p:spPr bwMode="auto">
            <a:xfrm>
              <a:off x="5602" y="136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0" name="Rectangle 891"/>
            <p:cNvSpPr>
              <a:spLocks noChangeArrowheads="1"/>
            </p:cNvSpPr>
            <p:nvPr/>
          </p:nvSpPr>
          <p:spPr bwMode="auto">
            <a:xfrm>
              <a:off x="5602" y="1362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1" name="Line 892"/>
            <p:cNvSpPr>
              <a:spLocks noChangeShapeType="1"/>
            </p:cNvSpPr>
            <p:nvPr/>
          </p:nvSpPr>
          <p:spPr bwMode="auto">
            <a:xfrm>
              <a:off x="5602" y="143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2" name="Rectangle 893"/>
            <p:cNvSpPr>
              <a:spLocks noChangeArrowheads="1"/>
            </p:cNvSpPr>
            <p:nvPr/>
          </p:nvSpPr>
          <p:spPr bwMode="auto">
            <a:xfrm>
              <a:off x="5602" y="1437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3" name="Line 894"/>
            <p:cNvSpPr>
              <a:spLocks noChangeShapeType="1"/>
            </p:cNvSpPr>
            <p:nvPr/>
          </p:nvSpPr>
          <p:spPr bwMode="auto">
            <a:xfrm>
              <a:off x="5602" y="151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4" name="Rectangle 895"/>
            <p:cNvSpPr>
              <a:spLocks noChangeArrowheads="1"/>
            </p:cNvSpPr>
            <p:nvPr/>
          </p:nvSpPr>
          <p:spPr bwMode="auto">
            <a:xfrm>
              <a:off x="5602" y="1513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5" name="Line 896"/>
            <p:cNvSpPr>
              <a:spLocks noChangeShapeType="1"/>
            </p:cNvSpPr>
            <p:nvPr/>
          </p:nvSpPr>
          <p:spPr bwMode="auto">
            <a:xfrm>
              <a:off x="5602" y="158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6" name="Rectangle 897"/>
            <p:cNvSpPr>
              <a:spLocks noChangeArrowheads="1"/>
            </p:cNvSpPr>
            <p:nvPr/>
          </p:nvSpPr>
          <p:spPr bwMode="auto">
            <a:xfrm>
              <a:off x="5602" y="1589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7" name="Line 898"/>
            <p:cNvSpPr>
              <a:spLocks noChangeShapeType="1"/>
            </p:cNvSpPr>
            <p:nvPr/>
          </p:nvSpPr>
          <p:spPr bwMode="auto">
            <a:xfrm>
              <a:off x="5602" y="166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8" name="Rectangle 899"/>
            <p:cNvSpPr>
              <a:spLocks noChangeArrowheads="1"/>
            </p:cNvSpPr>
            <p:nvPr/>
          </p:nvSpPr>
          <p:spPr bwMode="auto">
            <a:xfrm>
              <a:off x="5602" y="1665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49" name="Line 900"/>
            <p:cNvSpPr>
              <a:spLocks noChangeShapeType="1"/>
            </p:cNvSpPr>
            <p:nvPr/>
          </p:nvSpPr>
          <p:spPr bwMode="auto">
            <a:xfrm>
              <a:off x="5602" y="174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0" name="Rectangle 901"/>
            <p:cNvSpPr>
              <a:spLocks noChangeArrowheads="1"/>
            </p:cNvSpPr>
            <p:nvPr/>
          </p:nvSpPr>
          <p:spPr bwMode="auto">
            <a:xfrm>
              <a:off x="5602" y="1741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1" name="Line 902"/>
            <p:cNvSpPr>
              <a:spLocks noChangeShapeType="1"/>
            </p:cNvSpPr>
            <p:nvPr/>
          </p:nvSpPr>
          <p:spPr bwMode="auto">
            <a:xfrm>
              <a:off x="5602" y="181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2" name="Rectangle 903"/>
            <p:cNvSpPr>
              <a:spLocks noChangeArrowheads="1"/>
            </p:cNvSpPr>
            <p:nvPr/>
          </p:nvSpPr>
          <p:spPr bwMode="auto">
            <a:xfrm>
              <a:off x="5602" y="1817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3" name="Line 904"/>
            <p:cNvSpPr>
              <a:spLocks noChangeShapeType="1"/>
            </p:cNvSpPr>
            <p:nvPr/>
          </p:nvSpPr>
          <p:spPr bwMode="auto">
            <a:xfrm>
              <a:off x="5602" y="189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4" name="Rectangle 905"/>
            <p:cNvSpPr>
              <a:spLocks noChangeArrowheads="1"/>
            </p:cNvSpPr>
            <p:nvPr/>
          </p:nvSpPr>
          <p:spPr bwMode="auto">
            <a:xfrm>
              <a:off x="5602" y="1892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5" name="Line 906"/>
            <p:cNvSpPr>
              <a:spLocks noChangeShapeType="1"/>
            </p:cNvSpPr>
            <p:nvPr/>
          </p:nvSpPr>
          <p:spPr bwMode="auto">
            <a:xfrm>
              <a:off x="5602" y="196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6" name="Rectangle 907"/>
            <p:cNvSpPr>
              <a:spLocks noChangeArrowheads="1"/>
            </p:cNvSpPr>
            <p:nvPr/>
          </p:nvSpPr>
          <p:spPr bwMode="auto">
            <a:xfrm>
              <a:off x="5602" y="1968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7" name="Line 908"/>
            <p:cNvSpPr>
              <a:spLocks noChangeShapeType="1"/>
            </p:cNvSpPr>
            <p:nvPr/>
          </p:nvSpPr>
          <p:spPr bwMode="auto">
            <a:xfrm>
              <a:off x="5602" y="204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8" name="Rectangle 909"/>
            <p:cNvSpPr>
              <a:spLocks noChangeArrowheads="1"/>
            </p:cNvSpPr>
            <p:nvPr/>
          </p:nvSpPr>
          <p:spPr bwMode="auto">
            <a:xfrm>
              <a:off x="5602" y="2044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59" name="Line 910"/>
            <p:cNvSpPr>
              <a:spLocks noChangeShapeType="1"/>
            </p:cNvSpPr>
            <p:nvPr/>
          </p:nvSpPr>
          <p:spPr bwMode="auto">
            <a:xfrm>
              <a:off x="5602" y="212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0" name="Rectangle 911"/>
            <p:cNvSpPr>
              <a:spLocks noChangeArrowheads="1"/>
            </p:cNvSpPr>
            <p:nvPr/>
          </p:nvSpPr>
          <p:spPr bwMode="auto">
            <a:xfrm>
              <a:off x="5602" y="2120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1" name="Line 912"/>
            <p:cNvSpPr>
              <a:spLocks noChangeShapeType="1"/>
            </p:cNvSpPr>
            <p:nvPr/>
          </p:nvSpPr>
          <p:spPr bwMode="auto">
            <a:xfrm>
              <a:off x="5602" y="219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2" name="Rectangle 913"/>
            <p:cNvSpPr>
              <a:spLocks noChangeArrowheads="1"/>
            </p:cNvSpPr>
            <p:nvPr/>
          </p:nvSpPr>
          <p:spPr bwMode="auto">
            <a:xfrm>
              <a:off x="5602" y="2196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3" name="Line 914"/>
            <p:cNvSpPr>
              <a:spLocks noChangeShapeType="1"/>
            </p:cNvSpPr>
            <p:nvPr/>
          </p:nvSpPr>
          <p:spPr bwMode="auto">
            <a:xfrm>
              <a:off x="5602" y="2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4" name="Rectangle 915"/>
            <p:cNvSpPr>
              <a:spLocks noChangeArrowheads="1"/>
            </p:cNvSpPr>
            <p:nvPr/>
          </p:nvSpPr>
          <p:spPr bwMode="auto">
            <a:xfrm>
              <a:off x="5602" y="2272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5" name="Line 916"/>
            <p:cNvSpPr>
              <a:spLocks noChangeShapeType="1"/>
            </p:cNvSpPr>
            <p:nvPr/>
          </p:nvSpPr>
          <p:spPr bwMode="auto">
            <a:xfrm>
              <a:off x="5602" y="23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6" name="Rectangle 917"/>
            <p:cNvSpPr>
              <a:spLocks noChangeArrowheads="1"/>
            </p:cNvSpPr>
            <p:nvPr/>
          </p:nvSpPr>
          <p:spPr bwMode="auto">
            <a:xfrm>
              <a:off x="5602" y="2347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7" name="Line 918"/>
            <p:cNvSpPr>
              <a:spLocks noChangeShapeType="1"/>
            </p:cNvSpPr>
            <p:nvPr/>
          </p:nvSpPr>
          <p:spPr bwMode="auto">
            <a:xfrm>
              <a:off x="5602" y="242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8" name="Rectangle 919"/>
            <p:cNvSpPr>
              <a:spLocks noChangeArrowheads="1"/>
            </p:cNvSpPr>
            <p:nvPr/>
          </p:nvSpPr>
          <p:spPr bwMode="auto">
            <a:xfrm>
              <a:off x="5602" y="2423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9" name="Line 920"/>
            <p:cNvSpPr>
              <a:spLocks noChangeShapeType="1"/>
            </p:cNvSpPr>
            <p:nvPr/>
          </p:nvSpPr>
          <p:spPr bwMode="auto">
            <a:xfrm>
              <a:off x="5602" y="249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0" name="Rectangle 921"/>
            <p:cNvSpPr>
              <a:spLocks noChangeArrowheads="1"/>
            </p:cNvSpPr>
            <p:nvPr/>
          </p:nvSpPr>
          <p:spPr bwMode="auto">
            <a:xfrm>
              <a:off x="5602" y="2499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1" name="Line 922"/>
            <p:cNvSpPr>
              <a:spLocks noChangeShapeType="1"/>
            </p:cNvSpPr>
            <p:nvPr/>
          </p:nvSpPr>
          <p:spPr bwMode="auto">
            <a:xfrm>
              <a:off x="5602" y="257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2" name="Rectangle 923"/>
            <p:cNvSpPr>
              <a:spLocks noChangeArrowheads="1"/>
            </p:cNvSpPr>
            <p:nvPr/>
          </p:nvSpPr>
          <p:spPr bwMode="auto">
            <a:xfrm>
              <a:off x="5602" y="2575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3" name="Line 924"/>
            <p:cNvSpPr>
              <a:spLocks noChangeShapeType="1"/>
            </p:cNvSpPr>
            <p:nvPr/>
          </p:nvSpPr>
          <p:spPr bwMode="auto">
            <a:xfrm>
              <a:off x="5602" y="265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4" name="Rectangle 925"/>
            <p:cNvSpPr>
              <a:spLocks noChangeArrowheads="1"/>
            </p:cNvSpPr>
            <p:nvPr/>
          </p:nvSpPr>
          <p:spPr bwMode="auto">
            <a:xfrm>
              <a:off x="5602" y="2651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5" name="Line 926"/>
            <p:cNvSpPr>
              <a:spLocks noChangeShapeType="1"/>
            </p:cNvSpPr>
            <p:nvPr/>
          </p:nvSpPr>
          <p:spPr bwMode="auto">
            <a:xfrm>
              <a:off x="5602" y="272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6" name="Rectangle 927"/>
            <p:cNvSpPr>
              <a:spLocks noChangeArrowheads="1"/>
            </p:cNvSpPr>
            <p:nvPr/>
          </p:nvSpPr>
          <p:spPr bwMode="auto">
            <a:xfrm>
              <a:off x="5602" y="2727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7" name="Line 928"/>
            <p:cNvSpPr>
              <a:spLocks noChangeShapeType="1"/>
            </p:cNvSpPr>
            <p:nvPr/>
          </p:nvSpPr>
          <p:spPr bwMode="auto">
            <a:xfrm>
              <a:off x="5602" y="280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8" name="Rectangle 929"/>
            <p:cNvSpPr>
              <a:spLocks noChangeArrowheads="1"/>
            </p:cNvSpPr>
            <p:nvPr/>
          </p:nvSpPr>
          <p:spPr bwMode="auto">
            <a:xfrm>
              <a:off x="5602" y="2802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79" name="Line 930"/>
            <p:cNvSpPr>
              <a:spLocks noChangeShapeType="1"/>
            </p:cNvSpPr>
            <p:nvPr/>
          </p:nvSpPr>
          <p:spPr bwMode="auto">
            <a:xfrm>
              <a:off x="5602" y="2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0" name="Rectangle 931"/>
            <p:cNvSpPr>
              <a:spLocks noChangeArrowheads="1"/>
            </p:cNvSpPr>
            <p:nvPr/>
          </p:nvSpPr>
          <p:spPr bwMode="auto">
            <a:xfrm>
              <a:off x="5602" y="2878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1" name="Line 932"/>
            <p:cNvSpPr>
              <a:spLocks noChangeShapeType="1"/>
            </p:cNvSpPr>
            <p:nvPr/>
          </p:nvSpPr>
          <p:spPr bwMode="auto">
            <a:xfrm>
              <a:off x="5602" y="295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2" name="Rectangle 933"/>
            <p:cNvSpPr>
              <a:spLocks noChangeArrowheads="1"/>
            </p:cNvSpPr>
            <p:nvPr/>
          </p:nvSpPr>
          <p:spPr bwMode="auto">
            <a:xfrm>
              <a:off x="5602" y="2954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3" name="Line 934"/>
            <p:cNvSpPr>
              <a:spLocks noChangeShapeType="1"/>
            </p:cNvSpPr>
            <p:nvPr/>
          </p:nvSpPr>
          <p:spPr bwMode="auto">
            <a:xfrm>
              <a:off x="5602" y="303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4" name="Rectangle 935"/>
            <p:cNvSpPr>
              <a:spLocks noChangeArrowheads="1"/>
            </p:cNvSpPr>
            <p:nvPr/>
          </p:nvSpPr>
          <p:spPr bwMode="auto">
            <a:xfrm>
              <a:off x="5602" y="3030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5" name="Line 936"/>
            <p:cNvSpPr>
              <a:spLocks noChangeShapeType="1"/>
            </p:cNvSpPr>
            <p:nvPr/>
          </p:nvSpPr>
          <p:spPr bwMode="auto">
            <a:xfrm>
              <a:off x="5602" y="310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6" name="Rectangle 937"/>
            <p:cNvSpPr>
              <a:spLocks noChangeArrowheads="1"/>
            </p:cNvSpPr>
            <p:nvPr/>
          </p:nvSpPr>
          <p:spPr bwMode="auto">
            <a:xfrm>
              <a:off x="5602" y="3106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7" name="Line 938"/>
            <p:cNvSpPr>
              <a:spLocks noChangeShapeType="1"/>
            </p:cNvSpPr>
            <p:nvPr/>
          </p:nvSpPr>
          <p:spPr bwMode="auto">
            <a:xfrm>
              <a:off x="5602" y="318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8" name="Rectangle 939"/>
            <p:cNvSpPr>
              <a:spLocks noChangeArrowheads="1"/>
            </p:cNvSpPr>
            <p:nvPr/>
          </p:nvSpPr>
          <p:spPr bwMode="auto">
            <a:xfrm>
              <a:off x="5602" y="3182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89" name="Line 940"/>
            <p:cNvSpPr>
              <a:spLocks noChangeShapeType="1"/>
            </p:cNvSpPr>
            <p:nvPr/>
          </p:nvSpPr>
          <p:spPr bwMode="auto">
            <a:xfrm>
              <a:off x="5602" y="325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0" name="Rectangle 941"/>
            <p:cNvSpPr>
              <a:spLocks noChangeArrowheads="1"/>
            </p:cNvSpPr>
            <p:nvPr/>
          </p:nvSpPr>
          <p:spPr bwMode="auto">
            <a:xfrm>
              <a:off x="5602" y="3257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1" name="Line 942"/>
            <p:cNvSpPr>
              <a:spLocks noChangeShapeType="1"/>
            </p:cNvSpPr>
            <p:nvPr/>
          </p:nvSpPr>
          <p:spPr bwMode="auto">
            <a:xfrm>
              <a:off x="5602" y="33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2" name="Rectangle 943"/>
            <p:cNvSpPr>
              <a:spLocks noChangeArrowheads="1"/>
            </p:cNvSpPr>
            <p:nvPr/>
          </p:nvSpPr>
          <p:spPr bwMode="auto">
            <a:xfrm>
              <a:off x="5602" y="3333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3" name="Line 944"/>
            <p:cNvSpPr>
              <a:spLocks noChangeShapeType="1"/>
            </p:cNvSpPr>
            <p:nvPr/>
          </p:nvSpPr>
          <p:spPr bwMode="auto">
            <a:xfrm>
              <a:off x="5602" y="340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4" name="Rectangle 945"/>
            <p:cNvSpPr>
              <a:spLocks noChangeArrowheads="1"/>
            </p:cNvSpPr>
            <p:nvPr/>
          </p:nvSpPr>
          <p:spPr bwMode="auto">
            <a:xfrm>
              <a:off x="5602" y="3409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5" name="Line 946"/>
            <p:cNvSpPr>
              <a:spLocks noChangeShapeType="1"/>
            </p:cNvSpPr>
            <p:nvPr/>
          </p:nvSpPr>
          <p:spPr bwMode="auto">
            <a:xfrm>
              <a:off x="5602" y="348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6" name="Rectangle 947"/>
            <p:cNvSpPr>
              <a:spLocks noChangeArrowheads="1"/>
            </p:cNvSpPr>
            <p:nvPr/>
          </p:nvSpPr>
          <p:spPr bwMode="auto">
            <a:xfrm>
              <a:off x="5602" y="3485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7" name="Line 948"/>
            <p:cNvSpPr>
              <a:spLocks noChangeShapeType="1"/>
            </p:cNvSpPr>
            <p:nvPr/>
          </p:nvSpPr>
          <p:spPr bwMode="auto">
            <a:xfrm>
              <a:off x="5602" y="35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8" name="Rectangle 949"/>
            <p:cNvSpPr>
              <a:spLocks noChangeArrowheads="1"/>
            </p:cNvSpPr>
            <p:nvPr/>
          </p:nvSpPr>
          <p:spPr bwMode="auto">
            <a:xfrm>
              <a:off x="5602" y="3561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99" name="Line 950"/>
            <p:cNvSpPr>
              <a:spLocks noChangeShapeType="1"/>
            </p:cNvSpPr>
            <p:nvPr/>
          </p:nvSpPr>
          <p:spPr bwMode="auto">
            <a:xfrm>
              <a:off x="5602" y="363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0" name="Rectangle 951"/>
            <p:cNvSpPr>
              <a:spLocks noChangeArrowheads="1"/>
            </p:cNvSpPr>
            <p:nvPr/>
          </p:nvSpPr>
          <p:spPr bwMode="auto">
            <a:xfrm>
              <a:off x="5602" y="3637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1" name="Line 952"/>
            <p:cNvSpPr>
              <a:spLocks noChangeShapeType="1"/>
            </p:cNvSpPr>
            <p:nvPr/>
          </p:nvSpPr>
          <p:spPr bwMode="auto">
            <a:xfrm>
              <a:off x="5602" y="371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2" name="Rectangle 953"/>
            <p:cNvSpPr>
              <a:spLocks noChangeArrowheads="1"/>
            </p:cNvSpPr>
            <p:nvPr/>
          </p:nvSpPr>
          <p:spPr bwMode="auto">
            <a:xfrm>
              <a:off x="5602" y="3712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3" name="Line 954"/>
            <p:cNvSpPr>
              <a:spLocks noChangeShapeType="1"/>
            </p:cNvSpPr>
            <p:nvPr/>
          </p:nvSpPr>
          <p:spPr bwMode="auto">
            <a:xfrm>
              <a:off x="5602" y="378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4" name="Rectangle 955"/>
            <p:cNvSpPr>
              <a:spLocks noChangeArrowheads="1"/>
            </p:cNvSpPr>
            <p:nvPr/>
          </p:nvSpPr>
          <p:spPr bwMode="auto">
            <a:xfrm>
              <a:off x="5602" y="3788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5" name="Line 956"/>
            <p:cNvSpPr>
              <a:spLocks noChangeShapeType="1"/>
            </p:cNvSpPr>
            <p:nvPr/>
          </p:nvSpPr>
          <p:spPr bwMode="auto">
            <a:xfrm>
              <a:off x="5602" y="38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6" name="Rectangle 957"/>
            <p:cNvSpPr>
              <a:spLocks noChangeArrowheads="1"/>
            </p:cNvSpPr>
            <p:nvPr/>
          </p:nvSpPr>
          <p:spPr bwMode="auto">
            <a:xfrm>
              <a:off x="5602" y="3864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7" name="Line 958"/>
            <p:cNvSpPr>
              <a:spLocks noChangeShapeType="1"/>
            </p:cNvSpPr>
            <p:nvPr/>
          </p:nvSpPr>
          <p:spPr bwMode="auto">
            <a:xfrm>
              <a:off x="5602" y="394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8" name="Rectangle 959"/>
            <p:cNvSpPr>
              <a:spLocks noChangeArrowheads="1"/>
            </p:cNvSpPr>
            <p:nvPr/>
          </p:nvSpPr>
          <p:spPr bwMode="auto">
            <a:xfrm>
              <a:off x="5602" y="3940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09" name="Line 960"/>
            <p:cNvSpPr>
              <a:spLocks noChangeShapeType="1"/>
            </p:cNvSpPr>
            <p:nvPr/>
          </p:nvSpPr>
          <p:spPr bwMode="auto">
            <a:xfrm>
              <a:off x="5602" y="401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0" name="Rectangle 961"/>
            <p:cNvSpPr>
              <a:spLocks noChangeArrowheads="1"/>
            </p:cNvSpPr>
            <p:nvPr/>
          </p:nvSpPr>
          <p:spPr bwMode="auto">
            <a:xfrm>
              <a:off x="5602" y="4016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1" name="Line 962"/>
            <p:cNvSpPr>
              <a:spLocks noChangeShapeType="1"/>
            </p:cNvSpPr>
            <p:nvPr/>
          </p:nvSpPr>
          <p:spPr bwMode="auto">
            <a:xfrm>
              <a:off x="5602" y="409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2" name="Rectangle 963"/>
            <p:cNvSpPr>
              <a:spLocks noChangeArrowheads="1"/>
            </p:cNvSpPr>
            <p:nvPr/>
          </p:nvSpPr>
          <p:spPr bwMode="auto">
            <a:xfrm>
              <a:off x="5602" y="4092"/>
              <a:ext cx="7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3" name="Line 964"/>
            <p:cNvSpPr>
              <a:spLocks noChangeShapeType="1"/>
            </p:cNvSpPr>
            <p:nvPr/>
          </p:nvSpPr>
          <p:spPr bwMode="auto">
            <a:xfrm>
              <a:off x="5602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4" name="Rectangle 965"/>
            <p:cNvSpPr>
              <a:spLocks noChangeArrowheads="1"/>
            </p:cNvSpPr>
            <p:nvPr/>
          </p:nvSpPr>
          <p:spPr bwMode="auto">
            <a:xfrm>
              <a:off x="5602" y="4167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5" name="Line 966"/>
            <p:cNvSpPr>
              <a:spLocks noChangeShapeType="1"/>
            </p:cNvSpPr>
            <p:nvPr/>
          </p:nvSpPr>
          <p:spPr bwMode="auto">
            <a:xfrm>
              <a:off x="5602" y="424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616" name="Rectangle 967"/>
            <p:cNvSpPr>
              <a:spLocks noChangeArrowheads="1"/>
            </p:cNvSpPr>
            <p:nvPr/>
          </p:nvSpPr>
          <p:spPr bwMode="auto">
            <a:xfrm>
              <a:off x="5602" y="4243"/>
              <a:ext cx="7" cy="4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0482" name="Rectangle 20481"/>
          <p:cNvSpPr/>
          <p:nvPr/>
        </p:nvSpPr>
        <p:spPr>
          <a:xfrm>
            <a:off x="1244720" y="611359"/>
            <a:ext cx="76754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A0AF"/>
                </a:solidFill>
              </a:rPr>
              <a:t>The “</a:t>
            </a:r>
            <a:r>
              <a:rPr lang="en-US" sz="3200" b="1" i="1" dirty="0" smtClean="0">
                <a:solidFill>
                  <a:srgbClr val="00A0AF"/>
                </a:solidFill>
              </a:rPr>
              <a:t>Recidivist</a:t>
            </a:r>
            <a:r>
              <a:rPr lang="en-US" sz="3200" b="1" dirty="0" smtClean="0">
                <a:solidFill>
                  <a:srgbClr val="00A0AF"/>
                </a:solidFill>
              </a:rPr>
              <a:t>” </a:t>
            </a:r>
            <a:r>
              <a:rPr lang="en-US" sz="3200" b="1" dirty="0">
                <a:solidFill>
                  <a:srgbClr val="00A0AF"/>
                </a:solidFill>
              </a:rPr>
              <a:t>and </a:t>
            </a:r>
            <a:r>
              <a:rPr lang="en-US" sz="3200" b="1" dirty="0" smtClean="0">
                <a:solidFill>
                  <a:srgbClr val="00A0AF"/>
                </a:solidFill>
              </a:rPr>
              <a:t>“</a:t>
            </a:r>
            <a:r>
              <a:rPr lang="en-US" sz="3200" b="1" i="1" dirty="0" smtClean="0">
                <a:solidFill>
                  <a:srgbClr val="00A0AF"/>
                </a:solidFill>
              </a:rPr>
              <a:t>Somnambulist</a:t>
            </a:r>
            <a:r>
              <a:rPr lang="en-US" sz="3200" b="1" dirty="0" smtClean="0">
                <a:solidFill>
                  <a:srgbClr val="00A0AF"/>
                </a:solidFill>
              </a:rPr>
              <a:t>” </a:t>
            </a:r>
          </a:p>
          <a:p>
            <a:r>
              <a:rPr lang="en-US" sz="3200" b="1" dirty="0" smtClean="0">
                <a:solidFill>
                  <a:srgbClr val="00A0AF"/>
                </a:solidFill>
              </a:rPr>
              <a:t>– sound familiar?</a:t>
            </a:r>
            <a:endParaRPr lang="en-GB" sz="3200" b="1" dirty="0">
              <a:solidFill>
                <a:srgbClr val="00A0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647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786687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“</a:t>
            </a:r>
            <a:r>
              <a:rPr lang="en-US" i="1" dirty="0" smtClean="0">
                <a:cs typeface="+mj-cs"/>
              </a:rPr>
              <a:t>Colour Chaos</a:t>
            </a:r>
            <a:r>
              <a:rPr lang="en-US" dirty="0" smtClean="0">
                <a:cs typeface="+mj-cs"/>
              </a:rPr>
              <a:t>” and the Repair Heat Map</a:t>
            </a:r>
          </a:p>
        </p:txBody>
      </p:sp>
      <p:pic>
        <p:nvPicPr>
          <p:cNvPr id="819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8350"/>
            <a:ext cx="914400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6844" y="1268413"/>
            <a:ext cx="7786687" cy="3888259"/>
          </a:xfrm>
        </p:spPr>
        <p:txBody>
          <a:bodyPr/>
          <a:lstStyle/>
          <a:p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smtClean="0"/>
              <a:t>Noted that numerous properties had reported high repairs for        several years, often with the same trade operatives attending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Each property was tracked to show the chaotic repair activity and listed in a repair ‘heat map’ based on activity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A way of monitoring and targeting the heaviest repairs consumers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Aims to reduce annual repair figures and average repair costs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A shift from a reactive to a proactive service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Grouped high repair activity by neighbourhood, targeting full areas in one approach</a:t>
            </a:r>
          </a:p>
          <a:p>
            <a:pPr marL="365760" lvl="1" indent="0" algn="just">
              <a:spcBef>
                <a:spcPts val="0"/>
              </a:spcBef>
              <a:buNone/>
            </a:pPr>
            <a:endParaRPr lang="en-GB" sz="25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marL="731520" lvl="2" indent="0" algn="just">
              <a:spcBef>
                <a:spcPts val="0"/>
              </a:spcBef>
              <a:buNone/>
            </a:pPr>
            <a:endParaRPr lang="en-GB" sz="22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lvl="1" algn="just">
              <a:spcBef>
                <a:spcPts val="0"/>
              </a:spcBef>
              <a:buNone/>
            </a:pPr>
            <a:endParaRPr lang="en-GB" sz="25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marL="346075" lvl="1" indent="0" algn="just">
              <a:spcBef>
                <a:spcPts val="0"/>
              </a:spcBef>
              <a:buNone/>
            </a:pPr>
            <a:endParaRPr lang="en-GB" sz="25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lvl="1" algn="just">
              <a:spcBef>
                <a:spcPts val="0"/>
              </a:spcBef>
              <a:buFont typeface="Wingdings" pitchFamily="2" charset="2"/>
              <a:buChar char="Ø"/>
            </a:pPr>
            <a:endParaRPr lang="en-GB" sz="25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9889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 / Stock Condition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</a:p>
          <a:p>
            <a:r>
              <a:rPr lang="en-GB" dirty="0" smtClean="0"/>
              <a:t>-    Carried out by local divisional MOT Officers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smtClean="0"/>
              <a:t>Delivered on a rolling 4 year cycle to target repairs and pick up  detailed stock condition data</a:t>
            </a:r>
            <a:endParaRPr lang="en-GB" dirty="0"/>
          </a:p>
          <a:p>
            <a:pPr marL="342900" indent="-342900">
              <a:buFontTx/>
              <a:buChar char="-"/>
            </a:pPr>
            <a:r>
              <a:rPr lang="en-GB" dirty="0" smtClean="0"/>
              <a:t>70% of each years programme targets a planned neighbourhood approach with the remaining 30% of visits based on the heat map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Captures all actual and prospective repairs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Re-inforce the tenant responsibilities and our repair obligations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Records data on property attributes and component data allowing for accurate property data and investment forecasting</a:t>
            </a:r>
          </a:p>
          <a:p>
            <a:pPr marL="342900" indent="-34290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0573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LOL SLIDES</a:t>
            </a:r>
            <a:endParaRPr lang="en-GB" dirty="0">
              <a:solidFill>
                <a:srgbClr val="92D05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896411"/>
              </p:ext>
            </p:extLst>
          </p:nvPr>
        </p:nvGraphicFramePr>
        <p:xfrm>
          <a:off x="395536" y="1496445"/>
          <a:ext cx="5616624" cy="367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16632"/>
            <a:ext cx="857263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989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endParaRPr lang="en-GB" dirty="0">
              <a:solidFill>
                <a:srgbClr val="92D05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496445"/>
          <a:ext cx="5616624" cy="367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556" y="260648"/>
            <a:ext cx="8219916" cy="595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42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LOL SLIDES</a:t>
            </a:r>
            <a:endParaRPr lang="en-GB" dirty="0">
              <a:solidFill>
                <a:srgbClr val="92D05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496445"/>
          <a:ext cx="5616624" cy="367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980" y="489884"/>
            <a:ext cx="7539896" cy="52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914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Background: Who are Riverside?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A charitable RP:</a:t>
            </a:r>
            <a:r>
              <a:rPr lang="en-GB" dirty="0" smtClean="0"/>
              <a:t> established nearly 90 years ago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Operating at scale:</a:t>
            </a:r>
            <a:r>
              <a:rPr lang="en-GB" dirty="0"/>
              <a:t> over 50,000 homes and </a:t>
            </a:r>
            <a:r>
              <a:rPr lang="en-GB" dirty="0" smtClean="0"/>
              <a:t>nearly 100,000 </a:t>
            </a:r>
            <a:r>
              <a:rPr lang="en-GB" dirty="0"/>
              <a:t>customers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Over a range of housing markets: </a:t>
            </a:r>
            <a:r>
              <a:rPr lang="en-GB" dirty="0" smtClean="0"/>
              <a:t>+</a:t>
            </a:r>
            <a:r>
              <a:rPr lang="en-GB" dirty="0"/>
              <a:t>160 local authority areas </a:t>
            </a:r>
            <a:r>
              <a:rPr lang="en-GB" dirty="0" smtClean="0"/>
              <a:t>in  </a:t>
            </a:r>
            <a:r>
              <a:rPr lang="en-GB" dirty="0"/>
              <a:t>some of the nation’s most challenged communities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With a diverse offer: </a:t>
            </a:r>
            <a:r>
              <a:rPr lang="en-GB" dirty="0" smtClean="0"/>
              <a:t>affordable </a:t>
            </a:r>
            <a:r>
              <a:rPr lang="en-GB" dirty="0"/>
              <a:t>homes for </a:t>
            </a:r>
            <a:r>
              <a:rPr lang="en-GB" dirty="0" smtClean="0"/>
              <a:t>rent /care </a:t>
            </a:r>
            <a:r>
              <a:rPr lang="en-GB" dirty="0"/>
              <a:t>and </a:t>
            </a:r>
            <a:r>
              <a:rPr lang="en-GB" dirty="0" smtClean="0"/>
              <a:t>support/ </a:t>
            </a:r>
            <a:r>
              <a:rPr lang="en-GB" dirty="0"/>
              <a:t>affordable homes for sale for shared owners and </a:t>
            </a:r>
            <a:r>
              <a:rPr lang="en-GB" dirty="0" smtClean="0"/>
              <a:t>leaseholders/  </a:t>
            </a:r>
            <a:r>
              <a:rPr lang="en-GB" dirty="0"/>
              <a:t>market homes for sale to generate profits for the charity </a:t>
            </a:r>
            <a:r>
              <a:rPr lang="en-GB" dirty="0" smtClean="0"/>
              <a:t>(through </a:t>
            </a:r>
            <a:r>
              <a:rPr lang="en-GB" dirty="0"/>
              <a:t>commercial companies</a:t>
            </a:r>
            <a:r>
              <a:rPr lang="en-GB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Extra </a:t>
            </a:r>
            <a:r>
              <a:rPr lang="en-GB" b="1" dirty="0"/>
              <a:t>services to help sustain tenancies:</a:t>
            </a:r>
            <a:r>
              <a:rPr lang="en-GB" dirty="0"/>
              <a:t> money advice,  employment support, affordable warmth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444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Riverside Journey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36162"/>
            <a:ext cx="3672408" cy="3821030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864" y="1700808"/>
            <a:ext cx="3667568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495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921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Think Homes Strategy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8452743" cy="4248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787775" y="2870200"/>
            <a:ext cx="1568450" cy="1566863"/>
            <a:chOff x="3536759" y="3327544"/>
            <a:chExt cx="1567439" cy="1567439"/>
          </a:xfrm>
        </p:grpSpPr>
        <p:sp>
          <p:nvSpPr>
            <p:cNvPr id="6" name="Oval 5"/>
            <p:cNvSpPr/>
            <p:nvPr/>
          </p:nvSpPr>
          <p:spPr>
            <a:xfrm>
              <a:off x="3536759" y="3327544"/>
              <a:ext cx="1567439" cy="156743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3766799" y="3557817"/>
              <a:ext cx="1107361" cy="1106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solidFill>
                    <a:schemeClr val="tx1"/>
                  </a:solidFill>
                </a:rPr>
                <a:t>Customer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69002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9A18F80-3993-4424-84C3-85C61FB74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69A18F80-3993-4424-84C3-85C61FB74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1C6E7FF-82B7-4E85-A710-C8E55699D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71C6E7FF-82B7-4E85-A710-C8E55699D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8627B5-DCB4-4DB1-B88A-BCF287066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9">
                                            <p:graphicEl>
                                              <a:dgm id="{668627B5-DCB4-4DB1-B88A-BCF287066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B38BA0E-F0AD-48C0-A9A5-8A54E6875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9">
                                            <p:graphicEl>
                                              <a:dgm id="{6B38BA0E-F0AD-48C0-A9A5-8A54E6875B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AA1BE79-E2C8-4E97-98CD-A93CA15BB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000"/>
                                        <p:tgtEl>
                                          <p:spTgt spid="9">
                                            <p:graphicEl>
                                              <a:dgm id="{AAA1BE79-E2C8-4E97-98CD-A93CA15BB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BF7513F-15AE-4892-AE2F-3A56A78B96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9">
                                            <p:graphicEl>
                                              <a:dgm id="{1BF7513F-15AE-4892-AE2F-3A56A78B96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EF5A288-523A-4589-8ACD-EF3CFFC51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9">
                                            <p:graphicEl>
                                              <a:dgm id="{6EF5A288-523A-4589-8ACD-EF3CFFC51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878F49-14C9-47B8-A0E4-F95130915C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9">
                                            <p:graphicEl>
                                              <a:dgm id="{E6878F49-14C9-47B8-A0E4-F95130915C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921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Think Homes Benefit Experience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19672" y="2276872"/>
          <a:ext cx="5328592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36097" y="4635713"/>
            <a:ext cx="3600400" cy="116955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Smarter Management of Suppliers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Improved Forward planning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Improved Data / Management Information (MI)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Reduced Costs (VAT, materials, labour)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2555875" y="1123950"/>
            <a:ext cx="3887788" cy="9906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itchFamily="121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1400" dirty="0" smtClean="0"/>
              <a:t>Appointment made to ‘fix the repair,’ not  just ‘assess the repair’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1400" dirty="0" smtClean="0"/>
              <a:t>Reduced visits / follow up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1400" dirty="0" smtClean="0"/>
              <a:t>Proactive repairs service through MOT’s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950" y="4652963"/>
            <a:ext cx="287987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Guaranteed ‘pipeline’ of work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Improved management of workforce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Ability to reduce unit costs</a:t>
            </a:r>
          </a:p>
        </p:txBody>
      </p:sp>
    </p:spTree>
    <p:extLst>
      <p:ext uri="{BB962C8B-B14F-4D97-AF65-F5344CB8AC3E}">
        <p14:creationId xmlns:p14="http://schemas.microsoft.com/office/powerpoint/2010/main" val="3261947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Savings in 2015-16 Business Plan</a:t>
            </a:r>
            <a:endParaRPr lang="en-GB" dirty="0">
              <a:solidFill>
                <a:srgbClr val="92D05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530567"/>
              </p:ext>
            </p:extLst>
          </p:nvPr>
        </p:nvGraphicFramePr>
        <p:xfrm>
          <a:off x="395536" y="1496445"/>
          <a:ext cx="5616624" cy="367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78326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92163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Project Alignment to Benefits</a:t>
            </a:r>
            <a:br>
              <a:rPr lang="en-GB" dirty="0" smtClean="0"/>
            </a:br>
            <a:r>
              <a:rPr lang="en-GB" dirty="0" smtClean="0">
                <a:solidFill>
                  <a:srgbClr val="92D050"/>
                </a:solidFill>
              </a:rPr>
              <a:t>Customer</a:t>
            </a:r>
            <a:endParaRPr lang="en-GB" dirty="0">
              <a:solidFill>
                <a:srgbClr val="92D05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7575" y="1484313"/>
          <a:ext cx="7786688" cy="367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95076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i="1" dirty="0" smtClean="0"/>
              <a:t>“Red Ribbon” </a:t>
            </a:r>
            <a:r>
              <a:rPr lang="en-GB" dirty="0" smtClean="0"/>
              <a:t>concept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680871" cy="3631210"/>
          </a:xfrm>
        </p:spPr>
      </p:pic>
    </p:spTree>
    <p:extLst>
      <p:ext uri="{BB962C8B-B14F-4D97-AF65-F5344CB8AC3E}">
        <p14:creationId xmlns:p14="http://schemas.microsoft.com/office/powerpoint/2010/main" val="38750706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786687" cy="720725"/>
          </a:xfrm>
        </p:spPr>
        <p:txBody>
          <a:bodyPr/>
          <a:lstStyle/>
          <a:p>
            <a:pPr>
              <a:defRPr/>
            </a:pPr>
            <a:r>
              <a:rPr lang="en-GB" dirty="0"/>
              <a:t>What is a Riverside MOT?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6013" y="1268413"/>
            <a:ext cx="6624637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r>
              <a:rPr lang="en-GB" sz="2000" b="1" dirty="0"/>
              <a:t>Property </a:t>
            </a:r>
          </a:p>
          <a:p>
            <a:pPr algn="just" eaLnBrk="1" hangingPunct="1">
              <a:defRPr/>
            </a:pPr>
            <a:r>
              <a:rPr lang="en-GB" sz="2000" b="1" dirty="0"/>
              <a:t>	</a:t>
            </a:r>
            <a:r>
              <a:rPr lang="en-GB" sz="2000" dirty="0"/>
              <a:t>1)Selection based on both high historic repairs 		   demand &amp; current  repair demand (include low 	 	   demand properties)</a:t>
            </a:r>
          </a:p>
          <a:p>
            <a:pPr algn="just" eaLnBrk="1" hangingPunct="1">
              <a:defRPr/>
            </a:pPr>
            <a:r>
              <a:rPr lang="en-GB" sz="2000" dirty="0"/>
              <a:t>	2)High repair demand neighbourhoods </a:t>
            </a:r>
          </a:p>
          <a:p>
            <a:pPr algn="just" eaLnBrk="1" hangingPunct="1">
              <a:defRPr/>
            </a:pPr>
            <a:r>
              <a:rPr lang="en-GB" sz="2000" dirty="0"/>
              <a:t>	3)High repair demand property types</a:t>
            </a:r>
          </a:p>
          <a:p>
            <a:pPr algn="just" eaLnBrk="1" hangingPunct="1">
              <a:defRPr/>
            </a:pPr>
            <a:endParaRPr lang="en-GB" sz="2000" dirty="0"/>
          </a:p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r>
              <a:rPr lang="en-GB" sz="2000" b="1" dirty="0"/>
              <a:t>People </a:t>
            </a:r>
          </a:p>
          <a:p>
            <a:pPr algn="just" eaLnBrk="1" hangingPunct="1">
              <a:defRPr/>
            </a:pPr>
            <a:r>
              <a:rPr lang="en-GB" sz="2000" b="1" dirty="0"/>
              <a:t> 	</a:t>
            </a:r>
            <a:r>
              <a:rPr lang="en-GB" sz="2000" dirty="0" smtClean="0"/>
              <a:t>1)Client team </a:t>
            </a:r>
            <a:r>
              <a:rPr lang="en-GB" sz="2000" dirty="0"/>
              <a:t>all on message</a:t>
            </a:r>
          </a:p>
          <a:p>
            <a:pPr algn="just" eaLnBrk="1" hangingPunct="1">
              <a:defRPr/>
            </a:pPr>
            <a:r>
              <a:rPr lang="en-GB" sz="2000" dirty="0"/>
              <a:t>	2)Surveyors fully trained and consistent in      	 	   approach Contractor supportive of approach &amp; 	    	   fully mobilised </a:t>
            </a:r>
          </a:p>
          <a:p>
            <a:pPr algn="just" eaLnBrk="1" hangingPunct="1">
              <a:defRPr/>
            </a:pPr>
            <a:r>
              <a:rPr lang="en-GB" sz="2000" dirty="0"/>
              <a:t>	3)Tenants informed about new approach and the 	    reason for adopting </a:t>
            </a:r>
            <a:r>
              <a:rPr lang="en-GB" sz="2000" dirty="0" err="1" smtClean="0"/>
              <a:t>it,influencing</a:t>
            </a:r>
            <a:r>
              <a:rPr lang="en-GB" sz="2000" dirty="0" smtClean="0"/>
              <a:t> behavioural     change</a:t>
            </a:r>
            <a:endParaRPr lang="en-GB" sz="2000" dirty="0"/>
          </a:p>
          <a:p>
            <a:pPr algn="just" eaLnBrk="1" hangingPunct="1">
              <a:defRPr/>
            </a:pPr>
            <a:r>
              <a:rPr lang="en-GB" sz="2000" dirty="0"/>
              <a:t> 	 4)CSC briefed and advised on what they need 		    to do</a:t>
            </a:r>
          </a:p>
          <a:p>
            <a:pPr algn="just" eaLnBrk="1" hangingPunct="1"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481131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1536</Words>
  <Application>Microsoft Office PowerPoint</Application>
  <PresentationFormat>On-screen Show (4:3)</PresentationFormat>
  <Paragraphs>428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Geneva</vt:lpstr>
      <vt:lpstr>Times New Roman</vt:lpstr>
      <vt:lpstr>Wingdings</vt:lpstr>
      <vt:lpstr>Default Design</vt:lpstr>
      <vt:lpstr>Microsoft Excel Chart</vt:lpstr>
      <vt:lpstr>“We have fixed your house now don’t Break it”   </vt:lpstr>
      <vt:lpstr>Some Background: Who are Riverside?</vt:lpstr>
      <vt:lpstr>Riverside Journey </vt:lpstr>
      <vt:lpstr>Think Homes Strategy</vt:lpstr>
      <vt:lpstr>The Think Homes Benefit Experience</vt:lpstr>
      <vt:lpstr>Savings in 2015-16 Business Plan</vt:lpstr>
      <vt:lpstr>Project Alignment to Benefits Customer</vt:lpstr>
      <vt:lpstr>The “Red Ribbon” concept </vt:lpstr>
      <vt:lpstr>What is a Riverside MOT?</vt:lpstr>
      <vt:lpstr>What is a Riverside MOT? (cont).</vt:lpstr>
      <vt:lpstr>What is the purpose of the MOT?</vt:lpstr>
      <vt:lpstr> </vt:lpstr>
      <vt:lpstr>PowerPoint Presentation</vt:lpstr>
      <vt:lpstr>“Colour Chaos” and the Repair Heat Map</vt:lpstr>
      <vt:lpstr>MOT / Stock Condition Survey</vt:lpstr>
      <vt:lpstr>LOL SLIDES</vt:lpstr>
      <vt:lpstr>PowerPoint Presentation</vt:lpstr>
      <vt:lpstr>LOL SLIDES</vt:lpstr>
    </vt:vector>
  </TitlesOfParts>
  <Company>RHA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Moorek1</dc:creator>
  <cp:lastModifiedBy>Emma Murphy</cp:lastModifiedBy>
  <cp:revision>234</cp:revision>
  <cp:lastPrinted>2015-11-17T07:26:16Z</cp:lastPrinted>
  <dcterms:created xsi:type="dcterms:W3CDTF">2009-03-24T13:52:53Z</dcterms:created>
  <dcterms:modified xsi:type="dcterms:W3CDTF">2017-01-23T14:42:24Z</dcterms:modified>
</cp:coreProperties>
</file>