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notesMasterIdLst>
    <p:notesMasterId r:id="rId20"/>
  </p:notesMasterIdLst>
  <p:handoutMasterIdLst>
    <p:handoutMasterId r:id="rId21"/>
  </p:handoutMasterIdLst>
  <p:sldIdLst>
    <p:sldId id="435" r:id="rId4"/>
    <p:sldId id="321" r:id="rId5"/>
    <p:sldId id="441" r:id="rId6"/>
    <p:sldId id="439" r:id="rId7"/>
    <p:sldId id="437" r:id="rId8"/>
    <p:sldId id="438" r:id="rId9"/>
    <p:sldId id="445" r:id="rId10"/>
    <p:sldId id="444" r:id="rId11"/>
    <p:sldId id="447" r:id="rId12"/>
    <p:sldId id="449" r:id="rId13"/>
    <p:sldId id="450" r:id="rId14"/>
    <p:sldId id="451" r:id="rId15"/>
    <p:sldId id="452" r:id="rId16"/>
    <p:sldId id="454" r:id="rId17"/>
    <p:sldId id="453" r:id="rId18"/>
    <p:sldId id="448" r:id="rId19"/>
  </p:sldIdLst>
  <p:sldSz cx="9144000" cy="6858000" type="screen4x3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kie Feeney" initials="JF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57D"/>
    <a:srgbClr val="37134D"/>
    <a:srgbClr val="006983"/>
    <a:srgbClr val="FF9933"/>
    <a:srgbClr val="61D6FF"/>
    <a:srgbClr val="47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DD0868-4428-476E-9520-DCE27B78E724}" v="9" dt="2024-01-19T16:01:19.4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52761" autoAdjust="0"/>
  </p:normalViewPr>
  <p:slideViewPr>
    <p:cSldViewPr snapToGrid="0">
      <p:cViewPr varScale="1">
        <p:scale>
          <a:sx n="81" d="100"/>
          <a:sy n="81" d="100"/>
        </p:scale>
        <p:origin x="8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8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D9A1D6-F2EB-4B4F-8AA6-012048EA6F2A}" type="doc">
      <dgm:prSet loTypeId="urn:microsoft.com/office/officeart/2005/8/layout/lProcess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4B1E3FA1-C13A-441A-8459-A4CFDF85ADC1}">
      <dgm:prSet custT="1"/>
      <dgm:spPr/>
      <dgm:t>
        <a:bodyPr/>
        <a:lstStyle/>
        <a:p>
          <a:r>
            <a:rPr lang="en-GB" sz="2300" dirty="0">
              <a:latin typeface="Arial" panose="020B0604020202020204" pitchFamily="34" charset="0"/>
              <a:cs typeface="Arial" panose="020B0604020202020204" pitchFamily="34" charset="0"/>
            </a:rPr>
            <a:t>Proactive communication strategy</a:t>
          </a:r>
        </a:p>
      </dgm:t>
    </dgm:pt>
    <dgm:pt modelId="{62577034-5D6C-480E-BFEE-163C93758A74}" type="parTrans" cxnId="{12CBBED0-CF2B-4676-8D8A-633F102EF414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033121-56B9-493F-9A22-48BD8FF9F833}" type="sibTrans" cxnId="{12CBBED0-CF2B-4676-8D8A-633F102EF414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A54DE3-DC2B-4741-B069-4BC1B1DAC5B6}">
      <dgm:prSet custT="1"/>
      <dgm:spPr/>
      <dgm:t>
        <a:bodyPr/>
        <a:lstStyle/>
        <a:p>
          <a:r>
            <a:rPr lang="en-GB" sz="2300" b="1" dirty="0">
              <a:latin typeface="Arial" panose="020B0604020202020204" pitchFamily="34" charset="0"/>
              <a:cs typeface="Arial" panose="020B0604020202020204" pitchFamily="34" charset="0"/>
            </a:rPr>
            <a:t>Take </a:t>
          </a:r>
          <a:r>
            <a:rPr lang="en-GB" sz="2200" b="1" dirty="0">
              <a:latin typeface="Arial" panose="020B0604020202020204" pitchFamily="34" charset="0"/>
              <a:cs typeface="Arial" panose="020B0604020202020204" pitchFamily="34" charset="0"/>
            </a:rPr>
            <a:t>responsibility</a:t>
          </a:r>
        </a:p>
      </dgm:t>
    </dgm:pt>
    <dgm:pt modelId="{EEF6F89C-1EF8-4D31-874C-4407DAEBFD42}" type="parTrans" cxnId="{BD5DEF16-72B6-4F3A-B680-991E38E919DC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23DAE6-673C-477A-BF91-6C11FF5A8C2C}" type="sibTrans" cxnId="{BD5DEF16-72B6-4F3A-B680-991E38E919DC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D6742C-55D4-41DA-8AC9-B15786153BCF}">
      <dgm:prSet custT="1"/>
      <dgm:spPr/>
      <dgm:t>
        <a:bodyPr/>
        <a:lstStyle/>
        <a:p>
          <a:r>
            <a:rPr lang="en-GB" sz="2300" dirty="0">
              <a:latin typeface="Arial" panose="020B0604020202020204" pitchFamily="34" charset="0"/>
              <a:cs typeface="Arial" panose="020B0604020202020204" pitchFamily="34" charset="0"/>
            </a:rPr>
            <a:t>Empower staff</a:t>
          </a:r>
        </a:p>
      </dgm:t>
    </dgm:pt>
    <dgm:pt modelId="{520BBFA5-2485-4D1A-B2DF-DB02E68D85AA}" type="parTrans" cxnId="{9D7DADE3-7A85-4E46-AD2D-AB8474A61F90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241F1A-9B09-4AF2-8C79-4F8F73467511}" type="sibTrans" cxnId="{9D7DADE3-7A85-4E46-AD2D-AB8474A61F90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23D04D-6EDA-44F8-8777-4B38C3BED9AC}">
      <dgm:prSet custT="1"/>
      <dgm:spPr/>
      <dgm:t>
        <a:bodyPr/>
        <a:lstStyle/>
        <a:p>
          <a:r>
            <a:rPr lang="en-GB" sz="2300" dirty="0">
              <a:latin typeface="Arial" panose="020B0604020202020204" pitchFamily="34" charset="0"/>
              <a:cs typeface="Arial" panose="020B0604020202020204" pitchFamily="34" charset="0"/>
            </a:rPr>
            <a:t>Use the complaints process</a:t>
          </a:r>
        </a:p>
      </dgm:t>
    </dgm:pt>
    <dgm:pt modelId="{5A1ED454-C7EF-43E0-913F-C6B39D78C281}" type="parTrans" cxnId="{58A1BB01-2D5B-4B1E-9C59-02FD9817938D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9964AB-EAE6-4683-BFD5-662C1802ADCA}" type="sibTrans" cxnId="{58A1BB01-2D5B-4B1E-9C59-02FD9817938D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BD4E0B-8183-4CC8-896F-2C50F4C40C07}">
      <dgm:prSet custT="1"/>
      <dgm:spPr/>
      <dgm:t>
        <a:bodyPr/>
        <a:lstStyle/>
        <a:p>
          <a:r>
            <a:rPr lang="en-GB" sz="2300" b="1" dirty="0">
              <a:latin typeface="Arial" panose="020B0604020202020204" pitchFamily="34" charset="0"/>
              <a:cs typeface="Arial" panose="020B0604020202020204" pitchFamily="34" charset="0"/>
            </a:rPr>
            <a:t>Focus on the fabric</a:t>
          </a:r>
        </a:p>
      </dgm:t>
    </dgm:pt>
    <dgm:pt modelId="{09E526EC-8AF5-46FA-8801-C807E455EE27}" type="parTrans" cxnId="{6F0FF500-B29D-4004-AB81-49F4F0F07CE0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3CB961-3B01-463C-B95A-24ED376BFA01}" type="sibTrans" cxnId="{6F0FF500-B29D-4004-AB81-49F4F0F07CE0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E8787A-5788-4106-95AD-811E708E1FDC}">
      <dgm:prSet custT="1"/>
      <dgm:spPr/>
      <dgm:t>
        <a:bodyPr/>
        <a:lstStyle/>
        <a:p>
          <a:r>
            <a:rPr lang="en-GB" sz="2300" dirty="0">
              <a:latin typeface="Arial" panose="020B0604020202020204" pitchFamily="34" charset="0"/>
              <a:cs typeface="Arial" panose="020B0604020202020204" pitchFamily="34" charset="0"/>
            </a:rPr>
            <a:t>Record keeping</a:t>
          </a:r>
        </a:p>
      </dgm:t>
    </dgm:pt>
    <dgm:pt modelId="{EBC6F143-FA6C-4673-A3B1-FCE0F6DB7863}" type="parTrans" cxnId="{6E91D029-49A3-45BB-8FAF-8562BCB8AE72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C9FF0B-E9E1-40D7-95B8-231FB3BEBD46}" type="sibTrans" cxnId="{6E91D029-49A3-45BB-8FAF-8562BCB8AE72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8320B2-D42F-4466-A400-04322CB14D1B}">
      <dgm:prSet custT="1"/>
      <dgm:spPr/>
      <dgm:t>
        <a:bodyPr/>
        <a:lstStyle/>
        <a:p>
          <a:r>
            <a:rPr lang="en-US" sz="2300" b="1" dirty="0">
              <a:latin typeface="Arial" panose="020B0604020202020204" pitchFamily="34" charset="0"/>
              <a:cs typeface="Arial" panose="020B0604020202020204" pitchFamily="34" charset="0"/>
            </a:rPr>
            <a:t>Proactive</a:t>
          </a:r>
          <a:endParaRPr lang="en-GB" sz="2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64BE79-0E6F-4543-9C66-0A33B778D301}" type="parTrans" cxnId="{3A483791-D5C8-406A-BC0D-165252698400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556D70-D9EA-4A9C-BE9A-396465AB4452}" type="sibTrans" cxnId="{3A483791-D5C8-406A-BC0D-165252698400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E863A6-7057-484D-BA75-3192CFB259F2}">
      <dgm:prSet custT="1"/>
      <dgm:spPr/>
      <dgm:t>
        <a:bodyPr/>
        <a:lstStyle/>
        <a:p>
          <a:r>
            <a:rPr lang="en-GB" sz="2300">
              <a:latin typeface="Arial" panose="020B0604020202020204" pitchFamily="34" charset="0"/>
              <a:cs typeface="Arial" panose="020B0604020202020204" pitchFamily="34" charset="0"/>
            </a:rPr>
            <a:t>Find your silence</a:t>
          </a:r>
          <a:endParaRPr lang="en-GB" sz="2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5DDB25-5811-4EEE-AE07-0DAA096D15FC}" type="parTrans" cxnId="{EF475012-D0AF-4241-AA2F-BB52C5D7AC09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7FDB63-7BC6-407C-921D-E9D6CC2DB9D3}" type="sibTrans" cxnId="{EF475012-D0AF-4241-AA2F-BB52C5D7AC09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91F669-B8E8-46B6-8997-4831682CC015}">
      <dgm:prSet custT="1"/>
      <dgm:spPr/>
      <dgm:t>
        <a:bodyPr/>
        <a:lstStyle/>
        <a:p>
          <a:r>
            <a:rPr lang="en-GB" sz="2300" dirty="0">
              <a:latin typeface="Arial" panose="020B0604020202020204" pitchFamily="34" charset="0"/>
              <a:cs typeface="Arial" panose="020B0604020202020204" pitchFamily="34" charset="0"/>
            </a:rPr>
            <a:t>Treat people fairly</a:t>
          </a:r>
        </a:p>
      </dgm:t>
    </dgm:pt>
    <dgm:pt modelId="{3DA0D189-FA66-478F-9CE4-C0DEA7EA9F95}" type="parTrans" cxnId="{42442A63-EE1C-4C96-AA6A-CC040C04FE81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B826C0-1495-4ACE-BB10-E13E3A824380}" type="sibTrans" cxnId="{42442A63-EE1C-4C96-AA6A-CC040C04FE81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543012-8611-4B86-A669-0F5CD6E216DB}">
      <dgm:prSet custT="1"/>
      <dgm:spPr/>
      <dgm:t>
        <a:bodyPr/>
        <a:lstStyle/>
        <a:p>
          <a:r>
            <a:rPr lang="en-GB" sz="2300" dirty="0">
              <a:latin typeface="Arial" panose="020B0604020202020204" pitchFamily="34" charset="0"/>
              <a:cs typeface="Arial" panose="020B0604020202020204" pitchFamily="34" charset="0"/>
            </a:rPr>
            <a:t>Know your residents</a:t>
          </a:r>
        </a:p>
      </dgm:t>
    </dgm:pt>
    <dgm:pt modelId="{C644B7A0-D555-4756-9363-9E7DC55C8284}" type="parTrans" cxnId="{FEE7980E-2CB3-4748-831E-F6A1ACB30CC3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33DC22-A648-4ECB-8061-DCCAC3C85BA0}" type="sibTrans" cxnId="{FEE7980E-2CB3-4748-831E-F6A1ACB30CC3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AC0872-1FF4-4323-A3BD-2B9750D0EE9E}">
      <dgm:prSet custT="1"/>
      <dgm:spPr/>
      <dgm:t>
        <a:bodyPr/>
        <a:lstStyle/>
        <a:p>
          <a:r>
            <a:rPr lang="en-GB" sz="2300" dirty="0">
              <a:latin typeface="Arial" panose="020B0604020202020204" pitchFamily="34" charset="0"/>
              <a:cs typeface="Arial" panose="020B0604020202020204" pitchFamily="34" charset="0"/>
            </a:rPr>
            <a:t>Check net zero plans</a:t>
          </a:r>
        </a:p>
      </dgm:t>
    </dgm:pt>
    <dgm:pt modelId="{5BE7611A-9729-48EA-95DD-E91AEBA043BF}" type="parTrans" cxnId="{B2EDAAB6-3DF0-487D-8AC1-5CA06067656D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B878B2-92EF-4CC2-8CED-E07886E713E1}" type="sibTrans" cxnId="{B2EDAAB6-3DF0-487D-8AC1-5CA06067656D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596A02-405B-4918-A405-D22B0652FB62}">
      <dgm:prSet custT="1"/>
      <dgm:spPr/>
      <dgm:t>
        <a:bodyPr/>
        <a:lstStyle/>
        <a:p>
          <a:r>
            <a:rPr lang="en-GB" sz="2300" dirty="0">
              <a:latin typeface="Arial" panose="020B0604020202020204" pitchFamily="34" charset="0"/>
              <a:cs typeface="Arial" panose="020B0604020202020204" pitchFamily="34" charset="0"/>
            </a:rPr>
            <a:t>Know your stock</a:t>
          </a:r>
        </a:p>
      </dgm:t>
    </dgm:pt>
    <dgm:pt modelId="{CE1C8628-772B-4C70-ADE1-07DAA79D3FB1}" type="parTrans" cxnId="{FDE8A265-BEA0-497F-8C3E-D276AFB00BF1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246E0-91EA-4094-8915-DC7BB2024C43}" type="sibTrans" cxnId="{FDE8A265-BEA0-497F-8C3E-D276AFB00BF1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4B941F-D19C-4679-A390-B68B8AAA53A9}">
      <dgm:prSet custT="1"/>
      <dgm:spPr/>
      <dgm:t>
        <a:bodyPr/>
        <a:lstStyle/>
        <a:p>
          <a:r>
            <a:rPr lang="en-GB" sz="2300" dirty="0">
              <a:latin typeface="Arial" panose="020B0604020202020204" pitchFamily="34" charset="0"/>
              <a:cs typeface="Arial" panose="020B0604020202020204" pitchFamily="34" charset="0"/>
            </a:rPr>
            <a:t>Damp and mould strategy</a:t>
          </a:r>
        </a:p>
      </dgm:t>
    </dgm:pt>
    <dgm:pt modelId="{B9E3E2F8-DCBA-4E36-9154-C1DF4369C169}" type="parTrans" cxnId="{72403A28-B251-4BAD-B03F-69615A536547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59283C-E3BD-422A-97E2-C64929D17F16}" type="sibTrans" cxnId="{72403A28-B251-4BAD-B03F-69615A536547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24D77F-AD37-45FB-8199-AF1B4AB2FA5D}">
      <dgm:prSet custT="1"/>
      <dgm:spPr/>
      <dgm:t>
        <a:bodyPr/>
        <a:lstStyle/>
        <a:p>
          <a:r>
            <a:rPr lang="en-US" sz="2300" b="1" dirty="0">
              <a:latin typeface="Arial" panose="020B0604020202020204" pitchFamily="34" charset="0"/>
              <a:cs typeface="Arial" panose="020B0604020202020204" pitchFamily="34" charset="0"/>
            </a:rPr>
            <a:t>Zero tolerance culture</a:t>
          </a:r>
          <a:endParaRPr lang="en-GB" sz="2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604C80-6A01-4488-9BF8-680347502715}" type="parTrans" cxnId="{89116818-9003-469A-B126-7EA33C0FD4F6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3455E1-6FC3-4C2D-91CE-9066414308E1}" type="sibTrans" cxnId="{89116818-9003-469A-B126-7EA33C0FD4F6}">
      <dgm:prSet/>
      <dgm:spPr/>
      <dgm:t>
        <a:bodyPr/>
        <a:lstStyle/>
        <a:p>
          <a:endParaRPr lang="en-GB" sz="2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149AD3-EB67-4A06-B72E-4471C5B4CBBD}" type="pres">
      <dgm:prSet presAssocID="{3BD9A1D6-F2EB-4B4F-8AA6-012048EA6F2A}" presName="theList" presStyleCnt="0">
        <dgm:presLayoutVars>
          <dgm:dir/>
          <dgm:animLvl val="lvl"/>
          <dgm:resizeHandles val="exact"/>
        </dgm:presLayoutVars>
      </dgm:prSet>
      <dgm:spPr/>
    </dgm:pt>
    <dgm:pt modelId="{4C49DEA4-432C-4C61-BB84-C63DC870572A}" type="pres">
      <dgm:prSet presAssocID="{E68320B2-D42F-4466-A400-04322CB14D1B}" presName="compNode" presStyleCnt="0"/>
      <dgm:spPr/>
    </dgm:pt>
    <dgm:pt modelId="{A5B4A9A7-79F9-4000-B3F0-15BF60FFA35D}" type="pres">
      <dgm:prSet presAssocID="{E68320B2-D42F-4466-A400-04322CB14D1B}" presName="aNode" presStyleLbl="bgShp" presStyleIdx="0" presStyleCnt="4"/>
      <dgm:spPr/>
    </dgm:pt>
    <dgm:pt modelId="{15ACEADA-CF7D-4869-84CF-FD86B9179825}" type="pres">
      <dgm:prSet presAssocID="{E68320B2-D42F-4466-A400-04322CB14D1B}" presName="textNode" presStyleLbl="bgShp" presStyleIdx="0" presStyleCnt="4"/>
      <dgm:spPr/>
    </dgm:pt>
    <dgm:pt modelId="{7F61F6FF-DE2A-403D-A6F2-D412C2B8FA4F}" type="pres">
      <dgm:prSet presAssocID="{E68320B2-D42F-4466-A400-04322CB14D1B}" presName="compChildNode" presStyleCnt="0"/>
      <dgm:spPr/>
    </dgm:pt>
    <dgm:pt modelId="{1535E4D8-D334-48CA-AB2B-105B2DB448A0}" type="pres">
      <dgm:prSet presAssocID="{E68320B2-D42F-4466-A400-04322CB14D1B}" presName="theInnerList" presStyleCnt="0"/>
      <dgm:spPr/>
    </dgm:pt>
    <dgm:pt modelId="{F242C70A-6464-45D7-B417-F92D51553017}" type="pres">
      <dgm:prSet presAssocID="{7CE863A6-7057-484D-BA75-3192CFB259F2}" presName="childNode" presStyleLbl="node1" presStyleIdx="0" presStyleCnt="10">
        <dgm:presLayoutVars>
          <dgm:bulletEnabled val="1"/>
        </dgm:presLayoutVars>
      </dgm:prSet>
      <dgm:spPr/>
    </dgm:pt>
    <dgm:pt modelId="{E11F4AB3-4308-4574-823C-C9C2A0F10C80}" type="pres">
      <dgm:prSet presAssocID="{7CE863A6-7057-484D-BA75-3192CFB259F2}" presName="aSpace2" presStyleCnt="0"/>
      <dgm:spPr/>
    </dgm:pt>
    <dgm:pt modelId="{A9C3BEB4-65FE-4B29-BDB3-457808661637}" type="pres">
      <dgm:prSet presAssocID="{4B1E3FA1-C13A-441A-8459-A4CFDF85ADC1}" presName="childNode" presStyleLbl="node1" presStyleIdx="1" presStyleCnt="10">
        <dgm:presLayoutVars>
          <dgm:bulletEnabled val="1"/>
        </dgm:presLayoutVars>
      </dgm:prSet>
      <dgm:spPr/>
    </dgm:pt>
    <dgm:pt modelId="{8ADEBF9D-F3B8-499C-9B4E-5A231C9EA418}" type="pres">
      <dgm:prSet presAssocID="{E68320B2-D42F-4466-A400-04322CB14D1B}" presName="aSpace" presStyleCnt="0"/>
      <dgm:spPr/>
    </dgm:pt>
    <dgm:pt modelId="{A0DC63CC-E5FD-49D9-BB19-E304FCE0A90E}" type="pres">
      <dgm:prSet presAssocID="{C3A54DE3-DC2B-4741-B069-4BC1B1DAC5B6}" presName="compNode" presStyleCnt="0"/>
      <dgm:spPr/>
    </dgm:pt>
    <dgm:pt modelId="{408D7E1C-5313-4761-9B36-87B7C723B40B}" type="pres">
      <dgm:prSet presAssocID="{C3A54DE3-DC2B-4741-B069-4BC1B1DAC5B6}" presName="aNode" presStyleLbl="bgShp" presStyleIdx="1" presStyleCnt="4"/>
      <dgm:spPr/>
    </dgm:pt>
    <dgm:pt modelId="{9FA148E0-BCCC-45C1-8A52-835A8DDCCFEB}" type="pres">
      <dgm:prSet presAssocID="{C3A54DE3-DC2B-4741-B069-4BC1B1DAC5B6}" presName="textNode" presStyleLbl="bgShp" presStyleIdx="1" presStyleCnt="4"/>
      <dgm:spPr/>
    </dgm:pt>
    <dgm:pt modelId="{0512EA26-8DA2-4620-AEBF-9CED33F5BEFE}" type="pres">
      <dgm:prSet presAssocID="{C3A54DE3-DC2B-4741-B069-4BC1B1DAC5B6}" presName="compChildNode" presStyleCnt="0"/>
      <dgm:spPr/>
    </dgm:pt>
    <dgm:pt modelId="{48261A44-BF73-416D-8392-9530911C444C}" type="pres">
      <dgm:prSet presAssocID="{C3A54DE3-DC2B-4741-B069-4BC1B1DAC5B6}" presName="theInnerList" presStyleCnt="0"/>
      <dgm:spPr/>
    </dgm:pt>
    <dgm:pt modelId="{8EF01A46-169B-4442-835B-AE241589A7AC}" type="pres">
      <dgm:prSet presAssocID="{F791F669-B8E8-46B6-8997-4831682CC015}" presName="childNode" presStyleLbl="node1" presStyleIdx="2" presStyleCnt="10">
        <dgm:presLayoutVars>
          <dgm:bulletEnabled val="1"/>
        </dgm:presLayoutVars>
      </dgm:prSet>
      <dgm:spPr/>
    </dgm:pt>
    <dgm:pt modelId="{78B59FBB-3934-4B3D-A892-E4AAEBF18E86}" type="pres">
      <dgm:prSet presAssocID="{F791F669-B8E8-46B6-8997-4831682CC015}" presName="aSpace2" presStyleCnt="0"/>
      <dgm:spPr/>
    </dgm:pt>
    <dgm:pt modelId="{2206C4F8-A34C-4225-B65E-3B998604B76E}" type="pres">
      <dgm:prSet presAssocID="{3BE8787A-5788-4106-95AD-811E708E1FDC}" presName="childNode" presStyleLbl="node1" presStyleIdx="3" presStyleCnt="10">
        <dgm:presLayoutVars>
          <dgm:bulletEnabled val="1"/>
        </dgm:presLayoutVars>
      </dgm:prSet>
      <dgm:spPr/>
    </dgm:pt>
    <dgm:pt modelId="{0B7D88C2-1F91-49B3-A64F-A06F4C3F6784}" type="pres">
      <dgm:prSet presAssocID="{3BE8787A-5788-4106-95AD-811E708E1FDC}" presName="aSpace2" presStyleCnt="0"/>
      <dgm:spPr/>
    </dgm:pt>
    <dgm:pt modelId="{2D77EFF6-1E49-48AB-9EA8-EE53DC3E7EC9}" type="pres">
      <dgm:prSet presAssocID="{97543012-8611-4B86-A669-0F5CD6E216DB}" presName="childNode" presStyleLbl="node1" presStyleIdx="4" presStyleCnt="10">
        <dgm:presLayoutVars>
          <dgm:bulletEnabled val="1"/>
        </dgm:presLayoutVars>
      </dgm:prSet>
      <dgm:spPr/>
    </dgm:pt>
    <dgm:pt modelId="{EC71D85F-9562-4970-82D0-9EEDCFBACC85}" type="pres">
      <dgm:prSet presAssocID="{C3A54DE3-DC2B-4741-B069-4BC1B1DAC5B6}" presName="aSpace" presStyleCnt="0"/>
      <dgm:spPr/>
    </dgm:pt>
    <dgm:pt modelId="{D20557F2-D78C-4D08-B56A-9087FF8F8918}" type="pres">
      <dgm:prSet presAssocID="{42BD4E0B-8183-4CC8-896F-2C50F4C40C07}" presName="compNode" presStyleCnt="0"/>
      <dgm:spPr/>
    </dgm:pt>
    <dgm:pt modelId="{69B29934-1B80-48E2-9CCC-CBB6A8B99D49}" type="pres">
      <dgm:prSet presAssocID="{42BD4E0B-8183-4CC8-896F-2C50F4C40C07}" presName="aNode" presStyleLbl="bgShp" presStyleIdx="2" presStyleCnt="4"/>
      <dgm:spPr/>
    </dgm:pt>
    <dgm:pt modelId="{AD7F15C4-E7C2-48E8-8EC7-4466E6E2E53A}" type="pres">
      <dgm:prSet presAssocID="{42BD4E0B-8183-4CC8-896F-2C50F4C40C07}" presName="textNode" presStyleLbl="bgShp" presStyleIdx="2" presStyleCnt="4"/>
      <dgm:spPr/>
    </dgm:pt>
    <dgm:pt modelId="{BF3BD9CA-62F4-4941-A9E8-3D20FA03B905}" type="pres">
      <dgm:prSet presAssocID="{42BD4E0B-8183-4CC8-896F-2C50F4C40C07}" presName="compChildNode" presStyleCnt="0"/>
      <dgm:spPr/>
    </dgm:pt>
    <dgm:pt modelId="{689729C5-7FFD-4AF8-B963-A98E7DC3E780}" type="pres">
      <dgm:prSet presAssocID="{42BD4E0B-8183-4CC8-896F-2C50F4C40C07}" presName="theInnerList" presStyleCnt="0"/>
      <dgm:spPr/>
    </dgm:pt>
    <dgm:pt modelId="{47FAB744-9311-4FB9-AF79-6B07FD7F3D8A}" type="pres">
      <dgm:prSet presAssocID="{77AC0872-1FF4-4323-A3BD-2B9750D0EE9E}" presName="childNode" presStyleLbl="node1" presStyleIdx="5" presStyleCnt="10">
        <dgm:presLayoutVars>
          <dgm:bulletEnabled val="1"/>
        </dgm:presLayoutVars>
      </dgm:prSet>
      <dgm:spPr/>
    </dgm:pt>
    <dgm:pt modelId="{16C19BFE-FF7E-4C9E-8783-6E46FA1BE176}" type="pres">
      <dgm:prSet presAssocID="{77AC0872-1FF4-4323-A3BD-2B9750D0EE9E}" presName="aSpace2" presStyleCnt="0"/>
      <dgm:spPr/>
    </dgm:pt>
    <dgm:pt modelId="{A90BA547-1AC8-4458-B0BE-0D5913EEE668}" type="pres">
      <dgm:prSet presAssocID="{2E596A02-405B-4918-A405-D22B0652FB62}" presName="childNode" presStyleLbl="node1" presStyleIdx="6" presStyleCnt="10">
        <dgm:presLayoutVars>
          <dgm:bulletEnabled val="1"/>
        </dgm:presLayoutVars>
      </dgm:prSet>
      <dgm:spPr/>
    </dgm:pt>
    <dgm:pt modelId="{1FCFAB3A-C3C9-4E51-8E81-070481AC2E56}" type="pres">
      <dgm:prSet presAssocID="{42BD4E0B-8183-4CC8-896F-2C50F4C40C07}" presName="aSpace" presStyleCnt="0"/>
      <dgm:spPr/>
    </dgm:pt>
    <dgm:pt modelId="{253CC658-E0C8-4A02-89F3-0E9E596835BE}" type="pres">
      <dgm:prSet presAssocID="{C424D77F-AD37-45FB-8199-AF1B4AB2FA5D}" presName="compNode" presStyleCnt="0"/>
      <dgm:spPr/>
    </dgm:pt>
    <dgm:pt modelId="{6D17FB99-B1BB-4FA5-8A48-61419561153B}" type="pres">
      <dgm:prSet presAssocID="{C424D77F-AD37-45FB-8199-AF1B4AB2FA5D}" presName="aNode" presStyleLbl="bgShp" presStyleIdx="3" presStyleCnt="4"/>
      <dgm:spPr/>
    </dgm:pt>
    <dgm:pt modelId="{A9411312-64AB-4FF3-87FD-04800A373963}" type="pres">
      <dgm:prSet presAssocID="{C424D77F-AD37-45FB-8199-AF1B4AB2FA5D}" presName="textNode" presStyleLbl="bgShp" presStyleIdx="3" presStyleCnt="4"/>
      <dgm:spPr/>
    </dgm:pt>
    <dgm:pt modelId="{F02DF099-ED0A-4F43-AE59-76B3B2002DCE}" type="pres">
      <dgm:prSet presAssocID="{C424D77F-AD37-45FB-8199-AF1B4AB2FA5D}" presName="compChildNode" presStyleCnt="0"/>
      <dgm:spPr/>
    </dgm:pt>
    <dgm:pt modelId="{F9AA3D2E-D011-4CBB-A7F1-CB10063B34F9}" type="pres">
      <dgm:prSet presAssocID="{C424D77F-AD37-45FB-8199-AF1B4AB2FA5D}" presName="theInnerList" presStyleCnt="0"/>
      <dgm:spPr/>
    </dgm:pt>
    <dgm:pt modelId="{260FB0DC-6EA9-4859-993C-ACB9C2501BC2}" type="pres">
      <dgm:prSet presAssocID="{B24B941F-D19C-4679-A390-B68B8AAA53A9}" presName="childNode" presStyleLbl="node1" presStyleIdx="7" presStyleCnt="10">
        <dgm:presLayoutVars>
          <dgm:bulletEnabled val="1"/>
        </dgm:presLayoutVars>
      </dgm:prSet>
      <dgm:spPr/>
    </dgm:pt>
    <dgm:pt modelId="{B5C69606-99AB-485D-81A1-DCE590E23919}" type="pres">
      <dgm:prSet presAssocID="{B24B941F-D19C-4679-A390-B68B8AAA53A9}" presName="aSpace2" presStyleCnt="0"/>
      <dgm:spPr/>
    </dgm:pt>
    <dgm:pt modelId="{63370C41-CEBA-420A-9CDF-E782CBDBB5EF}" type="pres">
      <dgm:prSet presAssocID="{33D6742C-55D4-41DA-8AC9-B15786153BCF}" presName="childNode" presStyleLbl="node1" presStyleIdx="8" presStyleCnt="10">
        <dgm:presLayoutVars>
          <dgm:bulletEnabled val="1"/>
        </dgm:presLayoutVars>
      </dgm:prSet>
      <dgm:spPr/>
    </dgm:pt>
    <dgm:pt modelId="{BC466C75-2481-493E-928B-85A58A667290}" type="pres">
      <dgm:prSet presAssocID="{33D6742C-55D4-41DA-8AC9-B15786153BCF}" presName="aSpace2" presStyleCnt="0"/>
      <dgm:spPr/>
    </dgm:pt>
    <dgm:pt modelId="{B150FFC8-EC5B-492D-B65F-8A4CEAFAE167}" type="pres">
      <dgm:prSet presAssocID="{5023D04D-6EDA-44F8-8777-4B38C3BED9AC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6F0FF500-B29D-4004-AB81-49F4F0F07CE0}" srcId="{3BD9A1D6-F2EB-4B4F-8AA6-012048EA6F2A}" destId="{42BD4E0B-8183-4CC8-896F-2C50F4C40C07}" srcOrd="2" destOrd="0" parTransId="{09E526EC-8AF5-46FA-8801-C807E455EE27}" sibTransId="{533CB961-3B01-463C-B95A-24ED376BFA01}"/>
    <dgm:cxn modelId="{58A1BB01-2D5B-4B1E-9C59-02FD9817938D}" srcId="{C424D77F-AD37-45FB-8199-AF1B4AB2FA5D}" destId="{5023D04D-6EDA-44F8-8777-4B38C3BED9AC}" srcOrd="2" destOrd="0" parTransId="{5A1ED454-C7EF-43E0-913F-C6B39D78C281}" sibTransId="{CE9964AB-EAE6-4683-BFD5-662C1802ADCA}"/>
    <dgm:cxn modelId="{12E76102-C01C-4C88-819B-A283FC55123A}" type="presOf" srcId="{3BD9A1D6-F2EB-4B4F-8AA6-012048EA6F2A}" destId="{80149AD3-EB67-4A06-B72E-4471C5B4CBBD}" srcOrd="0" destOrd="0" presId="urn:microsoft.com/office/officeart/2005/8/layout/lProcess2"/>
    <dgm:cxn modelId="{1A3D6E02-C56D-4C4B-A1EA-20A5DE325DC7}" type="presOf" srcId="{F791F669-B8E8-46B6-8997-4831682CC015}" destId="{8EF01A46-169B-4442-835B-AE241589A7AC}" srcOrd="0" destOrd="0" presId="urn:microsoft.com/office/officeart/2005/8/layout/lProcess2"/>
    <dgm:cxn modelId="{96A62506-5B4C-4714-B3F0-ADF25D376FCE}" type="presOf" srcId="{E68320B2-D42F-4466-A400-04322CB14D1B}" destId="{15ACEADA-CF7D-4869-84CF-FD86B9179825}" srcOrd="1" destOrd="0" presId="urn:microsoft.com/office/officeart/2005/8/layout/lProcess2"/>
    <dgm:cxn modelId="{CB6C7106-181B-48C6-A4D2-CEEE9E6439DC}" type="presOf" srcId="{33D6742C-55D4-41DA-8AC9-B15786153BCF}" destId="{63370C41-CEBA-420A-9CDF-E782CBDBB5EF}" srcOrd="0" destOrd="0" presId="urn:microsoft.com/office/officeart/2005/8/layout/lProcess2"/>
    <dgm:cxn modelId="{9684320C-2A4E-44C1-A1DF-2FDD549F5355}" type="presOf" srcId="{C3A54DE3-DC2B-4741-B069-4BC1B1DAC5B6}" destId="{408D7E1C-5313-4761-9B36-87B7C723B40B}" srcOrd="0" destOrd="0" presId="urn:microsoft.com/office/officeart/2005/8/layout/lProcess2"/>
    <dgm:cxn modelId="{FEE7980E-2CB3-4748-831E-F6A1ACB30CC3}" srcId="{C3A54DE3-DC2B-4741-B069-4BC1B1DAC5B6}" destId="{97543012-8611-4B86-A669-0F5CD6E216DB}" srcOrd="2" destOrd="0" parTransId="{C644B7A0-D555-4756-9363-9E7DC55C8284}" sibTransId="{9133DC22-A648-4ECB-8061-DCCAC3C85BA0}"/>
    <dgm:cxn modelId="{EF475012-D0AF-4241-AA2F-BB52C5D7AC09}" srcId="{E68320B2-D42F-4466-A400-04322CB14D1B}" destId="{7CE863A6-7057-484D-BA75-3192CFB259F2}" srcOrd="0" destOrd="0" parTransId="{CE5DDB25-5811-4EEE-AE07-0DAA096D15FC}" sibTransId="{5A7FDB63-7BC6-407C-921D-E9D6CC2DB9D3}"/>
    <dgm:cxn modelId="{BD5DEF16-72B6-4F3A-B680-991E38E919DC}" srcId="{3BD9A1D6-F2EB-4B4F-8AA6-012048EA6F2A}" destId="{C3A54DE3-DC2B-4741-B069-4BC1B1DAC5B6}" srcOrd="1" destOrd="0" parTransId="{EEF6F89C-1EF8-4D31-874C-4407DAEBFD42}" sibTransId="{9A23DAE6-673C-477A-BF91-6C11FF5A8C2C}"/>
    <dgm:cxn modelId="{89116818-9003-469A-B126-7EA33C0FD4F6}" srcId="{3BD9A1D6-F2EB-4B4F-8AA6-012048EA6F2A}" destId="{C424D77F-AD37-45FB-8199-AF1B4AB2FA5D}" srcOrd="3" destOrd="0" parTransId="{3A604C80-6A01-4488-9BF8-680347502715}" sibTransId="{973455E1-6FC3-4C2D-91CE-9066414308E1}"/>
    <dgm:cxn modelId="{FE582919-2F7B-4A24-8016-2C9A29B8299E}" type="presOf" srcId="{E68320B2-D42F-4466-A400-04322CB14D1B}" destId="{A5B4A9A7-79F9-4000-B3F0-15BF60FFA35D}" srcOrd="0" destOrd="0" presId="urn:microsoft.com/office/officeart/2005/8/layout/lProcess2"/>
    <dgm:cxn modelId="{A5BC621A-CDA5-43BB-BFFD-364DFDC6917D}" type="presOf" srcId="{C424D77F-AD37-45FB-8199-AF1B4AB2FA5D}" destId="{6D17FB99-B1BB-4FA5-8A48-61419561153B}" srcOrd="0" destOrd="0" presId="urn:microsoft.com/office/officeart/2005/8/layout/lProcess2"/>
    <dgm:cxn modelId="{72403A28-B251-4BAD-B03F-69615A536547}" srcId="{C424D77F-AD37-45FB-8199-AF1B4AB2FA5D}" destId="{B24B941F-D19C-4679-A390-B68B8AAA53A9}" srcOrd="0" destOrd="0" parTransId="{B9E3E2F8-DCBA-4E36-9154-C1DF4369C169}" sibTransId="{2659283C-E3BD-422A-97E2-C64929D17F16}"/>
    <dgm:cxn modelId="{6E91D029-49A3-45BB-8FAF-8562BCB8AE72}" srcId="{C3A54DE3-DC2B-4741-B069-4BC1B1DAC5B6}" destId="{3BE8787A-5788-4106-95AD-811E708E1FDC}" srcOrd="1" destOrd="0" parTransId="{EBC6F143-FA6C-4673-A3B1-FCE0F6DB7863}" sibTransId="{D0C9FF0B-E9E1-40D7-95B8-231FB3BEBD46}"/>
    <dgm:cxn modelId="{9DB6DE2D-C9F4-4E40-8B01-5097952D37EC}" type="presOf" srcId="{4B1E3FA1-C13A-441A-8459-A4CFDF85ADC1}" destId="{A9C3BEB4-65FE-4B29-BDB3-457808661637}" srcOrd="0" destOrd="0" presId="urn:microsoft.com/office/officeart/2005/8/layout/lProcess2"/>
    <dgm:cxn modelId="{863F5636-F609-47AD-8CB9-64693EFCAE86}" type="presOf" srcId="{3BE8787A-5788-4106-95AD-811E708E1FDC}" destId="{2206C4F8-A34C-4225-B65E-3B998604B76E}" srcOrd="0" destOrd="0" presId="urn:microsoft.com/office/officeart/2005/8/layout/lProcess2"/>
    <dgm:cxn modelId="{BBC1A53E-EFC9-4FDC-B5C7-1F9176A770A2}" type="presOf" srcId="{5023D04D-6EDA-44F8-8777-4B38C3BED9AC}" destId="{B150FFC8-EC5B-492D-B65F-8A4CEAFAE167}" srcOrd="0" destOrd="0" presId="urn:microsoft.com/office/officeart/2005/8/layout/lProcess2"/>
    <dgm:cxn modelId="{7D87333F-6183-4536-8CDA-1AC81E56DF95}" type="presOf" srcId="{B24B941F-D19C-4679-A390-B68B8AAA53A9}" destId="{260FB0DC-6EA9-4859-993C-ACB9C2501BC2}" srcOrd="0" destOrd="0" presId="urn:microsoft.com/office/officeart/2005/8/layout/lProcess2"/>
    <dgm:cxn modelId="{D707125F-6838-40AA-9C06-FAF9544AF9EC}" type="presOf" srcId="{97543012-8611-4B86-A669-0F5CD6E216DB}" destId="{2D77EFF6-1E49-48AB-9EA8-EE53DC3E7EC9}" srcOrd="0" destOrd="0" presId="urn:microsoft.com/office/officeart/2005/8/layout/lProcess2"/>
    <dgm:cxn modelId="{42442A63-EE1C-4C96-AA6A-CC040C04FE81}" srcId="{C3A54DE3-DC2B-4741-B069-4BC1B1DAC5B6}" destId="{F791F669-B8E8-46B6-8997-4831682CC015}" srcOrd="0" destOrd="0" parTransId="{3DA0D189-FA66-478F-9CE4-C0DEA7EA9F95}" sibTransId="{29B826C0-1495-4ACE-BB10-E13E3A824380}"/>
    <dgm:cxn modelId="{FDE8A265-BEA0-497F-8C3E-D276AFB00BF1}" srcId="{42BD4E0B-8183-4CC8-896F-2C50F4C40C07}" destId="{2E596A02-405B-4918-A405-D22B0652FB62}" srcOrd="1" destOrd="0" parTransId="{CE1C8628-772B-4C70-ADE1-07DAA79D3FB1}" sibTransId="{C12246E0-91EA-4094-8915-DC7BB2024C43}"/>
    <dgm:cxn modelId="{52AA0A49-C056-483B-9433-49DD263D6327}" type="presOf" srcId="{2E596A02-405B-4918-A405-D22B0652FB62}" destId="{A90BA547-1AC8-4458-B0BE-0D5913EEE668}" srcOrd="0" destOrd="0" presId="urn:microsoft.com/office/officeart/2005/8/layout/lProcess2"/>
    <dgm:cxn modelId="{C0335459-4C25-4CDE-9D66-EEC549B90635}" type="presOf" srcId="{7CE863A6-7057-484D-BA75-3192CFB259F2}" destId="{F242C70A-6464-45D7-B417-F92D51553017}" srcOrd="0" destOrd="0" presId="urn:microsoft.com/office/officeart/2005/8/layout/lProcess2"/>
    <dgm:cxn modelId="{563AFA82-9F96-4A2C-9BCB-18E5625782BB}" type="presOf" srcId="{42BD4E0B-8183-4CC8-896F-2C50F4C40C07}" destId="{69B29934-1B80-48E2-9CCC-CBB6A8B99D49}" srcOrd="0" destOrd="0" presId="urn:microsoft.com/office/officeart/2005/8/layout/lProcess2"/>
    <dgm:cxn modelId="{EC527386-8174-4025-8658-E14CAA56D036}" type="presOf" srcId="{77AC0872-1FF4-4323-A3BD-2B9750D0EE9E}" destId="{47FAB744-9311-4FB9-AF79-6B07FD7F3D8A}" srcOrd="0" destOrd="0" presId="urn:microsoft.com/office/officeart/2005/8/layout/lProcess2"/>
    <dgm:cxn modelId="{CA80468F-9031-49C1-BB80-D3FAB922601F}" type="presOf" srcId="{C424D77F-AD37-45FB-8199-AF1B4AB2FA5D}" destId="{A9411312-64AB-4FF3-87FD-04800A373963}" srcOrd="1" destOrd="0" presId="urn:microsoft.com/office/officeart/2005/8/layout/lProcess2"/>
    <dgm:cxn modelId="{3A483791-D5C8-406A-BC0D-165252698400}" srcId="{3BD9A1D6-F2EB-4B4F-8AA6-012048EA6F2A}" destId="{E68320B2-D42F-4466-A400-04322CB14D1B}" srcOrd="0" destOrd="0" parTransId="{3E64BE79-0E6F-4543-9C66-0A33B778D301}" sibTransId="{D1556D70-D9EA-4A9C-BE9A-396465AB4452}"/>
    <dgm:cxn modelId="{84CF1DA1-C176-4544-A3D0-6884EB48187E}" type="presOf" srcId="{C3A54DE3-DC2B-4741-B069-4BC1B1DAC5B6}" destId="{9FA148E0-BCCC-45C1-8A52-835A8DDCCFEB}" srcOrd="1" destOrd="0" presId="urn:microsoft.com/office/officeart/2005/8/layout/lProcess2"/>
    <dgm:cxn modelId="{B2EDAAB6-3DF0-487D-8AC1-5CA06067656D}" srcId="{42BD4E0B-8183-4CC8-896F-2C50F4C40C07}" destId="{77AC0872-1FF4-4323-A3BD-2B9750D0EE9E}" srcOrd="0" destOrd="0" parTransId="{5BE7611A-9729-48EA-95DD-E91AEBA043BF}" sibTransId="{E3B878B2-92EF-4CC2-8CED-E07886E713E1}"/>
    <dgm:cxn modelId="{772AB2C3-C397-41D3-BC3C-9383788357F8}" type="presOf" srcId="{42BD4E0B-8183-4CC8-896F-2C50F4C40C07}" destId="{AD7F15C4-E7C2-48E8-8EC7-4466E6E2E53A}" srcOrd="1" destOrd="0" presId="urn:microsoft.com/office/officeart/2005/8/layout/lProcess2"/>
    <dgm:cxn modelId="{12CBBED0-CF2B-4676-8D8A-633F102EF414}" srcId="{E68320B2-D42F-4466-A400-04322CB14D1B}" destId="{4B1E3FA1-C13A-441A-8459-A4CFDF85ADC1}" srcOrd="1" destOrd="0" parTransId="{62577034-5D6C-480E-BFEE-163C93758A74}" sibTransId="{7E033121-56B9-493F-9A22-48BD8FF9F833}"/>
    <dgm:cxn modelId="{9D7DADE3-7A85-4E46-AD2D-AB8474A61F90}" srcId="{C424D77F-AD37-45FB-8199-AF1B4AB2FA5D}" destId="{33D6742C-55D4-41DA-8AC9-B15786153BCF}" srcOrd="1" destOrd="0" parTransId="{520BBFA5-2485-4D1A-B2DF-DB02E68D85AA}" sibTransId="{8B241F1A-9B09-4AF2-8C79-4F8F73467511}"/>
    <dgm:cxn modelId="{02F792F0-4D95-4F4A-8B6D-BB7489D0BBD2}" type="presParOf" srcId="{80149AD3-EB67-4A06-B72E-4471C5B4CBBD}" destId="{4C49DEA4-432C-4C61-BB84-C63DC870572A}" srcOrd="0" destOrd="0" presId="urn:microsoft.com/office/officeart/2005/8/layout/lProcess2"/>
    <dgm:cxn modelId="{47631CC3-AE5A-4545-B712-D46D9FDC6FCA}" type="presParOf" srcId="{4C49DEA4-432C-4C61-BB84-C63DC870572A}" destId="{A5B4A9A7-79F9-4000-B3F0-15BF60FFA35D}" srcOrd="0" destOrd="0" presId="urn:microsoft.com/office/officeart/2005/8/layout/lProcess2"/>
    <dgm:cxn modelId="{2BAEFD08-120F-4B0B-97C6-9E5DD578343A}" type="presParOf" srcId="{4C49DEA4-432C-4C61-BB84-C63DC870572A}" destId="{15ACEADA-CF7D-4869-84CF-FD86B9179825}" srcOrd="1" destOrd="0" presId="urn:microsoft.com/office/officeart/2005/8/layout/lProcess2"/>
    <dgm:cxn modelId="{CFB44ACD-C6D8-4C75-B5D9-902447AF9812}" type="presParOf" srcId="{4C49DEA4-432C-4C61-BB84-C63DC870572A}" destId="{7F61F6FF-DE2A-403D-A6F2-D412C2B8FA4F}" srcOrd="2" destOrd="0" presId="urn:microsoft.com/office/officeart/2005/8/layout/lProcess2"/>
    <dgm:cxn modelId="{C414901A-40FB-4387-96C6-68C371F86394}" type="presParOf" srcId="{7F61F6FF-DE2A-403D-A6F2-D412C2B8FA4F}" destId="{1535E4D8-D334-48CA-AB2B-105B2DB448A0}" srcOrd="0" destOrd="0" presId="urn:microsoft.com/office/officeart/2005/8/layout/lProcess2"/>
    <dgm:cxn modelId="{086795BA-B2FD-45AF-B7A9-0231A35F8742}" type="presParOf" srcId="{1535E4D8-D334-48CA-AB2B-105B2DB448A0}" destId="{F242C70A-6464-45D7-B417-F92D51553017}" srcOrd="0" destOrd="0" presId="urn:microsoft.com/office/officeart/2005/8/layout/lProcess2"/>
    <dgm:cxn modelId="{2CF92373-3B14-4826-8A3E-70C8F3ECE64A}" type="presParOf" srcId="{1535E4D8-D334-48CA-AB2B-105B2DB448A0}" destId="{E11F4AB3-4308-4574-823C-C9C2A0F10C80}" srcOrd="1" destOrd="0" presId="urn:microsoft.com/office/officeart/2005/8/layout/lProcess2"/>
    <dgm:cxn modelId="{BD49F824-4812-439E-A9C4-4B504B61D1E4}" type="presParOf" srcId="{1535E4D8-D334-48CA-AB2B-105B2DB448A0}" destId="{A9C3BEB4-65FE-4B29-BDB3-457808661637}" srcOrd="2" destOrd="0" presId="urn:microsoft.com/office/officeart/2005/8/layout/lProcess2"/>
    <dgm:cxn modelId="{C3A16882-14F7-46C9-BFC8-D95A22CB42DD}" type="presParOf" srcId="{80149AD3-EB67-4A06-B72E-4471C5B4CBBD}" destId="{8ADEBF9D-F3B8-499C-9B4E-5A231C9EA418}" srcOrd="1" destOrd="0" presId="urn:microsoft.com/office/officeart/2005/8/layout/lProcess2"/>
    <dgm:cxn modelId="{0FF40325-11A9-4179-9D3B-147C48CAEACF}" type="presParOf" srcId="{80149AD3-EB67-4A06-B72E-4471C5B4CBBD}" destId="{A0DC63CC-E5FD-49D9-BB19-E304FCE0A90E}" srcOrd="2" destOrd="0" presId="urn:microsoft.com/office/officeart/2005/8/layout/lProcess2"/>
    <dgm:cxn modelId="{C2B7D36C-E15D-42C5-86E9-AD0D1B509BEC}" type="presParOf" srcId="{A0DC63CC-E5FD-49D9-BB19-E304FCE0A90E}" destId="{408D7E1C-5313-4761-9B36-87B7C723B40B}" srcOrd="0" destOrd="0" presId="urn:microsoft.com/office/officeart/2005/8/layout/lProcess2"/>
    <dgm:cxn modelId="{B3BDB68E-DA78-49EB-9DE4-8E14F602B17D}" type="presParOf" srcId="{A0DC63CC-E5FD-49D9-BB19-E304FCE0A90E}" destId="{9FA148E0-BCCC-45C1-8A52-835A8DDCCFEB}" srcOrd="1" destOrd="0" presId="urn:microsoft.com/office/officeart/2005/8/layout/lProcess2"/>
    <dgm:cxn modelId="{F7AAAC9A-AA17-4BC1-89A7-F1DC8679E88C}" type="presParOf" srcId="{A0DC63CC-E5FD-49D9-BB19-E304FCE0A90E}" destId="{0512EA26-8DA2-4620-AEBF-9CED33F5BEFE}" srcOrd="2" destOrd="0" presId="urn:microsoft.com/office/officeart/2005/8/layout/lProcess2"/>
    <dgm:cxn modelId="{758A55E1-9101-4F3E-B0FD-00D542B147F5}" type="presParOf" srcId="{0512EA26-8DA2-4620-AEBF-9CED33F5BEFE}" destId="{48261A44-BF73-416D-8392-9530911C444C}" srcOrd="0" destOrd="0" presId="urn:microsoft.com/office/officeart/2005/8/layout/lProcess2"/>
    <dgm:cxn modelId="{E20EC627-6A22-4517-92CD-6BE720D70A7E}" type="presParOf" srcId="{48261A44-BF73-416D-8392-9530911C444C}" destId="{8EF01A46-169B-4442-835B-AE241589A7AC}" srcOrd="0" destOrd="0" presId="urn:microsoft.com/office/officeart/2005/8/layout/lProcess2"/>
    <dgm:cxn modelId="{67CFBC63-E7C1-449A-944F-E87086A01E59}" type="presParOf" srcId="{48261A44-BF73-416D-8392-9530911C444C}" destId="{78B59FBB-3934-4B3D-A892-E4AAEBF18E86}" srcOrd="1" destOrd="0" presId="urn:microsoft.com/office/officeart/2005/8/layout/lProcess2"/>
    <dgm:cxn modelId="{28438E44-6A3A-42D1-8052-CEB1839CD6FF}" type="presParOf" srcId="{48261A44-BF73-416D-8392-9530911C444C}" destId="{2206C4F8-A34C-4225-B65E-3B998604B76E}" srcOrd="2" destOrd="0" presId="urn:microsoft.com/office/officeart/2005/8/layout/lProcess2"/>
    <dgm:cxn modelId="{BA98E9AC-864D-4734-86BC-E0430628CFF0}" type="presParOf" srcId="{48261A44-BF73-416D-8392-9530911C444C}" destId="{0B7D88C2-1F91-49B3-A64F-A06F4C3F6784}" srcOrd="3" destOrd="0" presId="urn:microsoft.com/office/officeart/2005/8/layout/lProcess2"/>
    <dgm:cxn modelId="{4648F6AA-820C-4DEA-942A-18D9CE4CC269}" type="presParOf" srcId="{48261A44-BF73-416D-8392-9530911C444C}" destId="{2D77EFF6-1E49-48AB-9EA8-EE53DC3E7EC9}" srcOrd="4" destOrd="0" presId="urn:microsoft.com/office/officeart/2005/8/layout/lProcess2"/>
    <dgm:cxn modelId="{4372DDF7-659A-4756-A63D-7D65E8078828}" type="presParOf" srcId="{80149AD3-EB67-4A06-B72E-4471C5B4CBBD}" destId="{EC71D85F-9562-4970-82D0-9EEDCFBACC85}" srcOrd="3" destOrd="0" presId="urn:microsoft.com/office/officeart/2005/8/layout/lProcess2"/>
    <dgm:cxn modelId="{20D5A89F-BDE8-46CC-9A7B-4A3B43FF01FA}" type="presParOf" srcId="{80149AD3-EB67-4A06-B72E-4471C5B4CBBD}" destId="{D20557F2-D78C-4D08-B56A-9087FF8F8918}" srcOrd="4" destOrd="0" presId="urn:microsoft.com/office/officeart/2005/8/layout/lProcess2"/>
    <dgm:cxn modelId="{02244542-6027-4826-8508-031148BC2A2F}" type="presParOf" srcId="{D20557F2-D78C-4D08-B56A-9087FF8F8918}" destId="{69B29934-1B80-48E2-9CCC-CBB6A8B99D49}" srcOrd="0" destOrd="0" presId="urn:microsoft.com/office/officeart/2005/8/layout/lProcess2"/>
    <dgm:cxn modelId="{B02F559A-0D2E-42BF-AD1B-2E5277C173F6}" type="presParOf" srcId="{D20557F2-D78C-4D08-B56A-9087FF8F8918}" destId="{AD7F15C4-E7C2-48E8-8EC7-4466E6E2E53A}" srcOrd="1" destOrd="0" presId="urn:microsoft.com/office/officeart/2005/8/layout/lProcess2"/>
    <dgm:cxn modelId="{A3E06BC7-F770-4BE4-A0D1-09B3A2C7A49F}" type="presParOf" srcId="{D20557F2-D78C-4D08-B56A-9087FF8F8918}" destId="{BF3BD9CA-62F4-4941-A9E8-3D20FA03B905}" srcOrd="2" destOrd="0" presId="urn:microsoft.com/office/officeart/2005/8/layout/lProcess2"/>
    <dgm:cxn modelId="{D125F751-9774-4C7D-BBDD-C6202000984B}" type="presParOf" srcId="{BF3BD9CA-62F4-4941-A9E8-3D20FA03B905}" destId="{689729C5-7FFD-4AF8-B963-A98E7DC3E780}" srcOrd="0" destOrd="0" presId="urn:microsoft.com/office/officeart/2005/8/layout/lProcess2"/>
    <dgm:cxn modelId="{E66F254F-8605-4953-BAEC-06E6CF08E482}" type="presParOf" srcId="{689729C5-7FFD-4AF8-B963-A98E7DC3E780}" destId="{47FAB744-9311-4FB9-AF79-6B07FD7F3D8A}" srcOrd="0" destOrd="0" presId="urn:microsoft.com/office/officeart/2005/8/layout/lProcess2"/>
    <dgm:cxn modelId="{ECD30EA1-9772-4F17-B2C0-15EB53AE13CF}" type="presParOf" srcId="{689729C5-7FFD-4AF8-B963-A98E7DC3E780}" destId="{16C19BFE-FF7E-4C9E-8783-6E46FA1BE176}" srcOrd="1" destOrd="0" presId="urn:microsoft.com/office/officeart/2005/8/layout/lProcess2"/>
    <dgm:cxn modelId="{9E0B0194-2666-4979-9115-F43A0E7C4F28}" type="presParOf" srcId="{689729C5-7FFD-4AF8-B963-A98E7DC3E780}" destId="{A90BA547-1AC8-4458-B0BE-0D5913EEE668}" srcOrd="2" destOrd="0" presId="urn:microsoft.com/office/officeart/2005/8/layout/lProcess2"/>
    <dgm:cxn modelId="{B62EF1C4-9DA5-46FB-98F6-A965E805C89E}" type="presParOf" srcId="{80149AD3-EB67-4A06-B72E-4471C5B4CBBD}" destId="{1FCFAB3A-C3C9-4E51-8E81-070481AC2E56}" srcOrd="5" destOrd="0" presId="urn:microsoft.com/office/officeart/2005/8/layout/lProcess2"/>
    <dgm:cxn modelId="{41DCE38C-89E2-4587-BCAD-6D7CDD843FC2}" type="presParOf" srcId="{80149AD3-EB67-4A06-B72E-4471C5B4CBBD}" destId="{253CC658-E0C8-4A02-89F3-0E9E596835BE}" srcOrd="6" destOrd="0" presId="urn:microsoft.com/office/officeart/2005/8/layout/lProcess2"/>
    <dgm:cxn modelId="{96B09E62-D613-4666-B3A3-50E48C182E96}" type="presParOf" srcId="{253CC658-E0C8-4A02-89F3-0E9E596835BE}" destId="{6D17FB99-B1BB-4FA5-8A48-61419561153B}" srcOrd="0" destOrd="0" presId="urn:microsoft.com/office/officeart/2005/8/layout/lProcess2"/>
    <dgm:cxn modelId="{FE843A9C-D504-4870-98D0-98F68FC1BCA3}" type="presParOf" srcId="{253CC658-E0C8-4A02-89F3-0E9E596835BE}" destId="{A9411312-64AB-4FF3-87FD-04800A373963}" srcOrd="1" destOrd="0" presId="urn:microsoft.com/office/officeart/2005/8/layout/lProcess2"/>
    <dgm:cxn modelId="{25BB1A55-ACBC-4B62-97CD-4AA84DF334A3}" type="presParOf" srcId="{253CC658-E0C8-4A02-89F3-0E9E596835BE}" destId="{F02DF099-ED0A-4F43-AE59-76B3B2002DCE}" srcOrd="2" destOrd="0" presId="urn:microsoft.com/office/officeart/2005/8/layout/lProcess2"/>
    <dgm:cxn modelId="{9B6E3F42-A442-463C-8A71-8B51E18DF3B7}" type="presParOf" srcId="{F02DF099-ED0A-4F43-AE59-76B3B2002DCE}" destId="{F9AA3D2E-D011-4CBB-A7F1-CB10063B34F9}" srcOrd="0" destOrd="0" presId="urn:microsoft.com/office/officeart/2005/8/layout/lProcess2"/>
    <dgm:cxn modelId="{47C20490-1028-486D-970A-3A06A5D2363F}" type="presParOf" srcId="{F9AA3D2E-D011-4CBB-A7F1-CB10063B34F9}" destId="{260FB0DC-6EA9-4859-993C-ACB9C2501BC2}" srcOrd="0" destOrd="0" presId="urn:microsoft.com/office/officeart/2005/8/layout/lProcess2"/>
    <dgm:cxn modelId="{97FFF44A-E5BB-49B6-BAB3-91F62F0A3C0E}" type="presParOf" srcId="{F9AA3D2E-D011-4CBB-A7F1-CB10063B34F9}" destId="{B5C69606-99AB-485D-81A1-DCE590E23919}" srcOrd="1" destOrd="0" presId="urn:microsoft.com/office/officeart/2005/8/layout/lProcess2"/>
    <dgm:cxn modelId="{F8F0D0C6-4C0A-4E39-B6AB-680D205F6F27}" type="presParOf" srcId="{F9AA3D2E-D011-4CBB-A7F1-CB10063B34F9}" destId="{63370C41-CEBA-420A-9CDF-E782CBDBB5EF}" srcOrd="2" destOrd="0" presId="urn:microsoft.com/office/officeart/2005/8/layout/lProcess2"/>
    <dgm:cxn modelId="{0D649E3C-34BF-49B6-AD2E-9AA1CDEFAD6B}" type="presParOf" srcId="{F9AA3D2E-D011-4CBB-A7F1-CB10063B34F9}" destId="{BC466C75-2481-493E-928B-85A58A667290}" srcOrd="3" destOrd="0" presId="urn:microsoft.com/office/officeart/2005/8/layout/lProcess2"/>
    <dgm:cxn modelId="{DA8007ED-879B-42AA-9DED-8F125E7A2A18}" type="presParOf" srcId="{F9AA3D2E-D011-4CBB-A7F1-CB10063B34F9}" destId="{B150FFC8-EC5B-492D-B65F-8A4CEAFAE167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4A9A7-79F9-4000-B3F0-15BF60FFA35D}">
      <dsp:nvSpPr>
        <dsp:cNvPr id="0" name=""/>
        <dsp:cNvSpPr/>
      </dsp:nvSpPr>
      <dsp:spPr>
        <a:xfrm>
          <a:off x="2149" y="0"/>
          <a:ext cx="2109136" cy="5105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Proactive</a:t>
          </a:r>
          <a:endParaRPr lang="en-GB" sz="2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49" y="0"/>
        <a:ext cx="2109136" cy="1531620"/>
      </dsp:txXfrm>
    </dsp:sp>
    <dsp:sp modelId="{F242C70A-6464-45D7-B417-F92D51553017}">
      <dsp:nvSpPr>
        <dsp:cNvPr id="0" name=""/>
        <dsp:cNvSpPr/>
      </dsp:nvSpPr>
      <dsp:spPr>
        <a:xfrm>
          <a:off x="213063" y="1533115"/>
          <a:ext cx="1687309" cy="1539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>
              <a:latin typeface="Arial" panose="020B0604020202020204" pitchFamily="34" charset="0"/>
              <a:cs typeface="Arial" panose="020B0604020202020204" pitchFamily="34" charset="0"/>
            </a:rPr>
            <a:t>Find your silence</a:t>
          </a:r>
          <a:endParaRPr lang="en-GB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8149" y="1578201"/>
        <a:ext cx="1597137" cy="1449175"/>
      </dsp:txXfrm>
    </dsp:sp>
    <dsp:sp modelId="{A9C3BEB4-65FE-4B29-BDB3-457808661637}">
      <dsp:nvSpPr>
        <dsp:cNvPr id="0" name=""/>
        <dsp:cNvSpPr/>
      </dsp:nvSpPr>
      <dsp:spPr>
        <a:xfrm>
          <a:off x="213063" y="3309286"/>
          <a:ext cx="1687309" cy="1539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rial" panose="020B0604020202020204" pitchFamily="34" charset="0"/>
              <a:cs typeface="Arial" panose="020B0604020202020204" pitchFamily="34" charset="0"/>
            </a:rPr>
            <a:t>Proactive communication strategy</a:t>
          </a:r>
        </a:p>
      </dsp:txBody>
      <dsp:txXfrm>
        <a:off x="258149" y="3354372"/>
        <a:ext cx="1597137" cy="1449175"/>
      </dsp:txXfrm>
    </dsp:sp>
    <dsp:sp modelId="{408D7E1C-5313-4761-9B36-87B7C723B40B}">
      <dsp:nvSpPr>
        <dsp:cNvPr id="0" name=""/>
        <dsp:cNvSpPr/>
      </dsp:nvSpPr>
      <dsp:spPr>
        <a:xfrm>
          <a:off x="2269471" y="0"/>
          <a:ext cx="2109136" cy="5105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>
              <a:latin typeface="Arial" panose="020B0604020202020204" pitchFamily="34" charset="0"/>
              <a:cs typeface="Arial" panose="020B0604020202020204" pitchFamily="34" charset="0"/>
            </a:rPr>
            <a:t>Take </a:t>
          </a:r>
          <a:r>
            <a:rPr lang="en-GB" sz="2200" b="1" kern="1200" dirty="0">
              <a:latin typeface="Arial" panose="020B0604020202020204" pitchFamily="34" charset="0"/>
              <a:cs typeface="Arial" panose="020B0604020202020204" pitchFamily="34" charset="0"/>
            </a:rPr>
            <a:t>responsibility</a:t>
          </a:r>
        </a:p>
      </dsp:txBody>
      <dsp:txXfrm>
        <a:off x="2269471" y="0"/>
        <a:ext cx="2109136" cy="1531620"/>
      </dsp:txXfrm>
    </dsp:sp>
    <dsp:sp modelId="{8EF01A46-169B-4442-835B-AE241589A7AC}">
      <dsp:nvSpPr>
        <dsp:cNvPr id="0" name=""/>
        <dsp:cNvSpPr/>
      </dsp:nvSpPr>
      <dsp:spPr>
        <a:xfrm>
          <a:off x="2480384" y="1532056"/>
          <a:ext cx="1687309" cy="1003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rial" panose="020B0604020202020204" pitchFamily="34" charset="0"/>
              <a:cs typeface="Arial" panose="020B0604020202020204" pitchFamily="34" charset="0"/>
            </a:rPr>
            <a:t>Treat people fairly</a:t>
          </a:r>
        </a:p>
      </dsp:txBody>
      <dsp:txXfrm>
        <a:off x="2509761" y="1561433"/>
        <a:ext cx="1628555" cy="944252"/>
      </dsp:txXfrm>
    </dsp:sp>
    <dsp:sp modelId="{2206C4F8-A34C-4225-B65E-3B998604B76E}">
      <dsp:nvSpPr>
        <dsp:cNvPr id="0" name=""/>
        <dsp:cNvSpPr/>
      </dsp:nvSpPr>
      <dsp:spPr>
        <a:xfrm>
          <a:off x="2480384" y="2689371"/>
          <a:ext cx="1687309" cy="1003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rial" panose="020B0604020202020204" pitchFamily="34" charset="0"/>
              <a:cs typeface="Arial" panose="020B0604020202020204" pitchFamily="34" charset="0"/>
            </a:rPr>
            <a:t>Record keeping</a:t>
          </a:r>
        </a:p>
      </dsp:txBody>
      <dsp:txXfrm>
        <a:off x="2509761" y="2718748"/>
        <a:ext cx="1628555" cy="944252"/>
      </dsp:txXfrm>
    </dsp:sp>
    <dsp:sp modelId="{2D77EFF6-1E49-48AB-9EA8-EE53DC3E7EC9}">
      <dsp:nvSpPr>
        <dsp:cNvPr id="0" name=""/>
        <dsp:cNvSpPr/>
      </dsp:nvSpPr>
      <dsp:spPr>
        <a:xfrm>
          <a:off x="2480384" y="3846687"/>
          <a:ext cx="1687309" cy="1003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rial" panose="020B0604020202020204" pitchFamily="34" charset="0"/>
              <a:cs typeface="Arial" panose="020B0604020202020204" pitchFamily="34" charset="0"/>
            </a:rPr>
            <a:t>Know your residents</a:t>
          </a:r>
        </a:p>
      </dsp:txBody>
      <dsp:txXfrm>
        <a:off x="2509761" y="3876064"/>
        <a:ext cx="1628555" cy="944252"/>
      </dsp:txXfrm>
    </dsp:sp>
    <dsp:sp modelId="{69B29934-1B80-48E2-9CCC-CBB6A8B99D49}">
      <dsp:nvSpPr>
        <dsp:cNvPr id="0" name=""/>
        <dsp:cNvSpPr/>
      </dsp:nvSpPr>
      <dsp:spPr>
        <a:xfrm>
          <a:off x="4536792" y="0"/>
          <a:ext cx="2109136" cy="5105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>
              <a:latin typeface="Arial" panose="020B0604020202020204" pitchFamily="34" charset="0"/>
              <a:cs typeface="Arial" panose="020B0604020202020204" pitchFamily="34" charset="0"/>
            </a:rPr>
            <a:t>Focus on the fabric</a:t>
          </a:r>
        </a:p>
      </dsp:txBody>
      <dsp:txXfrm>
        <a:off x="4536792" y="0"/>
        <a:ext cx="2109136" cy="1531620"/>
      </dsp:txXfrm>
    </dsp:sp>
    <dsp:sp modelId="{47FAB744-9311-4FB9-AF79-6B07FD7F3D8A}">
      <dsp:nvSpPr>
        <dsp:cNvPr id="0" name=""/>
        <dsp:cNvSpPr/>
      </dsp:nvSpPr>
      <dsp:spPr>
        <a:xfrm>
          <a:off x="4747706" y="1533115"/>
          <a:ext cx="1687309" cy="1539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rial" panose="020B0604020202020204" pitchFamily="34" charset="0"/>
              <a:cs typeface="Arial" panose="020B0604020202020204" pitchFamily="34" charset="0"/>
            </a:rPr>
            <a:t>Check net zero plans</a:t>
          </a:r>
        </a:p>
      </dsp:txBody>
      <dsp:txXfrm>
        <a:off x="4792792" y="1578201"/>
        <a:ext cx="1597137" cy="1449175"/>
      </dsp:txXfrm>
    </dsp:sp>
    <dsp:sp modelId="{A90BA547-1AC8-4458-B0BE-0D5913EEE668}">
      <dsp:nvSpPr>
        <dsp:cNvPr id="0" name=""/>
        <dsp:cNvSpPr/>
      </dsp:nvSpPr>
      <dsp:spPr>
        <a:xfrm>
          <a:off x="4747706" y="3309286"/>
          <a:ext cx="1687309" cy="1539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rial" panose="020B0604020202020204" pitchFamily="34" charset="0"/>
              <a:cs typeface="Arial" panose="020B0604020202020204" pitchFamily="34" charset="0"/>
            </a:rPr>
            <a:t>Know your stock</a:t>
          </a:r>
        </a:p>
      </dsp:txBody>
      <dsp:txXfrm>
        <a:off x="4792792" y="3354372"/>
        <a:ext cx="1597137" cy="1449175"/>
      </dsp:txXfrm>
    </dsp:sp>
    <dsp:sp modelId="{6D17FB99-B1BB-4FA5-8A48-61419561153B}">
      <dsp:nvSpPr>
        <dsp:cNvPr id="0" name=""/>
        <dsp:cNvSpPr/>
      </dsp:nvSpPr>
      <dsp:spPr>
        <a:xfrm>
          <a:off x="6804114" y="0"/>
          <a:ext cx="2109136" cy="5105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Zero tolerance culture</a:t>
          </a:r>
          <a:endParaRPr lang="en-GB" sz="2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04114" y="0"/>
        <a:ext cx="2109136" cy="1531620"/>
      </dsp:txXfrm>
    </dsp:sp>
    <dsp:sp modelId="{260FB0DC-6EA9-4859-993C-ACB9C2501BC2}">
      <dsp:nvSpPr>
        <dsp:cNvPr id="0" name=""/>
        <dsp:cNvSpPr/>
      </dsp:nvSpPr>
      <dsp:spPr>
        <a:xfrm>
          <a:off x="7015027" y="1532056"/>
          <a:ext cx="1687309" cy="1003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rial" panose="020B0604020202020204" pitchFamily="34" charset="0"/>
              <a:cs typeface="Arial" panose="020B0604020202020204" pitchFamily="34" charset="0"/>
            </a:rPr>
            <a:t>Damp and mould strategy</a:t>
          </a:r>
        </a:p>
      </dsp:txBody>
      <dsp:txXfrm>
        <a:off x="7044404" y="1561433"/>
        <a:ext cx="1628555" cy="944252"/>
      </dsp:txXfrm>
    </dsp:sp>
    <dsp:sp modelId="{63370C41-CEBA-420A-9CDF-E782CBDBB5EF}">
      <dsp:nvSpPr>
        <dsp:cNvPr id="0" name=""/>
        <dsp:cNvSpPr/>
      </dsp:nvSpPr>
      <dsp:spPr>
        <a:xfrm>
          <a:off x="7015027" y="2689371"/>
          <a:ext cx="1687309" cy="1003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rial" panose="020B0604020202020204" pitchFamily="34" charset="0"/>
              <a:cs typeface="Arial" panose="020B0604020202020204" pitchFamily="34" charset="0"/>
            </a:rPr>
            <a:t>Empower staff</a:t>
          </a:r>
        </a:p>
      </dsp:txBody>
      <dsp:txXfrm>
        <a:off x="7044404" y="2718748"/>
        <a:ext cx="1628555" cy="944252"/>
      </dsp:txXfrm>
    </dsp:sp>
    <dsp:sp modelId="{B150FFC8-EC5B-492D-B65F-8A4CEAFAE167}">
      <dsp:nvSpPr>
        <dsp:cNvPr id="0" name=""/>
        <dsp:cNvSpPr/>
      </dsp:nvSpPr>
      <dsp:spPr>
        <a:xfrm>
          <a:off x="7015027" y="3846687"/>
          <a:ext cx="1687309" cy="1003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rial" panose="020B0604020202020204" pitchFamily="34" charset="0"/>
              <a:cs typeface="Arial" panose="020B0604020202020204" pitchFamily="34" charset="0"/>
            </a:rPr>
            <a:t>Use the complaints process</a:t>
          </a:r>
        </a:p>
      </dsp:txBody>
      <dsp:txXfrm>
        <a:off x="7044404" y="3876064"/>
        <a:ext cx="1628555" cy="944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840E1-7432-4519-B274-ED02A8D69A1F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3C40A-595E-491E-93F4-7BED6FB4D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493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0665" cy="496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866" y="1"/>
            <a:ext cx="2890665" cy="496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D145C-AC5A-4126-94EA-8F173937F3BC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599" y="4715867"/>
            <a:ext cx="5335893" cy="44684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137"/>
            <a:ext cx="2890665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866" y="9430137"/>
            <a:ext cx="2890665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FE22D-9CFB-40BF-A6AC-2576BC8F3B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07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z="1200" dirty="0">
              <a:latin typeface="Calibri"/>
              <a:ea typeface="Times New Roman" panose="02020603050405020304" pitchFamily="18" charset="0"/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FE22D-9CFB-40BF-A6AC-2576BC8F3BA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73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6F82B-1843-4091-BCA4-4918AE42BE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1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FE22D-9CFB-40BF-A6AC-2576BC8F3BA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77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6F82B-1843-4091-BCA4-4918AE42BE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6F82B-1843-4091-BCA4-4918AE42BE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521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6F82B-1843-4091-BCA4-4918AE42BE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704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6F82B-1843-4091-BCA4-4918AE42BE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768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FE22D-9CFB-40BF-A6AC-2576BC8F3BA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437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FE22D-9CFB-40BF-A6AC-2576BC8F3BA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63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2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354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07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FC000"/>
              </a:buClr>
              <a:buSzPct val="68000"/>
              <a:buFont typeface="Arial" panose="020B0604020202020204" pitchFamily="34" charset="0"/>
              <a:buChar char="►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12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9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6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51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39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91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097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4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6F923-78F3-4608-8CF8-EF857CB7D01B}" type="datetimeFigureOut">
              <a:rPr lang="en-GB" smtClean="0"/>
              <a:pPr/>
              <a:t>19/01/2024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25CD0-3AFE-460A-A8A6-BB82C6A6A0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98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2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674E0E-2D08-10A5-70BD-BE2A603E1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7644"/>
            <a:ext cx="9144000" cy="50627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FB12BE-A279-49B6-9F4B-4284345AE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1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382511-2BEE-6A84-592D-6F48B617F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5668"/>
            <a:ext cx="9144000" cy="9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11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7A2C-F07D-A2B7-46BF-9E702061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443"/>
            <a:ext cx="3008313" cy="1162050"/>
          </a:xfrm>
        </p:spPr>
        <p:txBody>
          <a:bodyPr anchor="b">
            <a:noAutofit/>
          </a:bodyPr>
          <a:lstStyle/>
          <a:p>
            <a:r>
              <a:rPr lang="en-GB" sz="4000" dirty="0"/>
              <a:t>Difficult situations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FE5BC2-6E6F-397C-95AE-247F88A2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92" r="21123" b="1"/>
          <a:stretch/>
        </p:blipFill>
        <p:spPr>
          <a:xfrm>
            <a:off x="3575050" y="502443"/>
            <a:ext cx="5111750" cy="585311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419A7-19AB-E557-B3D6-35EF07A2C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088" y="1902859"/>
            <a:ext cx="3008313" cy="4691063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dirty="0"/>
              <a:t>Signpost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dirty="0"/>
              <a:t>Offer support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dirty="0"/>
              <a:t>Keep in touch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dirty="0"/>
              <a:t>Maintain records</a:t>
            </a:r>
          </a:p>
        </p:txBody>
      </p:sp>
    </p:spTree>
    <p:extLst>
      <p:ext uri="{BB962C8B-B14F-4D97-AF65-F5344CB8AC3E}">
        <p14:creationId xmlns:p14="http://schemas.microsoft.com/office/powerpoint/2010/main" val="3572751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722C-3189-CB46-07A7-A37BCA7A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Vulnerabilities Case Study</a:t>
            </a:r>
          </a:p>
        </p:txBody>
      </p:sp>
      <p:pic>
        <p:nvPicPr>
          <p:cNvPr id="4" name="Max case study">
            <a:hlinkClick r:id="" action="ppaction://media"/>
            <a:extLst>
              <a:ext uri="{FF2B5EF4-FFF2-40B4-BE49-F238E27FC236}">
                <a16:creationId xmlns:a16="http://schemas.microsoft.com/office/drawing/2014/main" id="{8FE6DB8A-D6D8-0A7A-B6C6-701CA1B785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42678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E80F3-569E-5DCA-8070-E65AF78E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Knowledge &amp; Information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ACD8F8-6721-7F1A-AD3C-DC37F2CC7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1" y="1511414"/>
            <a:ext cx="8935697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31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CB28A-C07D-AE28-0A16-418325AD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Extended Powers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08741-62D3-CE9D-4F29-72C5C2533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DCD98-7EA6-DE79-179A-761599616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9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17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CC8801-86C6-2133-A712-29644BDE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71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2A7A9D8-6C11-353B-9FE9-004385BEA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Centre for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6A7E0E-A02A-8BE3-2A9C-4AC298BBDA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470" y="1728132"/>
            <a:ext cx="4346330" cy="3987757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40E6989-F45B-F87B-8327-F35927141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0479" y="1736521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e-learning</a:t>
            </a:r>
          </a:p>
          <a:p>
            <a:r>
              <a:rPr lang="en-GB" dirty="0"/>
              <a:t>FAQs</a:t>
            </a:r>
          </a:p>
          <a:p>
            <a:r>
              <a:rPr lang="en-GB" dirty="0"/>
              <a:t>Drop-in sessions</a:t>
            </a:r>
          </a:p>
          <a:p>
            <a:r>
              <a:rPr lang="en-GB" dirty="0"/>
              <a:t>Guidance notes</a:t>
            </a:r>
          </a:p>
          <a:p>
            <a:r>
              <a:rPr lang="en-GB" dirty="0"/>
              <a:t>Requirements Documents</a:t>
            </a:r>
          </a:p>
          <a:p>
            <a:r>
              <a:rPr lang="en-GB" dirty="0"/>
              <a:t>Reports</a:t>
            </a:r>
          </a:p>
          <a:p>
            <a:r>
              <a:rPr lang="en-GB" dirty="0"/>
              <a:t>Case studies</a:t>
            </a:r>
          </a:p>
          <a:p>
            <a:r>
              <a:rPr lang="en-GB" dirty="0"/>
              <a:t>Videos</a:t>
            </a:r>
          </a:p>
          <a:p>
            <a:r>
              <a:rPr lang="en-GB" dirty="0"/>
              <a:t>Podcasts</a:t>
            </a:r>
          </a:p>
          <a:p>
            <a:r>
              <a:rPr lang="en-GB" dirty="0"/>
              <a:t>Virtual Workshops</a:t>
            </a:r>
          </a:p>
          <a:p>
            <a:r>
              <a:rPr lang="en-GB" dirty="0"/>
              <a:t>Webinars</a:t>
            </a:r>
          </a:p>
          <a:p>
            <a:r>
              <a:rPr lang="en-GB" dirty="0"/>
              <a:t>Networking Forums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67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50FD9D-1E18-687E-B4EE-7FA05AB2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836"/>
            <a:ext cx="9144000" cy="47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64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1941B504-057B-AB6B-26EE-19D5E2975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0475" y="1080655"/>
            <a:ext cx="6636325" cy="66363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65" y="1366694"/>
            <a:ext cx="6012872" cy="5262380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GB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from complaints</a:t>
            </a:r>
          </a:p>
          <a:p>
            <a:pPr marL="0" indent="0">
              <a:buClr>
                <a:srgbClr val="FFC000"/>
              </a:buClr>
              <a:buNone/>
            </a:pPr>
            <a:endParaRPr lang="en-GB" sz="3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GB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Deeper investigations into systemic and thematic issues</a:t>
            </a:r>
          </a:p>
          <a:p>
            <a:pPr marL="0" indent="0">
              <a:buClr>
                <a:srgbClr val="FFC000"/>
              </a:buClr>
              <a:buNone/>
            </a:pPr>
            <a:endParaRPr lang="en-GB" sz="3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GB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gather our data </a:t>
            </a:r>
          </a:p>
          <a:p>
            <a:pPr marL="0" indent="0">
              <a:buClr>
                <a:srgbClr val="FFC000"/>
              </a:buClr>
              <a:buNone/>
            </a:pPr>
            <a:endParaRPr lang="en-GB" sz="3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GB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for action</a:t>
            </a:r>
          </a:p>
          <a:p>
            <a:pPr marL="0" indent="0">
              <a:buClr>
                <a:srgbClr val="FFC000"/>
              </a:buClr>
              <a:buNone/>
            </a:pPr>
            <a:endParaRPr lang="en-GB" sz="3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GB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monitoring  </a:t>
            </a:r>
          </a:p>
          <a:p>
            <a:pPr>
              <a:buNone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497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6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Spotlight Investigations?</a:t>
            </a:r>
          </a:p>
        </p:txBody>
      </p:sp>
      <p:pic>
        <p:nvPicPr>
          <p:cNvPr id="4" name="Picture 2" descr="\\fileserver01\share\A transition\Corporate Identity\Logo\HOS_Logo_Co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715671"/>
            <a:ext cx="3048000" cy="1142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29090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EF2E-DAB5-4D59-A869-E7A97EA8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20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6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culture needed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F7AA35F-C29E-DCBE-6950-120F18AF02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5"/>
          <a:stretch/>
        </p:blipFill>
        <p:spPr>
          <a:xfrm>
            <a:off x="7473083" y="3983827"/>
            <a:ext cx="1238251" cy="119349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129BA2D-6D1A-5492-702C-10590408D0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/>
          <a:stretch/>
        </p:blipFill>
        <p:spPr>
          <a:xfrm>
            <a:off x="715818" y="1694964"/>
            <a:ext cx="836462" cy="912504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4CD057F7-A3D0-F3A3-91F0-2A6738B41D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/>
          <a:stretch/>
        </p:blipFill>
        <p:spPr>
          <a:xfrm>
            <a:off x="699292" y="4032292"/>
            <a:ext cx="836463" cy="91250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831B8B78-8390-DAF1-958F-49305AACD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/>
          <a:stretch/>
        </p:blipFill>
        <p:spPr>
          <a:xfrm>
            <a:off x="699293" y="5389605"/>
            <a:ext cx="836461" cy="91250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D89BC439-A650-FDFD-72F9-4D6B2FE5AC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/>
          <a:stretch/>
        </p:blipFill>
        <p:spPr>
          <a:xfrm>
            <a:off x="699291" y="2852590"/>
            <a:ext cx="836463" cy="912505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288139D-2A21-2EBD-5524-58B1FF9162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5"/>
          <a:stretch/>
        </p:blipFill>
        <p:spPr>
          <a:xfrm>
            <a:off x="7469337" y="5345185"/>
            <a:ext cx="1189182" cy="114620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5C6C2725-F9CE-AE3B-3AD8-AFE74FFA3F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5"/>
          <a:stretch/>
        </p:blipFill>
        <p:spPr>
          <a:xfrm>
            <a:off x="7497618" y="2751512"/>
            <a:ext cx="1189182" cy="11462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4CF90D39-83B3-CD1E-A4E4-12998FF134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5"/>
          <a:stretch/>
        </p:blipFill>
        <p:spPr>
          <a:xfrm>
            <a:off x="7553911" y="1444413"/>
            <a:ext cx="1132889" cy="1091941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0C0C1F83-5304-4CDA-59FF-F827716786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1" b="25000"/>
          <a:stretch/>
        </p:blipFill>
        <p:spPr>
          <a:xfrm>
            <a:off x="3787986" y="1890066"/>
            <a:ext cx="1132889" cy="411584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46C7DBC9-7825-D857-62B8-063A6BFE02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1" b="25000"/>
          <a:stretch/>
        </p:blipFill>
        <p:spPr>
          <a:xfrm>
            <a:off x="3771899" y="2977580"/>
            <a:ext cx="1132889" cy="411584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D6005B9A-948E-55F7-BF25-315AACFF4E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1" b="25000"/>
          <a:stretch/>
        </p:blipFill>
        <p:spPr>
          <a:xfrm>
            <a:off x="3771899" y="4541734"/>
            <a:ext cx="1132889" cy="411584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EED67F1A-2AD7-B2D4-CB77-5EA51D9DB5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1" b="25000"/>
          <a:stretch/>
        </p:blipFill>
        <p:spPr>
          <a:xfrm>
            <a:off x="3771899" y="5893594"/>
            <a:ext cx="1132889" cy="4115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E31D72E-6B2E-49CA-A008-9C13C55346F5}"/>
              </a:ext>
            </a:extLst>
          </p:cNvPr>
          <p:cNvSpPr txBox="1"/>
          <p:nvPr/>
        </p:nvSpPr>
        <p:spPr>
          <a:xfrm>
            <a:off x="1820672" y="1758039"/>
            <a:ext cx="1829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Reactive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22B5FE-65B7-2B66-F5AE-6470537A1F09}"/>
              </a:ext>
            </a:extLst>
          </p:cNvPr>
          <p:cNvSpPr txBox="1"/>
          <p:nvPr/>
        </p:nvSpPr>
        <p:spPr>
          <a:xfrm>
            <a:off x="5245409" y="1794371"/>
            <a:ext cx="191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Proactive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2E5495-51DF-F77F-56FE-DB4274101790}"/>
              </a:ext>
            </a:extLst>
          </p:cNvPr>
          <p:cNvSpPr txBox="1"/>
          <p:nvPr/>
        </p:nvSpPr>
        <p:spPr>
          <a:xfrm>
            <a:off x="1787051" y="2675656"/>
            <a:ext cx="1733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Inferring blame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D44C42-4C3E-F836-279D-A5002CEA73ED}"/>
              </a:ext>
            </a:extLst>
          </p:cNvPr>
          <p:cNvSpPr txBox="1"/>
          <p:nvPr/>
        </p:nvSpPr>
        <p:spPr>
          <a:xfrm>
            <a:off x="5084120" y="2809462"/>
            <a:ext cx="2675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Taking responsibility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03EAF9-ACF5-8B5E-9FEA-6D2FFC888D22}"/>
              </a:ext>
            </a:extLst>
          </p:cNvPr>
          <p:cNvSpPr txBox="1"/>
          <p:nvPr/>
        </p:nvSpPr>
        <p:spPr>
          <a:xfrm>
            <a:off x="1750079" y="4100104"/>
            <a:ext cx="2114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Resident focused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22CD71-0F9F-A544-1E08-29DBB3DD714F}"/>
              </a:ext>
            </a:extLst>
          </p:cNvPr>
          <p:cNvSpPr txBox="1"/>
          <p:nvPr/>
        </p:nvSpPr>
        <p:spPr>
          <a:xfrm>
            <a:off x="5245409" y="4128193"/>
            <a:ext cx="2366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Fabric focused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353ECF-0813-BFB7-4700-EFC69447172C}"/>
              </a:ext>
            </a:extLst>
          </p:cNvPr>
          <p:cNvSpPr txBox="1"/>
          <p:nvPr/>
        </p:nvSpPr>
        <p:spPr>
          <a:xfrm>
            <a:off x="1868443" y="5729700"/>
            <a:ext cx="1877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Fatalism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67D333-0BB4-C08D-9209-E5A17008872B}"/>
              </a:ext>
            </a:extLst>
          </p:cNvPr>
          <p:cNvSpPr txBox="1"/>
          <p:nvPr/>
        </p:nvSpPr>
        <p:spPr>
          <a:xfrm>
            <a:off x="5245409" y="5560777"/>
            <a:ext cx="2087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Zero tolerance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4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846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6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recommendations</a:t>
            </a:r>
          </a:p>
        </p:txBody>
      </p:sp>
      <p:pic>
        <p:nvPicPr>
          <p:cNvPr id="4" name="Picture 2" descr="\\fileserver01\share\A transition\Corporate Identity\Logo\HOS_Logo_Co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908067"/>
            <a:ext cx="3048000" cy="1142329"/>
          </a:xfrm>
          <a:prstGeom prst="rect">
            <a:avLst/>
          </a:prstGeom>
          <a:noFill/>
        </p:spPr>
      </p:pic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956B9F28-2867-2A04-E060-CE404B205594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1047750"/>
          <a:ext cx="8915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936610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8677B4D-7F7C-CD21-22EA-80FE22D1C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14410"/>
            <a:ext cx="9220200" cy="6110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958"/>
            <a:ext cx="8686800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6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up on our report</a:t>
            </a:r>
          </a:p>
        </p:txBody>
      </p:sp>
      <p:pic>
        <p:nvPicPr>
          <p:cNvPr id="4" name="Picture 2" descr="\\fileserver01\share\A transition\Corporate Identity\Logo\HOS_Logo_Co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700713"/>
            <a:ext cx="3048000" cy="1142329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94CED4-60BD-A0BE-B4FF-D903CCDA5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497406"/>
            <a:ext cx="7905750" cy="514429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35% now have a damp and mould policy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12% were in the process of implementing a damp and mould policy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19% have self assessed against the recommendations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59% who have done so stated they have made changes</a:t>
            </a:r>
          </a:p>
        </p:txBody>
      </p:sp>
    </p:spTree>
    <p:extLst>
      <p:ext uri="{BB962C8B-B14F-4D97-AF65-F5344CB8AC3E}">
        <p14:creationId xmlns:p14="http://schemas.microsoft.com/office/powerpoint/2010/main" val="5650486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33098C0-F409-B0C8-E099-48A7EFB192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6" r="53923"/>
          <a:stretch/>
        </p:blipFill>
        <p:spPr>
          <a:xfrm rot="21021746">
            <a:off x="4663961" y="3393778"/>
            <a:ext cx="2907994" cy="303345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D49B059-790B-C6BD-2A1E-79BC1FDEB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8" t="47778"/>
          <a:stretch/>
        </p:blipFill>
        <p:spPr>
          <a:xfrm rot="736946">
            <a:off x="877389" y="3845721"/>
            <a:ext cx="2571468" cy="255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958"/>
            <a:ext cx="8686800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6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 and mould prevention</a:t>
            </a:r>
          </a:p>
        </p:txBody>
      </p:sp>
      <p:pic>
        <p:nvPicPr>
          <p:cNvPr id="4" name="Picture 2" descr="\\fileserver01\share\A transition\Corporate Identity\Logo\HOS_Logo_Co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700713"/>
            <a:ext cx="3048000" cy="1142329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94CED4-60BD-A0BE-B4FF-D903CCDA5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87" y="4205592"/>
            <a:ext cx="2556225" cy="751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Modelling mold growth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DBF2505-8353-B0E6-DF84-340CB3E7A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4444"/>
          <a:stretch/>
        </p:blipFill>
        <p:spPr>
          <a:xfrm flipH="1">
            <a:off x="22426" y="1054253"/>
            <a:ext cx="3647980" cy="295743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6A6ED14-E4C4-52FF-F8A0-EA76FE6FF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8" r="2672" b="54444"/>
          <a:stretch/>
        </p:blipFill>
        <p:spPr>
          <a:xfrm>
            <a:off x="4589192" y="1278221"/>
            <a:ext cx="3661574" cy="23232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A78B38-96FB-892D-679F-F1F343736496}"/>
              </a:ext>
            </a:extLst>
          </p:cNvPr>
          <p:cNvSpPr txBox="1"/>
          <p:nvPr/>
        </p:nvSpPr>
        <p:spPr>
          <a:xfrm>
            <a:off x="860306" y="1535992"/>
            <a:ext cx="24321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Resident app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6197DD-0A66-9AE7-C45A-EDA6F51004D2}"/>
              </a:ext>
            </a:extLst>
          </p:cNvPr>
          <p:cNvSpPr txBox="1"/>
          <p:nvPr/>
        </p:nvSpPr>
        <p:spPr>
          <a:xfrm>
            <a:off x="1338643" y="4664816"/>
            <a:ext cx="28871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AI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9BB4FA-3C3A-8669-8C95-7B1217307BC7}"/>
              </a:ext>
            </a:extLst>
          </p:cNvPr>
          <p:cNvSpPr txBox="1"/>
          <p:nvPr/>
        </p:nvSpPr>
        <p:spPr>
          <a:xfrm>
            <a:off x="5471321" y="1626251"/>
            <a:ext cx="24864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Surveyors' equipment</a:t>
            </a:r>
          </a:p>
        </p:txBody>
      </p:sp>
    </p:spTree>
    <p:extLst>
      <p:ext uri="{BB962C8B-B14F-4D97-AF65-F5344CB8AC3E}">
        <p14:creationId xmlns:p14="http://schemas.microsoft.com/office/powerpoint/2010/main" val="287945351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A934038A-308E-ED76-DAEC-534F1C773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/>
          <a:stretch/>
        </p:blipFill>
        <p:spPr>
          <a:xfrm>
            <a:off x="0" y="1116594"/>
            <a:ext cx="9144000" cy="5743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958"/>
            <a:ext cx="8686800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6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concern</a:t>
            </a:r>
          </a:p>
        </p:txBody>
      </p:sp>
      <p:pic>
        <p:nvPicPr>
          <p:cNvPr id="4" name="Picture 2" descr="\\fileserver01\share\A transition\Corporate Identity\Logo\HOS_Logo_Co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700713"/>
            <a:ext cx="3048000" cy="1142329"/>
          </a:xfrm>
          <a:prstGeom prst="rect">
            <a:avLst/>
          </a:prstGeo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286F65-F048-275C-EF8D-60CB82C1D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0" y="1345195"/>
            <a:ext cx="4229100" cy="3455406"/>
          </a:xfrm>
        </p:spPr>
        <p:txBody>
          <a:bodyPr>
            <a:normAutofit fontScale="92500"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Use of language</a:t>
            </a:r>
          </a:p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Advice alone is sufficient</a:t>
            </a:r>
          </a:p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Wording in guidance</a:t>
            </a:r>
          </a:p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Lack of engagement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60325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17DA8-6EF7-3BA5-0C79-A436434A8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163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6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areas for action</a:t>
            </a:r>
            <a:endParaRPr lang="en-GB" dirty="0">
              <a:solidFill>
                <a:srgbClr val="006983"/>
              </a:solidFill>
            </a:endParaRPr>
          </a:p>
        </p:txBody>
      </p:sp>
      <p:pic>
        <p:nvPicPr>
          <p:cNvPr id="6" name="Picture 2" descr="\\fileserver01\share\A transition\Corporate Identity\Logo\HOS_Logo_Col.png">
            <a:extLst>
              <a:ext uri="{FF2B5EF4-FFF2-40B4-BE49-F238E27FC236}">
                <a16:creationId xmlns:a16="http://schemas.microsoft.com/office/drawing/2014/main" id="{BD504FDC-DA83-C655-BA6E-C2F31FCCA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5821665"/>
            <a:ext cx="3048000" cy="1142329"/>
          </a:xfrm>
          <a:prstGeom prst="rect">
            <a:avLst/>
          </a:prstGeom>
          <a:noFill/>
        </p:spPr>
      </p:pic>
      <p:pic>
        <p:nvPicPr>
          <p:cNvPr id="10" name="Content Placeholder 9" descr="Text, letter&#10;&#10;Description automatically generated">
            <a:extLst>
              <a:ext uri="{FF2B5EF4-FFF2-40B4-BE49-F238E27FC236}">
                <a16:creationId xmlns:a16="http://schemas.microsoft.com/office/drawing/2014/main" id="{F68BAC7B-3FD4-7434-A55F-1A1BB249F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6"/>
          <a:stretch/>
        </p:blipFill>
        <p:spPr>
          <a:xfrm>
            <a:off x="457200" y="1251163"/>
            <a:ext cx="8686800" cy="470262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C3DBD6-784B-2BF2-EF14-ECBCF191B196}"/>
              </a:ext>
            </a:extLst>
          </p:cNvPr>
          <p:cNvSpPr txBox="1"/>
          <p:nvPr/>
        </p:nvSpPr>
        <p:spPr>
          <a:xfrm>
            <a:off x="114300" y="1195291"/>
            <a:ext cx="4457700" cy="50167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‘Hiding behind’ legal proceedings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Dignity, respect and fairness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Good governance, and knowledge and information management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59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C7592-9A9D-B915-D6BC-4EA0E7DE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818" y="2091813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698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What is still being seen?</a:t>
            </a:r>
            <a:br>
              <a:rPr lang="en-GB" b="1" dirty="0">
                <a:solidFill>
                  <a:srgbClr val="00698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D816D-6C18-05FD-953A-7D3DAE70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0" y="423006"/>
            <a:ext cx="8306959" cy="5677692"/>
          </a:xfrm>
          <a:prstGeom prst="rect">
            <a:avLst/>
          </a:prstGeom>
        </p:spPr>
      </p:pic>
      <p:pic>
        <p:nvPicPr>
          <p:cNvPr id="3" name="Picture 2" descr="\\fileserver01\share\A transition\Corporate Identity\Logo\HOS_Logo_Col.png">
            <a:extLst>
              <a:ext uri="{FF2B5EF4-FFF2-40B4-BE49-F238E27FC236}">
                <a16:creationId xmlns:a16="http://schemas.microsoft.com/office/drawing/2014/main" id="{EDA42780-1909-6C00-DE44-BED02E91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9793" y="5936813"/>
            <a:ext cx="2549180" cy="955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849657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1B283D84DD306E4E991270A4F4993739" ma:contentTypeVersion="4" ma:contentTypeDescription="Upload an image." ma:contentTypeScope="" ma:versionID="ec1f4015eb2d54f88531f406acced69b">
  <xsd:schema xmlns:xsd="http://www.w3.org/2001/XMLSchema" xmlns:xs="http://www.w3.org/2001/XMLSchema" xmlns:p="http://schemas.microsoft.com/office/2006/metadata/properties" xmlns:ns1="http://schemas.microsoft.com/sharepoint/v3" xmlns:ns2="543BB6BD-AA12-4758-97F0-E4F977BF8819" xmlns:ns3="http://schemas.microsoft.com/sharepoint/v3/fields" xmlns:ns4="543bb6bd-aa12-4758-97f0-e4f977bf8819" xmlns:ns5="4d743f5b-f2b1-4d41-a632-599fdfe3ca8b" targetNamespace="http://schemas.microsoft.com/office/2006/metadata/properties" ma:root="true" ma:fieldsID="e4b38bb4544584fa0319b29f1532eaaf" ns1:_="" ns2:_="" ns3:_="" ns4:_="" ns5:_="">
    <xsd:import namespace="http://schemas.microsoft.com/sharepoint/v3"/>
    <xsd:import namespace="543BB6BD-AA12-4758-97F0-E4F977BF8819"/>
    <xsd:import namespace="http://schemas.microsoft.com/sharepoint/v3/fields"/>
    <xsd:import namespace="543bb6bd-aa12-4758-97f0-e4f977bf8819"/>
    <xsd:import namespace="4d743f5b-f2b1-4d41-a632-599fdfe3ca8b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MediaServiceMetadata" minOccurs="0"/>
                <xsd:element ref="ns4:MediaServiceFastMetadata" minOccurs="0"/>
                <xsd:element ref="ns5:SharedWithUsers" minOccurs="0"/>
                <xsd:element ref="ns5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3BB6BD-AA12-4758-97F0-E4F977BF8819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Width" ma:index="22" nillable="true" ma:displayName="Width" ma:internalName="ImageWidth" ma:readOnly="true">
      <xsd:simpleType>
        <xsd:restriction base="dms:Unknown"/>
      </xsd:simpleType>
    </xsd:element>
    <xsd:element name="ImageHeight" ma:index="23" nillable="true" ma:displayName="Height" ma:internalName="ImageHeight" ma:readOnly="true">
      <xsd:simpleType>
        <xsd:restriction base="dms:Unknown"/>
      </xsd:simpleType>
    </xsd:element>
    <xsd:element name="ImageCreateDate" ma:index="26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7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3bb6bd-aa12-4758-97f0-e4f977bf88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43f5b-f2b1-4d41-a632-599fdfe3ca8b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5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4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8156F6-B877-4F2D-AE42-D0D2815F5B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43BB6BD-AA12-4758-97F0-E4F977BF8819"/>
    <ds:schemaRef ds:uri="http://schemas.microsoft.com/sharepoint/v3/fields"/>
    <ds:schemaRef ds:uri="543bb6bd-aa12-4758-97f0-e4f977bf8819"/>
    <ds:schemaRef ds:uri="4d743f5b-f2b1-4d41-a632-599fdfe3ca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A7BE10-C622-4947-B963-3656584F73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241</Words>
  <Application>Microsoft Office PowerPoint</Application>
  <PresentationFormat>On-screen Show (4:3)</PresentationFormat>
  <Paragraphs>86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Custom Design</vt:lpstr>
      <vt:lpstr>PowerPoint Presentation</vt:lpstr>
      <vt:lpstr>What are Spotlight Investigations?</vt:lpstr>
      <vt:lpstr>Change in culture needed</vt:lpstr>
      <vt:lpstr>Key recommendations</vt:lpstr>
      <vt:lpstr>Following up on our report</vt:lpstr>
      <vt:lpstr>Damp and mould prevention</vt:lpstr>
      <vt:lpstr>Areas of concern</vt:lpstr>
      <vt:lpstr>Priority areas for action</vt:lpstr>
      <vt:lpstr> What is still being seen? </vt:lpstr>
      <vt:lpstr>Difficult situations</vt:lpstr>
      <vt:lpstr>Vulnerabilities Case Study</vt:lpstr>
      <vt:lpstr>Knowledge &amp; Information Management</vt:lpstr>
      <vt:lpstr>Extended Powers</vt:lpstr>
      <vt:lpstr>PowerPoint Presentation</vt:lpstr>
      <vt:lpstr>Centre for Learning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Polly Cox</dc:creator>
  <cp:lastModifiedBy>Imogen Bowen</cp:lastModifiedBy>
  <cp:revision>200</cp:revision>
  <cp:lastPrinted>2020-07-15T16:26:48Z</cp:lastPrinted>
  <dcterms:created xsi:type="dcterms:W3CDTF">2020-07-13T18:31:11Z</dcterms:created>
  <dcterms:modified xsi:type="dcterms:W3CDTF">2024-01-19T16:30:08Z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0x0101009148F5A04DDD49CBA7127AADA5FB792B00AADE34325A8B49CDA8BB4DB53328F214001B283D84DD306E4E991270A4F4993739</vt:lpwstr>
  </property>
</Properties>
</file>