
<file path=[Content_Types].xml><?xml version="1.0" encoding="utf-8"?>
<Types xmlns="http://schemas.openxmlformats.org/package/2006/content-types">
  <Default Extension="bin" ContentType="application/vnd.openxmlformats-officedocument.oleObject"/>
  <Default Extension="emf" ContentType="image/x-emf"/>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3.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4.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5.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6.xml" ContentType="application/vnd.openxmlformats-officedocument.theme+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7.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theme/theme8.xml" ContentType="application/vnd.openxmlformats-officedocument.theme+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theme/theme9.xml" ContentType="application/vnd.openxmlformats-officedocument.theme+xml"/>
  <Override PartName="/ppt/theme/theme1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drawings/drawing1.xml" ContentType="application/vnd.openxmlformats-officedocument.drawingml.chartshapes+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media/image158.jpg" ContentType="image/jpg"/>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tags/tag1.xml" ContentType="application/vnd.openxmlformats-officedocument.presentationml.tags+xml"/>
  <Override PartName="/ppt/notesSlides/notesSlide23.xml" ContentType="application/vnd.openxmlformats-officedocument.presentationml.notesSlide+xml"/>
  <Override PartName="/ppt/tags/tag2.xml" ContentType="application/vnd.openxmlformats-officedocument.presentationml.tags+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61" r:id="rId4"/>
    <p:sldMasterId id="2147483672" r:id="rId5"/>
    <p:sldMasterId id="2147483684" r:id="rId6"/>
    <p:sldMasterId id="2147483688" r:id="rId7"/>
    <p:sldMasterId id="2147483693" r:id="rId8"/>
    <p:sldMasterId id="2147483697" r:id="rId9"/>
    <p:sldMasterId id="2147483710" r:id="rId10"/>
    <p:sldMasterId id="2147483648" r:id="rId11"/>
    <p:sldMasterId id="2147483723" r:id="rId12"/>
  </p:sldMasterIdLst>
  <p:notesMasterIdLst>
    <p:notesMasterId r:id="rId65"/>
  </p:notesMasterIdLst>
  <p:sldIdLst>
    <p:sldId id="256" r:id="rId13"/>
    <p:sldId id="2147482112" r:id="rId14"/>
    <p:sldId id="2147482113" r:id="rId15"/>
    <p:sldId id="1017" r:id="rId16"/>
    <p:sldId id="1026" r:id="rId17"/>
    <p:sldId id="1024" r:id="rId18"/>
    <p:sldId id="1006" r:id="rId19"/>
    <p:sldId id="1027" r:id="rId20"/>
    <p:sldId id="258" r:id="rId21"/>
    <p:sldId id="1002" r:id="rId22"/>
    <p:sldId id="2147482114" r:id="rId23"/>
    <p:sldId id="1008" r:id="rId24"/>
    <p:sldId id="2147482115" r:id="rId25"/>
    <p:sldId id="1032" r:id="rId26"/>
    <p:sldId id="1015" r:id="rId27"/>
    <p:sldId id="1021" r:id="rId28"/>
    <p:sldId id="1012" r:id="rId29"/>
    <p:sldId id="1028" r:id="rId30"/>
    <p:sldId id="1029" r:id="rId31"/>
    <p:sldId id="1030" r:id="rId32"/>
    <p:sldId id="1031" r:id="rId33"/>
    <p:sldId id="2147482116" r:id="rId34"/>
    <p:sldId id="2147482109" r:id="rId35"/>
    <p:sldId id="265" r:id="rId36"/>
    <p:sldId id="266" r:id="rId37"/>
    <p:sldId id="2147482110" r:id="rId38"/>
    <p:sldId id="268" r:id="rId39"/>
    <p:sldId id="2147482111" r:id="rId40"/>
    <p:sldId id="270" r:id="rId41"/>
    <p:sldId id="271" r:id="rId42"/>
    <p:sldId id="272" r:id="rId43"/>
    <p:sldId id="418" r:id="rId44"/>
    <p:sldId id="2147482104" r:id="rId45"/>
    <p:sldId id="2147482101" r:id="rId46"/>
    <p:sldId id="2147482105" r:id="rId47"/>
    <p:sldId id="2147482100" r:id="rId48"/>
    <p:sldId id="269" r:id="rId49"/>
    <p:sldId id="2147482099" r:id="rId50"/>
    <p:sldId id="273" r:id="rId51"/>
    <p:sldId id="267" r:id="rId52"/>
    <p:sldId id="1409" r:id="rId53"/>
    <p:sldId id="1365" r:id="rId54"/>
    <p:sldId id="2147482106" r:id="rId55"/>
    <p:sldId id="407" r:id="rId56"/>
    <p:sldId id="2147479239" r:id="rId57"/>
    <p:sldId id="381" r:id="rId58"/>
    <p:sldId id="2147479207" r:id="rId59"/>
    <p:sldId id="2147479208" r:id="rId60"/>
    <p:sldId id="405" r:id="rId61"/>
    <p:sldId id="264" r:id="rId62"/>
    <p:sldId id="2147482108" r:id="rId63"/>
    <p:sldId id="259" r:id="rId64"/>
  </p:sldIdLst>
  <p:sldSz cx="12192000" cy="6858000"/>
  <p:notesSz cx="6858000" cy="9144000"/>
  <p:embeddedFontLst>
    <p:embeddedFont>
      <p:font typeface="Arial Black" panose="020B0A04020102020204" pitchFamily="34" charset="0"/>
      <p:bold r:id="rId66"/>
    </p:embeddedFont>
    <p:embeddedFont>
      <p:font typeface="Franklin Gothic Book" panose="020B0503020102020204" pitchFamily="34" charset="0"/>
      <p:regular r:id="rId67"/>
      <p:italic r:id="rId68"/>
    </p:embeddedFont>
    <p:embeddedFont>
      <p:font typeface="Montserrat" panose="00000500000000000000" pitchFamily="2" charset="0"/>
      <p:regular r:id="rId69"/>
      <p:bold r:id="rId70"/>
      <p:italic r:id="rId71"/>
      <p:boldItalic r:id="rId72"/>
    </p:embeddedFont>
    <p:embeddedFont>
      <p:font typeface="Open Sans" panose="020B0606030504020204" pitchFamily="34" charset="0"/>
      <p:regular r:id="rId73"/>
    </p:embeddedFont>
    <p:embeddedFont>
      <p:font typeface="Open Sans Extrabold" panose="020B0906030804020204" pitchFamily="34" charset="0"/>
      <p:bold r:id="rId74"/>
    </p:embeddedFont>
    <p:embeddedFont>
      <p:font typeface="Open Sans Light" panose="020B0306030504020204" pitchFamily="34" charset="0"/>
      <p:regular r:id="rId75"/>
      <p:italic r:id="rId76"/>
    </p:embeddedFont>
    <p:embeddedFont>
      <p:font typeface="Segoe UI" panose="020B0502040204020203" pitchFamily="34" charset="0"/>
      <p:regular r:id="rId77"/>
      <p:bold r:id="rId78"/>
      <p:italic r:id="rId79"/>
      <p:boldItalic r:id="rId80"/>
    </p:embeddedFont>
    <p:embeddedFont>
      <p:font typeface="Segoe UI Semibold" panose="020B0702040204020203" pitchFamily="34" charset="0"/>
      <p:bold r:id="rId81"/>
      <p:boldItalic r:id="rId8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30F63"/>
    <a:srgbClr val="2B2055"/>
    <a:srgbClr val="FFBB00"/>
    <a:srgbClr val="52347B"/>
    <a:srgbClr val="6037DB"/>
    <a:srgbClr val="FFCC00"/>
    <a:srgbClr val="19BB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252ED8-6940-96AF-4010-F6026640082F}" v="5" dt="2026-01-19T11:55:18.060"/>
    <p1510:client id="{4498CE1E-BCD9-18FD-83FA-3C5CBC54C3A0}" v="28" dt="2026-01-19T10:07:56.563"/>
    <p1510:client id="{68F85415-E150-391E-7CD2-23BF9C59E4A5}" v="23" dt="2026-01-19T10:11:14.282"/>
    <p1510:client id="{8257A140-E77D-4873-9C9C-B192BFDE1AA9}" v="1" dt="2026-01-19T15:40:23.038"/>
    <p1510:client id="{B787F516-9C2A-5A9E-65E0-DD5C1F9F7935}" v="1" dt="2026-01-19T14:36:22.261"/>
    <p1510:client id="{DBB01E74-9F06-6781-7296-6CBE80E019F4}" v="18" dt="2026-01-19T09:58:41.6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25" autoAdjust="0"/>
    <p:restoredTop sz="94660"/>
  </p:normalViewPr>
  <p:slideViewPr>
    <p:cSldViewPr snapToGrid="0">
      <p:cViewPr varScale="1">
        <p:scale>
          <a:sx n="82" d="100"/>
          <a:sy n="82" d="100"/>
        </p:scale>
        <p:origin x="581" y="72"/>
      </p:cViewPr>
      <p:guideLst/>
    </p:cSldViewPr>
  </p:slideViewPr>
  <p:notesTextViewPr>
    <p:cViewPr>
      <p:scale>
        <a:sx n="3" d="2"/>
        <a:sy n="3" d="2"/>
      </p:scale>
      <p:origin x="0" y="0"/>
    </p:cViewPr>
  </p:notesTextViewPr>
  <p:notesViewPr>
    <p:cSldViewPr snapToGrid="0" showGuides="1">
      <p:cViewPr varScale="1">
        <p:scale>
          <a:sx n="84" d="100"/>
          <a:sy n="84" d="100"/>
        </p:scale>
        <p:origin x="3828" y="90"/>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14.xml"/><Relationship Id="rId21" Type="http://schemas.openxmlformats.org/officeDocument/2006/relationships/slide" Target="slides/slide9.xml"/><Relationship Id="rId42" Type="http://schemas.openxmlformats.org/officeDocument/2006/relationships/slide" Target="slides/slide30.xml"/><Relationship Id="rId47" Type="http://schemas.openxmlformats.org/officeDocument/2006/relationships/slide" Target="slides/slide35.xml"/><Relationship Id="rId63" Type="http://schemas.openxmlformats.org/officeDocument/2006/relationships/slide" Target="slides/slide51.xml"/><Relationship Id="rId68" Type="http://schemas.openxmlformats.org/officeDocument/2006/relationships/font" Target="fonts/font3.fntdata"/><Relationship Id="rId84" Type="http://schemas.openxmlformats.org/officeDocument/2006/relationships/viewProps" Target="viewProps.xml"/><Relationship Id="rId16" Type="http://schemas.openxmlformats.org/officeDocument/2006/relationships/slide" Target="slides/slide4.xml"/><Relationship Id="rId11" Type="http://schemas.openxmlformats.org/officeDocument/2006/relationships/slideMaster" Target="slideMasters/slideMaster8.xml"/><Relationship Id="rId32" Type="http://schemas.openxmlformats.org/officeDocument/2006/relationships/slide" Target="slides/slide20.xml"/><Relationship Id="rId37" Type="http://schemas.openxmlformats.org/officeDocument/2006/relationships/slide" Target="slides/slide25.xml"/><Relationship Id="rId53" Type="http://schemas.openxmlformats.org/officeDocument/2006/relationships/slide" Target="slides/slide41.xml"/><Relationship Id="rId58" Type="http://schemas.openxmlformats.org/officeDocument/2006/relationships/slide" Target="slides/slide46.xml"/><Relationship Id="rId74" Type="http://schemas.openxmlformats.org/officeDocument/2006/relationships/font" Target="fonts/font9.fntdata"/><Relationship Id="rId79" Type="http://schemas.openxmlformats.org/officeDocument/2006/relationships/font" Target="fonts/font14.fntdata"/><Relationship Id="rId5" Type="http://schemas.openxmlformats.org/officeDocument/2006/relationships/slideMaster" Target="slideMasters/slideMaster2.xml"/><Relationship Id="rId19" Type="http://schemas.openxmlformats.org/officeDocument/2006/relationships/slide" Target="slides/slide7.xml"/><Relationship Id="rId14" Type="http://schemas.openxmlformats.org/officeDocument/2006/relationships/slide" Target="slides/slide2.xml"/><Relationship Id="rId22" Type="http://schemas.openxmlformats.org/officeDocument/2006/relationships/slide" Target="slides/slide10.xml"/><Relationship Id="rId27" Type="http://schemas.openxmlformats.org/officeDocument/2006/relationships/slide" Target="slides/slide15.xml"/><Relationship Id="rId30" Type="http://schemas.openxmlformats.org/officeDocument/2006/relationships/slide" Target="slides/slide18.xml"/><Relationship Id="rId35" Type="http://schemas.openxmlformats.org/officeDocument/2006/relationships/slide" Target="slides/slide23.xml"/><Relationship Id="rId43" Type="http://schemas.openxmlformats.org/officeDocument/2006/relationships/slide" Target="slides/slide31.xml"/><Relationship Id="rId48" Type="http://schemas.openxmlformats.org/officeDocument/2006/relationships/slide" Target="slides/slide36.xml"/><Relationship Id="rId56" Type="http://schemas.openxmlformats.org/officeDocument/2006/relationships/slide" Target="slides/slide44.xml"/><Relationship Id="rId64" Type="http://schemas.openxmlformats.org/officeDocument/2006/relationships/slide" Target="slides/slide52.xml"/><Relationship Id="rId69" Type="http://schemas.openxmlformats.org/officeDocument/2006/relationships/font" Target="fonts/font4.fntdata"/><Relationship Id="rId77" Type="http://schemas.openxmlformats.org/officeDocument/2006/relationships/font" Target="fonts/font12.fntdata"/><Relationship Id="rId8" Type="http://schemas.openxmlformats.org/officeDocument/2006/relationships/slideMaster" Target="slideMasters/slideMaster5.xml"/><Relationship Id="rId51" Type="http://schemas.openxmlformats.org/officeDocument/2006/relationships/slide" Target="slides/slide39.xml"/><Relationship Id="rId72" Type="http://schemas.openxmlformats.org/officeDocument/2006/relationships/font" Target="fonts/font7.fntdata"/><Relationship Id="rId80" Type="http://schemas.openxmlformats.org/officeDocument/2006/relationships/font" Target="fonts/font15.fntdata"/><Relationship Id="rId85"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 Target="slides/slide5.xml"/><Relationship Id="rId25" Type="http://schemas.openxmlformats.org/officeDocument/2006/relationships/slide" Target="slides/slide13.xml"/><Relationship Id="rId33" Type="http://schemas.openxmlformats.org/officeDocument/2006/relationships/slide" Target="slides/slide21.xml"/><Relationship Id="rId38" Type="http://schemas.openxmlformats.org/officeDocument/2006/relationships/slide" Target="slides/slide26.xml"/><Relationship Id="rId46" Type="http://schemas.openxmlformats.org/officeDocument/2006/relationships/slide" Target="slides/slide34.xml"/><Relationship Id="rId59" Type="http://schemas.openxmlformats.org/officeDocument/2006/relationships/slide" Target="slides/slide47.xml"/><Relationship Id="rId67" Type="http://schemas.openxmlformats.org/officeDocument/2006/relationships/font" Target="fonts/font2.fntdata"/><Relationship Id="rId20" Type="http://schemas.openxmlformats.org/officeDocument/2006/relationships/slide" Target="slides/slide8.xml"/><Relationship Id="rId41" Type="http://schemas.openxmlformats.org/officeDocument/2006/relationships/slide" Target="slides/slide29.xml"/><Relationship Id="rId54" Type="http://schemas.openxmlformats.org/officeDocument/2006/relationships/slide" Target="slides/slide42.xml"/><Relationship Id="rId62" Type="http://schemas.openxmlformats.org/officeDocument/2006/relationships/slide" Target="slides/slide50.xml"/><Relationship Id="rId70" Type="http://schemas.openxmlformats.org/officeDocument/2006/relationships/font" Target="fonts/font5.fntdata"/><Relationship Id="rId75" Type="http://schemas.openxmlformats.org/officeDocument/2006/relationships/font" Target="fonts/font10.fntdata"/><Relationship Id="rId83" Type="http://schemas.openxmlformats.org/officeDocument/2006/relationships/presProps" Target="presProps.xml"/><Relationship Id="rId88"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3.xml"/><Relationship Id="rId23" Type="http://schemas.openxmlformats.org/officeDocument/2006/relationships/slide" Target="slides/slide11.xml"/><Relationship Id="rId28" Type="http://schemas.openxmlformats.org/officeDocument/2006/relationships/slide" Target="slides/slide16.xml"/><Relationship Id="rId36" Type="http://schemas.openxmlformats.org/officeDocument/2006/relationships/slide" Target="slides/slide24.xml"/><Relationship Id="rId49" Type="http://schemas.openxmlformats.org/officeDocument/2006/relationships/slide" Target="slides/slide37.xml"/><Relationship Id="rId57" Type="http://schemas.openxmlformats.org/officeDocument/2006/relationships/slide" Target="slides/slide45.xml"/><Relationship Id="rId10" Type="http://schemas.openxmlformats.org/officeDocument/2006/relationships/slideMaster" Target="slideMasters/slideMaster7.xml"/><Relationship Id="rId31" Type="http://schemas.openxmlformats.org/officeDocument/2006/relationships/slide" Target="slides/slide19.xml"/><Relationship Id="rId44" Type="http://schemas.openxmlformats.org/officeDocument/2006/relationships/slide" Target="slides/slide32.xml"/><Relationship Id="rId52" Type="http://schemas.openxmlformats.org/officeDocument/2006/relationships/slide" Target="slides/slide40.xml"/><Relationship Id="rId60" Type="http://schemas.openxmlformats.org/officeDocument/2006/relationships/slide" Target="slides/slide48.xml"/><Relationship Id="rId65" Type="http://schemas.openxmlformats.org/officeDocument/2006/relationships/notesMaster" Target="notesMasters/notesMaster1.xml"/><Relationship Id="rId73" Type="http://schemas.openxmlformats.org/officeDocument/2006/relationships/font" Target="fonts/font8.fntdata"/><Relationship Id="rId78" Type="http://schemas.openxmlformats.org/officeDocument/2006/relationships/font" Target="fonts/font13.fntdata"/><Relationship Id="rId81" Type="http://schemas.openxmlformats.org/officeDocument/2006/relationships/font" Target="fonts/font16.fntdata"/><Relationship Id="rId86"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 Target="slides/slide1.xml"/><Relationship Id="rId18" Type="http://schemas.openxmlformats.org/officeDocument/2006/relationships/slide" Target="slides/slide6.xml"/><Relationship Id="rId39" Type="http://schemas.openxmlformats.org/officeDocument/2006/relationships/slide" Target="slides/slide27.xml"/><Relationship Id="rId34" Type="http://schemas.openxmlformats.org/officeDocument/2006/relationships/slide" Target="slides/slide22.xml"/><Relationship Id="rId50" Type="http://schemas.openxmlformats.org/officeDocument/2006/relationships/slide" Target="slides/slide38.xml"/><Relationship Id="rId55" Type="http://schemas.openxmlformats.org/officeDocument/2006/relationships/slide" Target="slides/slide43.xml"/><Relationship Id="rId76" Type="http://schemas.openxmlformats.org/officeDocument/2006/relationships/font" Target="fonts/font11.fntdata"/><Relationship Id="rId7" Type="http://schemas.openxmlformats.org/officeDocument/2006/relationships/slideMaster" Target="slideMasters/slideMaster4.xml"/><Relationship Id="rId71" Type="http://schemas.openxmlformats.org/officeDocument/2006/relationships/font" Target="fonts/font6.fntdata"/><Relationship Id="rId2" Type="http://schemas.openxmlformats.org/officeDocument/2006/relationships/customXml" Target="../customXml/item2.xml"/><Relationship Id="rId29" Type="http://schemas.openxmlformats.org/officeDocument/2006/relationships/slide" Target="slides/slide17.xml"/><Relationship Id="rId24" Type="http://schemas.openxmlformats.org/officeDocument/2006/relationships/slide" Target="slides/slide12.xml"/><Relationship Id="rId40" Type="http://schemas.openxmlformats.org/officeDocument/2006/relationships/slide" Target="slides/slide28.xml"/><Relationship Id="rId45" Type="http://schemas.openxmlformats.org/officeDocument/2006/relationships/slide" Target="slides/slide33.xml"/><Relationship Id="rId66" Type="http://schemas.openxmlformats.org/officeDocument/2006/relationships/font" Target="fonts/font1.fntdata"/><Relationship Id="rId87" Type="http://schemas.microsoft.com/office/2016/11/relationships/changesInfo" Target="changesInfos/changesInfo1.xml"/><Relationship Id="rId61" Type="http://schemas.openxmlformats.org/officeDocument/2006/relationships/slide" Target="slides/slide49.xml"/><Relationship Id="rId82" Type="http://schemas.openxmlformats.org/officeDocument/2006/relationships/font" Target="fonts/font17.fntdata"/></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n Virgo" userId="0ba94bc3-e830-4700-98c2-c422c1549946" providerId="ADAL" clId="{6B1D7351-2B71-40A9-B5CA-529C4C240F09}"/>
    <pc:docChg chg="custSel modSld">
      <pc:chgData name="Ben Virgo" userId="0ba94bc3-e830-4700-98c2-c422c1549946" providerId="ADAL" clId="{6B1D7351-2B71-40A9-B5CA-529C4C240F09}" dt="2026-01-02T14:57:36.867" v="233" actId="113"/>
      <pc:docMkLst>
        <pc:docMk/>
      </pc:docMkLst>
      <pc:sldChg chg="modSp mod">
        <pc:chgData name="Ben Virgo" userId="0ba94bc3-e830-4700-98c2-c422c1549946" providerId="ADAL" clId="{6B1D7351-2B71-40A9-B5CA-529C4C240F09}" dt="2026-01-02T14:57:36.867" v="233" actId="113"/>
        <pc:sldMkLst>
          <pc:docMk/>
          <pc:sldMk cId="1730715736" sldId="256"/>
        </pc:sldMkLst>
        <pc:spChg chg="mod">
          <ac:chgData name="Ben Virgo" userId="0ba94bc3-e830-4700-98c2-c422c1549946" providerId="ADAL" clId="{6B1D7351-2B71-40A9-B5CA-529C4C240F09}" dt="2026-01-02T14:55:27.753" v="94" actId="1076"/>
          <ac:spMkLst>
            <pc:docMk/>
            <pc:sldMk cId="1730715736" sldId="256"/>
            <ac:spMk id="2" creationId="{09942877-593D-49C7-82CE-4110D1CD28C3}"/>
          </ac:spMkLst>
        </pc:spChg>
        <pc:spChg chg="mod">
          <ac:chgData name="Ben Virgo" userId="0ba94bc3-e830-4700-98c2-c422c1549946" providerId="ADAL" clId="{6B1D7351-2B71-40A9-B5CA-529C4C240F09}" dt="2026-01-02T14:57:36.867" v="233" actId="113"/>
          <ac:spMkLst>
            <pc:docMk/>
            <pc:sldMk cId="1730715736" sldId="256"/>
            <ac:spMk id="3" creationId="{7D432108-6776-4155-BED0-0AE455E99F19}"/>
          </ac:spMkLst>
        </pc:spChg>
        <pc:spChg chg="mod">
          <ac:chgData name="Ben Virgo" userId="0ba94bc3-e830-4700-98c2-c422c1549946" providerId="ADAL" clId="{6B1D7351-2B71-40A9-B5CA-529C4C240F09}" dt="2026-01-02T14:55:25.426" v="93" actId="1076"/>
          <ac:spMkLst>
            <pc:docMk/>
            <pc:sldMk cId="1730715736" sldId="256"/>
            <ac:spMk id="4" creationId="{17F3098F-0E2C-48DA-9C51-C3C2BCAF33E2}"/>
          </ac:spMkLst>
        </pc:spChg>
      </pc:sldChg>
    </pc:docChg>
  </pc:docChgLst>
  <pc:docChgLst>
    <pc:chgData name="Rhiannon Blower" userId="22daf3a2-d85b-486f-9aac-de843adc918d" providerId="ADAL" clId="{8226B9D6-B11D-4A78-A1F9-0D9E28C7B32E}"/>
    <pc:docChg chg="custSel addSld delSld modSld">
      <pc:chgData name="Rhiannon Blower" userId="22daf3a2-d85b-486f-9aac-de843adc918d" providerId="ADAL" clId="{8226B9D6-B11D-4A78-A1F9-0D9E28C7B32E}" dt="2026-01-19T15:40:51.563" v="7" actId="2696"/>
      <pc:docMkLst>
        <pc:docMk/>
      </pc:docMkLst>
      <pc:sldChg chg="modSp mod">
        <pc:chgData name="Rhiannon Blower" userId="22daf3a2-d85b-486f-9aac-de843adc918d" providerId="ADAL" clId="{8226B9D6-B11D-4A78-A1F9-0D9E28C7B32E}" dt="2026-01-14T17:31:44.238" v="5" actId="20577"/>
        <pc:sldMkLst>
          <pc:docMk/>
          <pc:sldMk cId="1730715736" sldId="256"/>
        </pc:sldMkLst>
        <pc:spChg chg="mod">
          <ac:chgData name="Rhiannon Blower" userId="22daf3a2-d85b-486f-9aac-de843adc918d" providerId="ADAL" clId="{8226B9D6-B11D-4A78-A1F9-0D9E28C7B32E}" dt="2026-01-14T17:31:44.238" v="5" actId="20577"/>
          <ac:spMkLst>
            <pc:docMk/>
            <pc:sldMk cId="1730715736" sldId="256"/>
            <ac:spMk id="3" creationId="{7D432108-6776-4155-BED0-0AE455E99F19}"/>
          </ac:spMkLst>
        </pc:spChg>
      </pc:sldChg>
      <pc:sldChg chg="add">
        <pc:chgData name="Rhiannon Blower" userId="22daf3a2-d85b-486f-9aac-de843adc918d" providerId="ADAL" clId="{8226B9D6-B11D-4A78-A1F9-0D9E28C7B32E}" dt="2026-01-19T15:40:23.013" v="6"/>
        <pc:sldMkLst>
          <pc:docMk/>
          <pc:sldMk cId="1413717478" sldId="258"/>
        </pc:sldMkLst>
      </pc:sldChg>
      <pc:sldChg chg="del">
        <pc:chgData name="Rhiannon Blower" userId="22daf3a2-d85b-486f-9aac-de843adc918d" providerId="ADAL" clId="{8226B9D6-B11D-4A78-A1F9-0D9E28C7B32E}" dt="2026-01-19T15:40:51.563" v="7" actId="2696"/>
        <pc:sldMkLst>
          <pc:docMk/>
          <pc:sldMk cId="2521165575" sldId="262"/>
        </pc:sldMkLst>
      </pc:sldChg>
      <pc:sldChg chg="add">
        <pc:chgData name="Rhiannon Blower" userId="22daf3a2-d85b-486f-9aac-de843adc918d" providerId="ADAL" clId="{8226B9D6-B11D-4A78-A1F9-0D9E28C7B32E}" dt="2026-01-19T15:40:23.013" v="6"/>
        <pc:sldMkLst>
          <pc:docMk/>
          <pc:sldMk cId="182188754" sldId="1002"/>
        </pc:sldMkLst>
      </pc:sldChg>
      <pc:sldChg chg="add">
        <pc:chgData name="Rhiannon Blower" userId="22daf3a2-d85b-486f-9aac-de843adc918d" providerId="ADAL" clId="{8226B9D6-B11D-4A78-A1F9-0D9E28C7B32E}" dt="2026-01-19T15:40:23.013" v="6"/>
        <pc:sldMkLst>
          <pc:docMk/>
          <pc:sldMk cId="3860542493" sldId="1006"/>
        </pc:sldMkLst>
      </pc:sldChg>
      <pc:sldChg chg="add">
        <pc:chgData name="Rhiannon Blower" userId="22daf3a2-d85b-486f-9aac-de843adc918d" providerId="ADAL" clId="{8226B9D6-B11D-4A78-A1F9-0D9E28C7B32E}" dt="2026-01-19T15:40:23.013" v="6"/>
        <pc:sldMkLst>
          <pc:docMk/>
          <pc:sldMk cId="3191074574" sldId="1008"/>
        </pc:sldMkLst>
      </pc:sldChg>
      <pc:sldChg chg="add">
        <pc:chgData name="Rhiannon Blower" userId="22daf3a2-d85b-486f-9aac-de843adc918d" providerId="ADAL" clId="{8226B9D6-B11D-4A78-A1F9-0D9E28C7B32E}" dt="2026-01-19T15:40:23.013" v="6"/>
        <pc:sldMkLst>
          <pc:docMk/>
          <pc:sldMk cId="258993085" sldId="1012"/>
        </pc:sldMkLst>
      </pc:sldChg>
      <pc:sldChg chg="add">
        <pc:chgData name="Rhiannon Blower" userId="22daf3a2-d85b-486f-9aac-de843adc918d" providerId="ADAL" clId="{8226B9D6-B11D-4A78-A1F9-0D9E28C7B32E}" dt="2026-01-19T15:40:23.013" v="6"/>
        <pc:sldMkLst>
          <pc:docMk/>
          <pc:sldMk cId="3081087290" sldId="1015"/>
        </pc:sldMkLst>
      </pc:sldChg>
      <pc:sldChg chg="add">
        <pc:chgData name="Rhiannon Blower" userId="22daf3a2-d85b-486f-9aac-de843adc918d" providerId="ADAL" clId="{8226B9D6-B11D-4A78-A1F9-0D9E28C7B32E}" dt="2026-01-19T15:40:23.013" v="6"/>
        <pc:sldMkLst>
          <pc:docMk/>
          <pc:sldMk cId="1639026245" sldId="1017"/>
        </pc:sldMkLst>
      </pc:sldChg>
      <pc:sldChg chg="add">
        <pc:chgData name="Rhiannon Blower" userId="22daf3a2-d85b-486f-9aac-de843adc918d" providerId="ADAL" clId="{8226B9D6-B11D-4A78-A1F9-0D9E28C7B32E}" dt="2026-01-19T15:40:23.013" v="6"/>
        <pc:sldMkLst>
          <pc:docMk/>
          <pc:sldMk cId="3847590281" sldId="1021"/>
        </pc:sldMkLst>
      </pc:sldChg>
      <pc:sldChg chg="add">
        <pc:chgData name="Rhiannon Blower" userId="22daf3a2-d85b-486f-9aac-de843adc918d" providerId="ADAL" clId="{8226B9D6-B11D-4A78-A1F9-0D9E28C7B32E}" dt="2026-01-19T15:40:23.013" v="6"/>
        <pc:sldMkLst>
          <pc:docMk/>
          <pc:sldMk cId="554323124" sldId="1024"/>
        </pc:sldMkLst>
      </pc:sldChg>
      <pc:sldChg chg="add">
        <pc:chgData name="Rhiannon Blower" userId="22daf3a2-d85b-486f-9aac-de843adc918d" providerId="ADAL" clId="{8226B9D6-B11D-4A78-A1F9-0D9E28C7B32E}" dt="2026-01-19T15:40:23.013" v="6"/>
        <pc:sldMkLst>
          <pc:docMk/>
          <pc:sldMk cId="3141323152" sldId="1026"/>
        </pc:sldMkLst>
      </pc:sldChg>
      <pc:sldChg chg="add">
        <pc:chgData name="Rhiannon Blower" userId="22daf3a2-d85b-486f-9aac-de843adc918d" providerId="ADAL" clId="{8226B9D6-B11D-4A78-A1F9-0D9E28C7B32E}" dt="2026-01-19T15:40:23.013" v="6"/>
        <pc:sldMkLst>
          <pc:docMk/>
          <pc:sldMk cId="3324862739" sldId="1027"/>
        </pc:sldMkLst>
      </pc:sldChg>
      <pc:sldChg chg="add">
        <pc:chgData name="Rhiannon Blower" userId="22daf3a2-d85b-486f-9aac-de843adc918d" providerId="ADAL" clId="{8226B9D6-B11D-4A78-A1F9-0D9E28C7B32E}" dt="2026-01-19T15:40:23.013" v="6"/>
        <pc:sldMkLst>
          <pc:docMk/>
          <pc:sldMk cId="4249011265" sldId="1028"/>
        </pc:sldMkLst>
      </pc:sldChg>
      <pc:sldChg chg="add">
        <pc:chgData name="Rhiannon Blower" userId="22daf3a2-d85b-486f-9aac-de843adc918d" providerId="ADAL" clId="{8226B9D6-B11D-4A78-A1F9-0D9E28C7B32E}" dt="2026-01-19T15:40:23.013" v="6"/>
        <pc:sldMkLst>
          <pc:docMk/>
          <pc:sldMk cId="1099210309" sldId="1029"/>
        </pc:sldMkLst>
      </pc:sldChg>
      <pc:sldChg chg="add">
        <pc:chgData name="Rhiannon Blower" userId="22daf3a2-d85b-486f-9aac-de843adc918d" providerId="ADAL" clId="{8226B9D6-B11D-4A78-A1F9-0D9E28C7B32E}" dt="2026-01-19T15:40:23.013" v="6"/>
        <pc:sldMkLst>
          <pc:docMk/>
          <pc:sldMk cId="2002602343" sldId="1030"/>
        </pc:sldMkLst>
      </pc:sldChg>
      <pc:sldChg chg="add">
        <pc:chgData name="Rhiannon Blower" userId="22daf3a2-d85b-486f-9aac-de843adc918d" providerId="ADAL" clId="{8226B9D6-B11D-4A78-A1F9-0D9E28C7B32E}" dt="2026-01-19T15:40:23.013" v="6"/>
        <pc:sldMkLst>
          <pc:docMk/>
          <pc:sldMk cId="4204723698" sldId="1031"/>
        </pc:sldMkLst>
      </pc:sldChg>
      <pc:sldChg chg="add">
        <pc:chgData name="Rhiannon Blower" userId="22daf3a2-d85b-486f-9aac-de843adc918d" providerId="ADAL" clId="{8226B9D6-B11D-4A78-A1F9-0D9E28C7B32E}" dt="2026-01-19T15:40:23.013" v="6"/>
        <pc:sldMkLst>
          <pc:docMk/>
          <pc:sldMk cId="2587586614" sldId="1032"/>
        </pc:sldMkLst>
      </pc:sldChg>
      <pc:sldChg chg="add">
        <pc:chgData name="Rhiannon Blower" userId="22daf3a2-d85b-486f-9aac-de843adc918d" providerId="ADAL" clId="{8226B9D6-B11D-4A78-A1F9-0D9E28C7B32E}" dt="2026-01-19T15:40:23.013" v="6"/>
        <pc:sldMkLst>
          <pc:docMk/>
          <pc:sldMk cId="3138356636" sldId="2147482112"/>
        </pc:sldMkLst>
      </pc:sldChg>
      <pc:sldChg chg="add">
        <pc:chgData name="Rhiannon Blower" userId="22daf3a2-d85b-486f-9aac-de843adc918d" providerId="ADAL" clId="{8226B9D6-B11D-4A78-A1F9-0D9E28C7B32E}" dt="2026-01-19T15:40:23.013" v="6"/>
        <pc:sldMkLst>
          <pc:docMk/>
          <pc:sldMk cId="1219956619" sldId="2147482113"/>
        </pc:sldMkLst>
      </pc:sldChg>
      <pc:sldChg chg="add">
        <pc:chgData name="Rhiannon Blower" userId="22daf3a2-d85b-486f-9aac-de843adc918d" providerId="ADAL" clId="{8226B9D6-B11D-4A78-A1F9-0D9E28C7B32E}" dt="2026-01-19T15:40:23.013" v="6"/>
        <pc:sldMkLst>
          <pc:docMk/>
          <pc:sldMk cId="3721334568" sldId="2147482114"/>
        </pc:sldMkLst>
      </pc:sldChg>
      <pc:sldChg chg="add">
        <pc:chgData name="Rhiannon Blower" userId="22daf3a2-d85b-486f-9aac-de843adc918d" providerId="ADAL" clId="{8226B9D6-B11D-4A78-A1F9-0D9E28C7B32E}" dt="2026-01-19T15:40:23.013" v="6"/>
        <pc:sldMkLst>
          <pc:docMk/>
          <pc:sldMk cId="2365054897" sldId="2147482115"/>
        </pc:sldMkLst>
      </pc:sldChg>
      <pc:sldChg chg="add">
        <pc:chgData name="Rhiannon Blower" userId="22daf3a2-d85b-486f-9aac-de843adc918d" providerId="ADAL" clId="{8226B9D6-B11D-4A78-A1F9-0D9E28C7B32E}" dt="2026-01-19T15:40:23.013" v="6"/>
        <pc:sldMkLst>
          <pc:docMk/>
          <pc:sldMk cId="217664573" sldId="2147482116"/>
        </pc:sldMkLst>
      </pc:sldChg>
    </pc:docChg>
  </pc:docChgLst>
  <pc:docChgLst>
    <pc:chgData name="Rhiannon Blower" userId="S::rhiannon.blower@m3h.co.uk::22daf3a2-d85b-486f-9aac-de843adc918d" providerId="AD" clId="Web-{3562305C-8D2B-9492-E19E-BAAE966A2DBF}"/>
    <pc:docChg chg="addSld delSld">
      <pc:chgData name="Rhiannon Blower" userId="S::rhiannon.blower@m3h.co.uk::22daf3a2-d85b-486f-9aac-de843adc918d" providerId="AD" clId="Web-{3562305C-8D2B-9492-E19E-BAAE966A2DBF}" dt="2026-01-18T15:39:24.082" v="9"/>
      <pc:docMkLst>
        <pc:docMk/>
      </pc:docMkLst>
      <pc:sldChg chg="del">
        <pc:chgData name="Rhiannon Blower" userId="S::rhiannon.blower@m3h.co.uk::22daf3a2-d85b-486f-9aac-de843adc918d" providerId="AD" clId="Web-{3562305C-8D2B-9492-E19E-BAAE966A2DBF}" dt="2026-01-18T15:39:24.082" v="9"/>
        <pc:sldMkLst>
          <pc:docMk/>
          <pc:sldMk cId="3427683471" sldId="262"/>
        </pc:sldMkLst>
      </pc:sldChg>
      <pc:sldChg chg="add">
        <pc:chgData name="Rhiannon Blower" userId="S::rhiannon.blower@m3h.co.uk::22daf3a2-d85b-486f-9aac-de843adc918d" providerId="AD" clId="Web-{3562305C-8D2B-9492-E19E-BAAE966A2DBF}" dt="2026-01-18T15:39:16.065" v="1"/>
        <pc:sldMkLst>
          <pc:docMk/>
          <pc:sldMk cId="3428894977" sldId="265"/>
        </pc:sldMkLst>
      </pc:sldChg>
      <pc:sldChg chg="add">
        <pc:chgData name="Rhiannon Blower" userId="S::rhiannon.blower@m3h.co.uk::22daf3a2-d85b-486f-9aac-de843adc918d" providerId="AD" clId="Web-{3562305C-8D2B-9492-E19E-BAAE966A2DBF}" dt="2026-01-18T15:39:16.268" v="2"/>
        <pc:sldMkLst>
          <pc:docMk/>
          <pc:sldMk cId="1863339985" sldId="266"/>
        </pc:sldMkLst>
      </pc:sldChg>
      <pc:sldChg chg="add">
        <pc:chgData name="Rhiannon Blower" userId="S::rhiannon.blower@m3h.co.uk::22daf3a2-d85b-486f-9aac-de843adc918d" providerId="AD" clId="Web-{3562305C-8D2B-9492-E19E-BAAE966A2DBF}" dt="2026-01-18T15:39:16.581" v="4"/>
        <pc:sldMkLst>
          <pc:docMk/>
          <pc:sldMk cId="1719328051" sldId="268"/>
        </pc:sldMkLst>
      </pc:sldChg>
      <pc:sldChg chg="add">
        <pc:chgData name="Rhiannon Blower" userId="S::rhiannon.blower@m3h.co.uk::22daf3a2-d85b-486f-9aac-de843adc918d" providerId="AD" clId="Web-{3562305C-8D2B-9492-E19E-BAAE966A2DBF}" dt="2026-01-18T15:39:16.924" v="6"/>
        <pc:sldMkLst>
          <pc:docMk/>
          <pc:sldMk cId="446349139" sldId="270"/>
        </pc:sldMkLst>
      </pc:sldChg>
      <pc:sldChg chg="add">
        <pc:chgData name="Rhiannon Blower" userId="S::rhiannon.blower@m3h.co.uk::22daf3a2-d85b-486f-9aac-de843adc918d" providerId="AD" clId="Web-{3562305C-8D2B-9492-E19E-BAAE966A2DBF}" dt="2026-01-18T15:39:17.174" v="7"/>
        <pc:sldMkLst>
          <pc:docMk/>
          <pc:sldMk cId="4290993210" sldId="271"/>
        </pc:sldMkLst>
      </pc:sldChg>
      <pc:sldChg chg="add">
        <pc:chgData name="Rhiannon Blower" userId="S::rhiannon.blower@m3h.co.uk::22daf3a2-d85b-486f-9aac-de843adc918d" providerId="AD" clId="Web-{3562305C-8D2B-9492-E19E-BAAE966A2DBF}" dt="2026-01-18T15:39:17.424" v="8"/>
        <pc:sldMkLst>
          <pc:docMk/>
          <pc:sldMk cId="430567640" sldId="272"/>
        </pc:sldMkLst>
      </pc:sldChg>
      <pc:sldChg chg="add">
        <pc:chgData name="Rhiannon Blower" userId="S::rhiannon.blower@m3h.co.uk::22daf3a2-d85b-486f-9aac-de843adc918d" providerId="AD" clId="Web-{3562305C-8D2B-9492-E19E-BAAE966A2DBF}" dt="2026-01-18T15:39:15.940" v="0"/>
        <pc:sldMkLst>
          <pc:docMk/>
          <pc:sldMk cId="3440497224" sldId="2147482109"/>
        </pc:sldMkLst>
      </pc:sldChg>
      <pc:sldChg chg="add">
        <pc:chgData name="Rhiannon Blower" userId="S::rhiannon.blower@m3h.co.uk::22daf3a2-d85b-486f-9aac-de843adc918d" providerId="AD" clId="Web-{3562305C-8D2B-9492-E19E-BAAE966A2DBF}" dt="2026-01-18T15:39:16.456" v="3"/>
        <pc:sldMkLst>
          <pc:docMk/>
          <pc:sldMk cId="3769469281" sldId="2147482110"/>
        </pc:sldMkLst>
      </pc:sldChg>
      <pc:sldChg chg="add">
        <pc:chgData name="Rhiannon Blower" userId="S::rhiannon.blower@m3h.co.uk::22daf3a2-d85b-486f-9aac-de843adc918d" providerId="AD" clId="Web-{3562305C-8D2B-9492-E19E-BAAE966A2DBF}" dt="2026-01-18T15:39:16.784" v="5"/>
        <pc:sldMkLst>
          <pc:docMk/>
          <pc:sldMk cId="2914682591" sldId="2147482111"/>
        </pc:sldMkLst>
      </pc:sldChg>
    </pc:docChg>
  </pc:docChgLst>
  <pc:docChgLst>
    <pc:chgData name="Rhiannon Blower" userId="S::rhiannon.blower@m3h.co.uk::22daf3a2-d85b-486f-9aac-de843adc918d" providerId="AD" clId="Web-{9BB2BE76-070F-426F-CFD7-E606DB67B002}"/>
    <pc:docChg chg="addSld delSld addMainMaster">
      <pc:chgData name="Rhiannon Blower" userId="S::rhiannon.blower@m3h.co.uk::22daf3a2-d85b-486f-9aac-de843adc918d" providerId="AD" clId="Web-{9BB2BE76-070F-426F-CFD7-E606DB67B002}" dt="2026-01-18T14:46:15.368" v="21"/>
      <pc:docMkLst>
        <pc:docMk/>
      </pc:docMkLst>
      <pc:sldChg chg="del">
        <pc:chgData name="Rhiannon Blower" userId="S::rhiannon.blower@m3h.co.uk::22daf3a2-d85b-486f-9aac-de843adc918d" providerId="AD" clId="Web-{9BB2BE76-070F-426F-CFD7-E606DB67B002}" dt="2026-01-18T14:46:15.368" v="21"/>
        <pc:sldMkLst>
          <pc:docMk/>
          <pc:sldMk cId="2819972098" sldId="263"/>
        </pc:sldMkLst>
      </pc:sldChg>
      <pc:sldChg chg="add">
        <pc:chgData name="Rhiannon Blower" userId="S::rhiannon.blower@m3h.co.uk::22daf3a2-d85b-486f-9aac-de843adc918d" providerId="AD" clId="Web-{9BB2BE76-070F-426F-CFD7-E606DB67B002}" dt="2026-01-18T14:45:55.930" v="18"/>
        <pc:sldMkLst>
          <pc:docMk/>
          <pc:sldMk cId="874723874" sldId="264"/>
        </pc:sldMkLst>
      </pc:sldChg>
      <pc:sldChg chg="add">
        <pc:chgData name="Rhiannon Blower" userId="S::rhiannon.blower@m3h.co.uk::22daf3a2-d85b-486f-9aac-de843adc918d" providerId="AD" clId="Web-{9BB2BE76-070F-426F-CFD7-E606DB67B002}" dt="2026-01-18T14:45:53.367" v="8"/>
        <pc:sldMkLst>
          <pc:docMk/>
          <pc:sldMk cId="0" sldId="267"/>
        </pc:sldMkLst>
      </pc:sldChg>
      <pc:sldChg chg="add">
        <pc:chgData name="Rhiannon Blower" userId="S::rhiannon.blower@m3h.co.uk::22daf3a2-d85b-486f-9aac-de843adc918d" providerId="AD" clId="Web-{9BB2BE76-070F-426F-CFD7-E606DB67B002}" dt="2026-01-18T14:45:52.430" v="5"/>
        <pc:sldMkLst>
          <pc:docMk/>
          <pc:sldMk cId="0" sldId="269"/>
        </pc:sldMkLst>
      </pc:sldChg>
      <pc:sldChg chg="add">
        <pc:chgData name="Rhiannon Blower" userId="S::rhiannon.blower@m3h.co.uk::22daf3a2-d85b-486f-9aac-de843adc918d" providerId="AD" clId="Web-{9BB2BE76-070F-426F-CFD7-E606DB67B002}" dt="2026-01-18T14:45:53.039" v="7"/>
        <pc:sldMkLst>
          <pc:docMk/>
          <pc:sldMk cId="176741839" sldId="273"/>
        </pc:sldMkLst>
      </pc:sldChg>
      <pc:sldChg chg="add">
        <pc:chgData name="Rhiannon Blower" userId="S::rhiannon.blower@m3h.co.uk::22daf3a2-d85b-486f-9aac-de843adc918d" providerId="AD" clId="Web-{9BB2BE76-070F-426F-CFD7-E606DB67B002}" dt="2026-01-18T14:45:56.430" v="20"/>
        <pc:sldMkLst>
          <pc:docMk/>
          <pc:sldMk cId="3328407439" sldId="329"/>
        </pc:sldMkLst>
      </pc:sldChg>
      <pc:sldChg chg="add">
        <pc:chgData name="Rhiannon Blower" userId="S::rhiannon.blower@m3h.co.uk::22daf3a2-d85b-486f-9aac-de843adc918d" providerId="AD" clId="Web-{9BB2BE76-070F-426F-CFD7-E606DB67B002}" dt="2026-01-18T14:45:54.398" v="14"/>
        <pc:sldMkLst>
          <pc:docMk/>
          <pc:sldMk cId="4170724180" sldId="381"/>
        </pc:sldMkLst>
      </pc:sldChg>
      <pc:sldChg chg="add">
        <pc:chgData name="Rhiannon Blower" userId="S::rhiannon.blower@m3h.co.uk::22daf3a2-d85b-486f-9aac-de843adc918d" providerId="AD" clId="Web-{9BB2BE76-070F-426F-CFD7-E606DB67B002}" dt="2026-01-18T14:45:55.852" v="17"/>
        <pc:sldMkLst>
          <pc:docMk/>
          <pc:sldMk cId="682527019" sldId="405"/>
        </pc:sldMkLst>
      </pc:sldChg>
      <pc:sldChg chg="add">
        <pc:chgData name="Rhiannon Blower" userId="S::rhiannon.blower@m3h.co.uk::22daf3a2-d85b-486f-9aac-de843adc918d" providerId="AD" clId="Web-{9BB2BE76-070F-426F-CFD7-E606DB67B002}" dt="2026-01-18T14:45:54.070" v="12"/>
        <pc:sldMkLst>
          <pc:docMk/>
          <pc:sldMk cId="1102345411" sldId="407"/>
        </pc:sldMkLst>
      </pc:sldChg>
      <pc:sldChg chg="add">
        <pc:chgData name="Rhiannon Blower" userId="S::rhiannon.blower@m3h.co.uk::22daf3a2-d85b-486f-9aac-de843adc918d" providerId="AD" clId="Web-{9BB2BE76-070F-426F-CFD7-E606DB67B002}" dt="2026-01-18T14:45:51.008" v="0"/>
        <pc:sldMkLst>
          <pc:docMk/>
          <pc:sldMk cId="2112396146" sldId="418"/>
        </pc:sldMkLst>
      </pc:sldChg>
      <pc:sldChg chg="add">
        <pc:chgData name="Rhiannon Blower" userId="S::rhiannon.blower@m3h.co.uk::22daf3a2-d85b-486f-9aac-de843adc918d" providerId="AD" clId="Web-{9BB2BE76-070F-426F-CFD7-E606DB67B002}" dt="2026-01-18T14:45:53.758" v="10"/>
        <pc:sldMkLst>
          <pc:docMk/>
          <pc:sldMk cId="1531194646" sldId="1365"/>
        </pc:sldMkLst>
      </pc:sldChg>
      <pc:sldChg chg="add">
        <pc:chgData name="Rhiannon Blower" userId="S::rhiannon.blower@m3h.co.uk::22daf3a2-d85b-486f-9aac-de843adc918d" providerId="AD" clId="Web-{9BB2BE76-070F-426F-CFD7-E606DB67B002}" dt="2026-01-18T14:45:53.570" v="9"/>
        <pc:sldMkLst>
          <pc:docMk/>
          <pc:sldMk cId="1524849570" sldId="1409"/>
        </pc:sldMkLst>
      </pc:sldChg>
      <pc:sldChg chg="add">
        <pc:chgData name="Rhiannon Blower" userId="S::rhiannon.blower@m3h.co.uk::22daf3a2-d85b-486f-9aac-de843adc918d" providerId="AD" clId="Web-{9BB2BE76-070F-426F-CFD7-E606DB67B002}" dt="2026-01-18T14:45:54.586" v="15"/>
        <pc:sldMkLst>
          <pc:docMk/>
          <pc:sldMk cId="2662267485" sldId="2147479207"/>
        </pc:sldMkLst>
      </pc:sldChg>
      <pc:sldChg chg="add">
        <pc:chgData name="Rhiannon Blower" userId="S::rhiannon.blower@m3h.co.uk::22daf3a2-d85b-486f-9aac-de843adc918d" providerId="AD" clId="Web-{9BB2BE76-070F-426F-CFD7-E606DB67B002}" dt="2026-01-18T14:45:55.711" v="16"/>
        <pc:sldMkLst>
          <pc:docMk/>
          <pc:sldMk cId="1814606563" sldId="2147479208"/>
        </pc:sldMkLst>
      </pc:sldChg>
      <pc:sldChg chg="add">
        <pc:chgData name="Rhiannon Blower" userId="S::rhiannon.blower@m3h.co.uk::22daf3a2-d85b-486f-9aac-de843adc918d" providerId="AD" clId="Web-{9BB2BE76-070F-426F-CFD7-E606DB67B002}" dt="2026-01-18T14:45:54.164" v="13"/>
        <pc:sldMkLst>
          <pc:docMk/>
          <pc:sldMk cId="3013111835" sldId="2147479239"/>
        </pc:sldMkLst>
      </pc:sldChg>
      <pc:sldChg chg="add">
        <pc:chgData name="Rhiannon Blower" userId="S::rhiannon.blower@m3h.co.uk::22daf3a2-d85b-486f-9aac-de843adc918d" providerId="AD" clId="Web-{9BB2BE76-070F-426F-CFD7-E606DB67B002}" dt="2026-01-18T14:45:52.680" v="6"/>
        <pc:sldMkLst>
          <pc:docMk/>
          <pc:sldMk cId="2523965792" sldId="2147482099"/>
        </pc:sldMkLst>
      </pc:sldChg>
      <pc:sldChg chg="add">
        <pc:chgData name="Rhiannon Blower" userId="S::rhiannon.blower@m3h.co.uk::22daf3a2-d85b-486f-9aac-de843adc918d" providerId="AD" clId="Web-{9BB2BE76-070F-426F-CFD7-E606DB67B002}" dt="2026-01-18T14:45:52.055" v="4"/>
        <pc:sldMkLst>
          <pc:docMk/>
          <pc:sldMk cId="2106162795" sldId="2147482100"/>
        </pc:sldMkLst>
      </pc:sldChg>
      <pc:sldChg chg="add">
        <pc:chgData name="Rhiannon Blower" userId="S::rhiannon.blower@m3h.co.uk::22daf3a2-d85b-486f-9aac-de843adc918d" providerId="AD" clId="Web-{9BB2BE76-070F-426F-CFD7-E606DB67B002}" dt="2026-01-18T14:45:51.555" v="2"/>
        <pc:sldMkLst>
          <pc:docMk/>
          <pc:sldMk cId="1982654828" sldId="2147482101"/>
        </pc:sldMkLst>
      </pc:sldChg>
      <pc:sldChg chg="add">
        <pc:chgData name="Rhiannon Blower" userId="S::rhiannon.blower@m3h.co.uk::22daf3a2-d85b-486f-9aac-de843adc918d" providerId="AD" clId="Web-{9BB2BE76-070F-426F-CFD7-E606DB67B002}" dt="2026-01-18T14:45:51.398" v="1"/>
        <pc:sldMkLst>
          <pc:docMk/>
          <pc:sldMk cId="1602982113" sldId="2147482104"/>
        </pc:sldMkLst>
      </pc:sldChg>
      <pc:sldChg chg="add">
        <pc:chgData name="Rhiannon Blower" userId="S::rhiannon.blower@m3h.co.uk::22daf3a2-d85b-486f-9aac-de843adc918d" providerId="AD" clId="Web-{9BB2BE76-070F-426F-CFD7-E606DB67B002}" dt="2026-01-18T14:45:51.648" v="3"/>
        <pc:sldMkLst>
          <pc:docMk/>
          <pc:sldMk cId="1437723333" sldId="2147482105"/>
        </pc:sldMkLst>
      </pc:sldChg>
      <pc:sldChg chg="add">
        <pc:chgData name="Rhiannon Blower" userId="S::rhiannon.blower@m3h.co.uk::22daf3a2-d85b-486f-9aac-de843adc918d" providerId="AD" clId="Web-{9BB2BE76-070F-426F-CFD7-E606DB67B002}" dt="2026-01-18T14:45:53.851" v="11"/>
        <pc:sldMkLst>
          <pc:docMk/>
          <pc:sldMk cId="3185195844" sldId="2147482106"/>
        </pc:sldMkLst>
      </pc:sldChg>
      <pc:sldChg chg="add">
        <pc:chgData name="Rhiannon Blower" userId="S::rhiannon.blower@m3h.co.uk::22daf3a2-d85b-486f-9aac-de843adc918d" providerId="AD" clId="Web-{9BB2BE76-070F-426F-CFD7-E606DB67B002}" dt="2026-01-18T14:45:56.383" v="19"/>
        <pc:sldMkLst>
          <pc:docMk/>
          <pc:sldMk cId="1846779500" sldId="2147482108"/>
        </pc:sldMkLst>
      </pc:sldChg>
      <pc:sldMasterChg chg="add addSldLayout">
        <pc:chgData name="Rhiannon Blower" userId="S::rhiannon.blower@m3h.co.uk::22daf3a2-d85b-486f-9aac-de843adc918d" providerId="AD" clId="Web-{9BB2BE76-070F-426F-CFD7-E606DB67B002}" dt="2026-01-18T14:45:51.008" v="0"/>
        <pc:sldMasterMkLst>
          <pc:docMk/>
          <pc:sldMasterMk cId="2238816975" sldId="2147483661"/>
        </pc:sldMasterMkLst>
        <pc:sldLayoutChg chg="add">
          <pc:chgData name="Rhiannon Blower" userId="S::rhiannon.blower@m3h.co.uk::22daf3a2-d85b-486f-9aac-de843adc918d" providerId="AD" clId="Web-{9BB2BE76-070F-426F-CFD7-E606DB67B002}" dt="2026-01-18T14:45:51.008" v="0"/>
          <pc:sldLayoutMkLst>
            <pc:docMk/>
            <pc:sldMasterMk cId="2238816975" sldId="2147483661"/>
            <pc:sldLayoutMk cId="3857314526" sldId="2147483662"/>
          </pc:sldLayoutMkLst>
        </pc:sldLayoutChg>
        <pc:sldLayoutChg chg="add">
          <pc:chgData name="Rhiannon Blower" userId="S::rhiannon.blower@m3h.co.uk::22daf3a2-d85b-486f-9aac-de843adc918d" providerId="AD" clId="Web-{9BB2BE76-070F-426F-CFD7-E606DB67B002}" dt="2026-01-18T14:45:51.008" v="0"/>
          <pc:sldLayoutMkLst>
            <pc:docMk/>
            <pc:sldMasterMk cId="2238816975" sldId="2147483661"/>
            <pc:sldLayoutMk cId="2734319227" sldId="2147483663"/>
          </pc:sldLayoutMkLst>
        </pc:sldLayoutChg>
        <pc:sldLayoutChg chg="add">
          <pc:chgData name="Rhiannon Blower" userId="S::rhiannon.blower@m3h.co.uk::22daf3a2-d85b-486f-9aac-de843adc918d" providerId="AD" clId="Web-{9BB2BE76-070F-426F-CFD7-E606DB67B002}" dt="2026-01-18T14:45:51.008" v="0"/>
          <pc:sldLayoutMkLst>
            <pc:docMk/>
            <pc:sldMasterMk cId="2238816975" sldId="2147483661"/>
            <pc:sldLayoutMk cId="861930384" sldId="2147483664"/>
          </pc:sldLayoutMkLst>
        </pc:sldLayoutChg>
        <pc:sldLayoutChg chg="add">
          <pc:chgData name="Rhiannon Blower" userId="S::rhiannon.blower@m3h.co.uk::22daf3a2-d85b-486f-9aac-de843adc918d" providerId="AD" clId="Web-{9BB2BE76-070F-426F-CFD7-E606DB67B002}" dt="2026-01-18T14:45:51.008" v="0"/>
          <pc:sldLayoutMkLst>
            <pc:docMk/>
            <pc:sldMasterMk cId="2238816975" sldId="2147483661"/>
            <pc:sldLayoutMk cId="3963562955" sldId="2147483665"/>
          </pc:sldLayoutMkLst>
        </pc:sldLayoutChg>
        <pc:sldLayoutChg chg="add">
          <pc:chgData name="Rhiannon Blower" userId="S::rhiannon.blower@m3h.co.uk::22daf3a2-d85b-486f-9aac-de843adc918d" providerId="AD" clId="Web-{9BB2BE76-070F-426F-CFD7-E606DB67B002}" dt="2026-01-18T14:45:51.008" v="0"/>
          <pc:sldLayoutMkLst>
            <pc:docMk/>
            <pc:sldMasterMk cId="2238816975" sldId="2147483661"/>
            <pc:sldLayoutMk cId="1145098414" sldId="2147483666"/>
          </pc:sldLayoutMkLst>
        </pc:sldLayoutChg>
        <pc:sldLayoutChg chg="add">
          <pc:chgData name="Rhiannon Blower" userId="S::rhiannon.blower@m3h.co.uk::22daf3a2-d85b-486f-9aac-de843adc918d" providerId="AD" clId="Web-{9BB2BE76-070F-426F-CFD7-E606DB67B002}" dt="2026-01-18T14:45:51.008" v="0"/>
          <pc:sldLayoutMkLst>
            <pc:docMk/>
            <pc:sldMasterMk cId="2238816975" sldId="2147483661"/>
            <pc:sldLayoutMk cId="866884948" sldId="2147483667"/>
          </pc:sldLayoutMkLst>
        </pc:sldLayoutChg>
        <pc:sldLayoutChg chg="add">
          <pc:chgData name="Rhiannon Blower" userId="S::rhiannon.blower@m3h.co.uk::22daf3a2-d85b-486f-9aac-de843adc918d" providerId="AD" clId="Web-{9BB2BE76-070F-426F-CFD7-E606DB67B002}" dt="2026-01-18T14:45:51.008" v="0"/>
          <pc:sldLayoutMkLst>
            <pc:docMk/>
            <pc:sldMasterMk cId="2238816975" sldId="2147483661"/>
            <pc:sldLayoutMk cId="348423114" sldId="2147483668"/>
          </pc:sldLayoutMkLst>
        </pc:sldLayoutChg>
        <pc:sldLayoutChg chg="add">
          <pc:chgData name="Rhiannon Blower" userId="S::rhiannon.blower@m3h.co.uk::22daf3a2-d85b-486f-9aac-de843adc918d" providerId="AD" clId="Web-{9BB2BE76-070F-426F-CFD7-E606DB67B002}" dt="2026-01-18T14:45:51.008" v="0"/>
          <pc:sldLayoutMkLst>
            <pc:docMk/>
            <pc:sldMasterMk cId="2238816975" sldId="2147483661"/>
            <pc:sldLayoutMk cId="2621458140" sldId="2147483669"/>
          </pc:sldLayoutMkLst>
        </pc:sldLayoutChg>
        <pc:sldLayoutChg chg="add">
          <pc:chgData name="Rhiannon Blower" userId="S::rhiannon.blower@m3h.co.uk::22daf3a2-d85b-486f-9aac-de843adc918d" providerId="AD" clId="Web-{9BB2BE76-070F-426F-CFD7-E606DB67B002}" dt="2026-01-18T14:45:51.008" v="0"/>
          <pc:sldLayoutMkLst>
            <pc:docMk/>
            <pc:sldMasterMk cId="2238816975" sldId="2147483661"/>
            <pc:sldLayoutMk cId="1951526615" sldId="2147483670"/>
          </pc:sldLayoutMkLst>
        </pc:sldLayoutChg>
        <pc:sldLayoutChg chg="add">
          <pc:chgData name="Rhiannon Blower" userId="S::rhiannon.blower@m3h.co.uk::22daf3a2-d85b-486f-9aac-de843adc918d" providerId="AD" clId="Web-{9BB2BE76-070F-426F-CFD7-E606DB67B002}" dt="2026-01-18T14:45:51.008" v="0"/>
          <pc:sldLayoutMkLst>
            <pc:docMk/>
            <pc:sldMasterMk cId="2238816975" sldId="2147483661"/>
            <pc:sldLayoutMk cId="4286158723" sldId="2147483671"/>
          </pc:sldLayoutMkLst>
        </pc:sldLayoutChg>
      </pc:sldMasterChg>
      <pc:sldMasterChg chg="add addSldLayout">
        <pc:chgData name="Rhiannon Blower" userId="S::rhiannon.blower@m3h.co.uk::22daf3a2-d85b-486f-9aac-de843adc918d" providerId="AD" clId="Web-{9BB2BE76-070F-426F-CFD7-E606DB67B002}" dt="2026-01-18T14:45:51.398" v="1"/>
        <pc:sldMasterMkLst>
          <pc:docMk/>
          <pc:sldMasterMk cId="566357205" sldId="2147483672"/>
        </pc:sldMasterMkLst>
        <pc:sldLayoutChg chg="add">
          <pc:chgData name="Rhiannon Blower" userId="S::rhiannon.blower@m3h.co.uk::22daf3a2-d85b-486f-9aac-de843adc918d" providerId="AD" clId="Web-{9BB2BE76-070F-426F-CFD7-E606DB67B002}" dt="2026-01-18T14:45:51.398" v="1"/>
          <pc:sldLayoutMkLst>
            <pc:docMk/>
            <pc:sldMasterMk cId="566357205" sldId="2147483672"/>
            <pc:sldLayoutMk cId="2830463046" sldId="2147483673"/>
          </pc:sldLayoutMkLst>
        </pc:sldLayoutChg>
        <pc:sldLayoutChg chg="add">
          <pc:chgData name="Rhiannon Blower" userId="S::rhiannon.blower@m3h.co.uk::22daf3a2-d85b-486f-9aac-de843adc918d" providerId="AD" clId="Web-{9BB2BE76-070F-426F-CFD7-E606DB67B002}" dt="2026-01-18T14:45:51.398" v="1"/>
          <pc:sldLayoutMkLst>
            <pc:docMk/>
            <pc:sldMasterMk cId="566357205" sldId="2147483672"/>
            <pc:sldLayoutMk cId="2752304117" sldId="2147483674"/>
          </pc:sldLayoutMkLst>
        </pc:sldLayoutChg>
        <pc:sldLayoutChg chg="add">
          <pc:chgData name="Rhiannon Blower" userId="S::rhiannon.blower@m3h.co.uk::22daf3a2-d85b-486f-9aac-de843adc918d" providerId="AD" clId="Web-{9BB2BE76-070F-426F-CFD7-E606DB67B002}" dt="2026-01-18T14:45:51.398" v="1"/>
          <pc:sldLayoutMkLst>
            <pc:docMk/>
            <pc:sldMasterMk cId="566357205" sldId="2147483672"/>
            <pc:sldLayoutMk cId="127536702" sldId="2147483675"/>
          </pc:sldLayoutMkLst>
        </pc:sldLayoutChg>
        <pc:sldLayoutChg chg="add">
          <pc:chgData name="Rhiannon Blower" userId="S::rhiannon.blower@m3h.co.uk::22daf3a2-d85b-486f-9aac-de843adc918d" providerId="AD" clId="Web-{9BB2BE76-070F-426F-CFD7-E606DB67B002}" dt="2026-01-18T14:45:51.398" v="1"/>
          <pc:sldLayoutMkLst>
            <pc:docMk/>
            <pc:sldMasterMk cId="566357205" sldId="2147483672"/>
            <pc:sldLayoutMk cId="85123738" sldId="2147483676"/>
          </pc:sldLayoutMkLst>
        </pc:sldLayoutChg>
        <pc:sldLayoutChg chg="add">
          <pc:chgData name="Rhiannon Blower" userId="S::rhiannon.blower@m3h.co.uk::22daf3a2-d85b-486f-9aac-de843adc918d" providerId="AD" clId="Web-{9BB2BE76-070F-426F-CFD7-E606DB67B002}" dt="2026-01-18T14:45:51.398" v="1"/>
          <pc:sldLayoutMkLst>
            <pc:docMk/>
            <pc:sldMasterMk cId="566357205" sldId="2147483672"/>
            <pc:sldLayoutMk cId="1811131131" sldId="2147483677"/>
          </pc:sldLayoutMkLst>
        </pc:sldLayoutChg>
        <pc:sldLayoutChg chg="add">
          <pc:chgData name="Rhiannon Blower" userId="S::rhiannon.blower@m3h.co.uk::22daf3a2-d85b-486f-9aac-de843adc918d" providerId="AD" clId="Web-{9BB2BE76-070F-426F-CFD7-E606DB67B002}" dt="2026-01-18T14:45:51.398" v="1"/>
          <pc:sldLayoutMkLst>
            <pc:docMk/>
            <pc:sldMasterMk cId="566357205" sldId="2147483672"/>
            <pc:sldLayoutMk cId="2820343613" sldId="2147483678"/>
          </pc:sldLayoutMkLst>
        </pc:sldLayoutChg>
        <pc:sldLayoutChg chg="add">
          <pc:chgData name="Rhiannon Blower" userId="S::rhiannon.blower@m3h.co.uk::22daf3a2-d85b-486f-9aac-de843adc918d" providerId="AD" clId="Web-{9BB2BE76-070F-426F-CFD7-E606DB67B002}" dt="2026-01-18T14:45:51.398" v="1"/>
          <pc:sldLayoutMkLst>
            <pc:docMk/>
            <pc:sldMasterMk cId="566357205" sldId="2147483672"/>
            <pc:sldLayoutMk cId="1761437335" sldId="2147483679"/>
          </pc:sldLayoutMkLst>
        </pc:sldLayoutChg>
        <pc:sldLayoutChg chg="add">
          <pc:chgData name="Rhiannon Blower" userId="S::rhiannon.blower@m3h.co.uk::22daf3a2-d85b-486f-9aac-de843adc918d" providerId="AD" clId="Web-{9BB2BE76-070F-426F-CFD7-E606DB67B002}" dt="2026-01-18T14:45:51.398" v="1"/>
          <pc:sldLayoutMkLst>
            <pc:docMk/>
            <pc:sldMasterMk cId="566357205" sldId="2147483672"/>
            <pc:sldLayoutMk cId="4063546894" sldId="2147483680"/>
          </pc:sldLayoutMkLst>
        </pc:sldLayoutChg>
        <pc:sldLayoutChg chg="add">
          <pc:chgData name="Rhiannon Blower" userId="S::rhiannon.blower@m3h.co.uk::22daf3a2-d85b-486f-9aac-de843adc918d" providerId="AD" clId="Web-{9BB2BE76-070F-426F-CFD7-E606DB67B002}" dt="2026-01-18T14:45:51.398" v="1"/>
          <pc:sldLayoutMkLst>
            <pc:docMk/>
            <pc:sldMasterMk cId="566357205" sldId="2147483672"/>
            <pc:sldLayoutMk cId="2560639957" sldId="2147483681"/>
          </pc:sldLayoutMkLst>
        </pc:sldLayoutChg>
        <pc:sldLayoutChg chg="add">
          <pc:chgData name="Rhiannon Blower" userId="S::rhiannon.blower@m3h.co.uk::22daf3a2-d85b-486f-9aac-de843adc918d" providerId="AD" clId="Web-{9BB2BE76-070F-426F-CFD7-E606DB67B002}" dt="2026-01-18T14:45:51.398" v="1"/>
          <pc:sldLayoutMkLst>
            <pc:docMk/>
            <pc:sldMasterMk cId="566357205" sldId="2147483672"/>
            <pc:sldLayoutMk cId="97759275" sldId="2147483682"/>
          </pc:sldLayoutMkLst>
        </pc:sldLayoutChg>
        <pc:sldLayoutChg chg="add">
          <pc:chgData name="Rhiannon Blower" userId="S::rhiannon.blower@m3h.co.uk::22daf3a2-d85b-486f-9aac-de843adc918d" providerId="AD" clId="Web-{9BB2BE76-070F-426F-CFD7-E606DB67B002}" dt="2026-01-18T14:45:51.398" v="1"/>
          <pc:sldLayoutMkLst>
            <pc:docMk/>
            <pc:sldMasterMk cId="566357205" sldId="2147483672"/>
            <pc:sldLayoutMk cId="3673279947" sldId="2147483683"/>
          </pc:sldLayoutMkLst>
        </pc:sldLayoutChg>
      </pc:sldMasterChg>
      <pc:sldMasterChg chg="add addSldLayout">
        <pc:chgData name="Rhiannon Blower" userId="S::rhiannon.blower@m3h.co.uk::22daf3a2-d85b-486f-9aac-de843adc918d" providerId="AD" clId="Web-{9BB2BE76-070F-426F-CFD7-E606DB67B002}" dt="2026-01-18T14:45:52.430" v="5"/>
        <pc:sldMasterMkLst>
          <pc:docMk/>
          <pc:sldMasterMk cId="3899255397" sldId="2147483684"/>
        </pc:sldMasterMkLst>
        <pc:sldLayoutChg chg="add">
          <pc:chgData name="Rhiannon Blower" userId="S::rhiannon.blower@m3h.co.uk::22daf3a2-d85b-486f-9aac-de843adc918d" providerId="AD" clId="Web-{9BB2BE76-070F-426F-CFD7-E606DB67B002}" dt="2026-01-18T14:45:52.430" v="5"/>
          <pc:sldLayoutMkLst>
            <pc:docMk/>
            <pc:sldMasterMk cId="3899255397" sldId="2147483684"/>
            <pc:sldLayoutMk cId="3049801073" sldId="2147483685"/>
          </pc:sldLayoutMkLst>
        </pc:sldLayoutChg>
        <pc:sldLayoutChg chg="add">
          <pc:chgData name="Rhiannon Blower" userId="S::rhiannon.blower@m3h.co.uk::22daf3a2-d85b-486f-9aac-de843adc918d" providerId="AD" clId="Web-{9BB2BE76-070F-426F-CFD7-E606DB67B002}" dt="2026-01-18T14:45:52.430" v="5"/>
          <pc:sldLayoutMkLst>
            <pc:docMk/>
            <pc:sldMasterMk cId="3899255397" sldId="2147483684"/>
            <pc:sldLayoutMk cId="1766406276" sldId="2147483686"/>
          </pc:sldLayoutMkLst>
        </pc:sldLayoutChg>
        <pc:sldLayoutChg chg="add">
          <pc:chgData name="Rhiannon Blower" userId="S::rhiannon.blower@m3h.co.uk::22daf3a2-d85b-486f-9aac-de843adc918d" providerId="AD" clId="Web-{9BB2BE76-070F-426F-CFD7-E606DB67B002}" dt="2026-01-18T14:45:52.430" v="5"/>
          <pc:sldLayoutMkLst>
            <pc:docMk/>
            <pc:sldMasterMk cId="3899255397" sldId="2147483684"/>
            <pc:sldLayoutMk cId="3276433232" sldId="2147483687"/>
          </pc:sldLayoutMkLst>
        </pc:sldLayoutChg>
      </pc:sldMasterChg>
      <pc:sldMasterChg chg="add addSldLayout">
        <pc:chgData name="Rhiannon Blower" userId="S::rhiannon.blower@m3h.co.uk::22daf3a2-d85b-486f-9aac-de843adc918d" providerId="AD" clId="Web-{9BB2BE76-070F-426F-CFD7-E606DB67B002}" dt="2026-01-18T14:45:53.367" v="8"/>
        <pc:sldMasterMkLst>
          <pc:docMk/>
          <pc:sldMasterMk cId="1153570474" sldId="2147483688"/>
        </pc:sldMasterMkLst>
        <pc:sldLayoutChg chg="add">
          <pc:chgData name="Rhiannon Blower" userId="S::rhiannon.blower@m3h.co.uk::22daf3a2-d85b-486f-9aac-de843adc918d" providerId="AD" clId="Web-{9BB2BE76-070F-426F-CFD7-E606DB67B002}" dt="2026-01-18T14:45:53.367" v="8"/>
          <pc:sldLayoutMkLst>
            <pc:docMk/>
            <pc:sldMasterMk cId="1153570474" sldId="2147483688"/>
            <pc:sldLayoutMk cId="846624649" sldId="2147483689"/>
          </pc:sldLayoutMkLst>
        </pc:sldLayoutChg>
        <pc:sldLayoutChg chg="add">
          <pc:chgData name="Rhiannon Blower" userId="S::rhiannon.blower@m3h.co.uk::22daf3a2-d85b-486f-9aac-de843adc918d" providerId="AD" clId="Web-{9BB2BE76-070F-426F-CFD7-E606DB67B002}" dt="2026-01-18T14:45:53.367" v="8"/>
          <pc:sldLayoutMkLst>
            <pc:docMk/>
            <pc:sldMasterMk cId="1153570474" sldId="2147483688"/>
            <pc:sldLayoutMk cId="2003662513" sldId="2147483690"/>
          </pc:sldLayoutMkLst>
        </pc:sldLayoutChg>
        <pc:sldLayoutChg chg="add">
          <pc:chgData name="Rhiannon Blower" userId="S::rhiannon.blower@m3h.co.uk::22daf3a2-d85b-486f-9aac-de843adc918d" providerId="AD" clId="Web-{9BB2BE76-070F-426F-CFD7-E606DB67B002}" dt="2026-01-18T14:45:53.367" v="8"/>
          <pc:sldLayoutMkLst>
            <pc:docMk/>
            <pc:sldMasterMk cId="1153570474" sldId="2147483688"/>
            <pc:sldLayoutMk cId="4228127054" sldId="2147483691"/>
          </pc:sldLayoutMkLst>
        </pc:sldLayoutChg>
        <pc:sldLayoutChg chg="add">
          <pc:chgData name="Rhiannon Blower" userId="S::rhiannon.blower@m3h.co.uk::22daf3a2-d85b-486f-9aac-de843adc918d" providerId="AD" clId="Web-{9BB2BE76-070F-426F-CFD7-E606DB67B002}" dt="2026-01-18T14:45:53.367" v="8"/>
          <pc:sldLayoutMkLst>
            <pc:docMk/>
            <pc:sldMasterMk cId="1153570474" sldId="2147483688"/>
            <pc:sldLayoutMk cId="899839531" sldId="2147483692"/>
          </pc:sldLayoutMkLst>
        </pc:sldLayoutChg>
      </pc:sldMasterChg>
      <pc:sldMasterChg chg="add addSldLayout">
        <pc:chgData name="Rhiannon Blower" userId="S::rhiannon.blower@m3h.co.uk::22daf3a2-d85b-486f-9aac-de843adc918d" providerId="AD" clId="Web-{9BB2BE76-070F-426F-CFD7-E606DB67B002}" dt="2026-01-18T14:45:53.570" v="9"/>
        <pc:sldMasterMkLst>
          <pc:docMk/>
          <pc:sldMasterMk cId="2798099386" sldId="2147483693"/>
        </pc:sldMasterMkLst>
        <pc:sldLayoutChg chg="add">
          <pc:chgData name="Rhiannon Blower" userId="S::rhiannon.blower@m3h.co.uk::22daf3a2-d85b-486f-9aac-de843adc918d" providerId="AD" clId="Web-{9BB2BE76-070F-426F-CFD7-E606DB67B002}" dt="2026-01-18T14:45:53.570" v="9"/>
          <pc:sldLayoutMkLst>
            <pc:docMk/>
            <pc:sldMasterMk cId="2798099386" sldId="2147483693"/>
            <pc:sldLayoutMk cId="3810143883" sldId="2147483694"/>
          </pc:sldLayoutMkLst>
        </pc:sldLayoutChg>
        <pc:sldLayoutChg chg="add">
          <pc:chgData name="Rhiannon Blower" userId="S::rhiannon.blower@m3h.co.uk::22daf3a2-d85b-486f-9aac-de843adc918d" providerId="AD" clId="Web-{9BB2BE76-070F-426F-CFD7-E606DB67B002}" dt="2026-01-18T14:45:53.570" v="9"/>
          <pc:sldLayoutMkLst>
            <pc:docMk/>
            <pc:sldMasterMk cId="2798099386" sldId="2147483693"/>
            <pc:sldLayoutMk cId="4078638566" sldId="2147483695"/>
          </pc:sldLayoutMkLst>
        </pc:sldLayoutChg>
        <pc:sldLayoutChg chg="add">
          <pc:chgData name="Rhiannon Blower" userId="S::rhiannon.blower@m3h.co.uk::22daf3a2-d85b-486f-9aac-de843adc918d" providerId="AD" clId="Web-{9BB2BE76-070F-426F-CFD7-E606DB67B002}" dt="2026-01-18T14:45:53.570" v="9"/>
          <pc:sldLayoutMkLst>
            <pc:docMk/>
            <pc:sldMasterMk cId="2798099386" sldId="2147483693"/>
            <pc:sldLayoutMk cId="1641528978" sldId="2147483696"/>
          </pc:sldLayoutMkLst>
        </pc:sldLayoutChg>
      </pc:sldMasterChg>
      <pc:sldMasterChg chg="add addSldLayout">
        <pc:chgData name="Rhiannon Blower" userId="S::rhiannon.blower@m3h.co.uk::22daf3a2-d85b-486f-9aac-de843adc918d" providerId="AD" clId="Web-{9BB2BE76-070F-426F-CFD7-E606DB67B002}" dt="2026-01-18T14:45:54.070" v="12"/>
        <pc:sldMasterMkLst>
          <pc:docMk/>
          <pc:sldMasterMk cId="1868630179" sldId="2147483697"/>
        </pc:sldMasterMkLst>
        <pc:sldLayoutChg chg="add">
          <pc:chgData name="Rhiannon Blower" userId="S::rhiannon.blower@m3h.co.uk::22daf3a2-d85b-486f-9aac-de843adc918d" providerId="AD" clId="Web-{9BB2BE76-070F-426F-CFD7-E606DB67B002}" dt="2026-01-18T14:45:54.070" v="12"/>
          <pc:sldLayoutMkLst>
            <pc:docMk/>
            <pc:sldMasterMk cId="1868630179" sldId="2147483697"/>
            <pc:sldLayoutMk cId="4262781503" sldId="2147483698"/>
          </pc:sldLayoutMkLst>
        </pc:sldLayoutChg>
        <pc:sldLayoutChg chg="add">
          <pc:chgData name="Rhiannon Blower" userId="S::rhiannon.blower@m3h.co.uk::22daf3a2-d85b-486f-9aac-de843adc918d" providerId="AD" clId="Web-{9BB2BE76-070F-426F-CFD7-E606DB67B002}" dt="2026-01-18T14:45:54.070" v="12"/>
          <pc:sldLayoutMkLst>
            <pc:docMk/>
            <pc:sldMasterMk cId="1868630179" sldId="2147483697"/>
            <pc:sldLayoutMk cId="1434023712" sldId="2147483699"/>
          </pc:sldLayoutMkLst>
        </pc:sldLayoutChg>
        <pc:sldLayoutChg chg="add">
          <pc:chgData name="Rhiannon Blower" userId="S::rhiannon.blower@m3h.co.uk::22daf3a2-d85b-486f-9aac-de843adc918d" providerId="AD" clId="Web-{9BB2BE76-070F-426F-CFD7-E606DB67B002}" dt="2026-01-18T14:45:54.070" v="12"/>
          <pc:sldLayoutMkLst>
            <pc:docMk/>
            <pc:sldMasterMk cId="1868630179" sldId="2147483697"/>
            <pc:sldLayoutMk cId="2387543066" sldId="2147483700"/>
          </pc:sldLayoutMkLst>
        </pc:sldLayoutChg>
        <pc:sldLayoutChg chg="add">
          <pc:chgData name="Rhiannon Blower" userId="S::rhiannon.blower@m3h.co.uk::22daf3a2-d85b-486f-9aac-de843adc918d" providerId="AD" clId="Web-{9BB2BE76-070F-426F-CFD7-E606DB67B002}" dt="2026-01-18T14:45:54.070" v="12"/>
          <pc:sldLayoutMkLst>
            <pc:docMk/>
            <pc:sldMasterMk cId="1868630179" sldId="2147483697"/>
            <pc:sldLayoutMk cId="1365288026" sldId="2147483701"/>
          </pc:sldLayoutMkLst>
        </pc:sldLayoutChg>
        <pc:sldLayoutChg chg="add">
          <pc:chgData name="Rhiannon Blower" userId="S::rhiannon.blower@m3h.co.uk::22daf3a2-d85b-486f-9aac-de843adc918d" providerId="AD" clId="Web-{9BB2BE76-070F-426F-CFD7-E606DB67B002}" dt="2026-01-18T14:45:54.070" v="12"/>
          <pc:sldLayoutMkLst>
            <pc:docMk/>
            <pc:sldMasterMk cId="1868630179" sldId="2147483697"/>
            <pc:sldLayoutMk cId="82736906" sldId="2147483702"/>
          </pc:sldLayoutMkLst>
        </pc:sldLayoutChg>
        <pc:sldLayoutChg chg="add">
          <pc:chgData name="Rhiannon Blower" userId="S::rhiannon.blower@m3h.co.uk::22daf3a2-d85b-486f-9aac-de843adc918d" providerId="AD" clId="Web-{9BB2BE76-070F-426F-CFD7-E606DB67B002}" dt="2026-01-18T14:45:54.070" v="12"/>
          <pc:sldLayoutMkLst>
            <pc:docMk/>
            <pc:sldMasterMk cId="1868630179" sldId="2147483697"/>
            <pc:sldLayoutMk cId="3696441443" sldId="2147483703"/>
          </pc:sldLayoutMkLst>
        </pc:sldLayoutChg>
        <pc:sldLayoutChg chg="add">
          <pc:chgData name="Rhiannon Blower" userId="S::rhiannon.blower@m3h.co.uk::22daf3a2-d85b-486f-9aac-de843adc918d" providerId="AD" clId="Web-{9BB2BE76-070F-426F-CFD7-E606DB67B002}" dt="2026-01-18T14:45:54.070" v="12"/>
          <pc:sldLayoutMkLst>
            <pc:docMk/>
            <pc:sldMasterMk cId="1868630179" sldId="2147483697"/>
            <pc:sldLayoutMk cId="1201870158" sldId="2147483704"/>
          </pc:sldLayoutMkLst>
        </pc:sldLayoutChg>
        <pc:sldLayoutChg chg="add">
          <pc:chgData name="Rhiannon Blower" userId="S::rhiannon.blower@m3h.co.uk::22daf3a2-d85b-486f-9aac-de843adc918d" providerId="AD" clId="Web-{9BB2BE76-070F-426F-CFD7-E606DB67B002}" dt="2026-01-18T14:45:54.070" v="12"/>
          <pc:sldLayoutMkLst>
            <pc:docMk/>
            <pc:sldMasterMk cId="1868630179" sldId="2147483697"/>
            <pc:sldLayoutMk cId="2454462371" sldId="2147483705"/>
          </pc:sldLayoutMkLst>
        </pc:sldLayoutChg>
        <pc:sldLayoutChg chg="add">
          <pc:chgData name="Rhiannon Blower" userId="S::rhiannon.blower@m3h.co.uk::22daf3a2-d85b-486f-9aac-de843adc918d" providerId="AD" clId="Web-{9BB2BE76-070F-426F-CFD7-E606DB67B002}" dt="2026-01-18T14:45:54.070" v="12"/>
          <pc:sldLayoutMkLst>
            <pc:docMk/>
            <pc:sldMasterMk cId="1868630179" sldId="2147483697"/>
            <pc:sldLayoutMk cId="3833803013" sldId="2147483706"/>
          </pc:sldLayoutMkLst>
        </pc:sldLayoutChg>
        <pc:sldLayoutChg chg="add">
          <pc:chgData name="Rhiannon Blower" userId="S::rhiannon.blower@m3h.co.uk::22daf3a2-d85b-486f-9aac-de843adc918d" providerId="AD" clId="Web-{9BB2BE76-070F-426F-CFD7-E606DB67B002}" dt="2026-01-18T14:45:54.070" v="12"/>
          <pc:sldLayoutMkLst>
            <pc:docMk/>
            <pc:sldMasterMk cId="1868630179" sldId="2147483697"/>
            <pc:sldLayoutMk cId="2674578009" sldId="2147483707"/>
          </pc:sldLayoutMkLst>
        </pc:sldLayoutChg>
        <pc:sldLayoutChg chg="add">
          <pc:chgData name="Rhiannon Blower" userId="S::rhiannon.blower@m3h.co.uk::22daf3a2-d85b-486f-9aac-de843adc918d" providerId="AD" clId="Web-{9BB2BE76-070F-426F-CFD7-E606DB67B002}" dt="2026-01-18T14:45:54.070" v="12"/>
          <pc:sldLayoutMkLst>
            <pc:docMk/>
            <pc:sldMasterMk cId="1868630179" sldId="2147483697"/>
            <pc:sldLayoutMk cId="3288581108" sldId="2147483708"/>
          </pc:sldLayoutMkLst>
        </pc:sldLayoutChg>
        <pc:sldLayoutChg chg="add">
          <pc:chgData name="Rhiannon Blower" userId="S::rhiannon.blower@m3h.co.uk::22daf3a2-d85b-486f-9aac-de843adc918d" providerId="AD" clId="Web-{9BB2BE76-070F-426F-CFD7-E606DB67B002}" dt="2026-01-18T14:45:54.070" v="12"/>
          <pc:sldLayoutMkLst>
            <pc:docMk/>
            <pc:sldMasterMk cId="1868630179" sldId="2147483697"/>
            <pc:sldLayoutMk cId="382813203" sldId="2147483709"/>
          </pc:sldLayoutMkLst>
        </pc:sldLayoutChg>
      </pc:sldMasterChg>
      <pc:sldMasterChg chg="add addSldLayout">
        <pc:chgData name="Rhiannon Blower" userId="S::rhiannon.blower@m3h.co.uk::22daf3a2-d85b-486f-9aac-de843adc918d" providerId="AD" clId="Web-{9BB2BE76-070F-426F-CFD7-E606DB67B002}" dt="2026-01-18T14:45:56.430" v="20"/>
        <pc:sldMasterMkLst>
          <pc:docMk/>
          <pc:sldMasterMk cId="3189386445" sldId="2147483710"/>
        </pc:sldMasterMkLst>
        <pc:sldLayoutChg chg="add">
          <pc:chgData name="Rhiannon Blower" userId="S::rhiannon.blower@m3h.co.uk::22daf3a2-d85b-486f-9aac-de843adc918d" providerId="AD" clId="Web-{9BB2BE76-070F-426F-CFD7-E606DB67B002}" dt="2026-01-18T14:45:56.430" v="20"/>
          <pc:sldLayoutMkLst>
            <pc:docMk/>
            <pc:sldMasterMk cId="3189386445" sldId="2147483710"/>
            <pc:sldLayoutMk cId="34616677" sldId="2147483711"/>
          </pc:sldLayoutMkLst>
        </pc:sldLayoutChg>
        <pc:sldLayoutChg chg="add">
          <pc:chgData name="Rhiannon Blower" userId="S::rhiannon.blower@m3h.co.uk::22daf3a2-d85b-486f-9aac-de843adc918d" providerId="AD" clId="Web-{9BB2BE76-070F-426F-CFD7-E606DB67B002}" dt="2026-01-18T14:45:56.430" v="20"/>
          <pc:sldLayoutMkLst>
            <pc:docMk/>
            <pc:sldMasterMk cId="3189386445" sldId="2147483710"/>
            <pc:sldLayoutMk cId="360860099" sldId="2147483712"/>
          </pc:sldLayoutMkLst>
        </pc:sldLayoutChg>
        <pc:sldLayoutChg chg="add">
          <pc:chgData name="Rhiannon Blower" userId="S::rhiannon.blower@m3h.co.uk::22daf3a2-d85b-486f-9aac-de843adc918d" providerId="AD" clId="Web-{9BB2BE76-070F-426F-CFD7-E606DB67B002}" dt="2026-01-18T14:45:56.430" v="20"/>
          <pc:sldLayoutMkLst>
            <pc:docMk/>
            <pc:sldMasterMk cId="3189386445" sldId="2147483710"/>
            <pc:sldLayoutMk cId="2290145378" sldId="2147483713"/>
          </pc:sldLayoutMkLst>
        </pc:sldLayoutChg>
        <pc:sldLayoutChg chg="add">
          <pc:chgData name="Rhiannon Blower" userId="S::rhiannon.blower@m3h.co.uk::22daf3a2-d85b-486f-9aac-de843adc918d" providerId="AD" clId="Web-{9BB2BE76-070F-426F-CFD7-E606DB67B002}" dt="2026-01-18T14:45:56.430" v="20"/>
          <pc:sldLayoutMkLst>
            <pc:docMk/>
            <pc:sldMasterMk cId="3189386445" sldId="2147483710"/>
            <pc:sldLayoutMk cId="829711865" sldId="2147483714"/>
          </pc:sldLayoutMkLst>
        </pc:sldLayoutChg>
        <pc:sldLayoutChg chg="add">
          <pc:chgData name="Rhiannon Blower" userId="S::rhiannon.blower@m3h.co.uk::22daf3a2-d85b-486f-9aac-de843adc918d" providerId="AD" clId="Web-{9BB2BE76-070F-426F-CFD7-E606DB67B002}" dt="2026-01-18T14:45:56.430" v="20"/>
          <pc:sldLayoutMkLst>
            <pc:docMk/>
            <pc:sldMasterMk cId="3189386445" sldId="2147483710"/>
            <pc:sldLayoutMk cId="388538160" sldId="2147483715"/>
          </pc:sldLayoutMkLst>
        </pc:sldLayoutChg>
        <pc:sldLayoutChg chg="add">
          <pc:chgData name="Rhiannon Blower" userId="S::rhiannon.blower@m3h.co.uk::22daf3a2-d85b-486f-9aac-de843adc918d" providerId="AD" clId="Web-{9BB2BE76-070F-426F-CFD7-E606DB67B002}" dt="2026-01-18T14:45:56.430" v="20"/>
          <pc:sldLayoutMkLst>
            <pc:docMk/>
            <pc:sldMasterMk cId="3189386445" sldId="2147483710"/>
            <pc:sldLayoutMk cId="3586015935" sldId="2147483716"/>
          </pc:sldLayoutMkLst>
        </pc:sldLayoutChg>
        <pc:sldLayoutChg chg="add">
          <pc:chgData name="Rhiannon Blower" userId="S::rhiannon.blower@m3h.co.uk::22daf3a2-d85b-486f-9aac-de843adc918d" providerId="AD" clId="Web-{9BB2BE76-070F-426F-CFD7-E606DB67B002}" dt="2026-01-18T14:45:56.430" v="20"/>
          <pc:sldLayoutMkLst>
            <pc:docMk/>
            <pc:sldMasterMk cId="3189386445" sldId="2147483710"/>
            <pc:sldLayoutMk cId="1325021930" sldId="2147483717"/>
          </pc:sldLayoutMkLst>
        </pc:sldLayoutChg>
        <pc:sldLayoutChg chg="add">
          <pc:chgData name="Rhiannon Blower" userId="S::rhiannon.blower@m3h.co.uk::22daf3a2-d85b-486f-9aac-de843adc918d" providerId="AD" clId="Web-{9BB2BE76-070F-426F-CFD7-E606DB67B002}" dt="2026-01-18T14:45:56.430" v="20"/>
          <pc:sldLayoutMkLst>
            <pc:docMk/>
            <pc:sldMasterMk cId="3189386445" sldId="2147483710"/>
            <pc:sldLayoutMk cId="3967351859" sldId="2147483718"/>
          </pc:sldLayoutMkLst>
        </pc:sldLayoutChg>
        <pc:sldLayoutChg chg="add">
          <pc:chgData name="Rhiannon Blower" userId="S::rhiannon.blower@m3h.co.uk::22daf3a2-d85b-486f-9aac-de843adc918d" providerId="AD" clId="Web-{9BB2BE76-070F-426F-CFD7-E606DB67B002}" dt="2026-01-18T14:45:56.430" v="20"/>
          <pc:sldLayoutMkLst>
            <pc:docMk/>
            <pc:sldMasterMk cId="3189386445" sldId="2147483710"/>
            <pc:sldLayoutMk cId="1911200906" sldId="2147483719"/>
          </pc:sldLayoutMkLst>
        </pc:sldLayoutChg>
        <pc:sldLayoutChg chg="add">
          <pc:chgData name="Rhiannon Blower" userId="S::rhiannon.blower@m3h.co.uk::22daf3a2-d85b-486f-9aac-de843adc918d" providerId="AD" clId="Web-{9BB2BE76-070F-426F-CFD7-E606DB67B002}" dt="2026-01-18T14:45:56.430" v="20"/>
          <pc:sldLayoutMkLst>
            <pc:docMk/>
            <pc:sldMasterMk cId="3189386445" sldId="2147483710"/>
            <pc:sldLayoutMk cId="4248607430" sldId="2147483720"/>
          </pc:sldLayoutMkLst>
        </pc:sldLayoutChg>
        <pc:sldLayoutChg chg="add">
          <pc:chgData name="Rhiannon Blower" userId="S::rhiannon.blower@m3h.co.uk::22daf3a2-d85b-486f-9aac-de843adc918d" providerId="AD" clId="Web-{9BB2BE76-070F-426F-CFD7-E606DB67B002}" dt="2026-01-18T14:45:56.430" v="20"/>
          <pc:sldLayoutMkLst>
            <pc:docMk/>
            <pc:sldMasterMk cId="3189386445" sldId="2147483710"/>
            <pc:sldLayoutMk cId="110387695" sldId="2147483721"/>
          </pc:sldLayoutMkLst>
        </pc:sldLayoutChg>
      </pc:sldMasterChg>
    </pc:docChg>
  </pc:docChgLst>
  <pc:docChgLst>
    <pc:chgData name="Rhiannon Blower" userId="S::rhiannon.blower@m3h.co.uk::22daf3a2-d85b-486f-9aac-de843adc918d" providerId="AD" clId="Web-{2C17E1F2-CCB3-3428-78F2-CF19C1B22711}"/>
    <pc:docChg chg="addSld delSld modSld">
      <pc:chgData name="Rhiannon Blower" userId="S::rhiannon.blower@m3h.co.uk::22daf3a2-d85b-486f-9aac-de843adc918d" providerId="AD" clId="Web-{2C17E1F2-CCB3-3428-78F2-CF19C1B22711}" dt="2026-01-16T09:50:32.274" v="170"/>
      <pc:docMkLst>
        <pc:docMk/>
      </pc:docMkLst>
      <pc:sldChg chg="addSp delSp modSp">
        <pc:chgData name="Rhiannon Blower" userId="S::rhiannon.blower@m3h.co.uk::22daf3a2-d85b-486f-9aac-de843adc918d" providerId="AD" clId="Web-{2C17E1F2-CCB3-3428-78F2-CF19C1B22711}" dt="2026-01-16T09:43:08.038" v="3"/>
        <pc:sldMkLst>
          <pc:docMk/>
          <pc:sldMk cId="1730715736" sldId="256"/>
        </pc:sldMkLst>
      </pc:sldChg>
    </pc:docChg>
  </pc:docChgLst>
  <pc:docChgLst>
    <pc:chgData name="Rhiannon Blower" userId="S::rhiannon.blower@m3h.co.uk::22daf3a2-d85b-486f-9aac-de843adc918d" providerId="AD" clId="Web-{C9D56A05-A253-040D-CDB9-B4543D5D487C}"/>
    <pc:docChg chg="modSld">
      <pc:chgData name="Rhiannon Blower" userId="S::rhiannon.blower@m3h.co.uk::22daf3a2-d85b-486f-9aac-de843adc918d" providerId="AD" clId="Web-{C9D56A05-A253-040D-CDB9-B4543D5D487C}" dt="2026-01-16T08:32:41.425" v="4" actId="20577"/>
      <pc:docMkLst>
        <pc:docMk/>
      </pc:docMkLst>
      <pc:sldChg chg="modSp">
        <pc:chgData name="Rhiannon Blower" userId="S::rhiannon.blower@m3h.co.uk::22daf3a2-d85b-486f-9aac-de843adc918d" providerId="AD" clId="Web-{C9D56A05-A253-040D-CDB9-B4543D5D487C}" dt="2026-01-16T08:32:41.425" v="4" actId="20577"/>
        <pc:sldMkLst>
          <pc:docMk/>
          <pc:sldMk cId="1730715736" sldId="256"/>
        </pc:sldMkLst>
        <pc:spChg chg="mod">
          <ac:chgData name="Rhiannon Blower" userId="S::rhiannon.blower@m3h.co.uk::22daf3a2-d85b-486f-9aac-de843adc918d" providerId="AD" clId="Web-{C9D56A05-A253-040D-CDB9-B4543D5D487C}" dt="2026-01-16T08:32:29.784" v="1" actId="1076"/>
          <ac:spMkLst>
            <pc:docMk/>
            <pc:sldMk cId="1730715736" sldId="256"/>
            <ac:spMk id="2" creationId="{09942877-593D-49C7-82CE-4110D1CD28C3}"/>
          </ac:spMkLst>
        </pc:spChg>
        <pc:spChg chg="mod">
          <ac:chgData name="Rhiannon Blower" userId="S::rhiannon.blower@m3h.co.uk::22daf3a2-d85b-486f-9aac-de843adc918d" providerId="AD" clId="Web-{C9D56A05-A253-040D-CDB9-B4543D5D487C}" dt="2026-01-16T08:32:41.425" v="4" actId="20577"/>
          <ac:spMkLst>
            <pc:docMk/>
            <pc:sldMk cId="1730715736" sldId="256"/>
            <ac:spMk id="3" creationId="{7D432108-6776-4155-BED0-0AE455E99F19}"/>
          </ac:spMkLst>
        </pc:spChg>
        <pc:spChg chg="mod">
          <ac:chgData name="Rhiannon Blower" userId="S::rhiannon.blower@m3h.co.uk::22daf3a2-d85b-486f-9aac-de843adc918d" providerId="AD" clId="Web-{C9D56A05-A253-040D-CDB9-B4543D5D487C}" dt="2026-01-16T08:32:25.565" v="0" actId="1076"/>
          <ac:spMkLst>
            <pc:docMk/>
            <pc:sldMk cId="1730715736" sldId="256"/>
            <ac:spMk id="4" creationId="{17F3098F-0E2C-48DA-9C51-C3C2BCAF33E2}"/>
          </ac:spMkLst>
        </pc:spChg>
      </pc:sldChg>
    </pc:docChg>
  </pc:docChgLst>
  <pc:docChgLst>
    <pc:chgData name="Rhiannon Blower" userId="S::rhiannon.blower@m3h.co.uk::22daf3a2-d85b-486f-9aac-de843adc918d" providerId="AD" clId="Web-{B787F516-9C2A-5A9E-65E0-DD5C1F9F7935}"/>
    <pc:docChg chg="addSld addMainMaster modMainMaster">
      <pc:chgData name="Rhiannon Blower" userId="S::rhiannon.blower@m3h.co.uk::22daf3a2-d85b-486f-9aac-de843adc918d" providerId="AD" clId="Web-{B787F516-9C2A-5A9E-65E0-DD5C1F9F7935}" dt="2026-01-19T14:36:22.261" v="0"/>
      <pc:docMkLst>
        <pc:docMk/>
      </pc:docMkLst>
      <pc:sldChg chg="add">
        <pc:chgData name="Rhiannon Blower" userId="S::rhiannon.blower@m3h.co.uk::22daf3a2-d85b-486f-9aac-de843adc918d" providerId="AD" clId="Web-{B787F516-9C2A-5A9E-65E0-DD5C1F9F7935}" dt="2026-01-19T14:36:22.261" v="0"/>
        <pc:sldMkLst>
          <pc:docMk/>
          <pc:sldMk cId="2521165575" sldId="262"/>
        </pc:sldMkLst>
      </pc:sldChg>
      <pc:sldMasterChg chg="add addSldLayout">
        <pc:chgData name="Rhiannon Blower" userId="S::rhiannon.blower@m3h.co.uk::22daf3a2-d85b-486f-9aac-de843adc918d" providerId="AD" clId="Web-{B787F516-9C2A-5A9E-65E0-DD5C1F9F7935}" dt="2026-01-19T14:36:22.261" v="0"/>
        <pc:sldMasterMkLst>
          <pc:docMk/>
          <pc:sldMasterMk cId="3812940625" sldId="2147483648"/>
        </pc:sldMasterMkLst>
        <pc:sldLayoutChg chg="add">
          <pc:chgData name="Rhiannon Blower" userId="S::rhiannon.blower@m3h.co.uk::22daf3a2-d85b-486f-9aac-de843adc918d" providerId="AD" clId="Web-{B787F516-9C2A-5A9E-65E0-DD5C1F9F7935}" dt="2026-01-19T14:36:22.261" v="0"/>
          <pc:sldLayoutMkLst>
            <pc:docMk/>
            <pc:sldMasterMk cId="3812940625" sldId="2147483648"/>
            <pc:sldLayoutMk cId="3142129246" sldId="2147483649"/>
          </pc:sldLayoutMkLst>
        </pc:sldLayoutChg>
        <pc:sldLayoutChg chg="add">
          <pc:chgData name="Rhiannon Blower" userId="S::rhiannon.blower@m3h.co.uk::22daf3a2-d85b-486f-9aac-de843adc918d" providerId="AD" clId="Web-{B787F516-9C2A-5A9E-65E0-DD5C1F9F7935}" dt="2026-01-19T14:36:22.261" v="0"/>
          <pc:sldLayoutMkLst>
            <pc:docMk/>
            <pc:sldMasterMk cId="3812940625" sldId="2147483648"/>
            <pc:sldLayoutMk cId="128188914" sldId="2147483650"/>
          </pc:sldLayoutMkLst>
        </pc:sldLayoutChg>
        <pc:sldLayoutChg chg="add">
          <pc:chgData name="Rhiannon Blower" userId="S::rhiannon.blower@m3h.co.uk::22daf3a2-d85b-486f-9aac-de843adc918d" providerId="AD" clId="Web-{B787F516-9C2A-5A9E-65E0-DD5C1F9F7935}" dt="2026-01-19T14:36:22.261" v="0"/>
          <pc:sldLayoutMkLst>
            <pc:docMk/>
            <pc:sldMasterMk cId="3812940625" sldId="2147483648"/>
            <pc:sldLayoutMk cId="2820307134" sldId="2147483651"/>
          </pc:sldLayoutMkLst>
        </pc:sldLayoutChg>
        <pc:sldLayoutChg chg="add">
          <pc:chgData name="Rhiannon Blower" userId="S::rhiannon.blower@m3h.co.uk::22daf3a2-d85b-486f-9aac-de843adc918d" providerId="AD" clId="Web-{B787F516-9C2A-5A9E-65E0-DD5C1F9F7935}" dt="2026-01-19T14:36:22.261" v="0"/>
          <pc:sldLayoutMkLst>
            <pc:docMk/>
            <pc:sldMasterMk cId="3812940625" sldId="2147483648"/>
            <pc:sldLayoutMk cId="3046757848" sldId="2147483654"/>
          </pc:sldLayoutMkLst>
        </pc:sldLayoutChg>
        <pc:sldLayoutChg chg="add">
          <pc:chgData name="Rhiannon Blower" userId="S::rhiannon.blower@m3h.co.uk::22daf3a2-d85b-486f-9aac-de843adc918d" providerId="AD" clId="Web-{B787F516-9C2A-5A9E-65E0-DD5C1F9F7935}" dt="2026-01-19T14:36:22.261" v="0"/>
          <pc:sldLayoutMkLst>
            <pc:docMk/>
            <pc:sldMasterMk cId="3812940625" sldId="2147483648"/>
            <pc:sldLayoutMk cId="806462726" sldId="2147483655"/>
          </pc:sldLayoutMkLst>
        </pc:sldLayoutChg>
        <pc:sldLayoutChg chg="add">
          <pc:chgData name="Rhiannon Blower" userId="S::rhiannon.blower@m3h.co.uk::22daf3a2-d85b-486f-9aac-de843adc918d" providerId="AD" clId="Web-{B787F516-9C2A-5A9E-65E0-DD5C1F9F7935}" dt="2026-01-19T14:36:22.261" v="0"/>
          <pc:sldLayoutMkLst>
            <pc:docMk/>
            <pc:sldMasterMk cId="3812940625" sldId="2147483648"/>
            <pc:sldLayoutMk cId="431584614" sldId="2147483656"/>
          </pc:sldLayoutMkLst>
        </pc:sldLayoutChg>
        <pc:sldLayoutChg chg="add">
          <pc:chgData name="Rhiannon Blower" userId="S::rhiannon.blower@m3h.co.uk::22daf3a2-d85b-486f-9aac-de843adc918d" providerId="AD" clId="Web-{B787F516-9C2A-5A9E-65E0-DD5C1F9F7935}" dt="2026-01-19T14:36:22.261" v="0"/>
          <pc:sldLayoutMkLst>
            <pc:docMk/>
            <pc:sldMasterMk cId="3812940625" sldId="2147483648"/>
            <pc:sldLayoutMk cId="2558147824" sldId="2147483657"/>
          </pc:sldLayoutMkLst>
        </pc:sldLayoutChg>
        <pc:sldLayoutChg chg="add">
          <pc:chgData name="Rhiannon Blower" userId="S::rhiannon.blower@m3h.co.uk::22daf3a2-d85b-486f-9aac-de843adc918d" providerId="AD" clId="Web-{B787F516-9C2A-5A9E-65E0-DD5C1F9F7935}" dt="2026-01-19T14:36:22.261" v="0"/>
          <pc:sldLayoutMkLst>
            <pc:docMk/>
            <pc:sldMasterMk cId="3812940625" sldId="2147483648"/>
            <pc:sldLayoutMk cId="3893054848" sldId="2147483658"/>
          </pc:sldLayoutMkLst>
        </pc:sldLayoutChg>
      </pc:sldMasterChg>
      <pc:sldMasterChg chg="replId modSldLayout">
        <pc:chgData name="Rhiannon Blower" userId="S::rhiannon.blower@m3h.co.uk::22daf3a2-d85b-486f-9aac-de843adc918d" providerId="AD" clId="Web-{B787F516-9C2A-5A9E-65E0-DD5C1F9F7935}" dt="2026-01-19T14:36:22.261" v="0"/>
        <pc:sldMasterMkLst>
          <pc:docMk/>
          <pc:sldMasterMk cId="4189190107" sldId="2147483723"/>
        </pc:sldMasterMkLst>
        <pc:sldLayoutChg chg="replId">
          <pc:chgData name="Rhiannon Blower" userId="S::rhiannon.blower@m3h.co.uk::22daf3a2-d85b-486f-9aac-de843adc918d" providerId="AD" clId="Web-{B787F516-9C2A-5A9E-65E0-DD5C1F9F7935}" dt="2026-01-19T14:36:22.261" v="0"/>
          <pc:sldLayoutMkLst>
            <pc:docMk/>
            <pc:sldMasterMk cId="4189190107" sldId="2147483723"/>
            <pc:sldLayoutMk cId="1095708486" sldId="2147483724"/>
          </pc:sldLayoutMkLst>
        </pc:sldLayoutChg>
        <pc:sldLayoutChg chg="replId">
          <pc:chgData name="Rhiannon Blower" userId="S::rhiannon.blower@m3h.co.uk::22daf3a2-d85b-486f-9aac-de843adc918d" providerId="AD" clId="Web-{B787F516-9C2A-5A9E-65E0-DD5C1F9F7935}" dt="2026-01-19T14:36:22.261" v="0"/>
          <pc:sldLayoutMkLst>
            <pc:docMk/>
            <pc:sldMasterMk cId="4189190107" sldId="2147483723"/>
            <pc:sldLayoutMk cId="1115006013" sldId="2147483725"/>
          </pc:sldLayoutMkLst>
        </pc:sldLayoutChg>
        <pc:sldLayoutChg chg="replId">
          <pc:chgData name="Rhiannon Blower" userId="S::rhiannon.blower@m3h.co.uk::22daf3a2-d85b-486f-9aac-de843adc918d" providerId="AD" clId="Web-{B787F516-9C2A-5A9E-65E0-DD5C1F9F7935}" dt="2026-01-19T14:36:22.261" v="0"/>
          <pc:sldLayoutMkLst>
            <pc:docMk/>
            <pc:sldMasterMk cId="4189190107" sldId="2147483723"/>
            <pc:sldLayoutMk cId="2643687382" sldId="2147483726"/>
          </pc:sldLayoutMkLst>
        </pc:sldLayoutChg>
        <pc:sldLayoutChg chg="replId">
          <pc:chgData name="Rhiannon Blower" userId="S::rhiannon.blower@m3h.co.uk::22daf3a2-d85b-486f-9aac-de843adc918d" providerId="AD" clId="Web-{B787F516-9C2A-5A9E-65E0-DD5C1F9F7935}" dt="2026-01-19T14:36:22.261" v="0"/>
          <pc:sldLayoutMkLst>
            <pc:docMk/>
            <pc:sldMasterMk cId="4189190107" sldId="2147483723"/>
            <pc:sldLayoutMk cId="3062395036" sldId="2147483727"/>
          </pc:sldLayoutMkLst>
        </pc:sldLayoutChg>
        <pc:sldLayoutChg chg="replId">
          <pc:chgData name="Rhiannon Blower" userId="S::rhiannon.blower@m3h.co.uk::22daf3a2-d85b-486f-9aac-de843adc918d" providerId="AD" clId="Web-{B787F516-9C2A-5A9E-65E0-DD5C1F9F7935}" dt="2026-01-19T14:36:22.261" v="0"/>
          <pc:sldLayoutMkLst>
            <pc:docMk/>
            <pc:sldMasterMk cId="4189190107" sldId="2147483723"/>
            <pc:sldLayoutMk cId="4179491031" sldId="2147483728"/>
          </pc:sldLayoutMkLst>
        </pc:sldLayoutChg>
        <pc:sldLayoutChg chg="replId">
          <pc:chgData name="Rhiannon Blower" userId="S::rhiannon.blower@m3h.co.uk::22daf3a2-d85b-486f-9aac-de843adc918d" providerId="AD" clId="Web-{B787F516-9C2A-5A9E-65E0-DD5C1F9F7935}" dt="2026-01-19T14:36:22.261" v="0"/>
          <pc:sldLayoutMkLst>
            <pc:docMk/>
            <pc:sldMasterMk cId="4189190107" sldId="2147483723"/>
            <pc:sldLayoutMk cId="582962754" sldId="2147483729"/>
          </pc:sldLayoutMkLst>
        </pc:sldLayoutChg>
      </pc:sldMasterChg>
    </pc:docChg>
  </pc:docChgLst>
  <pc:docChgLst>
    <pc:chgData name="patterson@caerdydd.ac.uk" userId="S::urn:spo:guest#patterson@caerdydd.ac.uk::" providerId="AD" clId="Web-{DBB01E74-9F06-6781-7296-6CBE80E019F4}"/>
    <pc:docChg chg="delSld modSld">
      <pc:chgData name="patterson@caerdydd.ac.uk" userId="S::urn:spo:guest#patterson@caerdydd.ac.uk::" providerId="AD" clId="Web-{DBB01E74-9F06-6781-7296-6CBE80E019F4}" dt="2026-01-19T09:58:39.904" v="10"/>
      <pc:docMkLst>
        <pc:docMk/>
      </pc:docMkLst>
      <pc:sldChg chg="addSp delSp modSp">
        <pc:chgData name="patterson@caerdydd.ac.uk" userId="S::urn:spo:guest#patterson@caerdydd.ac.uk::" providerId="AD" clId="Web-{DBB01E74-9F06-6781-7296-6CBE80E019F4}" dt="2026-01-19T09:58:39.904" v="10"/>
        <pc:sldMkLst>
          <pc:docMk/>
          <pc:sldMk cId="1730715736" sldId="256"/>
        </pc:sldMkLst>
        <pc:picChg chg="add del mod">
          <ac:chgData name="patterson@caerdydd.ac.uk" userId="S::urn:spo:guest#patterson@caerdydd.ac.uk::" providerId="AD" clId="Web-{DBB01E74-9F06-6781-7296-6CBE80E019F4}" dt="2026-01-19T09:58:23.591" v="8"/>
          <ac:picMkLst>
            <pc:docMk/>
            <pc:sldMk cId="1730715736" sldId="256"/>
            <ac:picMk id="6" creationId="{10959AB6-0307-4AA6-1C7E-F7355C63EAEB}"/>
          </ac:picMkLst>
        </pc:picChg>
        <pc:picChg chg="add del mod">
          <ac:chgData name="patterson@caerdydd.ac.uk" userId="S::urn:spo:guest#patterson@caerdydd.ac.uk::" providerId="AD" clId="Web-{DBB01E74-9F06-6781-7296-6CBE80E019F4}" dt="2026-01-19T09:58:19.075" v="7"/>
          <ac:picMkLst>
            <pc:docMk/>
            <pc:sldMk cId="1730715736" sldId="256"/>
            <ac:picMk id="9" creationId="{6C29B9E0-3A9B-DA99-30BA-FF33B7B2657F}"/>
          </ac:picMkLst>
        </pc:picChg>
        <pc:picChg chg="add del mod">
          <ac:chgData name="patterson@caerdydd.ac.uk" userId="S::urn:spo:guest#patterson@caerdydd.ac.uk::" providerId="AD" clId="Web-{DBB01E74-9F06-6781-7296-6CBE80E019F4}" dt="2026-01-19T09:58:17.372" v="6"/>
          <ac:picMkLst>
            <pc:docMk/>
            <pc:sldMk cId="1730715736" sldId="256"/>
            <ac:picMk id="10" creationId="{2B019EE9-D663-F41D-2C7F-062532B3D5CA}"/>
          </ac:picMkLst>
        </pc:picChg>
        <pc:picChg chg="add del mod">
          <ac:chgData name="patterson@caerdydd.ac.uk" userId="S::urn:spo:guest#patterson@caerdydd.ac.uk::" providerId="AD" clId="Web-{DBB01E74-9F06-6781-7296-6CBE80E019F4}" dt="2026-01-19T09:58:39.904" v="10"/>
          <ac:picMkLst>
            <pc:docMk/>
            <pc:sldMk cId="1730715736" sldId="256"/>
            <ac:picMk id="11" creationId="{DB2A5BD6-CB3E-4176-DB6B-36E8C10AD4C1}"/>
          </ac:picMkLst>
        </pc:picChg>
      </pc:sldChg>
      <pc:sldChg chg="addSp modSp del">
        <pc:chgData name="patterson@caerdydd.ac.uk" userId="S::urn:spo:guest#patterson@caerdydd.ac.uk::" providerId="AD" clId="Web-{DBB01E74-9F06-6781-7296-6CBE80E019F4}" dt="2026-01-19T09:53:54.293" v="2"/>
        <pc:sldMkLst>
          <pc:docMk/>
          <pc:sldMk cId="4077331864" sldId="261"/>
        </pc:sldMkLst>
        <pc:picChg chg="add mod">
          <ac:chgData name="patterson@caerdydd.ac.uk" userId="S::urn:spo:guest#patterson@caerdydd.ac.uk::" providerId="AD" clId="Web-{DBB01E74-9F06-6781-7296-6CBE80E019F4}" dt="2026-01-19T09:52:16.492" v="0"/>
          <ac:picMkLst>
            <pc:docMk/>
            <pc:sldMk cId="4077331864" sldId="261"/>
            <ac:picMk id="6" creationId="{CF8BE376-9055-EB44-6CD6-60DDE651A758}"/>
          </ac:picMkLst>
        </pc:picChg>
        <pc:picChg chg="add mod">
          <ac:chgData name="patterson@caerdydd.ac.uk" userId="S::urn:spo:guest#patterson@caerdydd.ac.uk::" providerId="AD" clId="Web-{DBB01E74-9F06-6781-7296-6CBE80E019F4}" dt="2026-01-19T09:53:48.683" v="1"/>
          <ac:picMkLst>
            <pc:docMk/>
            <pc:sldMk cId="4077331864" sldId="261"/>
            <ac:picMk id="10" creationId="{92CC5911-60BE-B920-15F7-5767EEE9CA8A}"/>
          </ac:picMkLst>
        </pc:picChg>
      </pc:sldChg>
    </pc:docChg>
  </pc:docChgLst>
  <pc:docChgLst>
    <pc:chgData name="patterson@caerdydd.ac.uk" userId="S::urn:spo:guest#patterson@caerdydd.ac.uk::" providerId="AD" clId="Web-{2F252ED8-6940-96AF-4010-F6026640082F}"/>
    <pc:docChg chg="addSld delSld modSld">
      <pc:chgData name="patterson@caerdydd.ac.uk" userId="S::urn:spo:guest#patterson@caerdydd.ac.uk::" providerId="AD" clId="Web-{2F252ED8-6940-96AF-4010-F6026640082F}" dt="2026-01-19T11:55:18.060" v="3"/>
      <pc:docMkLst>
        <pc:docMk/>
      </pc:docMkLst>
      <pc:sldChg chg="addSp delSp modSp">
        <pc:chgData name="patterson@caerdydd.ac.uk" userId="S::urn:spo:guest#patterson@caerdydd.ac.uk::" providerId="AD" clId="Web-{2F252ED8-6940-96AF-4010-F6026640082F}" dt="2026-01-19T11:55:18.060" v="3"/>
        <pc:sldMkLst>
          <pc:docMk/>
          <pc:sldMk cId="1730715736" sldId="256"/>
        </pc:sldMkLst>
        <pc:picChg chg="add del mod">
          <ac:chgData name="patterson@caerdydd.ac.uk" userId="S::urn:spo:guest#patterson@caerdydd.ac.uk::" providerId="AD" clId="Web-{2F252ED8-6940-96AF-4010-F6026640082F}" dt="2026-01-19T11:55:18.060" v="3"/>
          <ac:picMkLst>
            <pc:docMk/>
            <pc:sldMk cId="1730715736" sldId="256"/>
            <ac:picMk id="6" creationId="{AC6BD305-29AC-12FB-88D6-1527725B966F}"/>
          </ac:picMkLst>
        </pc:picChg>
      </pc:sldChg>
      <pc:sldChg chg="add del replId">
        <pc:chgData name="patterson@caerdydd.ac.uk" userId="S::urn:spo:guest#patterson@caerdydd.ac.uk::" providerId="AD" clId="Web-{2F252ED8-6940-96AF-4010-F6026640082F}" dt="2026-01-19T11:54:00.294" v="1"/>
        <pc:sldMkLst>
          <pc:docMk/>
          <pc:sldMk cId="355465083" sldId="2147482112"/>
        </pc:sldMkLst>
      </pc:sldChg>
    </pc:docChg>
  </pc:docChgLst>
  <pc:docChgLst>
    <pc:chgData name="patterson@caerdydd.ac.uk" userId="S::urn:spo:guest#patterson@caerdydd.ac.uk::" providerId="AD" clId="Web-{4498CE1E-BCD9-18FD-83FA-3C5CBC54C3A0}"/>
    <pc:docChg chg="addSld delSld modSld">
      <pc:chgData name="patterson@caerdydd.ac.uk" userId="S::urn:spo:guest#patterson@caerdydd.ac.uk::" providerId="AD" clId="Web-{4498CE1E-BCD9-18FD-83FA-3C5CBC54C3A0}" dt="2026-01-19T10:07:56.563" v="18"/>
      <pc:docMkLst>
        <pc:docMk/>
      </pc:docMkLst>
      <pc:sldChg chg="addSp modSp add">
        <pc:chgData name="patterson@caerdydd.ac.uk" userId="S::urn:spo:guest#patterson@caerdydd.ac.uk::" providerId="AD" clId="Web-{4498CE1E-BCD9-18FD-83FA-3C5CBC54C3A0}" dt="2026-01-19T10:07:29.282" v="16"/>
        <pc:sldMkLst>
          <pc:docMk/>
          <pc:sldMk cId="1413717478" sldId="258"/>
        </pc:sldMkLst>
        <pc:picChg chg="add mod">
          <ac:chgData name="patterson@caerdydd.ac.uk" userId="S::urn:spo:guest#patterson@caerdydd.ac.uk::" providerId="AD" clId="Web-{4498CE1E-BCD9-18FD-83FA-3C5CBC54C3A0}" dt="2026-01-19T10:04:39.124" v="10"/>
          <ac:picMkLst>
            <pc:docMk/>
            <pc:sldMk cId="1413717478" sldId="258"/>
            <ac:picMk id="7" creationId="{F285F668-F90B-F359-4B05-579D1033B83C}"/>
          </ac:picMkLst>
        </pc:picChg>
        <pc:picChg chg="add mod">
          <ac:chgData name="patterson@caerdydd.ac.uk" userId="S::urn:spo:guest#patterson@caerdydd.ac.uk::" providerId="AD" clId="Web-{4498CE1E-BCD9-18FD-83FA-3C5CBC54C3A0}" dt="2026-01-19T10:05:45.890" v="12"/>
          <ac:picMkLst>
            <pc:docMk/>
            <pc:sldMk cId="1413717478" sldId="258"/>
            <ac:picMk id="9" creationId="{8304741E-FC44-F958-A0BB-7F9C7210FAE5}"/>
          </ac:picMkLst>
        </pc:picChg>
        <pc:picChg chg="add mod">
          <ac:chgData name="patterson@caerdydd.ac.uk" userId="S::urn:spo:guest#patterson@caerdydd.ac.uk::" providerId="AD" clId="Web-{4498CE1E-BCD9-18FD-83FA-3C5CBC54C3A0}" dt="2026-01-19T10:06:04.734" v="13"/>
          <ac:picMkLst>
            <pc:docMk/>
            <pc:sldMk cId="1413717478" sldId="258"/>
            <ac:picMk id="14" creationId="{9363CFBE-4A90-18F6-F8FB-B5F4CCE7E2FE}"/>
          </ac:picMkLst>
        </pc:picChg>
        <pc:picChg chg="add mod">
          <ac:chgData name="patterson@caerdydd.ac.uk" userId="S::urn:spo:guest#patterson@caerdydd.ac.uk::" providerId="AD" clId="Web-{4498CE1E-BCD9-18FD-83FA-3C5CBC54C3A0}" dt="2026-01-19T10:06:15.641" v="14"/>
          <ac:picMkLst>
            <pc:docMk/>
            <pc:sldMk cId="1413717478" sldId="258"/>
            <ac:picMk id="16" creationId="{B8804B9F-0297-5E1F-F147-893085738AE0}"/>
          </ac:picMkLst>
        </pc:picChg>
        <pc:picChg chg="add mod">
          <ac:chgData name="patterson@caerdydd.ac.uk" userId="S::urn:spo:guest#patterson@caerdydd.ac.uk::" providerId="AD" clId="Web-{4498CE1E-BCD9-18FD-83FA-3C5CBC54C3A0}" dt="2026-01-19T10:06:35.625" v="15"/>
          <ac:picMkLst>
            <pc:docMk/>
            <pc:sldMk cId="1413717478" sldId="258"/>
            <ac:picMk id="19" creationId="{F74FE573-2B14-8DDE-223D-C4F874BB3522}"/>
          </ac:picMkLst>
        </pc:picChg>
        <pc:picChg chg="add mod">
          <ac:chgData name="patterson@caerdydd.ac.uk" userId="S::urn:spo:guest#patterson@caerdydd.ac.uk::" providerId="AD" clId="Web-{4498CE1E-BCD9-18FD-83FA-3C5CBC54C3A0}" dt="2026-01-19T10:07:29.282" v="16"/>
          <ac:picMkLst>
            <pc:docMk/>
            <pc:sldMk cId="1413717478" sldId="258"/>
            <ac:picMk id="21" creationId="{860C9727-6F0F-D878-BF69-62F93297D953}"/>
          </ac:picMkLst>
        </pc:picChg>
      </pc:sldChg>
      <pc:sldChg chg="addSp modSp">
        <pc:chgData name="patterson@caerdydd.ac.uk" userId="S::urn:spo:guest#patterson@caerdydd.ac.uk::" providerId="AD" clId="Web-{4498CE1E-BCD9-18FD-83FA-3C5CBC54C3A0}" dt="2026-01-19T10:02:36.888" v="0"/>
        <pc:sldMkLst>
          <pc:docMk/>
          <pc:sldMk cId="3328407439" sldId="329"/>
        </pc:sldMkLst>
        <pc:picChg chg="add mod">
          <ac:chgData name="patterson@caerdydd.ac.uk" userId="S::urn:spo:guest#patterson@caerdydd.ac.uk::" providerId="AD" clId="Web-{4498CE1E-BCD9-18FD-83FA-3C5CBC54C3A0}" dt="2026-01-19T10:02:36.888" v="0"/>
          <ac:picMkLst>
            <pc:docMk/>
            <pc:sldMk cId="3328407439" sldId="329"/>
            <ac:picMk id="3" creationId="{95D7DB91-7048-5092-10CF-7CA0BCC91B88}"/>
          </ac:picMkLst>
        </pc:picChg>
      </pc:sldChg>
      <pc:sldChg chg="add">
        <pc:chgData name="patterson@caerdydd.ac.uk" userId="S::urn:spo:guest#patterson@caerdydd.ac.uk::" providerId="AD" clId="Web-{4498CE1E-BCD9-18FD-83FA-3C5CBC54C3A0}" dt="2026-01-19T10:04:13.905" v="7"/>
        <pc:sldMkLst>
          <pc:docMk/>
          <pc:sldMk cId="3860542493" sldId="1006"/>
        </pc:sldMkLst>
      </pc:sldChg>
      <pc:sldChg chg="addSp modSp add del">
        <pc:chgData name="patterson@caerdydd.ac.uk" userId="S::urn:spo:guest#patterson@caerdydd.ac.uk::" providerId="AD" clId="Web-{4498CE1E-BCD9-18FD-83FA-3C5CBC54C3A0}" dt="2026-01-19T10:03:55.030" v="4"/>
        <pc:sldMkLst>
          <pc:docMk/>
          <pc:sldMk cId="1639026245" sldId="1017"/>
        </pc:sldMkLst>
        <pc:picChg chg="add mod">
          <ac:chgData name="patterson@caerdydd.ac.uk" userId="S::urn:spo:guest#patterson@caerdydd.ac.uk::" providerId="AD" clId="Web-{4498CE1E-BCD9-18FD-83FA-3C5CBC54C3A0}" dt="2026-01-19T10:03:29.170" v="3"/>
          <ac:picMkLst>
            <pc:docMk/>
            <pc:sldMk cId="1639026245" sldId="1017"/>
            <ac:picMk id="4" creationId="{EFBF35B6-1912-4474-AB58-0B92A60DAE45}"/>
          </ac:picMkLst>
        </pc:picChg>
      </pc:sldChg>
      <pc:sldChg chg="add">
        <pc:chgData name="patterson@caerdydd.ac.uk" userId="S::urn:spo:guest#patterson@caerdydd.ac.uk::" providerId="AD" clId="Web-{4498CE1E-BCD9-18FD-83FA-3C5CBC54C3A0}" dt="2026-01-19T10:04:13.624" v="6"/>
        <pc:sldMkLst>
          <pc:docMk/>
          <pc:sldMk cId="554323124" sldId="1024"/>
        </pc:sldMkLst>
      </pc:sldChg>
      <pc:sldChg chg="add">
        <pc:chgData name="patterson@caerdydd.ac.uk" userId="S::urn:spo:guest#patterson@caerdydd.ac.uk::" providerId="AD" clId="Web-{4498CE1E-BCD9-18FD-83FA-3C5CBC54C3A0}" dt="2026-01-19T10:04:13.311" v="5"/>
        <pc:sldMkLst>
          <pc:docMk/>
          <pc:sldMk cId="3141323152" sldId="1026"/>
        </pc:sldMkLst>
      </pc:sldChg>
      <pc:sldChg chg="addSp delSp modSp add">
        <pc:chgData name="patterson@caerdydd.ac.uk" userId="S::urn:spo:guest#patterson@caerdydd.ac.uk::" providerId="AD" clId="Web-{4498CE1E-BCD9-18FD-83FA-3C5CBC54C3A0}" dt="2026-01-19T10:07:56.563" v="18"/>
        <pc:sldMkLst>
          <pc:docMk/>
          <pc:sldMk cId="3324862739" sldId="1027"/>
        </pc:sldMkLst>
        <pc:picChg chg="add mod">
          <ac:chgData name="patterson@caerdydd.ac.uk" userId="S::urn:spo:guest#patterson@caerdydd.ac.uk::" providerId="AD" clId="Web-{4498CE1E-BCD9-18FD-83FA-3C5CBC54C3A0}" dt="2026-01-19T10:05:28.578" v="11"/>
          <ac:picMkLst>
            <pc:docMk/>
            <pc:sldMk cId="3324862739" sldId="1027"/>
            <ac:picMk id="3" creationId="{93E6F823-D09B-2E3D-1C82-250374A70631}"/>
          </ac:picMkLst>
        </pc:picChg>
        <pc:picChg chg="add del mod">
          <ac:chgData name="patterson@caerdydd.ac.uk" userId="S::urn:spo:guest#patterson@caerdydd.ac.uk::" providerId="AD" clId="Web-{4498CE1E-BCD9-18FD-83FA-3C5CBC54C3A0}" dt="2026-01-19T10:07:56.563" v="18"/>
          <ac:picMkLst>
            <pc:docMk/>
            <pc:sldMk cId="3324862739" sldId="1027"/>
            <ac:picMk id="4" creationId="{5EC228E6-ACEC-AA1A-D21D-BABCDE77B179}"/>
          </ac:picMkLst>
        </pc:picChg>
      </pc:sldChg>
      <pc:sldChg chg="add">
        <pc:chgData name="patterson@caerdydd.ac.uk" userId="S::urn:spo:guest#patterson@caerdydd.ac.uk::" providerId="AD" clId="Web-{4498CE1E-BCD9-18FD-83FA-3C5CBC54C3A0}" dt="2026-01-19T10:03:03.092" v="1"/>
        <pc:sldMkLst>
          <pc:docMk/>
          <pc:sldMk cId="1219956619" sldId="2147482112"/>
        </pc:sldMkLst>
      </pc:sldChg>
      <pc:sldMasterChg chg="addSldLayout">
        <pc:chgData name="patterson@caerdydd.ac.uk" userId="S::urn:spo:guest#patterson@caerdydd.ac.uk::" providerId="AD" clId="Web-{4498CE1E-BCD9-18FD-83FA-3C5CBC54C3A0}" dt="2026-01-19T10:04:13.905" v="7"/>
        <pc:sldMasterMkLst>
          <pc:docMk/>
          <pc:sldMasterMk cId="3189386445" sldId="2147483710"/>
        </pc:sldMasterMkLst>
        <pc:sldLayoutChg chg="add">
          <pc:chgData name="patterson@caerdydd.ac.uk" userId="S::urn:spo:guest#patterson@caerdydd.ac.uk::" providerId="AD" clId="Web-{4498CE1E-BCD9-18FD-83FA-3C5CBC54C3A0}" dt="2026-01-19T10:04:13.905" v="7"/>
          <pc:sldLayoutMkLst>
            <pc:docMk/>
            <pc:sldMasterMk cId="3189386445" sldId="2147483710"/>
            <pc:sldLayoutMk cId="2653779217" sldId="2147483722"/>
          </pc:sldLayoutMkLst>
        </pc:sldLayoutChg>
      </pc:sldMasterChg>
    </pc:docChg>
  </pc:docChgLst>
  <pc:docChgLst>
    <pc:chgData name="patterson@caerdydd.ac.uk" userId="S::urn:spo:guest#patterson@caerdydd.ac.uk::" providerId="AD" clId="Web-{68F85415-E150-391E-7CD2-23BF9C59E4A5}"/>
    <pc:docChg chg="delSld modSld sldOrd">
      <pc:chgData name="patterson@caerdydd.ac.uk" userId="S::urn:spo:guest#patterson@caerdydd.ac.uk::" providerId="AD" clId="Web-{68F85415-E150-391E-7CD2-23BF9C59E4A5}" dt="2026-01-19T10:11:14.282" v="21"/>
      <pc:docMkLst>
        <pc:docMk/>
      </pc:docMkLst>
      <pc:sldChg chg="del ord">
        <pc:chgData name="patterson@caerdydd.ac.uk" userId="S::urn:spo:guest#patterson@caerdydd.ac.uk::" providerId="AD" clId="Web-{68F85415-E150-391E-7CD2-23BF9C59E4A5}" dt="2026-01-19T10:11:14.282" v="21"/>
        <pc:sldMkLst>
          <pc:docMk/>
          <pc:sldMk cId="1413717478" sldId="258"/>
        </pc:sldMkLst>
      </pc:sldChg>
      <pc:sldChg chg="del ord">
        <pc:chgData name="patterson@caerdydd.ac.uk" userId="S::urn:spo:guest#patterson@caerdydd.ac.uk::" providerId="AD" clId="Web-{68F85415-E150-391E-7CD2-23BF9C59E4A5}" dt="2026-01-19T10:11:10.344" v="15"/>
        <pc:sldMkLst>
          <pc:docMk/>
          <pc:sldMk cId="3328407439" sldId="329"/>
        </pc:sldMkLst>
      </pc:sldChg>
      <pc:sldChg chg="addSp modSp del ord">
        <pc:chgData name="patterson@caerdydd.ac.uk" userId="S::urn:spo:guest#patterson@caerdydd.ac.uk::" providerId="AD" clId="Web-{68F85415-E150-391E-7CD2-23BF9C59E4A5}" dt="2026-01-19T10:11:13.641" v="19"/>
        <pc:sldMkLst>
          <pc:docMk/>
          <pc:sldMk cId="3860542493" sldId="1006"/>
        </pc:sldMkLst>
        <pc:picChg chg="add mod">
          <ac:chgData name="patterson@caerdydd.ac.uk" userId="S::urn:spo:guest#patterson@caerdydd.ac.uk::" providerId="AD" clId="Web-{68F85415-E150-391E-7CD2-23BF9C59E4A5}" dt="2026-01-19T10:09:26.356" v="14"/>
          <ac:picMkLst>
            <pc:docMk/>
            <pc:sldMk cId="3860542493" sldId="1006"/>
            <ac:picMk id="3" creationId="{1AC605D0-CDBA-47A2-77C3-24058F998084}"/>
          </ac:picMkLst>
        </pc:picChg>
      </pc:sldChg>
      <pc:sldChg chg="del ord">
        <pc:chgData name="patterson@caerdydd.ac.uk" userId="S::urn:spo:guest#patterson@caerdydd.ac.uk::" providerId="AD" clId="Web-{68F85415-E150-391E-7CD2-23BF9C59E4A5}" dt="2026-01-19T10:11:13.563" v="18"/>
        <pc:sldMkLst>
          <pc:docMk/>
          <pc:sldMk cId="554323124" sldId="1024"/>
        </pc:sldMkLst>
      </pc:sldChg>
      <pc:sldChg chg="del ord">
        <pc:chgData name="patterson@caerdydd.ac.uk" userId="S::urn:spo:guest#patterson@caerdydd.ac.uk::" providerId="AD" clId="Web-{68F85415-E150-391E-7CD2-23BF9C59E4A5}" dt="2026-01-19T10:11:13.516" v="17"/>
        <pc:sldMkLst>
          <pc:docMk/>
          <pc:sldMk cId="3141323152" sldId="1026"/>
        </pc:sldMkLst>
      </pc:sldChg>
      <pc:sldChg chg="del ord">
        <pc:chgData name="patterson@caerdydd.ac.uk" userId="S::urn:spo:guest#patterson@caerdydd.ac.uk::" providerId="AD" clId="Web-{68F85415-E150-391E-7CD2-23BF9C59E4A5}" dt="2026-01-19T10:11:13.672" v="20"/>
        <pc:sldMkLst>
          <pc:docMk/>
          <pc:sldMk cId="3324862739" sldId="1027"/>
        </pc:sldMkLst>
      </pc:sldChg>
      <pc:sldChg chg="del ord">
        <pc:chgData name="patterson@caerdydd.ac.uk" userId="S::urn:spo:guest#patterson@caerdydd.ac.uk::" providerId="AD" clId="Web-{68F85415-E150-391E-7CD2-23BF9C59E4A5}" dt="2026-01-19T10:11:11.047" v="16"/>
        <pc:sldMkLst>
          <pc:docMk/>
          <pc:sldMk cId="1219956619" sldId="2147482112"/>
        </pc:sldMkLst>
      </pc:sldChg>
    </pc:docChg>
  </pc:docChgLst>
  <pc:docChgLst>
    <pc:chgData name="rgupta@brookes.ac.uk" userId="S::urn:spo:guest#rgupta@brookes.ac.uk::" providerId="AD" clId="Web-{00A81E57-4A0A-7C3B-B46F-6E2E9D226AE9}"/>
    <pc:docChg chg="addSld delSld">
      <pc:chgData name="rgupta@brookes.ac.uk" userId="S::urn:spo:guest#rgupta@brookes.ac.uk::" providerId="AD" clId="Web-{00A81E57-4A0A-7C3B-B46F-6E2E9D226AE9}" dt="2026-01-18T14:03:02.219" v="41"/>
      <pc:docMkLst>
        <pc:docMk/>
      </pc:docMkLst>
      <pc:sldChg chg="add del">
        <pc:chgData name="rgupta@brookes.ac.uk" userId="S::urn:spo:guest#rgupta@brookes.ac.uk::" providerId="AD" clId="Web-{00A81E57-4A0A-7C3B-B46F-6E2E9D226AE9}" dt="2026-01-18T14:03:02.094" v="23"/>
        <pc:sldMkLst>
          <pc:docMk/>
          <pc:sldMk cId="874723874" sldId="264"/>
        </pc:sldMkLst>
      </pc:sldChg>
      <pc:sldChg chg="add del">
        <pc:chgData name="rgupta@brookes.ac.uk" userId="S::urn:spo:guest#rgupta@brookes.ac.uk::" providerId="AD" clId="Web-{00A81E57-4A0A-7C3B-B46F-6E2E9D226AE9}" dt="2026-01-18T14:03:02.203" v="33"/>
        <pc:sldMkLst>
          <pc:docMk/>
          <pc:sldMk cId="0" sldId="267"/>
        </pc:sldMkLst>
      </pc:sldChg>
      <pc:sldChg chg="add del">
        <pc:chgData name="rgupta@brookes.ac.uk" userId="S::urn:spo:guest#rgupta@brookes.ac.uk::" providerId="AD" clId="Web-{00A81E57-4A0A-7C3B-B46F-6E2E9D226AE9}" dt="2026-01-18T14:03:02.203" v="36"/>
        <pc:sldMkLst>
          <pc:docMk/>
          <pc:sldMk cId="0" sldId="269"/>
        </pc:sldMkLst>
      </pc:sldChg>
      <pc:sldChg chg="add del">
        <pc:chgData name="rgupta@brookes.ac.uk" userId="S::urn:spo:guest#rgupta@brookes.ac.uk::" providerId="AD" clId="Web-{00A81E57-4A0A-7C3B-B46F-6E2E9D226AE9}" dt="2026-01-18T14:03:02.203" v="34"/>
        <pc:sldMkLst>
          <pc:docMk/>
          <pc:sldMk cId="176741839" sldId="273"/>
        </pc:sldMkLst>
      </pc:sldChg>
      <pc:sldChg chg="add del">
        <pc:chgData name="rgupta@brookes.ac.uk" userId="S::urn:spo:guest#rgupta@brookes.ac.uk::" providerId="AD" clId="Web-{00A81E57-4A0A-7C3B-B46F-6E2E9D226AE9}" dt="2026-01-18T14:03:02.078" v="21"/>
        <pc:sldMkLst>
          <pc:docMk/>
          <pc:sldMk cId="3328407439" sldId="329"/>
        </pc:sldMkLst>
      </pc:sldChg>
      <pc:sldChg chg="add del">
        <pc:chgData name="rgupta@brookes.ac.uk" userId="S::urn:spo:guest#rgupta@brookes.ac.uk::" providerId="AD" clId="Web-{00A81E57-4A0A-7C3B-B46F-6E2E9D226AE9}" dt="2026-01-18T14:03:02.172" v="27"/>
        <pc:sldMkLst>
          <pc:docMk/>
          <pc:sldMk cId="4170724180" sldId="381"/>
        </pc:sldMkLst>
      </pc:sldChg>
      <pc:sldChg chg="add del">
        <pc:chgData name="rgupta@brookes.ac.uk" userId="S::urn:spo:guest#rgupta@brookes.ac.uk::" providerId="AD" clId="Web-{00A81E57-4A0A-7C3B-B46F-6E2E9D226AE9}" dt="2026-01-18T14:03:02.094" v="24"/>
        <pc:sldMkLst>
          <pc:docMk/>
          <pc:sldMk cId="682527019" sldId="405"/>
        </pc:sldMkLst>
      </pc:sldChg>
      <pc:sldChg chg="add del">
        <pc:chgData name="rgupta@brookes.ac.uk" userId="S::urn:spo:guest#rgupta@brookes.ac.uk::" providerId="AD" clId="Web-{00A81E57-4A0A-7C3B-B46F-6E2E9D226AE9}" dt="2026-01-18T14:03:02.188" v="29"/>
        <pc:sldMkLst>
          <pc:docMk/>
          <pc:sldMk cId="1102345411" sldId="407"/>
        </pc:sldMkLst>
      </pc:sldChg>
      <pc:sldChg chg="add del">
        <pc:chgData name="rgupta@brookes.ac.uk" userId="S::urn:spo:guest#rgupta@brookes.ac.uk::" providerId="AD" clId="Web-{00A81E57-4A0A-7C3B-B46F-6E2E9D226AE9}" dt="2026-01-18T14:03:02.219" v="41"/>
        <pc:sldMkLst>
          <pc:docMk/>
          <pc:sldMk cId="2112396146" sldId="418"/>
        </pc:sldMkLst>
      </pc:sldChg>
      <pc:sldChg chg="add del">
        <pc:chgData name="rgupta@brookes.ac.uk" userId="S::urn:spo:guest#rgupta@brookes.ac.uk::" providerId="AD" clId="Web-{00A81E57-4A0A-7C3B-B46F-6E2E9D226AE9}" dt="2026-01-18T14:03:02.188" v="31"/>
        <pc:sldMkLst>
          <pc:docMk/>
          <pc:sldMk cId="1531194646" sldId="1365"/>
        </pc:sldMkLst>
      </pc:sldChg>
      <pc:sldChg chg="add del">
        <pc:chgData name="rgupta@brookes.ac.uk" userId="S::urn:spo:guest#rgupta@brookes.ac.uk::" providerId="AD" clId="Web-{00A81E57-4A0A-7C3B-B46F-6E2E9D226AE9}" dt="2026-01-18T14:03:02.188" v="32"/>
        <pc:sldMkLst>
          <pc:docMk/>
          <pc:sldMk cId="1524849570" sldId="1409"/>
        </pc:sldMkLst>
      </pc:sldChg>
      <pc:sldChg chg="add del">
        <pc:chgData name="rgupta@brookes.ac.uk" userId="S::urn:spo:guest#rgupta@brookes.ac.uk::" providerId="AD" clId="Web-{00A81E57-4A0A-7C3B-B46F-6E2E9D226AE9}" dt="2026-01-18T14:03:02.172" v="26"/>
        <pc:sldMkLst>
          <pc:docMk/>
          <pc:sldMk cId="2662267485" sldId="2147479207"/>
        </pc:sldMkLst>
      </pc:sldChg>
      <pc:sldChg chg="add del">
        <pc:chgData name="rgupta@brookes.ac.uk" userId="S::urn:spo:guest#rgupta@brookes.ac.uk::" providerId="AD" clId="Web-{00A81E57-4A0A-7C3B-B46F-6E2E9D226AE9}" dt="2026-01-18T14:03:02.172" v="25"/>
        <pc:sldMkLst>
          <pc:docMk/>
          <pc:sldMk cId="1814606563" sldId="2147479208"/>
        </pc:sldMkLst>
      </pc:sldChg>
      <pc:sldChg chg="add del">
        <pc:chgData name="rgupta@brookes.ac.uk" userId="S::urn:spo:guest#rgupta@brookes.ac.uk::" providerId="AD" clId="Web-{00A81E57-4A0A-7C3B-B46F-6E2E9D226AE9}" dt="2026-01-18T14:03:02.172" v="28"/>
        <pc:sldMkLst>
          <pc:docMk/>
          <pc:sldMk cId="3013111835" sldId="2147479239"/>
        </pc:sldMkLst>
      </pc:sldChg>
      <pc:sldChg chg="add del">
        <pc:chgData name="rgupta@brookes.ac.uk" userId="S::urn:spo:guest#rgupta@brookes.ac.uk::" providerId="AD" clId="Web-{00A81E57-4A0A-7C3B-B46F-6E2E9D226AE9}" dt="2026-01-18T14:03:02.203" v="35"/>
        <pc:sldMkLst>
          <pc:docMk/>
          <pc:sldMk cId="2523965792" sldId="2147482099"/>
        </pc:sldMkLst>
      </pc:sldChg>
      <pc:sldChg chg="add del">
        <pc:chgData name="rgupta@brookes.ac.uk" userId="S::urn:spo:guest#rgupta@brookes.ac.uk::" providerId="AD" clId="Web-{00A81E57-4A0A-7C3B-B46F-6E2E9D226AE9}" dt="2026-01-18T14:03:02.219" v="37"/>
        <pc:sldMkLst>
          <pc:docMk/>
          <pc:sldMk cId="2106162795" sldId="2147482100"/>
        </pc:sldMkLst>
      </pc:sldChg>
      <pc:sldChg chg="add del">
        <pc:chgData name="rgupta@brookes.ac.uk" userId="S::urn:spo:guest#rgupta@brookes.ac.uk::" providerId="AD" clId="Web-{00A81E57-4A0A-7C3B-B46F-6E2E9D226AE9}" dt="2026-01-18T14:03:02.219" v="39"/>
        <pc:sldMkLst>
          <pc:docMk/>
          <pc:sldMk cId="1982654828" sldId="2147482101"/>
        </pc:sldMkLst>
      </pc:sldChg>
      <pc:sldChg chg="add del">
        <pc:chgData name="rgupta@brookes.ac.uk" userId="S::urn:spo:guest#rgupta@brookes.ac.uk::" providerId="AD" clId="Web-{00A81E57-4A0A-7C3B-B46F-6E2E9D226AE9}" dt="2026-01-18T14:03:02.219" v="40"/>
        <pc:sldMkLst>
          <pc:docMk/>
          <pc:sldMk cId="1602982113" sldId="2147482104"/>
        </pc:sldMkLst>
      </pc:sldChg>
      <pc:sldChg chg="add del">
        <pc:chgData name="rgupta@brookes.ac.uk" userId="S::urn:spo:guest#rgupta@brookes.ac.uk::" providerId="AD" clId="Web-{00A81E57-4A0A-7C3B-B46F-6E2E9D226AE9}" dt="2026-01-18T14:03:02.219" v="38"/>
        <pc:sldMkLst>
          <pc:docMk/>
          <pc:sldMk cId="1437723333" sldId="2147482105"/>
        </pc:sldMkLst>
      </pc:sldChg>
      <pc:sldChg chg="add del">
        <pc:chgData name="rgupta@brookes.ac.uk" userId="S::urn:spo:guest#rgupta@brookes.ac.uk::" providerId="AD" clId="Web-{00A81E57-4A0A-7C3B-B46F-6E2E9D226AE9}" dt="2026-01-18T14:03:02.188" v="30"/>
        <pc:sldMkLst>
          <pc:docMk/>
          <pc:sldMk cId="3185195844" sldId="2147482106"/>
        </pc:sldMkLst>
      </pc:sldChg>
      <pc:sldChg chg="add del">
        <pc:chgData name="rgupta@brookes.ac.uk" userId="S::urn:spo:guest#rgupta@brookes.ac.uk::" providerId="AD" clId="Web-{00A81E57-4A0A-7C3B-B46F-6E2E9D226AE9}" dt="2026-01-18T14:03:02.094" v="22"/>
        <pc:sldMkLst>
          <pc:docMk/>
          <pc:sldMk cId="1846779500" sldId="2147482108"/>
        </pc:sldMkLst>
      </pc:sldChg>
      <pc:sldMasterChg chg="addSldLayout">
        <pc:chgData name="rgupta@brookes.ac.uk" userId="S::urn:spo:guest#rgupta@brookes.ac.uk::" providerId="AD" clId="Web-{00A81E57-4A0A-7C3B-B46F-6E2E9D226AE9}" dt="2026-01-18T14:02:10.248" v="2"/>
        <pc:sldMasterMkLst>
          <pc:docMk/>
          <pc:sldMasterMk cId="4189190107" sldId="2147483723"/>
        </pc:sldMasterMkLst>
        <pc:sldLayoutChg chg="add">
          <pc:chgData name="rgupta@brookes.ac.uk" userId="S::urn:spo:guest#rgupta@brookes.ac.uk::" providerId="AD" clId="Web-{00A81E57-4A0A-7C3B-B46F-6E2E9D226AE9}" dt="2026-01-18T14:02:09.982" v="1"/>
          <pc:sldLayoutMkLst>
            <pc:docMk/>
            <pc:sldMasterMk cId="4189190107" sldId="2147483723"/>
            <pc:sldLayoutMk cId="3141546447" sldId="2147483659"/>
          </pc:sldLayoutMkLst>
        </pc:sldLayoutChg>
        <pc:sldLayoutChg chg="add">
          <pc:chgData name="rgupta@brookes.ac.uk" userId="S::urn:spo:guest#rgupta@brookes.ac.uk::" providerId="AD" clId="Web-{00A81E57-4A0A-7C3B-B46F-6E2E9D226AE9}" dt="2026-01-18T14:02:10.248" v="2"/>
          <pc:sldLayoutMkLst>
            <pc:docMk/>
            <pc:sldMasterMk cId="4189190107" sldId="2147483723"/>
            <pc:sldLayoutMk cId="2989729364" sldId="2147483660"/>
          </pc:sldLayoutMkLst>
        </pc:sldLayoutChg>
        <pc:sldLayoutChg chg="add">
          <pc:chgData name="rgupta@brookes.ac.uk" userId="S::urn:spo:guest#rgupta@brookes.ac.uk::" providerId="AD" clId="Web-{00A81E57-4A0A-7C3B-B46F-6E2E9D226AE9}" dt="2026-01-18T14:02:09.420" v="0"/>
          <pc:sldLayoutMkLst>
            <pc:docMk/>
            <pc:sldMasterMk cId="4189190107" sldId="2147483723"/>
            <pc:sldLayoutMk cId="4179491031" sldId="2147483728"/>
          </pc:sldLayoutMkLst>
        </pc:sldLayoutChg>
      </pc:sldMasterChg>
    </pc:docChg>
  </pc:docChgLst>
</pc:chgInfo>
</file>

<file path=ppt/charts/_rels/chart1.xml.rels><?xml version="1.0" encoding="UTF-8" standalone="yes"?>
<Relationships xmlns="http://schemas.openxmlformats.org/package/2006/relationships"><Relationship Id="rId3" Type="http://schemas.openxmlformats.org/officeDocument/2006/relationships/oleObject" Target="../embeddings/oleObject1.bin"/><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2.xml"/><Relationship Id="rId1" Type="http://schemas.microsoft.com/office/2011/relationships/chartStyle" Target="style2.xml"/><Relationship Id="rId4" Type="http://schemas.openxmlformats.org/officeDocument/2006/relationships/chartUserShapes" Target="../drawings/drawing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tx>
            <c:strRef>
              <c:f>ThermalComfort!$B$4</c:f>
              <c:strCache>
                <c:ptCount val="1"/>
                <c:pt idx="0">
                  <c:v>2017/18 heating season (pre-retrofit)</c:v>
                </c:pt>
              </c:strCache>
            </c:strRef>
          </c:tx>
          <c:spPr>
            <a:ln w="28575" cap="rnd">
              <a:solidFill>
                <a:srgbClr val="D3374A"/>
              </a:solidFill>
              <a:prstDash val="sysDot"/>
              <a:round/>
            </a:ln>
            <a:effectLst/>
          </c:spPr>
          <c:marker>
            <c:symbol val="square"/>
            <c:size val="5"/>
            <c:spPr>
              <a:solidFill>
                <a:srgbClr val="D3374A"/>
              </a:solidFill>
              <a:ln w="9525">
                <a:noFill/>
                <a:prstDash val="sysDot"/>
              </a:ln>
              <a:effectLst/>
            </c:spPr>
          </c:marker>
          <c:cat>
            <c:numRef>
              <c:f>ThermalComfort!$C$3:$Z$3</c:f>
              <c:numCache>
                <c:formatCode>General</c:formatCode>
                <c:ptCount val="24"/>
                <c:pt idx="0">
                  <c:v>0</c:v>
                </c:pt>
                <c:pt idx="1">
                  <c:v>1</c:v>
                </c:pt>
                <c:pt idx="2">
                  <c:v>2</c:v>
                </c:pt>
                <c:pt idx="3">
                  <c:v>3</c:v>
                </c:pt>
                <c:pt idx="4">
                  <c:v>4</c:v>
                </c:pt>
                <c:pt idx="5">
                  <c:v>5</c:v>
                </c:pt>
                <c:pt idx="6">
                  <c:v>6</c:v>
                </c:pt>
                <c:pt idx="7">
                  <c:v>7</c:v>
                </c:pt>
                <c:pt idx="8">
                  <c:v>8</c:v>
                </c:pt>
                <c:pt idx="9">
                  <c:v>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numCache>
            </c:numRef>
          </c:cat>
          <c:val>
            <c:numRef>
              <c:f>ThermalComfort!$C$4:$Z$4</c:f>
              <c:numCache>
                <c:formatCode>General</c:formatCode>
                <c:ptCount val="24"/>
                <c:pt idx="0">
                  <c:v>16.120256139999999</c:v>
                </c:pt>
                <c:pt idx="1">
                  <c:v>15.74226228</c:v>
                </c:pt>
                <c:pt idx="2">
                  <c:v>15.43370395</c:v>
                </c:pt>
                <c:pt idx="3">
                  <c:v>15.1706112</c:v>
                </c:pt>
                <c:pt idx="4">
                  <c:v>14.939335310000001</c:v>
                </c:pt>
                <c:pt idx="5">
                  <c:v>14.72877454</c:v>
                </c:pt>
                <c:pt idx="6">
                  <c:v>14.533204939999999</c:v>
                </c:pt>
                <c:pt idx="7">
                  <c:v>14.347636939999999</c:v>
                </c:pt>
                <c:pt idx="8">
                  <c:v>14.19405691</c:v>
                </c:pt>
                <c:pt idx="9">
                  <c:v>14.16386432</c:v>
                </c:pt>
                <c:pt idx="10">
                  <c:v>14.37554559</c:v>
                </c:pt>
                <c:pt idx="11">
                  <c:v>14.648309660000001</c:v>
                </c:pt>
                <c:pt idx="12">
                  <c:v>14.775955890000001</c:v>
                </c:pt>
                <c:pt idx="13">
                  <c:v>14.786164940000001</c:v>
                </c:pt>
                <c:pt idx="14">
                  <c:v>14.76075138</c:v>
                </c:pt>
                <c:pt idx="15">
                  <c:v>15.05000224</c:v>
                </c:pt>
                <c:pt idx="16">
                  <c:v>15.63775255</c:v>
                </c:pt>
                <c:pt idx="17">
                  <c:v>15.947353769999999</c:v>
                </c:pt>
                <c:pt idx="18">
                  <c:v>15.90275963</c:v>
                </c:pt>
                <c:pt idx="19">
                  <c:v>16.05180215</c:v>
                </c:pt>
                <c:pt idx="20">
                  <c:v>16.712172850000002</c:v>
                </c:pt>
                <c:pt idx="21">
                  <c:v>17.23297844</c:v>
                </c:pt>
                <c:pt idx="22">
                  <c:v>17.10639248</c:v>
                </c:pt>
                <c:pt idx="23">
                  <c:v>16.611555710000001</c:v>
                </c:pt>
              </c:numCache>
            </c:numRef>
          </c:val>
          <c:smooth val="0"/>
          <c:extLst>
            <c:ext xmlns:c16="http://schemas.microsoft.com/office/drawing/2014/chart" uri="{C3380CC4-5D6E-409C-BE32-E72D297353CC}">
              <c16:uniqueId val="{00000000-BD11-4267-97E9-3805C49F026F}"/>
            </c:ext>
          </c:extLst>
        </c:ser>
        <c:ser>
          <c:idx val="1"/>
          <c:order val="1"/>
          <c:tx>
            <c:strRef>
              <c:f>ThermalComfort!$B$5</c:f>
              <c:strCache>
                <c:ptCount val="1"/>
                <c:pt idx="0">
                  <c:v>2021/2022 heating season (post-retrofit)</c:v>
                </c:pt>
              </c:strCache>
            </c:strRef>
          </c:tx>
          <c:spPr>
            <a:ln w="28575" cap="rnd">
              <a:solidFill>
                <a:srgbClr val="2F444E"/>
              </a:solidFill>
              <a:prstDash val="sysDot"/>
              <a:round/>
            </a:ln>
            <a:effectLst/>
          </c:spPr>
          <c:marker>
            <c:symbol val="square"/>
            <c:size val="5"/>
            <c:spPr>
              <a:solidFill>
                <a:srgbClr val="2F444E"/>
              </a:solidFill>
              <a:ln w="9525">
                <a:noFill/>
                <a:prstDash val="sysDot"/>
              </a:ln>
              <a:effectLst/>
            </c:spPr>
          </c:marker>
          <c:cat>
            <c:numRef>
              <c:f>ThermalComfort!$C$3:$Z$3</c:f>
              <c:numCache>
                <c:formatCode>General</c:formatCode>
                <c:ptCount val="24"/>
                <c:pt idx="0">
                  <c:v>0</c:v>
                </c:pt>
                <c:pt idx="1">
                  <c:v>1</c:v>
                </c:pt>
                <c:pt idx="2">
                  <c:v>2</c:v>
                </c:pt>
                <c:pt idx="3">
                  <c:v>3</c:v>
                </c:pt>
                <c:pt idx="4">
                  <c:v>4</c:v>
                </c:pt>
                <c:pt idx="5">
                  <c:v>5</c:v>
                </c:pt>
                <c:pt idx="6">
                  <c:v>6</c:v>
                </c:pt>
                <c:pt idx="7">
                  <c:v>7</c:v>
                </c:pt>
                <c:pt idx="8">
                  <c:v>8</c:v>
                </c:pt>
                <c:pt idx="9">
                  <c:v>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numCache>
            </c:numRef>
          </c:cat>
          <c:val>
            <c:numRef>
              <c:f>ThermalComfort!$C$5:$Z$5</c:f>
              <c:numCache>
                <c:formatCode>General</c:formatCode>
                <c:ptCount val="24"/>
                <c:pt idx="0">
                  <c:v>19.7</c:v>
                </c:pt>
                <c:pt idx="1">
                  <c:v>19.3</c:v>
                </c:pt>
                <c:pt idx="2">
                  <c:v>19.100000000000001</c:v>
                </c:pt>
                <c:pt idx="3">
                  <c:v>18.899999999999999</c:v>
                </c:pt>
                <c:pt idx="4">
                  <c:v>18.899999999999999</c:v>
                </c:pt>
                <c:pt idx="5">
                  <c:v>19</c:v>
                </c:pt>
                <c:pt idx="6">
                  <c:v>19.100000000000001</c:v>
                </c:pt>
                <c:pt idx="7">
                  <c:v>19.3</c:v>
                </c:pt>
                <c:pt idx="8">
                  <c:v>19.399999999999999</c:v>
                </c:pt>
                <c:pt idx="9">
                  <c:v>19.2</c:v>
                </c:pt>
                <c:pt idx="10">
                  <c:v>18.899999999999999</c:v>
                </c:pt>
                <c:pt idx="11">
                  <c:v>18.8</c:v>
                </c:pt>
                <c:pt idx="12">
                  <c:v>18.8</c:v>
                </c:pt>
                <c:pt idx="13">
                  <c:v>18.8</c:v>
                </c:pt>
                <c:pt idx="14">
                  <c:v>18.7</c:v>
                </c:pt>
                <c:pt idx="15">
                  <c:v>18.7</c:v>
                </c:pt>
                <c:pt idx="16">
                  <c:v>18.899999999999999</c:v>
                </c:pt>
                <c:pt idx="17">
                  <c:v>19.2</c:v>
                </c:pt>
                <c:pt idx="18">
                  <c:v>19.5</c:v>
                </c:pt>
                <c:pt idx="19">
                  <c:v>19.7</c:v>
                </c:pt>
                <c:pt idx="20">
                  <c:v>19.899999999999999</c:v>
                </c:pt>
                <c:pt idx="21">
                  <c:v>20</c:v>
                </c:pt>
                <c:pt idx="22">
                  <c:v>20</c:v>
                </c:pt>
                <c:pt idx="23">
                  <c:v>20</c:v>
                </c:pt>
              </c:numCache>
            </c:numRef>
          </c:val>
          <c:smooth val="0"/>
          <c:extLst>
            <c:ext xmlns:c16="http://schemas.microsoft.com/office/drawing/2014/chart" uri="{C3380CC4-5D6E-409C-BE32-E72D297353CC}">
              <c16:uniqueId val="{00000001-BD11-4267-97E9-3805C49F026F}"/>
            </c:ext>
          </c:extLst>
        </c:ser>
        <c:dLbls>
          <c:showLegendKey val="0"/>
          <c:showVal val="0"/>
          <c:showCatName val="0"/>
          <c:showSerName val="0"/>
          <c:showPercent val="0"/>
          <c:showBubbleSize val="0"/>
        </c:dLbls>
        <c:marker val="1"/>
        <c:smooth val="0"/>
        <c:axId val="922271728"/>
        <c:axId val="1554142367"/>
      </c:lineChart>
      <c:catAx>
        <c:axId val="922271728"/>
        <c:scaling>
          <c:orientation val="minMax"/>
        </c:scaling>
        <c:delete val="0"/>
        <c:axPos val="b"/>
        <c:title>
          <c:tx>
            <c:rich>
              <a:bodyPr rot="0" spcFirstLastPara="1" vertOverflow="ellipsis" vert="horz" wrap="square" anchor="ctr" anchorCtr="1"/>
              <a:lstStyle/>
              <a:p>
                <a:pPr>
                  <a:defRPr sz="1200" b="0" i="0" u="none" strike="noStrike" kern="1200" baseline="0">
                    <a:solidFill>
                      <a:schemeClr val="tx1"/>
                    </a:solidFill>
                    <a:latin typeface="Segoe UI" panose="020B0502040204020203" pitchFamily="34" charset="0"/>
                    <a:ea typeface="+mn-ea"/>
                    <a:cs typeface="Segoe UI" panose="020B0502040204020203" pitchFamily="34" charset="0"/>
                  </a:defRPr>
                </a:pPr>
                <a:r>
                  <a:rPr lang="en-GB">
                    <a:latin typeface="Segoe UI" panose="020B0502040204020203" pitchFamily="34" charset="0"/>
                    <a:cs typeface="Segoe UI" panose="020B0502040204020203" pitchFamily="34" charset="0"/>
                  </a:rPr>
                  <a:t>Hour of day</a:t>
                </a:r>
              </a:p>
            </c:rich>
          </c:tx>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Segoe UI" panose="020B0502040204020203" pitchFamily="34" charset="0"/>
                  <a:ea typeface="+mn-ea"/>
                  <a:cs typeface="Segoe UI" panose="020B0502040204020203" pitchFamily="34" charset="0"/>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Segoe UI" panose="020B0502040204020203" pitchFamily="34" charset="0"/>
                <a:ea typeface="+mn-ea"/>
                <a:cs typeface="Segoe UI" panose="020B0502040204020203" pitchFamily="34" charset="0"/>
              </a:defRPr>
            </a:pPr>
            <a:endParaRPr lang="en-US"/>
          </a:p>
        </c:txPr>
        <c:crossAx val="1554142367"/>
        <c:crosses val="autoZero"/>
        <c:auto val="1"/>
        <c:lblAlgn val="ctr"/>
        <c:lblOffset val="100"/>
        <c:noMultiLvlLbl val="0"/>
      </c:catAx>
      <c:valAx>
        <c:axId val="1554142367"/>
        <c:scaling>
          <c:orientation val="minMax"/>
          <c:max val="24"/>
          <c:min val="12"/>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200" b="0" i="0" u="none" strike="noStrike" kern="1200" baseline="0">
                    <a:solidFill>
                      <a:schemeClr val="tx1"/>
                    </a:solidFill>
                    <a:latin typeface="Segoe UI" panose="020B0502040204020203" pitchFamily="34" charset="0"/>
                    <a:ea typeface="+mn-ea"/>
                    <a:cs typeface="Segoe UI" panose="020B0502040204020203" pitchFamily="34" charset="0"/>
                  </a:defRPr>
                </a:pPr>
                <a:r>
                  <a:rPr lang="en-GB">
                    <a:latin typeface="Segoe UI" panose="020B0502040204020203" pitchFamily="34" charset="0"/>
                    <a:cs typeface="Segoe UI" panose="020B0502040204020203" pitchFamily="34" charset="0"/>
                  </a:rPr>
                  <a:t>Indoor Air Temperature (°C)</a:t>
                </a:r>
              </a:p>
            </c:rich>
          </c:tx>
          <c:overlay val="0"/>
          <c:spPr>
            <a:noFill/>
            <a:ln>
              <a:noFill/>
            </a:ln>
            <a:effectLst/>
          </c:spPr>
          <c:txPr>
            <a:bodyPr rot="-5400000" spcFirstLastPara="1" vertOverflow="ellipsis" vert="horz" wrap="square" anchor="ctr" anchorCtr="1"/>
            <a:lstStyle/>
            <a:p>
              <a:pPr>
                <a:defRPr sz="1200" b="0" i="0" u="none" strike="noStrike" kern="1200" baseline="0">
                  <a:solidFill>
                    <a:schemeClr val="tx1"/>
                  </a:solidFill>
                  <a:latin typeface="Segoe UI" panose="020B0502040204020203" pitchFamily="34" charset="0"/>
                  <a:ea typeface="+mn-ea"/>
                  <a:cs typeface="Segoe UI" panose="020B0502040204020203" pitchFamily="34" charset="0"/>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200" b="0" i="0" u="none" strike="noStrike" kern="1200" baseline="0">
                <a:solidFill>
                  <a:schemeClr val="tx1"/>
                </a:solidFill>
                <a:latin typeface="Segoe UI" panose="020B0502040204020203" pitchFamily="34" charset="0"/>
                <a:ea typeface="+mn-ea"/>
                <a:cs typeface="Segoe UI" panose="020B0502040204020203" pitchFamily="34" charset="0"/>
              </a:defRPr>
            </a:pPr>
            <a:endParaRPr lang="en-US"/>
          </a:p>
        </c:txPr>
        <c:crossAx val="922271728"/>
        <c:crosses val="autoZero"/>
        <c:crossBetween val="between"/>
        <c:majorUnit val="1"/>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Segoe UI" panose="020B0502040204020203" pitchFamily="34" charset="0"/>
              <a:ea typeface="+mn-ea"/>
              <a:cs typeface="Segoe UI" panose="020B0502040204020203" pitchFamily="34" charset="0"/>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w="9525" cap="flat" cmpd="sng" algn="ctr">
      <a:noFill/>
      <a:round/>
    </a:ln>
    <a:effectLst/>
  </c:spPr>
  <c:txPr>
    <a:bodyPr/>
    <a:lstStyle/>
    <a:p>
      <a:pPr>
        <a:defRPr sz="1200">
          <a:solidFill>
            <a:schemeClr val="tx1"/>
          </a:solidFill>
          <a:latin typeface="Franklin Gothic Book" panose="020B0503020102020204" pitchFamily="34" charset="0"/>
          <a:cs typeface="Helvetica" panose="020B0604020202020204" pitchFamily="34" charset="0"/>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2"/>
          <c:order val="0"/>
          <c:tx>
            <c:strRef>
              <c:f>'2017-18'!$R$2:$R$4</c:f>
              <c:strCache>
                <c:ptCount val="3"/>
                <c:pt idx="0">
                  <c:v>Average Indoor 
Relative Humidity %</c:v>
                </c:pt>
                <c:pt idx="2">
                  <c:v>Pre</c:v>
                </c:pt>
              </c:strCache>
            </c:strRef>
          </c:tx>
          <c:spPr>
            <a:ln w="28575" cap="rnd">
              <a:noFill/>
              <a:round/>
            </a:ln>
            <a:effectLst/>
          </c:spPr>
          <c:marker>
            <c:symbol val="dash"/>
            <c:size val="10"/>
            <c:spPr>
              <a:solidFill>
                <a:schemeClr val="accent3"/>
              </a:solidFill>
              <a:ln w="12700">
                <a:solidFill>
                  <a:schemeClr val="accent3"/>
                </a:solidFill>
              </a:ln>
              <a:effectLst/>
            </c:spPr>
          </c:marker>
          <c:cat>
            <c:strRef>
              <c:f>'2017-18'!$O$5:$O$16</c:f>
              <c:strCache>
                <c:ptCount val="12"/>
                <c:pt idx="0">
                  <c:v>Jan</c:v>
                </c:pt>
                <c:pt idx="1">
                  <c:v>Feb</c:v>
                </c:pt>
                <c:pt idx="2">
                  <c:v>Mar</c:v>
                </c:pt>
                <c:pt idx="3">
                  <c:v>Apr</c:v>
                </c:pt>
                <c:pt idx="4">
                  <c:v>May</c:v>
                </c:pt>
                <c:pt idx="5">
                  <c:v>Jun</c:v>
                </c:pt>
                <c:pt idx="6">
                  <c:v>Jul</c:v>
                </c:pt>
                <c:pt idx="7">
                  <c:v>Aug</c:v>
                </c:pt>
                <c:pt idx="8">
                  <c:v>Sep</c:v>
                </c:pt>
                <c:pt idx="9">
                  <c:v>Oct</c:v>
                </c:pt>
                <c:pt idx="10">
                  <c:v>Nov</c:v>
                </c:pt>
                <c:pt idx="11">
                  <c:v>Dec</c:v>
                </c:pt>
              </c:strCache>
            </c:strRef>
          </c:cat>
          <c:val>
            <c:numRef>
              <c:f>'2017-18'!$R$5:$R$16</c:f>
              <c:numCache>
                <c:formatCode>0.0</c:formatCode>
                <c:ptCount val="12"/>
                <c:pt idx="0">
                  <c:v>63.199285750251974</c:v>
                </c:pt>
                <c:pt idx="1">
                  <c:v>68.296453632531424</c:v>
                </c:pt>
                <c:pt idx="2">
                  <c:v>70.16906677278358</c:v>
                </c:pt>
                <c:pt idx="3">
                  <c:v>58.206692352745989</c:v>
                </c:pt>
                <c:pt idx="4">
                  <c:v>60.369789143920229</c:v>
                </c:pt>
                <c:pt idx="5">
                  <c:v>65.241633510048231</c:v>
                </c:pt>
                <c:pt idx="6">
                  <c:v>65.697841246196603</c:v>
                </c:pt>
                <c:pt idx="7">
                  <c:v>72.154253646891604</c:v>
                </c:pt>
                <c:pt idx="8">
                  <c:v>74.989241111407608</c:v>
                </c:pt>
                <c:pt idx="9">
                  <c:v>77.824228575923613</c:v>
                </c:pt>
                <c:pt idx="10">
                  <c:v>72.723279785591302</c:v>
                </c:pt>
                <c:pt idx="11">
                  <c:v>67.320202306570565</c:v>
                </c:pt>
              </c:numCache>
            </c:numRef>
          </c:val>
          <c:smooth val="0"/>
          <c:extLst>
            <c:ext xmlns:c16="http://schemas.microsoft.com/office/drawing/2014/chart" uri="{C3380CC4-5D6E-409C-BE32-E72D297353CC}">
              <c16:uniqueId val="{00000000-5CE3-4E49-817D-854191A2650B}"/>
            </c:ext>
          </c:extLst>
        </c:ser>
        <c:ser>
          <c:idx val="3"/>
          <c:order val="1"/>
          <c:tx>
            <c:strRef>
              <c:f>'2017-18'!$S$2:$S$4</c:f>
              <c:strCache>
                <c:ptCount val="3"/>
                <c:pt idx="0">
                  <c:v>Average Indoor 
Relative Humidity %</c:v>
                </c:pt>
                <c:pt idx="2">
                  <c:v>Post</c:v>
                </c:pt>
              </c:strCache>
            </c:strRef>
          </c:tx>
          <c:spPr>
            <a:ln w="28575" cap="rnd">
              <a:noFill/>
              <a:round/>
            </a:ln>
            <a:effectLst/>
          </c:spPr>
          <c:marker>
            <c:symbol val="dash"/>
            <c:size val="10"/>
            <c:spPr>
              <a:solidFill>
                <a:schemeClr val="accent4"/>
              </a:solidFill>
              <a:ln w="9525">
                <a:solidFill>
                  <a:schemeClr val="accent4"/>
                </a:solidFill>
              </a:ln>
              <a:effectLst/>
            </c:spPr>
          </c:marker>
          <c:cat>
            <c:strRef>
              <c:f>'2017-18'!$O$5:$O$16</c:f>
              <c:strCache>
                <c:ptCount val="12"/>
                <c:pt idx="0">
                  <c:v>Jan</c:v>
                </c:pt>
                <c:pt idx="1">
                  <c:v>Feb</c:v>
                </c:pt>
                <c:pt idx="2">
                  <c:v>Mar</c:v>
                </c:pt>
                <c:pt idx="3">
                  <c:v>Apr</c:v>
                </c:pt>
                <c:pt idx="4">
                  <c:v>May</c:v>
                </c:pt>
                <c:pt idx="5">
                  <c:v>Jun</c:v>
                </c:pt>
                <c:pt idx="6">
                  <c:v>Jul</c:v>
                </c:pt>
                <c:pt idx="7">
                  <c:v>Aug</c:v>
                </c:pt>
                <c:pt idx="8">
                  <c:v>Sep</c:v>
                </c:pt>
                <c:pt idx="9">
                  <c:v>Oct</c:v>
                </c:pt>
                <c:pt idx="10">
                  <c:v>Nov</c:v>
                </c:pt>
                <c:pt idx="11">
                  <c:v>Dec</c:v>
                </c:pt>
              </c:strCache>
            </c:strRef>
          </c:cat>
          <c:val>
            <c:numRef>
              <c:f>'2017-18'!$S$5:$S$16</c:f>
              <c:numCache>
                <c:formatCode>0.0</c:formatCode>
                <c:ptCount val="12"/>
                <c:pt idx="0">
                  <c:v>53.414874983275475</c:v>
                </c:pt>
                <c:pt idx="1">
                  <c:v>56.189502353720279</c:v>
                </c:pt>
                <c:pt idx="2">
                  <c:v>57.411327431334286</c:v>
                </c:pt>
                <c:pt idx="3">
                  <c:v>50.431835884738859</c:v>
                </c:pt>
                <c:pt idx="4">
                  <c:v>53.92</c:v>
                </c:pt>
                <c:pt idx="5">
                  <c:v>52.83</c:v>
                </c:pt>
                <c:pt idx="6">
                  <c:v>51.730673582651448</c:v>
                </c:pt>
                <c:pt idx="7">
                  <c:v>59.264861134599769</c:v>
                </c:pt>
                <c:pt idx="8">
                  <c:v>56.556361688375425</c:v>
                </c:pt>
                <c:pt idx="9">
                  <c:v>53.77296752058043</c:v>
                </c:pt>
                <c:pt idx="10">
                  <c:v>53.920195165298615</c:v>
                </c:pt>
                <c:pt idx="11">
                  <c:v>57.428843088194462</c:v>
                </c:pt>
              </c:numCache>
            </c:numRef>
          </c:val>
          <c:smooth val="0"/>
          <c:extLst>
            <c:ext xmlns:c16="http://schemas.microsoft.com/office/drawing/2014/chart" uri="{C3380CC4-5D6E-409C-BE32-E72D297353CC}">
              <c16:uniqueId val="{00000001-5CE3-4E49-817D-854191A2650B}"/>
            </c:ext>
          </c:extLst>
        </c:ser>
        <c:dLbls>
          <c:showLegendKey val="0"/>
          <c:showVal val="0"/>
          <c:showCatName val="0"/>
          <c:showSerName val="0"/>
          <c:showPercent val="0"/>
          <c:showBubbleSize val="0"/>
        </c:dLbls>
        <c:marker val="1"/>
        <c:smooth val="0"/>
        <c:axId val="1106131072"/>
        <c:axId val="1106131400"/>
      </c:lineChart>
      <c:dateAx>
        <c:axId val="110613107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00" b="0" i="0" u="none" strike="noStrike" kern="1200" baseline="0">
                <a:solidFill>
                  <a:schemeClr val="tx1">
                    <a:lumMod val="75000"/>
                  </a:schemeClr>
                </a:solidFill>
                <a:latin typeface="Segoe UI" panose="020B0502040204020203" pitchFamily="34" charset="0"/>
                <a:ea typeface="+mn-ea"/>
                <a:cs typeface="Segoe UI" panose="020B0502040204020203" pitchFamily="34" charset="0"/>
              </a:defRPr>
            </a:pPr>
            <a:endParaRPr lang="en-US"/>
          </a:p>
        </c:txPr>
        <c:crossAx val="1106131400"/>
        <c:crosses val="autoZero"/>
        <c:auto val="0"/>
        <c:lblOffset val="100"/>
        <c:baseTimeUnit val="days"/>
        <c:minorUnit val="1"/>
      </c:dateAx>
      <c:valAx>
        <c:axId val="1106131400"/>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200" b="0" i="0" u="none" strike="noStrike" kern="1200" baseline="0">
                    <a:solidFill>
                      <a:schemeClr val="tx1">
                        <a:lumMod val="75000"/>
                      </a:schemeClr>
                    </a:solidFill>
                    <a:latin typeface="Segoe UI" panose="020B0502040204020203" pitchFamily="34" charset="0"/>
                    <a:ea typeface="+mn-ea"/>
                    <a:cs typeface="Segoe UI" panose="020B0502040204020203" pitchFamily="34" charset="0"/>
                  </a:defRPr>
                </a:pPr>
                <a:r>
                  <a:rPr lang="en-GB" sz="1200" b="0" i="0" baseline="0">
                    <a:solidFill>
                      <a:schemeClr val="tx1">
                        <a:lumMod val="75000"/>
                      </a:schemeClr>
                    </a:solidFill>
                    <a:effectLst/>
                    <a:latin typeface="Segoe UI" panose="020B0502040204020203" pitchFamily="34" charset="0"/>
                    <a:cs typeface="Segoe UI" panose="020B0502040204020203" pitchFamily="34" charset="0"/>
                  </a:rPr>
                  <a:t>Temp (</a:t>
                </a:r>
                <a:r>
                  <a:rPr lang="en-GB" sz="1200" b="0" i="0" baseline="30000">
                    <a:solidFill>
                      <a:schemeClr val="tx1">
                        <a:lumMod val="75000"/>
                      </a:schemeClr>
                    </a:solidFill>
                    <a:effectLst/>
                    <a:latin typeface="Segoe UI" panose="020B0502040204020203" pitchFamily="34" charset="0"/>
                    <a:cs typeface="Segoe UI" panose="020B0502040204020203" pitchFamily="34" charset="0"/>
                  </a:rPr>
                  <a:t>o</a:t>
                </a:r>
                <a:r>
                  <a:rPr lang="en-GB" sz="1200" b="0" i="0" baseline="0">
                    <a:solidFill>
                      <a:schemeClr val="tx1">
                        <a:lumMod val="75000"/>
                      </a:schemeClr>
                    </a:solidFill>
                    <a:effectLst/>
                    <a:latin typeface="Segoe UI" panose="020B0502040204020203" pitchFamily="34" charset="0"/>
                    <a:cs typeface="Segoe UI" panose="020B0502040204020203" pitchFamily="34" charset="0"/>
                  </a:rPr>
                  <a:t>C) &amp; RH (%)</a:t>
                </a:r>
                <a:endParaRPr lang="en-GB" sz="1200" b="0">
                  <a:solidFill>
                    <a:schemeClr val="tx1">
                      <a:lumMod val="75000"/>
                    </a:schemeClr>
                  </a:solidFill>
                  <a:effectLst/>
                  <a:latin typeface="Segoe UI" panose="020B0502040204020203" pitchFamily="34" charset="0"/>
                  <a:cs typeface="Segoe UI" panose="020B0502040204020203" pitchFamily="34" charset="0"/>
                </a:endParaRPr>
              </a:p>
            </c:rich>
          </c:tx>
          <c:overlay val="0"/>
          <c:spPr>
            <a:noFill/>
            <a:ln>
              <a:noFill/>
            </a:ln>
            <a:effectLst/>
          </c:spPr>
          <c:txPr>
            <a:bodyPr rot="-5400000" spcFirstLastPara="1" vertOverflow="ellipsis" vert="horz" wrap="square" anchor="ctr" anchorCtr="1"/>
            <a:lstStyle/>
            <a:p>
              <a:pPr>
                <a:defRPr sz="1200" b="0" i="0" u="none" strike="noStrike" kern="1200" baseline="0">
                  <a:solidFill>
                    <a:schemeClr val="tx1">
                      <a:lumMod val="75000"/>
                    </a:schemeClr>
                  </a:solidFill>
                  <a:latin typeface="Segoe UI" panose="020B0502040204020203" pitchFamily="34" charset="0"/>
                  <a:ea typeface="+mn-ea"/>
                  <a:cs typeface="Segoe UI" panose="020B0502040204020203" pitchFamily="34" charset="0"/>
                </a:defRPr>
              </a:pPr>
              <a:endParaRPr lang="en-GB"/>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06131072"/>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lumMod val="75000"/>
                </a:schemeClr>
              </a:solidFill>
              <a:latin typeface="Segoe UI" panose="020B0502040204020203" pitchFamily="34" charset="0"/>
              <a:ea typeface="+mn-ea"/>
              <a:cs typeface="Segoe UI" panose="020B0502040204020203" pitchFamily="34" charset="0"/>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pPr>
      <a:endParaRPr lang="en-US"/>
    </a:p>
  </c:txPr>
  <c:externalData r:id="rId3">
    <c:autoUpdate val="0"/>
  </c:externalData>
  <c:userShapes r:id="rId4"/>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rawings/drawing1.xml><?xml version="1.0" encoding="utf-8"?>
<c:userShapes xmlns:c="http://schemas.openxmlformats.org/drawingml/2006/chart">
  <cdr:relSizeAnchor xmlns:cdr="http://schemas.openxmlformats.org/drawingml/2006/chartDrawing">
    <cdr:from>
      <cdr:x>0.08664</cdr:x>
      <cdr:y>0.19782</cdr:y>
    </cdr:from>
    <cdr:to>
      <cdr:x>0.97952</cdr:x>
      <cdr:y>0.45053</cdr:y>
    </cdr:to>
    <cdr:sp macro="" textlink="">
      <cdr:nvSpPr>
        <cdr:cNvPr id="2" name="Rectangle 1">
          <a:extLst xmlns:a="http://schemas.openxmlformats.org/drawingml/2006/main">
            <a:ext uri="{FF2B5EF4-FFF2-40B4-BE49-F238E27FC236}">
              <a16:creationId xmlns:a16="http://schemas.microsoft.com/office/drawing/2014/main" id="{FB02DBAE-4D41-4CA0-90A5-FF94509B2303}"/>
            </a:ext>
          </a:extLst>
        </cdr:cNvPr>
        <cdr:cNvSpPr/>
      </cdr:nvSpPr>
      <cdr:spPr>
        <a:xfrm xmlns:a="http://schemas.openxmlformats.org/drawingml/2006/main">
          <a:off x="590362" y="779167"/>
          <a:ext cx="6084225" cy="995354"/>
        </a:xfrm>
        <a:prstGeom xmlns:a="http://schemas.openxmlformats.org/drawingml/2006/main" prst="rect">
          <a:avLst/>
        </a:prstGeom>
        <a:solidFill xmlns:a="http://schemas.openxmlformats.org/drawingml/2006/main">
          <a:schemeClr val="accent1">
            <a:alpha val="5000"/>
          </a:schemeClr>
        </a:solidFill>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vertOverflow="clip"/>
        <a:lstStyle xmlns:a="http://schemas.openxmlformats.org/drawingml/2006/main"/>
        <a:p xmlns:a="http://schemas.openxmlformats.org/drawingml/2006/main">
          <a:endParaRPr lang="en-US"/>
        </a:p>
      </cdr:txBody>
    </cdr:sp>
  </cdr:relSizeAnchor>
</c:userShapes>
</file>

<file path=ppt/notesMasters/_rels/notesMaster1.xml.rels><?xml version="1.0" encoding="UTF-8" standalone="yes"?>
<Relationships xmlns="http://schemas.openxmlformats.org/package/2006/relationships"><Relationship Id="rId1" Type="http://schemas.openxmlformats.org/officeDocument/2006/relationships/theme" Target="../theme/theme1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8ADFBC-10E7-4CDD-8F08-41ACC21A933B}" type="datetimeFigureOut">
              <a:rPr lang="en-GB" smtClean="0"/>
              <a:t>19/01/2026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9E4A24-68B1-4212-B5B9-80EFA4E5AAE6}" type="slidenum">
              <a:rPr lang="en-GB" smtClean="0"/>
              <a:t>‹#›</a:t>
            </a:fld>
            <a:endParaRPr lang="en-GB"/>
          </a:p>
        </p:txBody>
      </p:sp>
    </p:spTree>
    <p:extLst>
      <p:ext uri="{BB962C8B-B14F-4D97-AF65-F5344CB8AC3E}">
        <p14:creationId xmlns:p14="http://schemas.microsoft.com/office/powerpoint/2010/main" val="36167036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9292E88-A3CE-4D4D-9206-62DF6A0FEFBD}" type="slidenum">
              <a:rPr lang="en-US" smtClean="0"/>
              <a:t>2</a:t>
            </a:fld>
            <a:endParaRPr lang="en-US"/>
          </a:p>
        </p:txBody>
      </p:sp>
    </p:spTree>
    <p:extLst>
      <p:ext uri="{BB962C8B-B14F-4D97-AF65-F5344CB8AC3E}">
        <p14:creationId xmlns:p14="http://schemas.microsoft.com/office/powerpoint/2010/main" val="35766251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7DD292-08ED-50D4-4A0B-84B737BAC56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4802F38-1872-522D-9C05-869424F1A8B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08F3733-3FFF-57AF-45A8-243AC561974B}"/>
              </a:ext>
            </a:extLst>
          </p:cNvPr>
          <p:cNvSpPr>
            <a:spLocks noGrp="1"/>
          </p:cNvSpPr>
          <p:nvPr>
            <p:ph type="body" idx="1"/>
          </p:nvPr>
        </p:nvSpPr>
        <p:spPr/>
        <p:txBody>
          <a:bodyPr/>
          <a:lstStyle/>
          <a:p>
            <a:pPr marL="0" indent="0">
              <a:lnSpc>
                <a:spcPct val="110000"/>
              </a:lnSpc>
              <a:spcBef>
                <a:spcPts val="0"/>
              </a:spcBef>
              <a:buNone/>
            </a:pPr>
            <a:endParaRPr lang="en-GB" sz="1200" dirty="0">
              <a:effectLst/>
              <a:ea typeface="Arial" panose="020B0604020202020204" pitchFamily="34" charset="0"/>
            </a:endParaRPr>
          </a:p>
        </p:txBody>
      </p:sp>
      <p:sp>
        <p:nvSpPr>
          <p:cNvPr id="4" name="Slide Number Placeholder 3">
            <a:extLst>
              <a:ext uri="{FF2B5EF4-FFF2-40B4-BE49-F238E27FC236}">
                <a16:creationId xmlns:a16="http://schemas.microsoft.com/office/drawing/2014/main" id="{BCFD616B-0C96-49AF-FEBD-E5FD998B7738}"/>
              </a:ext>
            </a:extLst>
          </p:cNvPr>
          <p:cNvSpPr>
            <a:spLocks noGrp="1"/>
          </p:cNvSpPr>
          <p:nvPr>
            <p:ph type="sldNum" sz="quarter" idx="5"/>
          </p:nvPr>
        </p:nvSpPr>
        <p:spPr/>
        <p:txBody>
          <a:bodyPr/>
          <a:lstStyle/>
          <a:p>
            <a:fld id="{26BB97D3-E537-A749-B143-17C0C98C9DDA}" type="slidenum">
              <a:rPr lang="en-US" smtClean="0"/>
              <a:t>4</a:t>
            </a:fld>
            <a:endParaRPr lang="en-US"/>
          </a:p>
        </p:txBody>
      </p:sp>
    </p:spTree>
    <p:extLst>
      <p:ext uri="{BB962C8B-B14F-4D97-AF65-F5344CB8AC3E}">
        <p14:creationId xmlns:p14="http://schemas.microsoft.com/office/powerpoint/2010/main" val="39774724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Too dry - too damp</a:t>
            </a:r>
          </a:p>
          <a:p>
            <a:r>
              <a:rPr lang="en-GB" dirty="0"/>
              <a:t>Too warm - too cold</a:t>
            </a:r>
          </a:p>
          <a:p>
            <a:r>
              <a:rPr lang="en-GB" dirty="0"/>
              <a:t>Interrelated – need to have knowledge to make informed decisions.</a:t>
            </a:r>
          </a:p>
          <a:p>
            <a:r>
              <a:rPr lang="en-GB" dirty="0"/>
              <a:t>Balance</a:t>
            </a:r>
          </a:p>
          <a:p>
            <a:endParaRPr lang="en-GB" dirty="0"/>
          </a:p>
          <a:p>
            <a:r>
              <a:rPr lang="en-GB" dirty="0"/>
              <a:t>Health implications of poor housing</a:t>
            </a:r>
          </a:p>
          <a:p>
            <a:r>
              <a:rPr lang="en-GB" dirty="0"/>
              <a:t>Respiratory, cardiovascular, accidents, toxicity, poor mental health – stress, anxiety, depression, low levels of well-being, diet, quality of life, lack of time together, isolation, crowding, no personal space</a:t>
            </a:r>
          </a:p>
        </p:txBody>
      </p:sp>
      <p:sp>
        <p:nvSpPr>
          <p:cNvPr id="4" name="Slide Number Placeholder 3"/>
          <p:cNvSpPr>
            <a:spLocks noGrp="1"/>
          </p:cNvSpPr>
          <p:nvPr>
            <p:ph type="sldNum" sz="quarter" idx="5"/>
          </p:nvPr>
        </p:nvSpPr>
        <p:spPr/>
        <p:txBody>
          <a:bodyPr/>
          <a:lstStyle/>
          <a:p>
            <a:fld id="{A9292E88-A3CE-4D4D-9206-62DF6A0FEFBD}" type="slidenum">
              <a:rPr lang="en-US" smtClean="0"/>
              <a:t>5</a:t>
            </a:fld>
            <a:endParaRPr lang="en-US"/>
          </a:p>
        </p:txBody>
      </p:sp>
    </p:spTree>
    <p:extLst>
      <p:ext uri="{BB962C8B-B14F-4D97-AF65-F5344CB8AC3E}">
        <p14:creationId xmlns:p14="http://schemas.microsoft.com/office/powerpoint/2010/main" val="17178649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026D1F-2F09-99EC-726B-47265845F46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F9205B9-ADAE-5E68-6BC3-E559047ED07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5C495B1-5312-EFAC-CF01-8FE94E490328}"/>
              </a:ext>
            </a:extLst>
          </p:cNvPr>
          <p:cNvSpPr>
            <a:spLocks noGrp="1"/>
          </p:cNvSpPr>
          <p:nvPr>
            <p:ph type="body" idx="1"/>
          </p:nvPr>
        </p:nvSpPr>
        <p:spPr/>
        <p:txBody>
          <a:bodyPr/>
          <a:lstStyle/>
          <a:p>
            <a:pPr marL="263525" indent="-263525">
              <a:lnSpc>
                <a:spcPct val="200000"/>
              </a:lnSpc>
              <a:buFont typeface="Arial" panose="020B0604020202020204" pitchFamily="34" charset="0"/>
              <a:buChar char="•"/>
            </a:pPr>
            <a:r>
              <a:rPr lang="en-GB" sz="1200" dirty="0">
                <a:latin typeface="Segoe UI" panose="020B0502040204020203" pitchFamily="34" charset="0"/>
                <a:ea typeface="Arial" panose="020B0604020202020204" pitchFamily="34" charset="0"/>
                <a:cs typeface="Segoe UI" panose="020B0502040204020203" pitchFamily="34" charset="0"/>
              </a:rPr>
              <a:t>Improve the quality of homes, health and living experience for residents;</a:t>
            </a:r>
          </a:p>
          <a:p>
            <a:pPr marL="263525" indent="-263525">
              <a:lnSpc>
                <a:spcPct val="200000"/>
              </a:lnSpc>
              <a:buFont typeface="Arial" panose="020B0604020202020204" pitchFamily="34" charset="0"/>
              <a:buChar char="•"/>
            </a:pPr>
            <a:r>
              <a:rPr lang="en-GB" sz="1200" dirty="0">
                <a:latin typeface="Segoe UI" panose="020B0502040204020203" pitchFamily="34" charset="0"/>
                <a:ea typeface="Arial" panose="020B0604020202020204" pitchFamily="34" charset="0"/>
                <a:cs typeface="Segoe UI" panose="020B0502040204020203" pitchFamily="34" charset="0"/>
              </a:rPr>
              <a:t>Reduce residential operational energy bills;</a:t>
            </a:r>
          </a:p>
          <a:p>
            <a:pPr marL="263525" indent="-263525">
              <a:lnSpc>
                <a:spcPct val="200000"/>
              </a:lnSpc>
              <a:buFont typeface="Arial" panose="020B0604020202020204" pitchFamily="34" charset="0"/>
              <a:buChar char="•"/>
            </a:pPr>
            <a:r>
              <a:rPr lang="en-GB" sz="1200" dirty="0">
                <a:latin typeface="Segoe UI" panose="020B0502040204020203" pitchFamily="34" charset="0"/>
                <a:ea typeface="Arial" panose="020B0604020202020204" pitchFamily="34" charset="0"/>
                <a:cs typeface="Segoe UI" panose="020B0502040204020203" pitchFamily="34" charset="0"/>
              </a:rPr>
              <a:t>Deliver holistic ‘Beyond Net Zero’ carbon solutions.</a:t>
            </a:r>
          </a:p>
          <a:p>
            <a:pPr marL="0" indent="0">
              <a:lnSpc>
                <a:spcPct val="110000"/>
              </a:lnSpc>
              <a:spcBef>
                <a:spcPts val="0"/>
              </a:spcBef>
              <a:buNone/>
            </a:pPr>
            <a:endParaRPr lang="en-GB" sz="1200" dirty="0">
              <a:effectLst/>
              <a:ea typeface="Arial" panose="020B0604020202020204" pitchFamily="34" charset="0"/>
            </a:endParaRPr>
          </a:p>
        </p:txBody>
      </p:sp>
      <p:sp>
        <p:nvSpPr>
          <p:cNvPr id="4" name="Slide Number Placeholder 3">
            <a:extLst>
              <a:ext uri="{FF2B5EF4-FFF2-40B4-BE49-F238E27FC236}">
                <a16:creationId xmlns:a16="http://schemas.microsoft.com/office/drawing/2014/main" id="{E5CD3BDE-C950-BC81-99A0-FFF9B429AF38}"/>
              </a:ext>
            </a:extLst>
          </p:cNvPr>
          <p:cNvSpPr>
            <a:spLocks noGrp="1"/>
          </p:cNvSpPr>
          <p:nvPr>
            <p:ph type="sldNum" sz="quarter" idx="5"/>
          </p:nvPr>
        </p:nvSpPr>
        <p:spPr/>
        <p:txBody>
          <a:bodyPr/>
          <a:lstStyle/>
          <a:p>
            <a:fld id="{26BB97D3-E537-A749-B143-17C0C98C9DDA}" type="slidenum">
              <a:rPr lang="en-US" smtClean="0"/>
              <a:t>10</a:t>
            </a:fld>
            <a:endParaRPr lang="en-US"/>
          </a:p>
        </p:txBody>
      </p:sp>
    </p:spTree>
    <p:extLst>
      <p:ext uri="{BB962C8B-B14F-4D97-AF65-F5344CB8AC3E}">
        <p14:creationId xmlns:p14="http://schemas.microsoft.com/office/powerpoint/2010/main" val="16222312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3E3E3E"/>
                </a:solidFill>
              </a:rPr>
              <a:t>Sheep wool, Wood fibre, Hempcrete, Wood, Cork</a:t>
            </a:r>
            <a:endParaRPr lang="en-US" sz="1200" dirty="0">
              <a:solidFill>
                <a:srgbClr val="3E3E3E"/>
              </a:solidFill>
            </a:endParaRPr>
          </a:p>
          <a:p>
            <a:endParaRPr lang="en-GB" dirty="0"/>
          </a:p>
        </p:txBody>
      </p:sp>
      <p:sp>
        <p:nvSpPr>
          <p:cNvPr id="4" name="Slide Number Placeholder 3"/>
          <p:cNvSpPr>
            <a:spLocks noGrp="1"/>
          </p:cNvSpPr>
          <p:nvPr>
            <p:ph type="sldNum" sz="quarter" idx="5"/>
          </p:nvPr>
        </p:nvSpPr>
        <p:spPr/>
        <p:txBody>
          <a:bodyPr/>
          <a:lstStyle/>
          <a:p>
            <a:fld id="{A9292E88-A3CE-4D4D-9206-62DF6A0FEFBD}" type="slidenum">
              <a:rPr lang="en-US" smtClean="0"/>
              <a:t>13</a:t>
            </a:fld>
            <a:endParaRPr lang="en-US"/>
          </a:p>
        </p:txBody>
      </p:sp>
    </p:spTree>
    <p:extLst>
      <p:ext uri="{BB962C8B-B14F-4D97-AF65-F5344CB8AC3E}">
        <p14:creationId xmlns:p14="http://schemas.microsoft.com/office/powerpoint/2010/main" val="459101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292E88-A3CE-4D4D-9206-62DF6A0FEFBD}" type="slidenum">
              <a:rPr lang="en-US" smtClean="0"/>
              <a:t>20</a:t>
            </a:fld>
            <a:endParaRPr lang="en-US"/>
          </a:p>
        </p:txBody>
      </p:sp>
    </p:spTree>
    <p:extLst>
      <p:ext uri="{BB962C8B-B14F-4D97-AF65-F5344CB8AC3E}">
        <p14:creationId xmlns:p14="http://schemas.microsoft.com/office/powerpoint/2010/main" val="26911586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292E88-A3CE-4D4D-9206-62DF6A0FEFBD}" type="slidenum">
              <a:rPr lang="en-US" smtClean="0"/>
              <a:t>21</a:t>
            </a:fld>
            <a:endParaRPr lang="en-US"/>
          </a:p>
        </p:txBody>
      </p:sp>
    </p:spTree>
    <p:extLst>
      <p:ext uri="{BB962C8B-B14F-4D97-AF65-F5344CB8AC3E}">
        <p14:creationId xmlns:p14="http://schemas.microsoft.com/office/powerpoint/2010/main" val="27348072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9292E88-A3CE-4D4D-9206-62DF6A0FEFBD}" type="slidenum">
              <a:rPr lang="en-US" smtClean="0"/>
              <a:t>22</a:t>
            </a:fld>
            <a:endParaRPr lang="en-US"/>
          </a:p>
        </p:txBody>
      </p:sp>
    </p:spTree>
    <p:extLst>
      <p:ext uri="{BB962C8B-B14F-4D97-AF65-F5344CB8AC3E}">
        <p14:creationId xmlns:p14="http://schemas.microsoft.com/office/powerpoint/2010/main" val="33346884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2"/>
        <p:cNvGrpSpPr/>
        <p:nvPr/>
      </p:nvGrpSpPr>
      <p:grpSpPr>
        <a:xfrm>
          <a:off x="0" y="0"/>
          <a:ext cx="0" cy="0"/>
          <a:chOff x="0" y="0"/>
          <a:chExt cx="0" cy="0"/>
        </a:xfrm>
      </p:grpSpPr>
      <p:sp>
        <p:nvSpPr>
          <p:cNvPr id="733" name="Google Shape;733;p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734" name="Google Shape;734;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4155743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6">
          <a:extLst>
            <a:ext uri="{FF2B5EF4-FFF2-40B4-BE49-F238E27FC236}">
              <a16:creationId xmlns:a16="http://schemas.microsoft.com/office/drawing/2014/main" id="{FF8B9AF0-68FD-7FA1-62EF-2A012D3EA4A4}"/>
            </a:ext>
          </a:extLst>
        </p:cNvPr>
        <p:cNvGrpSpPr/>
        <p:nvPr/>
      </p:nvGrpSpPr>
      <p:grpSpPr>
        <a:xfrm>
          <a:off x="0" y="0"/>
          <a:ext cx="0" cy="0"/>
          <a:chOff x="0" y="0"/>
          <a:chExt cx="0" cy="0"/>
        </a:xfrm>
      </p:grpSpPr>
      <p:sp>
        <p:nvSpPr>
          <p:cNvPr id="267" name="Google Shape;267;p12:notes">
            <a:extLst>
              <a:ext uri="{FF2B5EF4-FFF2-40B4-BE49-F238E27FC236}">
                <a16:creationId xmlns:a16="http://schemas.microsoft.com/office/drawing/2014/main" id="{5BF0DE92-7963-BB90-7755-CAE0EE497218}"/>
              </a:ext>
            </a:extLst>
          </p:cNvPr>
          <p:cNvSpPr txBox="1">
            <a:spLocks noGrp="1"/>
          </p:cNvSpPr>
          <p:nvPr>
            <p:ph type="body" idx="1"/>
          </p:nvPr>
        </p:nvSpPr>
        <p:spPr>
          <a:xfrm>
            <a:off x="666909" y="4632960"/>
            <a:ext cx="5335270" cy="4389120"/>
          </a:xfrm>
          <a:prstGeom prst="rect">
            <a:avLst/>
          </a:prstGeom>
        </p:spPr>
        <p:txBody>
          <a:bodyPr spcFirstLastPara="1" wrap="square" lIns="90995" tIns="90995" rIns="90995" bIns="90995" anchor="t" anchorCtr="0">
            <a:noAutofit/>
          </a:bodyPr>
          <a:lstStyle/>
          <a:p>
            <a:pPr marL="0" indent="0">
              <a:buNone/>
            </a:pPr>
            <a:endParaRPr/>
          </a:p>
        </p:txBody>
      </p:sp>
      <p:sp>
        <p:nvSpPr>
          <p:cNvPr id="268" name="Google Shape;268;p12:notes">
            <a:extLst>
              <a:ext uri="{FF2B5EF4-FFF2-40B4-BE49-F238E27FC236}">
                <a16:creationId xmlns:a16="http://schemas.microsoft.com/office/drawing/2014/main" id="{FE19683D-34AA-BFB6-0802-EB4CA2CCA63F}"/>
              </a:ext>
            </a:extLst>
          </p:cNvPr>
          <p:cNvSpPr>
            <a:spLocks noGrp="1" noRot="1" noChangeAspect="1"/>
          </p:cNvSpPr>
          <p:nvPr>
            <p:ph type="sldImg" idx="2"/>
          </p:nvPr>
        </p:nvSpPr>
        <p:spPr>
          <a:xfrm>
            <a:off x="84138" y="731838"/>
            <a:ext cx="6500812" cy="36576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5300975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6">
          <a:extLst>
            <a:ext uri="{FF2B5EF4-FFF2-40B4-BE49-F238E27FC236}">
              <a16:creationId xmlns:a16="http://schemas.microsoft.com/office/drawing/2014/main" id="{9DD2315E-85AE-99BE-3D0E-3CF15B5C473D}"/>
            </a:ext>
          </a:extLst>
        </p:cNvPr>
        <p:cNvGrpSpPr/>
        <p:nvPr/>
      </p:nvGrpSpPr>
      <p:grpSpPr>
        <a:xfrm>
          <a:off x="0" y="0"/>
          <a:ext cx="0" cy="0"/>
          <a:chOff x="0" y="0"/>
          <a:chExt cx="0" cy="0"/>
        </a:xfrm>
      </p:grpSpPr>
      <p:sp>
        <p:nvSpPr>
          <p:cNvPr id="237" name="Google Shape;237;p9:notes">
            <a:extLst>
              <a:ext uri="{FF2B5EF4-FFF2-40B4-BE49-F238E27FC236}">
                <a16:creationId xmlns:a16="http://schemas.microsoft.com/office/drawing/2014/main" id="{F1A61AE5-7A05-9F8C-E451-0E5665BD69C3}"/>
              </a:ext>
            </a:extLst>
          </p:cNvPr>
          <p:cNvSpPr>
            <a:spLocks noGrp="1" noRot="1" noChangeAspect="1"/>
          </p:cNvSpPr>
          <p:nvPr>
            <p:ph type="sldImg" idx="2"/>
          </p:nvPr>
        </p:nvSpPr>
        <p:spPr>
          <a:xfrm>
            <a:off x="176213" y="1363663"/>
            <a:ext cx="6551612" cy="36845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8" name="Google Shape;238;p9:notes">
            <a:extLst>
              <a:ext uri="{FF2B5EF4-FFF2-40B4-BE49-F238E27FC236}">
                <a16:creationId xmlns:a16="http://schemas.microsoft.com/office/drawing/2014/main" id="{0DC781A2-5668-16AC-CD64-E7B152C39EC9}"/>
              </a:ext>
            </a:extLst>
          </p:cNvPr>
          <p:cNvSpPr txBox="1">
            <a:spLocks noGrp="1"/>
          </p:cNvSpPr>
          <p:nvPr>
            <p:ph type="body" idx="1"/>
          </p:nvPr>
        </p:nvSpPr>
        <p:spPr>
          <a:xfrm>
            <a:off x="690375" y="5253768"/>
            <a:ext cx="5522992" cy="4298537"/>
          </a:xfrm>
          <a:prstGeom prst="rect">
            <a:avLst/>
          </a:prstGeom>
          <a:noFill/>
          <a:ln>
            <a:noFill/>
          </a:ln>
        </p:spPr>
        <p:txBody>
          <a:bodyPr spcFirstLastPara="1" wrap="square" lIns="96490" tIns="48232" rIns="96490" bIns="48232" anchor="t" anchorCtr="0">
            <a:noAutofit/>
          </a:bodyPr>
          <a:lstStyle/>
          <a:p>
            <a:endParaRPr/>
          </a:p>
        </p:txBody>
      </p:sp>
      <p:sp>
        <p:nvSpPr>
          <p:cNvPr id="239" name="Google Shape;239;p9:notes">
            <a:extLst>
              <a:ext uri="{FF2B5EF4-FFF2-40B4-BE49-F238E27FC236}">
                <a16:creationId xmlns:a16="http://schemas.microsoft.com/office/drawing/2014/main" id="{D3C2F9B6-8A63-701B-755F-3D68137A8068}"/>
              </a:ext>
            </a:extLst>
          </p:cNvPr>
          <p:cNvSpPr txBox="1">
            <a:spLocks noGrp="1"/>
          </p:cNvSpPr>
          <p:nvPr>
            <p:ph type="sldNum" idx="12"/>
          </p:nvPr>
        </p:nvSpPr>
        <p:spPr>
          <a:xfrm>
            <a:off x="3910523" y="10369182"/>
            <a:ext cx="2991621" cy="547741"/>
          </a:xfrm>
          <a:prstGeom prst="rect">
            <a:avLst/>
          </a:prstGeom>
          <a:noFill/>
          <a:ln>
            <a:noFill/>
          </a:ln>
        </p:spPr>
        <p:txBody>
          <a:bodyPr spcFirstLastPara="1" wrap="square" lIns="96490" tIns="48232" rIns="96490" bIns="48232" anchor="b" anchorCtr="0">
            <a:noAutofit/>
          </a:bodyPr>
          <a:lstStyle/>
          <a:p>
            <a:pPr marL="0" marR="0" lvl="0" indent="0" algn="r" defTabSz="965058" rtl="0" eaLnBrk="1" fontAlgn="auto" latinLnBrk="0" hangingPunct="1">
              <a:lnSpc>
                <a:spcPct val="100000"/>
              </a:lnSpc>
              <a:spcBef>
                <a:spcPts val="0"/>
              </a:spcBef>
              <a:spcAft>
                <a:spcPts val="0"/>
              </a:spcAft>
              <a:buClr>
                <a:srgbClr val="000000"/>
              </a:buClr>
              <a:buSzTx/>
              <a:buFontTx/>
              <a:buNone/>
              <a:tabLst/>
              <a:defRPr/>
            </a:pPr>
            <a:fld id="{00000000-1234-1234-1234-123412341234}" type="slidenum">
              <a:rPr kumimoji="0" lang="en-US" sz="1500" b="0" i="0" u="none" strike="noStrike" kern="0" cap="none" spc="0" normalizeH="0" baseline="0" noProof="0">
                <a:ln>
                  <a:noFill/>
                </a:ln>
                <a:solidFill>
                  <a:srgbClr val="000000"/>
                </a:solidFill>
                <a:effectLst/>
                <a:uLnTx/>
                <a:uFillTx/>
                <a:latin typeface="Arial"/>
                <a:ea typeface="+mn-ea"/>
                <a:cs typeface="Arial"/>
                <a:sym typeface="Arial"/>
              </a:rPr>
              <a:pPr marL="0" marR="0" lvl="0" indent="0" algn="r" defTabSz="965058" rtl="0" eaLnBrk="1" fontAlgn="auto" latinLnBrk="0" hangingPunct="1">
                <a:lnSpc>
                  <a:spcPct val="100000"/>
                </a:lnSpc>
                <a:spcBef>
                  <a:spcPts val="0"/>
                </a:spcBef>
                <a:spcAft>
                  <a:spcPts val="0"/>
                </a:spcAft>
                <a:buClr>
                  <a:srgbClr val="000000"/>
                </a:buClr>
                <a:buSzTx/>
                <a:buFontTx/>
                <a:buNone/>
                <a:tabLst/>
                <a:defRPr/>
              </a:pPr>
              <a:t>34</a:t>
            </a:fld>
            <a:endParaRPr kumimoji="0" sz="1500"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 name="Footer Placeholder 1">
            <a:extLst>
              <a:ext uri="{FF2B5EF4-FFF2-40B4-BE49-F238E27FC236}">
                <a16:creationId xmlns:a16="http://schemas.microsoft.com/office/drawing/2014/main" id="{302486F0-DD87-C18F-E1AA-00FC4916B595}"/>
              </a:ext>
            </a:extLst>
          </p:cNvPr>
          <p:cNvSpPr>
            <a:spLocks noGrp="1"/>
          </p:cNvSpPr>
          <p:nvPr>
            <p:ph type="ftr" sz="quarter" idx="4"/>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300" b="0" i="0" u="none" strike="noStrike" kern="1200" cap="none" spc="0" normalizeH="0" baseline="0" noProof="0">
                <a:ln>
                  <a:noFill/>
                </a:ln>
                <a:solidFill>
                  <a:prstClr val="black"/>
                </a:solidFill>
                <a:effectLst/>
                <a:uLnTx/>
                <a:uFillTx/>
                <a:latin typeface="Aptos" panose="02110004020202020204"/>
                <a:ea typeface="+mn-ea"/>
                <a:cs typeface="+mn-cs"/>
              </a:rPr>
              <a:t>Professor Rajat Gupta</a:t>
            </a:r>
          </a:p>
        </p:txBody>
      </p:sp>
      <p:sp>
        <p:nvSpPr>
          <p:cNvPr id="3" name="Header Placeholder 2">
            <a:extLst>
              <a:ext uri="{FF2B5EF4-FFF2-40B4-BE49-F238E27FC236}">
                <a16:creationId xmlns:a16="http://schemas.microsoft.com/office/drawing/2014/main" id="{D31CBB5E-4761-9751-240D-90617659CE0C}"/>
              </a:ext>
            </a:extLst>
          </p:cNvPr>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3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3950969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2">
          <a:extLst>
            <a:ext uri="{FF2B5EF4-FFF2-40B4-BE49-F238E27FC236}">
              <a16:creationId xmlns:a16="http://schemas.microsoft.com/office/drawing/2014/main" id="{A4E12B59-B69A-054D-5109-EB1F0CB50036}"/>
            </a:ext>
          </a:extLst>
        </p:cNvPr>
        <p:cNvGrpSpPr/>
        <p:nvPr/>
      </p:nvGrpSpPr>
      <p:grpSpPr>
        <a:xfrm>
          <a:off x="0" y="0"/>
          <a:ext cx="0" cy="0"/>
          <a:chOff x="0" y="0"/>
          <a:chExt cx="0" cy="0"/>
        </a:xfrm>
      </p:grpSpPr>
      <p:sp>
        <p:nvSpPr>
          <p:cNvPr id="733" name="Google Shape;733;p8:notes">
            <a:extLst>
              <a:ext uri="{FF2B5EF4-FFF2-40B4-BE49-F238E27FC236}">
                <a16:creationId xmlns:a16="http://schemas.microsoft.com/office/drawing/2014/main" id="{0ADC26DD-38A5-7848-3067-F3CB589BF23A}"/>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734" name="Google Shape;734;p8:notes">
            <a:extLst>
              <a:ext uri="{FF2B5EF4-FFF2-40B4-BE49-F238E27FC236}">
                <a16:creationId xmlns:a16="http://schemas.microsoft.com/office/drawing/2014/main" id="{87A2C859-21D2-8135-D936-CC97487AEF18}"/>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3916161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p1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2" name="Google Shape;152;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8970439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4"/>
        <p:cNvGrpSpPr/>
        <p:nvPr/>
      </p:nvGrpSpPr>
      <p:grpSpPr>
        <a:xfrm>
          <a:off x="0" y="0"/>
          <a:ext cx="0" cy="0"/>
          <a:chOff x="0" y="0"/>
          <a:chExt cx="0" cy="0"/>
        </a:xfrm>
      </p:grpSpPr>
      <p:sp>
        <p:nvSpPr>
          <p:cNvPr id="935" name="Google Shape;935;g3b8b49a68f9_4_166:notes"/>
          <p:cNvSpPr txBox="1">
            <a:spLocks noGrp="1"/>
          </p:cNvSpPr>
          <p:nvPr>
            <p:ph type="body" idx="1"/>
          </p:nvPr>
        </p:nvSpPr>
        <p:spPr>
          <a:xfrm>
            <a:off x="685801" y="4400556"/>
            <a:ext cx="5486400" cy="3600455"/>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936" name="Google Shape;936;g3b8b49a68f9_4_16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a:extLst>
            <a:ext uri="{FF2B5EF4-FFF2-40B4-BE49-F238E27FC236}">
              <a16:creationId xmlns:a16="http://schemas.microsoft.com/office/drawing/2014/main" id="{55E6F6C7-5526-968D-3DD8-015B31115F5B}"/>
            </a:ext>
          </a:extLst>
        </p:cNvPr>
        <p:cNvGrpSpPr/>
        <p:nvPr/>
      </p:nvGrpSpPr>
      <p:grpSpPr>
        <a:xfrm>
          <a:off x="0" y="0"/>
          <a:ext cx="0" cy="0"/>
          <a:chOff x="0" y="0"/>
          <a:chExt cx="0" cy="0"/>
        </a:xfrm>
      </p:grpSpPr>
      <p:sp>
        <p:nvSpPr>
          <p:cNvPr id="151" name="Google Shape;151;p11:notes">
            <a:extLst>
              <a:ext uri="{FF2B5EF4-FFF2-40B4-BE49-F238E27FC236}">
                <a16:creationId xmlns:a16="http://schemas.microsoft.com/office/drawing/2014/main" id="{E6DC7AB7-8B61-AA2B-C8AB-E8BF400A2D21}"/>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2" name="Google Shape;152;p11:notes">
            <a:extLst>
              <a:ext uri="{FF2B5EF4-FFF2-40B4-BE49-F238E27FC236}">
                <a16:creationId xmlns:a16="http://schemas.microsoft.com/office/drawing/2014/main" id="{7BD3F29D-62A4-9F38-08CF-A544125FDA0F}"/>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73608162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5"/>
        <p:cNvGrpSpPr/>
        <p:nvPr/>
      </p:nvGrpSpPr>
      <p:grpSpPr>
        <a:xfrm>
          <a:off x="0" y="0"/>
          <a:ext cx="0" cy="0"/>
          <a:chOff x="0" y="0"/>
          <a:chExt cx="0" cy="0"/>
        </a:xfrm>
      </p:grpSpPr>
      <p:sp>
        <p:nvSpPr>
          <p:cNvPr id="246" name="Google Shape;246;p1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47" name="Google Shape;247;p1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18252375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0"/>
        <p:cNvGrpSpPr/>
        <p:nvPr/>
      </p:nvGrpSpPr>
      <p:grpSpPr>
        <a:xfrm>
          <a:off x="0" y="0"/>
          <a:ext cx="0" cy="0"/>
          <a:chOff x="0" y="0"/>
          <a:chExt cx="0" cy="0"/>
        </a:xfrm>
      </p:grpSpPr>
      <p:sp>
        <p:nvSpPr>
          <p:cNvPr id="201" name="Google Shape;201;g374612b391e_0_0: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Clr>
                <a:schemeClr val="dk1"/>
              </a:buClr>
              <a:buSzPts val="1200"/>
              <a:buFont typeface="Arial"/>
              <a:buNone/>
            </a:pPr>
            <a:endParaRPr/>
          </a:p>
        </p:txBody>
      </p:sp>
      <p:sp>
        <p:nvSpPr>
          <p:cNvPr id="202" name="Google Shape;202;g374612b391e_0_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5">
          <a:extLst>
            <a:ext uri="{FF2B5EF4-FFF2-40B4-BE49-F238E27FC236}">
              <a16:creationId xmlns:a16="http://schemas.microsoft.com/office/drawing/2014/main" id="{0EE8F675-DDCE-ACCD-9F29-7C2B9ACA1D3C}"/>
            </a:ext>
          </a:extLst>
        </p:cNvPr>
        <p:cNvGrpSpPr/>
        <p:nvPr/>
      </p:nvGrpSpPr>
      <p:grpSpPr>
        <a:xfrm>
          <a:off x="0" y="0"/>
          <a:ext cx="0" cy="0"/>
          <a:chOff x="0" y="0"/>
          <a:chExt cx="0" cy="0"/>
        </a:xfrm>
      </p:grpSpPr>
      <p:sp>
        <p:nvSpPr>
          <p:cNvPr id="246" name="Google Shape;246;p18:notes">
            <a:extLst>
              <a:ext uri="{FF2B5EF4-FFF2-40B4-BE49-F238E27FC236}">
                <a16:creationId xmlns:a16="http://schemas.microsoft.com/office/drawing/2014/main" id="{7353D9B6-4C13-33E9-CA8C-3F78C31597F3}"/>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47" name="Google Shape;247;p18:notes">
            <a:extLst>
              <a:ext uri="{FF2B5EF4-FFF2-40B4-BE49-F238E27FC236}">
                <a16:creationId xmlns:a16="http://schemas.microsoft.com/office/drawing/2014/main" id="{7CEE1ADE-3509-9F66-72FB-B46BA493F3E6}"/>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15229770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0">
          <a:extLst>
            <a:ext uri="{FF2B5EF4-FFF2-40B4-BE49-F238E27FC236}">
              <a16:creationId xmlns:a16="http://schemas.microsoft.com/office/drawing/2014/main" id="{F1C4145C-71C7-1CDB-B6A8-E43A1659E54D}"/>
            </a:ext>
          </a:extLst>
        </p:cNvPr>
        <p:cNvGrpSpPr/>
        <p:nvPr/>
      </p:nvGrpSpPr>
      <p:grpSpPr>
        <a:xfrm>
          <a:off x="0" y="0"/>
          <a:ext cx="0" cy="0"/>
          <a:chOff x="0" y="0"/>
          <a:chExt cx="0" cy="0"/>
        </a:xfrm>
      </p:grpSpPr>
      <p:sp>
        <p:nvSpPr>
          <p:cNvPr id="301" name="Google Shape;301;p45:notes">
            <a:extLst>
              <a:ext uri="{FF2B5EF4-FFF2-40B4-BE49-F238E27FC236}">
                <a16:creationId xmlns:a16="http://schemas.microsoft.com/office/drawing/2014/main" id="{2CE252EE-0A59-4E22-E13E-5EDEBB23968A}"/>
              </a:ext>
            </a:extLst>
          </p:cNvPr>
          <p:cNvSpPr txBox="1">
            <a:spLocks noGrp="1"/>
          </p:cNvSpPr>
          <p:nvPr>
            <p:ph type="sldNum" idx="12"/>
          </p:nvPr>
        </p:nvSpPr>
        <p:spPr>
          <a:xfrm>
            <a:off x="3673548" y="9881843"/>
            <a:ext cx="2810331" cy="521997"/>
          </a:xfrm>
          <a:prstGeom prst="rect">
            <a:avLst/>
          </a:prstGeom>
          <a:noFill/>
          <a:ln>
            <a:noFill/>
          </a:ln>
        </p:spPr>
        <p:txBody>
          <a:bodyPr spcFirstLastPara="1" wrap="square" lIns="90547" tIns="45261" rIns="90547" bIns="45261" anchor="b" anchorCtr="0">
            <a:no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sz="11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302" name="Google Shape;302;p45:notes">
            <a:extLst>
              <a:ext uri="{FF2B5EF4-FFF2-40B4-BE49-F238E27FC236}">
                <a16:creationId xmlns:a16="http://schemas.microsoft.com/office/drawing/2014/main" id="{CF95D583-868F-37B8-5108-16EBDFA16A79}"/>
              </a:ext>
            </a:extLst>
          </p:cNvPr>
          <p:cNvSpPr>
            <a:spLocks noGrp="1" noRot="1" noChangeAspect="1"/>
          </p:cNvSpPr>
          <p:nvPr>
            <p:ph type="sldImg" idx="2"/>
          </p:nvPr>
        </p:nvSpPr>
        <p:spPr>
          <a:xfrm>
            <a:off x="-544513" y="844550"/>
            <a:ext cx="7515226" cy="4227513"/>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800000"/>
            <a:headEnd type="none" w="sm" len="sm"/>
            <a:tailEnd type="none" w="sm" len="sm"/>
          </a:ln>
        </p:spPr>
      </p:sp>
      <p:sp>
        <p:nvSpPr>
          <p:cNvPr id="303" name="Google Shape;303;p45:notes">
            <a:extLst>
              <a:ext uri="{FF2B5EF4-FFF2-40B4-BE49-F238E27FC236}">
                <a16:creationId xmlns:a16="http://schemas.microsoft.com/office/drawing/2014/main" id="{4B1DCE48-DE22-2A55-2CFF-C4C0E9ECEDFC}"/>
              </a:ext>
            </a:extLst>
          </p:cNvPr>
          <p:cNvSpPr txBox="1">
            <a:spLocks noGrp="1"/>
          </p:cNvSpPr>
          <p:nvPr>
            <p:ph type="body" idx="1"/>
          </p:nvPr>
        </p:nvSpPr>
        <p:spPr>
          <a:xfrm>
            <a:off x="648538" y="5006848"/>
            <a:ext cx="5188304" cy="4096512"/>
          </a:xfrm>
          <a:prstGeom prst="rect">
            <a:avLst/>
          </a:prstGeom>
          <a:noFill/>
          <a:ln>
            <a:noFill/>
          </a:ln>
        </p:spPr>
        <p:txBody>
          <a:bodyPr spcFirstLastPara="1" wrap="square" lIns="90547" tIns="45261" rIns="90547" bIns="45261" anchor="t" anchorCtr="0">
            <a:noAutofit/>
          </a:bodyPr>
          <a:lstStyle/>
          <a:p>
            <a:pPr>
              <a:buSzPts val="1400"/>
            </a:pPr>
            <a:endParaRPr/>
          </a:p>
        </p:txBody>
      </p:sp>
    </p:spTree>
    <p:extLst>
      <p:ext uri="{BB962C8B-B14F-4D97-AF65-F5344CB8AC3E}">
        <p14:creationId xmlns:p14="http://schemas.microsoft.com/office/powerpoint/2010/main" val="145080202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2">
          <a:extLst>
            <a:ext uri="{FF2B5EF4-FFF2-40B4-BE49-F238E27FC236}">
              <a16:creationId xmlns:a16="http://schemas.microsoft.com/office/drawing/2014/main" id="{25B37FFA-D9A9-03BE-2E9C-A8732AA87519}"/>
            </a:ext>
          </a:extLst>
        </p:cNvPr>
        <p:cNvGrpSpPr/>
        <p:nvPr/>
      </p:nvGrpSpPr>
      <p:grpSpPr>
        <a:xfrm>
          <a:off x="0" y="0"/>
          <a:ext cx="0" cy="0"/>
          <a:chOff x="0" y="0"/>
          <a:chExt cx="0" cy="0"/>
        </a:xfrm>
      </p:grpSpPr>
      <p:sp>
        <p:nvSpPr>
          <p:cNvPr id="733" name="Google Shape;733;p8:notes">
            <a:extLst>
              <a:ext uri="{FF2B5EF4-FFF2-40B4-BE49-F238E27FC236}">
                <a16:creationId xmlns:a16="http://schemas.microsoft.com/office/drawing/2014/main" id="{E18866C1-9E43-5DA4-5BED-9B44D9FBE27F}"/>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734" name="Google Shape;734;p8:notes">
            <a:extLst>
              <a:ext uri="{FF2B5EF4-FFF2-40B4-BE49-F238E27FC236}">
                <a16:creationId xmlns:a16="http://schemas.microsoft.com/office/drawing/2014/main" id="{2A710461-C762-A983-9DAB-D62800401DD8}"/>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18145523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54D7C4-AC0F-6A06-40FF-F6DB5F5FE41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D88021C-0468-2943-F955-487F4AC19E5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4C3F020-472F-7440-93BE-EAF5F060F379}"/>
              </a:ext>
            </a:extLst>
          </p:cNvPr>
          <p:cNvSpPr>
            <a:spLocks noGrp="1"/>
          </p:cNvSpPr>
          <p:nvPr>
            <p:ph type="body" idx="1"/>
          </p:nvPr>
        </p:nvSpPr>
        <p:spPr/>
        <p:txBody>
          <a:bodyPr/>
          <a:lstStyle/>
          <a:p>
            <a:endParaRPr lang="en-US">
              <a:latin typeface="Calibri"/>
              <a:ea typeface="Calibri"/>
              <a:cs typeface="Calibri"/>
            </a:endParaRPr>
          </a:p>
        </p:txBody>
      </p:sp>
      <p:sp>
        <p:nvSpPr>
          <p:cNvPr id="4" name="Slide Number Placeholder 3">
            <a:extLst>
              <a:ext uri="{FF2B5EF4-FFF2-40B4-BE49-F238E27FC236}">
                <a16:creationId xmlns:a16="http://schemas.microsoft.com/office/drawing/2014/main" id="{164632AA-2A3B-6451-D8ED-FA0CC9B57F5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7D53D1-EB2F-48B3-871A-91A71729B0B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9915180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3344D32-2264-4621-89D0-702AA8A4C7F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57746554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a:lnSpc>
                <a:spcPct val="107000"/>
              </a:lnSpc>
            </a:pPr>
            <a:r>
              <a:rPr lang="en-GB" sz="1800">
                <a:effectLst/>
                <a:latin typeface="Calibri"/>
                <a:ea typeface="Calibri"/>
                <a:cs typeface="Calibri"/>
              </a:rPr>
              <a:t> </a:t>
            </a:r>
          </a:p>
          <a:p>
            <a:r>
              <a:rPr lang="en-GB" dirty="0"/>
              <a:t>So this is our approach which is described in the following slides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3344D32-2264-4621-89D0-702AA8A4C7F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59078781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a:lnSpc>
                <a:spcPct val="107000"/>
              </a:lnSpc>
            </a:pPr>
            <a:r>
              <a:rPr lang="en-GB" sz="1800">
                <a:latin typeface="Calibri"/>
                <a:ea typeface="Calibri"/>
                <a:cs typeface="Calibri"/>
              </a:rPr>
              <a:t>So when we are incorporating fundamental monitoring and modelling research. WS2 will provide us with real world measurements in 200_ control and retrofit homes and we will monitor indoor exposures which will be discussed in detail later (could trim slide), in WS3</a:t>
            </a:r>
            <a:r>
              <a:rPr lang="en-GB" sz="1800">
                <a:effectLst/>
                <a:latin typeface="Calibri"/>
                <a:ea typeface="Calibri"/>
                <a:cs typeface="Calibri"/>
              </a:rPr>
              <a:t> </a:t>
            </a:r>
            <a:r>
              <a:rPr lang="en-GB" sz="1800">
                <a:latin typeface="Calibri"/>
                <a:ea typeface="Calibri"/>
                <a:cs typeface="Calibri"/>
              </a:rPr>
              <a:t>we will develop further fundamental capabilities for integrated exposure-health modelling and a </a:t>
            </a:r>
            <a:r>
              <a:rPr lang="en-GB" sz="1800" err="1">
                <a:latin typeface="Calibri"/>
                <a:ea typeface="Calibri"/>
                <a:cs typeface="Calibri"/>
              </a:rPr>
              <a:t>decison</a:t>
            </a:r>
            <a:r>
              <a:rPr lang="en-GB" sz="1800">
                <a:latin typeface="Calibri"/>
                <a:ea typeface="Calibri"/>
                <a:cs typeface="Calibri"/>
              </a:rPr>
              <a:t> support tool  for evaluating interventions in WS4.  </a:t>
            </a:r>
            <a:endParaRPr lang="en-GB" sz="1800">
              <a:effectLst/>
              <a:latin typeface="Calibri"/>
              <a:ea typeface="Calibri"/>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3344D32-2264-4621-89D0-702AA8A4C7F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37747013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pPr>
            <a:r>
              <a:rPr lang="en-GB" sz="1800">
                <a:latin typeface="Calibri"/>
                <a:ea typeface="Calibri"/>
                <a:cs typeface="Calibri"/>
              </a:rPr>
              <a:t>Our cross cutting themes continue with co-creation of solution and building capacity, and our ambition is to make our contribution to improved health and equity. We will have an impact fund call and these are some of the areas we would welcome collaboration within.</a:t>
            </a:r>
            <a:endParaRPr lang="en-GB" sz="1800">
              <a:effectLst/>
              <a:latin typeface="Calibri" panose="020F0502020204030204" pitchFamily="34" charset="0"/>
              <a:ea typeface="Calibri" panose="020F0502020204030204" pitchFamily="34" charset="0"/>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3344D32-2264-4621-89D0-702AA8A4C7F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98892714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6">
          <a:extLst>
            <a:ext uri="{FF2B5EF4-FFF2-40B4-BE49-F238E27FC236}">
              <a16:creationId xmlns:a16="http://schemas.microsoft.com/office/drawing/2014/main" id="{F6C2708B-AAA5-CAE1-D827-88BE08FA5B37}"/>
            </a:ext>
          </a:extLst>
        </p:cNvPr>
        <p:cNvGrpSpPr/>
        <p:nvPr/>
      </p:nvGrpSpPr>
      <p:grpSpPr>
        <a:xfrm>
          <a:off x="0" y="0"/>
          <a:ext cx="0" cy="0"/>
          <a:chOff x="0" y="0"/>
          <a:chExt cx="0" cy="0"/>
        </a:xfrm>
      </p:grpSpPr>
      <p:sp>
        <p:nvSpPr>
          <p:cNvPr id="267" name="Google Shape;267;p12:notes">
            <a:extLst>
              <a:ext uri="{FF2B5EF4-FFF2-40B4-BE49-F238E27FC236}">
                <a16:creationId xmlns:a16="http://schemas.microsoft.com/office/drawing/2014/main" id="{F2BAB5C1-9D8E-CD7D-6F4F-F89BE2F13C07}"/>
              </a:ext>
            </a:extLst>
          </p:cNvPr>
          <p:cNvSpPr txBox="1">
            <a:spLocks noGrp="1"/>
          </p:cNvSpPr>
          <p:nvPr>
            <p:ph type="body" idx="1"/>
          </p:nvPr>
        </p:nvSpPr>
        <p:spPr>
          <a:xfrm>
            <a:off x="666909" y="4632960"/>
            <a:ext cx="5335270" cy="4389120"/>
          </a:xfrm>
          <a:prstGeom prst="rect">
            <a:avLst/>
          </a:prstGeom>
        </p:spPr>
        <p:txBody>
          <a:bodyPr spcFirstLastPara="1" wrap="square" lIns="90995" tIns="90995" rIns="90995" bIns="90995" anchor="t" anchorCtr="0">
            <a:noAutofit/>
          </a:bodyPr>
          <a:lstStyle/>
          <a:p>
            <a:pPr marL="0" indent="0">
              <a:buNone/>
            </a:pPr>
            <a:endParaRPr/>
          </a:p>
        </p:txBody>
      </p:sp>
      <p:sp>
        <p:nvSpPr>
          <p:cNvPr id="268" name="Google Shape;268;p12:notes">
            <a:extLst>
              <a:ext uri="{FF2B5EF4-FFF2-40B4-BE49-F238E27FC236}">
                <a16:creationId xmlns:a16="http://schemas.microsoft.com/office/drawing/2014/main" id="{5E878339-CD36-316F-BF9F-3D84A9C35951}"/>
              </a:ext>
            </a:extLst>
          </p:cNvPr>
          <p:cNvSpPr>
            <a:spLocks noGrp="1" noRot="1" noChangeAspect="1"/>
          </p:cNvSpPr>
          <p:nvPr>
            <p:ph type="sldImg" idx="2"/>
          </p:nvPr>
        </p:nvSpPr>
        <p:spPr>
          <a:xfrm>
            <a:off x="84138" y="731838"/>
            <a:ext cx="6500812" cy="36576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57564541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tiff"/><Relationship Id="rId1" Type="http://schemas.openxmlformats.org/officeDocument/2006/relationships/slideMaster" Target="../slideMasters/slideMaster2.xml"/><Relationship Id="rId6" Type="http://schemas.openxmlformats.org/officeDocument/2006/relationships/image" Target="../media/image8.pn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png"/><Relationship Id="rId4" Type="http://schemas.openxmlformats.org/officeDocument/2006/relationships/image" Target="../media/image6.png"/><Relationship Id="rId9" Type="http://schemas.openxmlformats.org/officeDocument/2006/relationships/image" Target="../media/image11.jpeg"/></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image" Target="../media/image15.png"/><Relationship Id="rId7" Type="http://schemas.openxmlformats.org/officeDocument/2006/relationships/image" Target="../media/image17.png"/><Relationship Id="rId2" Type="http://schemas.openxmlformats.org/officeDocument/2006/relationships/image" Target="../media/image14.png"/><Relationship Id="rId1" Type="http://schemas.openxmlformats.org/officeDocument/2006/relationships/slideMaster" Target="../slideMasters/slideMaster3.xml"/><Relationship Id="rId6" Type="http://schemas.openxmlformats.org/officeDocument/2006/relationships/image" Target="../media/image9.png"/><Relationship Id="rId11" Type="http://schemas.openxmlformats.org/officeDocument/2006/relationships/image" Target="../media/image8.png"/><Relationship Id="rId5" Type="http://schemas.openxmlformats.org/officeDocument/2006/relationships/image" Target="../media/image7.png"/><Relationship Id="rId10" Type="http://schemas.openxmlformats.org/officeDocument/2006/relationships/image" Target="../media/image13.png"/><Relationship Id="rId4" Type="http://schemas.openxmlformats.org/officeDocument/2006/relationships/image" Target="../media/image16.png"/><Relationship Id="rId9" Type="http://schemas.openxmlformats.org/officeDocument/2006/relationships/image" Target="../media/image18.png"/></Relationships>
</file>

<file path=ppt/slideLayouts/_rels/slideLayout23.xml.rels><?xml version="1.0" encoding="UTF-8" standalone="yes"?>
<Relationships xmlns="http://schemas.openxmlformats.org/package/2006/relationships"><Relationship Id="rId8" Type="http://schemas.openxmlformats.org/officeDocument/2006/relationships/image" Target="../media/image22.jpeg"/><Relationship Id="rId13" Type="http://schemas.openxmlformats.org/officeDocument/2006/relationships/image" Target="../media/image26.png"/><Relationship Id="rId3" Type="http://schemas.openxmlformats.org/officeDocument/2006/relationships/image" Target="../media/image15.png"/><Relationship Id="rId7" Type="http://schemas.openxmlformats.org/officeDocument/2006/relationships/image" Target="../media/image17.png"/><Relationship Id="rId12" Type="http://schemas.openxmlformats.org/officeDocument/2006/relationships/image" Target="../media/image25.png"/><Relationship Id="rId2" Type="http://schemas.openxmlformats.org/officeDocument/2006/relationships/image" Target="../media/image19.png"/><Relationship Id="rId1" Type="http://schemas.openxmlformats.org/officeDocument/2006/relationships/slideMaster" Target="../slideMasters/slideMaster3.xml"/><Relationship Id="rId6" Type="http://schemas.openxmlformats.org/officeDocument/2006/relationships/image" Target="../media/image21.png"/><Relationship Id="rId11" Type="http://schemas.openxmlformats.org/officeDocument/2006/relationships/image" Target="../media/image24.png"/><Relationship Id="rId5" Type="http://schemas.openxmlformats.org/officeDocument/2006/relationships/image" Target="../media/image20.png"/><Relationship Id="rId10" Type="http://schemas.openxmlformats.org/officeDocument/2006/relationships/image" Target="../media/image23.png"/><Relationship Id="rId4" Type="http://schemas.openxmlformats.org/officeDocument/2006/relationships/image" Target="../media/image16.png"/><Relationship Id="rId9" Type="http://schemas.openxmlformats.org/officeDocument/2006/relationships/image" Target="../media/image18.png"/></Relationships>
</file>

<file path=ppt/slideLayouts/_rels/slideLayout24.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image" Target="../media/image15.png"/><Relationship Id="rId7" Type="http://schemas.openxmlformats.org/officeDocument/2006/relationships/image" Target="../media/image17.png"/><Relationship Id="rId2" Type="http://schemas.openxmlformats.org/officeDocument/2006/relationships/image" Target="../media/image14.png"/><Relationship Id="rId1" Type="http://schemas.openxmlformats.org/officeDocument/2006/relationships/slideMaster" Target="../slideMasters/slideMaster3.xml"/><Relationship Id="rId6" Type="http://schemas.openxmlformats.org/officeDocument/2006/relationships/image" Target="../media/image9.png"/><Relationship Id="rId11" Type="http://schemas.openxmlformats.org/officeDocument/2006/relationships/image" Target="../media/image28.png"/><Relationship Id="rId5" Type="http://schemas.openxmlformats.org/officeDocument/2006/relationships/image" Target="../media/image7.png"/><Relationship Id="rId10" Type="http://schemas.openxmlformats.org/officeDocument/2006/relationships/image" Target="../media/image27.png"/><Relationship Id="rId4" Type="http://schemas.openxmlformats.org/officeDocument/2006/relationships/image" Target="../media/image16.png"/><Relationship Id="rId9" Type="http://schemas.openxmlformats.org/officeDocument/2006/relationships/image" Target="../media/image18.png"/></Relationships>
</file>

<file path=ppt/slideLayouts/_rels/slideLayout25.xml.rels><?xml version="1.0" encoding="UTF-8" standalone="yes"?>
<Relationships xmlns="http://schemas.openxmlformats.org/package/2006/relationships"><Relationship Id="rId8" Type="http://schemas.openxmlformats.org/officeDocument/2006/relationships/image" Target="../media/image32.jpeg"/><Relationship Id="rId13" Type="http://schemas.openxmlformats.org/officeDocument/2006/relationships/image" Target="../media/image26.png"/><Relationship Id="rId3" Type="http://schemas.openxmlformats.org/officeDocument/2006/relationships/image" Target="../media/image5.png"/><Relationship Id="rId7" Type="http://schemas.openxmlformats.org/officeDocument/2006/relationships/image" Target="../media/image10.png"/><Relationship Id="rId12" Type="http://schemas.openxmlformats.org/officeDocument/2006/relationships/image" Target="../media/image24.png"/><Relationship Id="rId17" Type="http://schemas.openxmlformats.org/officeDocument/2006/relationships/image" Target="../media/image38.png"/><Relationship Id="rId2" Type="http://schemas.openxmlformats.org/officeDocument/2006/relationships/image" Target="../media/image29.tiff"/><Relationship Id="rId16" Type="http://schemas.openxmlformats.org/officeDocument/2006/relationships/image" Target="../media/image37.png"/><Relationship Id="rId1" Type="http://schemas.openxmlformats.org/officeDocument/2006/relationships/slideMaster" Target="../slideMasters/slideMaster4.xml"/><Relationship Id="rId6" Type="http://schemas.openxmlformats.org/officeDocument/2006/relationships/image" Target="../media/image31.png"/><Relationship Id="rId11" Type="http://schemas.openxmlformats.org/officeDocument/2006/relationships/image" Target="../media/image34.png"/><Relationship Id="rId5" Type="http://schemas.openxmlformats.org/officeDocument/2006/relationships/image" Target="../media/image30.png"/><Relationship Id="rId15" Type="http://schemas.openxmlformats.org/officeDocument/2006/relationships/image" Target="../media/image36.png"/><Relationship Id="rId10" Type="http://schemas.openxmlformats.org/officeDocument/2006/relationships/image" Target="../media/image33.png"/><Relationship Id="rId4" Type="http://schemas.openxmlformats.org/officeDocument/2006/relationships/image" Target="../media/image6.png"/><Relationship Id="rId9" Type="http://schemas.openxmlformats.org/officeDocument/2006/relationships/image" Target="../media/image12.png"/><Relationship Id="rId14" Type="http://schemas.openxmlformats.org/officeDocument/2006/relationships/image" Target="../media/image35.png"/></Relationships>
</file>

<file path=ppt/slideLayouts/_rels/slideLayout26.xml.rels><?xml version="1.0" encoding="UTF-8" standalone="yes"?>
<Relationships xmlns="http://schemas.openxmlformats.org/package/2006/relationships"><Relationship Id="rId8" Type="http://schemas.openxmlformats.org/officeDocument/2006/relationships/image" Target="../media/image32.jpeg"/><Relationship Id="rId3" Type="http://schemas.openxmlformats.org/officeDocument/2006/relationships/image" Target="../media/image5.png"/><Relationship Id="rId7" Type="http://schemas.openxmlformats.org/officeDocument/2006/relationships/image" Target="../media/image10.png"/><Relationship Id="rId12" Type="http://schemas.openxmlformats.org/officeDocument/2006/relationships/image" Target="../media/image38.png"/><Relationship Id="rId2" Type="http://schemas.openxmlformats.org/officeDocument/2006/relationships/image" Target="../media/image29.tiff"/><Relationship Id="rId1" Type="http://schemas.openxmlformats.org/officeDocument/2006/relationships/slideMaster" Target="../slideMasters/slideMaster4.xml"/><Relationship Id="rId6" Type="http://schemas.openxmlformats.org/officeDocument/2006/relationships/image" Target="../media/image31.png"/><Relationship Id="rId11" Type="http://schemas.openxmlformats.org/officeDocument/2006/relationships/image" Target="../media/image34.png"/><Relationship Id="rId5" Type="http://schemas.openxmlformats.org/officeDocument/2006/relationships/image" Target="../media/image30.png"/><Relationship Id="rId10" Type="http://schemas.openxmlformats.org/officeDocument/2006/relationships/image" Target="../media/image33.png"/><Relationship Id="rId4" Type="http://schemas.openxmlformats.org/officeDocument/2006/relationships/image" Target="../media/image6.png"/><Relationship Id="rId9" Type="http://schemas.openxmlformats.org/officeDocument/2006/relationships/image" Target="../media/image12.png"/></Relationships>
</file>

<file path=ppt/slideLayouts/_rels/slideLayout27.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6.png"/><Relationship Id="rId7" Type="http://schemas.openxmlformats.org/officeDocument/2006/relationships/image" Target="../media/image32.jpeg"/><Relationship Id="rId12" Type="http://schemas.openxmlformats.org/officeDocument/2006/relationships/image" Target="../media/image29.tiff"/><Relationship Id="rId2" Type="http://schemas.openxmlformats.org/officeDocument/2006/relationships/image" Target="../media/image5.png"/><Relationship Id="rId1" Type="http://schemas.openxmlformats.org/officeDocument/2006/relationships/slideMaster" Target="../slideMasters/slideMaster4.xml"/><Relationship Id="rId6" Type="http://schemas.openxmlformats.org/officeDocument/2006/relationships/image" Target="../media/image10.png"/><Relationship Id="rId11" Type="http://schemas.openxmlformats.org/officeDocument/2006/relationships/image" Target="../media/image38.png"/><Relationship Id="rId5" Type="http://schemas.openxmlformats.org/officeDocument/2006/relationships/image" Target="../media/image31.png"/><Relationship Id="rId10" Type="http://schemas.openxmlformats.org/officeDocument/2006/relationships/image" Target="../media/image34.png"/><Relationship Id="rId4" Type="http://schemas.openxmlformats.org/officeDocument/2006/relationships/image" Target="../media/image30.png"/><Relationship Id="rId9" Type="http://schemas.openxmlformats.org/officeDocument/2006/relationships/image" Target="../media/image33.png"/></Relationships>
</file>

<file path=ppt/slideLayouts/_rels/slideLayout28.xml.rels><?xml version="1.0" encoding="UTF-8" standalone="yes"?>
<Relationships xmlns="http://schemas.openxmlformats.org/package/2006/relationships"><Relationship Id="rId8" Type="http://schemas.openxmlformats.org/officeDocument/2006/relationships/image" Target="../media/image32.jpeg"/><Relationship Id="rId13" Type="http://schemas.openxmlformats.org/officeDocument/2006/relationships/image" Target="../media/image26.png"/><Relationship Id="rId3" Type="http://schemas.openxmlformats.org/officeDocument/2006/relationships/image" Target="../media/image5.png"/><Relationship Id="rId7" Type="http://schemas.openxmlformats.org/officeDocument/2006/relationships/image" Target="../media/image10.png"/><Relationship Id="rId12" Type="http://schemas.openxmlformats.org/officeDocument/2006/relationships/image" Target="../media/image24.png"/><Relationship Id="rId17" Type="http://schemas.openxmlformats.org/officeDocument/2006/relationships/image" Target="../media/image38.png"/><Relationship Id="rId2" Type="http://schemas.openxmlformats.org/officeDocument/2006/relationships/image" Target="../media/image29.tiff"/><Relationship Id="rId16" Type="http://schemas.openxmlformats.org/officeDocument/2006/relationships/image" Target="../media/image37.png"/><Relationship Id="rId1" Type="http://schemas.openxmlformats.org/officeDocument/2006/relationships/slideMaster" Target="../slideMasters/slideMaster4.xml"/><Relationship Id="rId6" Type="http://schemas.openxmlformats.org/officeDocument/2006/relationships/image" Target="../media/image31.png"/><Relationship Id="rId11" Type="http://schemas.openxmlformats.org/officeDocument/2006/relationships/image" Target="../media/image34.png"/><Relationship Id="rId5" Type="http://schemas.openxmlformats.org/officeDocument/2006/relationships/image" Target="../media/image30.png"/><Relationship Id="rId15" Type="http://schemas.openxmlformats.org/officeDocument/2006/relationships/image" Target="../media/image36.png"/><Relationship Id="rId10" Type="http://schemas.openxmlformats.org/officeDocument/2006/relationships/image" Target="../media/image33.png"/><Relationship Id="rId4" Type="http://schemas.openxmlformats.org/officeDocument/2006/relationships/image" Target="../media/image6.png"/><Relationship Id="rId9" Type="http://schemas.openxmlformats.org/officeDocument/2006/relationships/image" Target="../media/image12.png"/><Relationship Id="rId14" Type="http://schemas.openxmlformats.org/officeDocument/2006/relationships/image" Target="../media/image35.png"/></Relationships>
</file>

<file path=ppt/slideLayouts/_rels/slideLayout29.xml.rels><?xml version="1.0" encoding="UTF-8" standalone="yes"?>
<Relationships xmlns="http://schemas.openxmlformats.org/package/2006/relationships"><Relationship Id="rId8" Type="http://schemas.openxmlformats.org/officeDocument/2006/relationships/image" Target="../media/image6.png"/><Relationship Id="rId13" Type="http://schemas.openxmlformats.org/officeDocument/2006/relationships/image" Target="../media/image12.png"/><Relationship Id="rId3" Type="http://schemas.openxmlformats.org/officeDocument/2006/relationships/image" Target="../media/image26.png"/><Relationship Id="rId7" Type="http://schemas.openxmlformats.org/officeDocument/2006/relationships/image" Target="../media/image5.png"/><Relationship Id="rId12" Type="http://schemas.openxmlformats.org/officeDocument/2006/relationships/image" Target="../media/image22.jpeg"/><Relationship Id="rId2" Type="http://schemas.openxmlformats.org/officeDocument/2006/relationships/image" Target="../media/image24.png"/><Relationship Id="rId16" Type="http://schemas.openxmlformats.org/officeDocument/2006/relationships/image" Target="../media/image39.png"/><Relationship Id="rId1" Type="http://schemas.openxmlformats.org/officeDocument/2006/relationships/slideMaster" Target="../slideMasters/slideMaster5.xml"/><Relationship Id="rId6" Type="http://schemas.openxmlformats.org/officeDocument/2006/relationships/image" Target="../media/image37.png"/><Relationship Id="rId11" Type="http://schemas.openxmlformats.org/officeDocument/2006/relationships/image" Target="../media/image10.png"/><Relationship Id="rId5" Type="http://schemas.openxmlformats.org/officeDocument/2006/relationships/image" Target="../media/image36.png"/><Relationship Id="rId15" Type="http://schemas.openxmlformats.org/officeDocument/2006/relationships/image" Target="../media/image25.png"/><Relationship Id="rId10" Type="http://schemas.openxmlformats.org/officeDocument/2006/relationships/image" Target="../media/image21.png"/><Relationship Id="rId4" Type="http://schemas.openxmlformats.org/officeDocument/2006/relationships/image" Target="../media/image35.png"/><Relationship Id="rId9" Type="http://schemas.openxmlformats.org/officeDocument/2006/relationships/image" Target="../media/image20.png"/><Relationship Id="rId14" Type="http://schemas.openxmlformats.org/officeDocument/2006/relationships/image" Target="../media/image23.png"/></Relationships>
</file>

<file path=ppt/slideLayouts/_rels/slideLayout30.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40.png"/><Relationship Id="rId2" Type="http://schemas.openxmlformats.org/officeDocument/2006/relationships/image" Target="../media/image4.tiff"/><Relationship Id="rId1" Type="http://schemas.openxmlformats.org/officeDocument/2006/relationships/slideMaster" Target="../slideMasters/slideMaster5.xml"/><Relationship Id="rId6" Type="http://schemas.openxmlformats.org/officeDocument/2006/relationships/image" Target="../media/image8.pn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png"/><Relationship Id="rId4" Type="http://schemas.openxmlformats.org/officeDocument/2006/relationships/image" Target="../media/image6.png"/><Relationship Id="rId9" Type="http://schemas.openxmlformats.org/officeDocument/2006/relationships/image" Target="../media/image11.jpeg"/></Relationships>
</file>

<file path=ppt/slideLayouts/_rels/slideLayout31.xml.rels><?xml version="1.0" encoding="UTF-8" standalone="yes"?>
<Relationships xmlns="http://schemas.openxmlformats.org/package/2006/relationships"><Relationship Id="rId8" Type="http://schemas.openxmlformats.org/officeDocument/2006/relationships/image" Target="../media/image41.png"/><Relationship Id="rId3" Type="http://schemas.openxmlformats.org/officeDocument/2006/relationships/image" Target="../media/image5.png"/><Relationship Id="rId7" Type="http://schemas.openxmlformats.org/officeDocument/2006/relationships/image" Target="../media/image10.png"/><Relationship Id="rId12" Type="http://schemas.openxmlformats.org/officeDocument/2006/relationships/image" Target="../media/image28.png"/><Relationship Id="rId2" Type="http://schemas.openxmlformats.org/officeDocument/2006/relationships/image" Target="../media/image4.tiff"/><Relationship Id="rId1" Type="http://schemas.openxmlformats.org/officeDocument/2006/relationships/slideMaster" Target="../slideMasters/slideMaster5.xml"/><Relationship Id="rId6" Type="http://schemas.openxmlformats.org/officeDocument/2006/relationships/image" Target="../media/image9.png"/><Relationship Id="rId11" Type="http://schemas.openxmlformats.org/officeDocument/2006/relationships/image" Target="../media/image27.png"/><Relationship Id="rId5" Type="http://schemas.openxmlformats.org/officeDocument/2006/relationships/image" Target="../media/image7.png"/><Relationship Id="rId10" Type="http://schemas.openxmlformats.org/officeDocument/2006/relationships/image" Target="../media/image12.png"/><Relationship Id="rId4" Type="http://schemas.openxmlformats.org/officeDocument/2006/relationships/image" Target="../media/image6.png"/><Relationship Id="rId9" Type="http://schemas.openxmlformats.org/officeDocument/2006/relationships/image" Target="../media/image11.jpeg"/></Relationships>
</file>

<file path=ppt/slideLayouts/_rels/slideLayout32.xml.rels><?xml version="1.0" encoding="UTF-8" standalone="yes"?>
<Relationships xmlns="http://schemas.openxmlformats.org/package/2006/relationships"><Relationship Id="rId8" Type="http://schemas.openxmlformats.org/officeDocument/2006/relationships/image" Target="../media/image48.png"/><Relationship Id="rId13" Type="http://schemas.openxmlformats.org/officeDocument/2006/relationships/image" Target="../media/image53.png"/><Relationship Id="rId18" Type="http://schemas.openxmlformats.org/officeDocument/2006/relationships/image" Target="../media/image57.png"/><Relationship Id="rId3" Type="http://schemas.openxmlformats.org/officeDocument/2006/relationships/image" Target="../media/image43.png"/><Relationship Id="rId7" Type="http://schemas.openxmlformats.org/officeDocument/2006/relationships/image" Target="../media/image47.png"/><Relationship Id="rId12" Type="http://schemas.openxmlformats.org/officeDocument/2006/relationships/image" Target="../media/image52.png"/><Relationship Id="rId17" Type="http://schemas.openxmlformats.org/officeDocument/2006/relationships/image" Target="../media/image56.png"/><Relationship Id="rId2" Type="http://schemas.openxmlformats.org/officeDocument/2006/relationships/image" Target="../media/image42.jpeg"/><Relationship Id="rId16" Type="http://schemas.openxmlformats.org/officeDocument/2006/relationships/image" Target="../media/image10.png"/><Relationship Id="rId1" Type="http://schemas.openxmlformats.org/officeDocument/2006/relationships/slideMaster" Target="../slideMasters/slideMaster6.xml"/><Relationship Id="rId6" Type="http://schemas.openxmlformats.org/officeDocument/2006/relationships/image" Target="../media/image46.jpeg"/><Relationship Id="rId11" Type="http://schemas.openxmlformats.org/officeDocument/2006/relationships/image" Target="../media/image51.png"/><Relationship Id="rId5" Type="http://schemas.openxmlformats.org/officeDocument/2006/relationships/image" Target="../media/image45.png"/><Relationship Id="rId15" Type="http://schemas.openxmlformats.org/officeDocument/2006/relationships/image" Target="../media/image55.jpeg"/><Relationship Id="rId10" Type="http://schemas.openxmlformats.org/officeDocument/2006/relationships/image" Target="../media/image50.png"/><Relationship Id="rId4" Type="http://schemas.openxmlformats.org/officeDocument/2006/relationships/image" Target="../media/image44.png"/><Relationship Id="rId9" Type="http://schemas.openxmlformats.org/officeDocument/2006/relationships/image" Target="../media/image49.png"/><Relationship Id="rId14" Type="http://schemas.openxmlformats.org/officeDocument/2006/relationships/image" Target="../media/image54.png"/></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6.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6.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6.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6.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6.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6.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6.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Master" Target="../slideMasters/slideMaster7.xml"/></Relationships>
</file>

<file path=ppt/slideLayouts/_rels/slideLayout56.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png"/><Relationship Id="rId1" Type="http://schemas.openxmlformats.org/officeDocument/2006/relationships/slideMaster" Target="../slideMasters/slideMaster8.xml"/><Relationship Id="rId4" Type="http://schemas.openxmlformats.org/officeDocument/2006/relationships/image" Target="../media/image60.png"/></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Master" Target="../slideMasters/slideMaster8.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Master" Target="../slideMasters/slideMaster8.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Master" Target="../slideMasters/slideMaster8.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Master" Target="../slideMasters/slideMaster8.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Master" Target="../slideMasters/slideMaster8.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Master" Target="../slideMasters/slideMaster8.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7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9.xml"/></Relationships>
</file>

<file path=ppt/slideLayouts/_rels/slideLayout7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9.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p:cSld name="Title Slide">
    <p:spTree>
      <p:nvGrpSpPr>
        <p:cNvPr id="1" name="Shape 15"/>
        <p:cNvGrpSpPr/>
        <p:nvPr/>
      </p:nvGrpSpPr>
      <p:grpSpPr>
        <a:xfrm>
          <a:off x="0" y="0"/>
          <a:ext cx="0" cy="0"/>
          <a:chOff x="0" y="0"/>
          <a:chExt cx="0" cy="0"/>
        </a:xfrm>
      </p:grpSpPr>
      <p:pic>
        <p:nvPicPr>
          <p:cNvPr id="16" name="Google Shape;16;p19" descr="OB PPT banner white 150"/>
          <p:cNvPicPr preferRelativeResize="0"/>
          <p:nvPr/>
        </p:nvPicPr>
        <p:blipFill rotWithShape="1">
          <a:blip r:embed="rId2">
            <a:alphaModFix/>
          </a:blip>
          <a:srcRect t="1" b="22397"/>
          <a:stretch/>
        </p:blipFill>
        <p:spPr>
          <a:xfrm>
            <a:off x="414867" y="218141"/>
            <a:ext cx="11370733" cy="1589995"/>
          </a:xfrm>
          <a:prstGeom prst="rect">
            <a:avLst/>
          </a:prstGeom>
          <a:noFill/>
          <a:ln>
            <a:noFill/>
          </a:ln>
        </p:spPr>
      </p:pic>
    </p:spTree>
    <p:extLst>
      <p:ext uri="{BB962C8B-B14F-4D97-AF65-F5344CB8AC3E}">
        <p14:creationId xmlns:p14="http://schemas.microsoft.com/office/powerpoint/2010/main" val="38573145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1_Title Slide">
  <p:cSld name="1_Title Slide">
    <p:spTree>
      <p:nvGrpSpPr>
        <p:cNvPr id="1" name="Shape 21"/>
        <p:cNvGrpSpPr/>
        <p:nvPr/>
      </p:nvGrpSpPr>
      <p:grpSpPr>
        <a:xfrm>
          <a:off x="0" y="0"/>
          <a:ext cx="0" cy="0"/>
          <a:chOff x="0" y="0"/>
          <a:chExt cx="0" cy="0"/>
        </a:xfrm>
      </p:grpSpPr>
      <p:sp>
        <p:nvSpPr>
          <p:cNvPr id="22" name="Google Shape;22;p23"/>
          <p:cNvSpPr txBox="1">
            <a:spLocks noGrp="1"/>
          </p:cNvSpPr>
          <p:nvPr>
            <p:ph type="title"/>
          </p:nvPr>
        </p:nvSpPr>
        <p:spPr>
          <a:xfrm>
            <a:off x="1371603" y="338141"/>
            <a:ext cx="10437284" cy="947737"/>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23" name="Google Shape;23;p23" descr="OB PPT logo white 150"/>
          <p:cNvPicPr preferRelativeResize="0"/>
          <p:nvPr/>
        </p:nvPicPr>
        <p:blipFill rotWithShape="1">
          <a:blip r:embed="rId2">
            <a:alphaModFix/>
          </a:blip>
          <a:srcRect l="88058" b="70700"/>
          <a:stretch/>
        </p:blipFill>
        <p:spPr>
          <a:xfrm>
            <a:off x="10972800" y="228600"/>
            <a:ext cx="1032934" cy="456665"/>
          </a:xfrm>
          <a:prstGeom prst="rect">
            <a:avLst/>
          </a:prstGeom>
          <a:noFill/>
          <a:ln>
            <a:noFill/>
          </a:ln>
        </p:spPr>
      </p:pic>
    </p:spTree>
    <p:extLst>
      <p:ext uri="{BB962C8B-B14F-4D97-AF65-F5344CB8AC3E}">
        <p14:creationId xmlns:p14="http://schemas.microsoft.com/office/powerpoint/2010/main" val="27343192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31"/>
        <p:cNvGrpSpPr/>
        <p:nvPr/>
      </p:nvGrpSpPr>
      <p:grpSpPr>
        <a:xfrm>
          <a:off x="0" y="0"/>
          <a:ext cx="0" cy="0"/>
          <a:chOff x="0" y="0"/>
          <a:chExt cx="0" cy="0"/>
        </a:xfrm>
      </p:grpSpPr>
      <p:sp>
        <p:nvSpPr>
          <p:cNvPr id="32" name="Google Shape;32;p25"/>
          <p:cNvSpPr txBox="1">
            <a:spLocks noGrp="1"/>
          </p:cNvSpPr>
          <p:nvPr>
            <p:ph type="title"/>
          </p:nvPr>
        </p:nvSpPr>
        <p:spPr>
          <a:xfrm>
            <a:off x="963084" y="4406901"/>
            <a:ext cx="10363200" cy="1362075"/>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dk1"/>
              </a:buClr>
              <a:buSzPts val="5333"/>
              <a:buFont typeface="Calibri"/>
              <a:buNone/>
              <a:defRPr sz="5333"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3" name="Google Shape;33;p25"/>
          <p:cNvSpPr txBox="1">
            <a:spLocks noGrp="1"/>
          </p:cNvSpPr>
          <p:nvPr>
            <p:ph type="body" idx="1"/>
          </p:nvPr>
        </p:nvSpPr>
        <p:spPr>
          <a:xfrm>
            <a:off x="963084" y="2906713"/>
            <a:ext cx="10363200" cy="1500187"/>
          </a:xfrm>
          <a:prstGeom prst="rect">
            <a:avLst/>
          </a:prstGeom>
          <a:noFill/>
          <a:ln>
            <a:noFill/>
          </a:ln>
        </p:spPr>
        <p:txBody>
          <a:bodyPr spcFirstLastPara="1" wrap="square" lIns="91425" tIns="45700" rIns="91425" bIns="45700" anchor="b" anchorCtr="0">
            <a:normAutofit/>
          </a:bodyPr>
          <a:lstStyle>
            <a:lvl1pPr marL="457200" lvl="0" indent="-228600" algn="l">
              <a:spcBef>
                <a:spcPts val="533"/>
              </a:spcBef>
              <a:spcAft>
                <a:spcPts val="0"/>
              </a:spcAft>
              <a:buClr>
                <a:srgbClr val="888888"/>
              </a:buClr>
              <a:buSzPts val="2667"/>
              <a:buNone/>
              <a:defRPr sz="2667">
                <a:solidFill>
                  <a:srgbClr val="888888"/>
                </a:solidFill>
              </a:defRPr>
            </a:lvl1pPr>
            <a:lvl2pPr marL="914400" lvl="1" indent="-228600" algn="l">
              <a:spcBef>
                <a:spcPts val="480"/>
              </a:spcBef>
              <a:spcAft>
                <a:spcPts val="0"/>
              </a:spcAft>
              <a:buClr>
                <a:srgbClr val="888888"/>
              </a:buClr>
              <a:buSzPts val="2400"/>
              <a:buNone/>
              <a:defRPr sz="2400">
                <a:solidFill>
                  <a:srgbClr val="888888"/>
                </a:solidFill>
              </a:defRPr>
            </a:lvl2pPr>
            <a:lvl3pPr marL="1371600" lvl="2" indent="-228600" algn="l">
              <a:spcBef>
                <a:spcPts val="427"/>
              </a:spcBef>
              <a:spcAft>
                <a:spcPts val="0"/>
              </a:spcAft>
              <a:buClr>
                <a:srgbClr val="888888"/>
              </a:buClr>
              <a:buSzPts val="2133"/>
              <a:buNone/>
              <a:defRPr sz="2133">
                <a:solidFill>
                  <a:srgbClr val="888888"/>
                </a:solidFill>
              </a:defRPr>
            </a:lvl3pPr>
            <a:lvl4pPr marL="1828800" lvl="3" indent="-228600" algn="l">
              <a:spcBef>
                <a:spcPts val="373"/>
              </a:spcBef>
              <a:spcAft>
                <a:spcPts val="0"/>
              </a:spcAft>
              <a:buClr>
                <a:srgbClr val="888888"/>
              </a:buClr>
              <a:buSzPts val="1867"/>
              <a:buNone/>
              <a:defRPr sz="1867">
                <a:solidFill>
                  <a:srgbClr val="888888"/>
                </a:solidFill>
              </a:defRPr>
            </a:lvl4pPr>
            <a:lvl5pPr marL="2286000" lvl="4" indent="-228600" algn="l">
              <a:spcBef>
                <a:spcPts val="373"/>
              </a:spcBef>
              <a:spcAft>
                <a:spcPts val="0"/>
              </a:spcAft>
              <a:buClr>
                <a:srgbClr val="888888"/>
              </a:buClr>
              <a:buSzPts val="1867"/>
              <a:buNone/>
              <a:defRPr sz="1867">
                <a:solidFill>
                  <a:srgbClr val="888888"/>
                </a:solidFill>
              </a:defRPr>
            </a:lvl5pPr>
            <a:lvl6pPr marL="2743200" lvl="5" indent="-228600" algn="l">
              <a:spcBef>
                <a:spcPts val="373"/>
              </a:spcBef>
              <a:spcAft>
                <a:spcPts val="0"/>
              </a:spcAft>
              <a:buClr>
                <a:srgbClr val="888888"/>
              </a:buClr>
              <a:buSzPts val="1867"/>
              <a:buNone/>
              <a:defRPr sz="1867">
                <a:solidFill>
                  <a:srgbClr val="888888"/>
                </a:solidFill>
              </a:defRPr>
            </a:lvl6pPr>
            <a:lvl7pPr marL="3200400" lvl="6" indent="-228600" algn="l">
              <a:spcBef>
                <a:spcPts val="373"/>
              </a:spcBef>
              <a:spcAft>
                <a:spcPts val="0"/>
              </a:spcAft>
              <a:buClr>
                <a:srgbClr val="888888"/>
              </a:buClr>
              <a:buSzPts val="1867"/>
              <a:buNone/>
              <a:defRPr sz="1867">
                <a:solidFill>
                  <a:srgbClr val="888888"/>
                </a:solidFill>
              </a:defRPr>
            </a:lvl7pPr>
            <a:lvl8pPr marL="3657600" lvl="7" indent="-228600" algn="l">
              <a:spcBef>
                <a:spcPts val="373"/>
              </a:spcBef>
              <a:spcAft>
                <a:spcPts val="0"/>
              </a:spcAft>
              <a:buClr>
                <a:srgbClr val="888888"/>
              </a:buClr>
              <a:buSzPts val="1867"/>
              <a:buNone/>
              <a:defRPr sz="1867">
                <a:solidFill>
                  <a:srgbClr val="888888"/>
                </a:solidFill>
              </a:defRPr>
            </a:lvl8pPr>
            <a:lvl9pPr marL="4114800" lvl="8" indent="-228600" algn="l">
              <a:spcBef>
                <a:spcPts val="373"/>
              </a:spcBef>
              <a:spcAft>
                <a:spcPts val="0"/>
              </a:spcAft>
              <a:buClr>
                <a:srgbClr val="888888"/>
              </a:buClr>
              <a:buSzPts val="1867"/>
              <a:buNone/>
              <a:defRPr sz="1867">
                <a:solidFill>
                  <a:srgbClr val="888888"/>
                </a:solidFill>
              </a:defRPr>
            </a:lvl9pPr>
          </a:lstStyle>
          <a:p>
            <a:endParaRPr/>
          </a:p>
        </p:txBody>
      </p:sp>
      <p:sp>
        <p:nvSpPr>
          <p:cNvPr id="34" name="Google Shape;34;p25"/>
          <p:cNvSpPr txBox="1">
            <a:spLocks noGrp="1"/>
          </p:cNvSpPr>
          <p:nvPr>
            <p:ph type="dt" idx="10"/>
          </p:nvPr>
        </p:nvSpPr>
        <p:spPr>
          <a:xfrm>
            <a:off x="609600" y="6356351"/>
            <a:ext cx="2844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25"/>
          <p:cNvSpPr txBox="1">
            <a:spLocks noGrp="1"/>
          </p:cNvSpPr>
          <p:nvPr>
            <p:ph type="ftr" idx="11"/>
          </p:nvPr>
        </p:nvSpPr>
        <p:spPr>
          <a:xfrm>
            <a:off x="4165600" y="6356351"/>
            <a:ext cx="3860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6" name="Google Shape;36;p25"/>
          <p:cNvSpPr txBox="1">
            <a:spLocks noGrp="1"/>
          </p:cNvSpPr>
          <p:nvPr>
            <p:ph type="sldNum" idx="12"/>
          </p:nvPr>
        </p:nvSpPr>
        <p:spPr>
          <a:xfrm>
            <a:off x="8737600" y="6356351"/>
            <a:ext cx="28448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solidFill>
                  <a:srgbClr val="888888"/>
                </a:solidFill>
              </a:defRPr>
            </a:lvl1pPr>
            <a:lvl2pPr marL="0" lvl="1" indent="0" algn="r">
              <a:spcBef>
                <a:spcPts val="0"/>
              </a:spcBef>
              <a:buNone/>
              <a:defRPr>
                <a:solidFill>
                  <a:srgbClr val="888888"/>
                </a:solidFill>
              </a:defRPr>
            </a:lvl2pPr>
            <a:lvl3pPr marL="0" lvl="2" indent="0" algn="r">
              <a:spcBef>
                <a:spcPts val="0"/>
              </a:spcBef>
              <a:buNone/>
              <a:defRPr>
                <a:solidFill>
                  <a:srgbClr val="888888"/>
                </a:solidFill>
              </a:defRPr>
            </a:lvl3pPr>
            <a:lvl4pPr marL="0" lvl="3" indent="0" algn="r">
              <a:spcBef>
                <a:spcPts val="0"/>
              </a:spcBef>
              <a:buNone/>
              <a:defRPr>
                <a:solidFill>
                  <a:srgbClr val="888888"/>
                </a:solidFill>
              </a:defRPr>
            </a:lvl4pPr>
            <a:lvl5pPr marL="0" lvl="4" indent="0" algn="r">
              <a:spcBef>
                <a:spcPts val="0"/>
              </a:spcBef>
              <a:buNone/>
              <a:defRPr>
                <a:solidFill>
                  <a:srgbClr val="888888"/>
                </a:solidFill>
              </a:defRPr>
            </a:lvl5pPr>
            <a:lvl6pPr marL="0" lvl="5" indent="0" algn="r">
              <a:spcBef>
                <a:spcPts val="0"/>
              </a:spcBef>
              <a:buNone/>
              <a:defRPr>
                <a:solidFill>
                  <a:srgbClr val="888888"/>
                </a:solidFill>
              </a:defRPr>
            </a:lvl6pPr>
            <a:lvl7pPr marL="0" lvl="6" indent="0" algn="r">
              <a:spcBef>
                <a:spcPts val="0"/>
              </a:spcBef>
              <a:buNone/>
              <a:defRPr>
                <a:solidFill>
                  <a:srgbClr val="888888"/>
                </a:solidFill>
              </a:defRPr>
            </a:lvl7pPr>
            <a:lvl8pPr marL="0" lvl="7" indent="0" algn="r">
              <a:spcBef>
                <a:spcPts val="0"/>
              </a:spcBef>
              <a:buNone/>
              <a:defRPr>
                <a:solidFill>
                  <a:srgbClr val="888888"/>
                </a:solidFill>
              </a:defRPr>
            </a:lvl8pPr>
            <a:lvl9pPr marL="0" lvl="8" indent="0" algn="r">
              <a:spcBef>
                <a:spcPts val="0"/>
              </a:spcBef>
              <a:buNone/>
              <a:defRPr>
                <a:solidFill>
                  <a:srgbClr val="888888"/>
                </a:solidFill>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8619303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 Content">
    <p:spTree>
      <p:nvGrpSpPr>
        <p:cNvPr id="1" name="Shape 37"/>
        <p:cNvGrpSpPr/>
        <p:nvPr/>
      </p:nvGrpSpPr>
      <p:grpSpPr>
        <a:xfrm>
          <a:off x="0" y="0"/>
          <a:ext cx="0" cy="0"/>
          <a:chOff x="0" y="0"/>
          <a:chExt cx="0" cy="0"/>
        </a:xfrm>
      </p:grpSpPr>
      <p:sp>
        <p:nvSpPr>
          <p:cNvPr id="38" name="Google Shape;38;p26"/>
          <p:cNvSpPr txBox="1">
            <a:spLocks noGrp="1"/>
          </p:cNvSpPr>
          <p:nvPr>
            <p:ph type="title"/>
          </p:nvPr>
        </p:nvSpPr>
        <p:spPr>
          <a:xfrm>
            <a:off x="609600" y="274639"/>
            <a:ext cx="109728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9" name="Google Shape;39;p26"/>
          <p:cNvSpPr txBox="1">
            <a:spLocks noGrp="1"/>
          </p:cNvSpPr>
          <p:nvPr>
            <p:ph type="body" idx="1"/>
          </p:nvPr>
        </p:nvSpPr>
        <p:spPr>
          <a:xfrm>
            <a:off x="609600" y="1600201"/>
            <a:ext cx="5384800" cy="4525963"/>
          </a:xfrm>
          <a:prstGeom prst="rect">
            <a:avLst/>
          </a:prstGeom>
          <a:noFill/>
          <a:ln>
            <a:noFill/>
          </a:ln>
        </p:spPr>
        <p:txBody>
          <a:bodyPr spcFirstLastPara="1" wrap="square" lIns="91425" tIns="45700" rIns="91425" bIns="45700" anchor="t" anchorCtr="0">
            <a:normAutofit/>
          </a:bodyPr>
          <a:lstStyle>
            <a:lvl1pPr marL="457200" lvl="0" indent="-465645" algn="l">
              <a:spcBef>
                <a:spcPts val="747"/>
              </a:spcBef>
              <a:spcAft>
                <a:spcPts val="0"/>
              </a:spcAft>
              <a:buClr>
                <a:schemeClr val="dk1"/>
              </a:buClr>
              <a:buSzPts val="3733"/>
              <a:buChar char="•"/>
              <a:defRPr sz="3733"/>
            </a:lvl1pPr>
            <a:lvl2pPr marL="914400" lvl="1" indent="-431800" algn="l">
              <a:spcBef>
                <a:spcPts val="640"/>
              </a:spcBef>
              <a:spcAft>
                <a:spcPts val="0"/>
              </a:spcAft>
              <a:buClr>
                <a:schemeClr val="dk1"/>
              </a:buClr>
              <a:buSzPts val="3200"/>
              <a:buChar char="–"/>
              <a:defRPr sz="3200"/>
            </a:lvl2pPr>
            <a:lvl3pPr marL="1371600" lvl="2" indent="-397954" algn="l">
              <a:spcBef>
                <a:spcPts val="533"/>
              </a:spcBef>
              <a:spcAft>
                <a:spcPts val="0"/>
              </a:spcAft>
              <a:buClr>
                <a:schemeClr val="dk1"/>
              </a:buClr>
              <a:buSzPts val="2667"/>
              <a:buChar char="•"/>
              <a:defRPr sz="2667"/>
            </a:lvl3pPr>
            <a:lvl4pPr marL="1828800" lvl="3" indent="-381000" algn="l">
              <a:spcBef>
                <a:spcPts val="480"/>
              </a:spcBef>
              <a:spcAft>
                <a:spcPts val="0"/>
              </a:spcAft>
              <a:buClr>
                <a:schemeClr val="dk1"/>
              </a:buClr>
              <a:buSzPts val="2400"/>
              <a:buChar char="–"/>
              <a:defRPr sz="2400"/>
            </a:lvl4pPr>
            <a:lvl5pPr marL="2286000" lvl="4" indent="-381000" algn="l">
              <a:spcBef>
                <a:spcPts val="480"/>
              </a:spcBef>
              <a:spcAft>
                <a:spcPts val="0"/>
              </a:spcAft>
              <a:buClr>
                <a:schemeClr val="dk1"/>
              </a:buClr>
              <a:buSzPts val="2400"/>
              <a:buChar char="»"/>
              <a:defRPr sz="2400"/>
            </a:lvl5pPr>
            <a:lvl6pPr marL="2743200" lvl="5" indent="-381000" algn="l">
              <a:spcBef>
                <a:spcPts val="480"/>
              </a:spcBef>
              <a:spcAft>
                <a:spcPts val="0"/>
              </a:spcAft>
              <a:buClr>
                <a:schemeClr val="dk1"/>
              </a:buClr>
              <a:buSzPts val="2400"/>
              <a:buChar char="•"/>
              <a:defRPr sz="2400"/>
            </a:lvl6pPr>
            <a:lvl7pPr marL="3200400" lvl="6" indent="-381000" algn="l">
              <a:spcBef>
                <a:spcPts val="480"/>
              </a:spcBef>
              <a:spcAft>
                <a:spcPts val="0"/>
              </a:spcAft>
              <a:buClr>
                <a:schemeClr val="dk1"/>
              </a:buClr>
              <a:buSzPts val="2400"/>
              <a:buChar char="•"/>
              <a:defRPr sz="2400"/>
            </a:lvl7pPr>
            <a:lvl8pPr marL="3657600" lvl="7" indent="-381000" algn="l">
              <a:spcBef>
                <a:spcPts val="480"/>
              </a:spcBef>
              <a:spcAft>
                <a:spcPts val="0"/>
              </a:spcAft>
              <a:buClr>
                <a:schemeClr val="dk1"/>
              </a:buClr>
              <a:buSzPts val="2400"/>
              <a:buChar char="•"/>
              <a:defRPr sz="2400"/>
            </a:lvl8pPr>
            <a:lvl9pPr marL="4114800" lvl="8" indent="-381000" algn="l">
              <a:spcBef>
                <a:spcPts val="480"/>
              </a:spcBef>
              <a:spcAft>
                <a:spcPts val="0"/>
              </a:spcAft>
              <a:buClr>
                <a:schemeClr val="dk1"/>
              </a:buClr>
              <a:buSzPts val="2400"/>
              <a:buChar char="•"/>
              <a:defRPr sz="2400"/>
            </a:lvl9pPr>
          </a:lstStyle>
          <a:p>
            <a:endParaRPr/>
          </a:p>
        </p:txBody>
      </p:sp>
      <p:sp>
        <p:nvSpPr>
          <p:cNvPr id="40" name="Google Shape;40;p26"/>
          <p:cNvSpPr txBox="1">
            <a:spLocks noGrp="1"/>
          </p:cNvSpPr>
          <p:nvPr>
            <p:ph type="body" idx="2"/>
          </p:nvPr>
        </p:nvSpPr>
        <p:spPr>
          <a:xfrm>
            <a:off x="6197600" y="1600201"/>
            <a:ext cx="5384800" cy="4525963"/>
          </a:xfrm>
          <a:prstGeom prst="rect">
            <a:avLst/>
          </a:prstGeom>
          <a:noFill/>
          <a:ln>
            <a:noFill/>
          </a:ln>
        </p:spPr>
        <p:txBody>
          <a:bodyPr spcFirstLastPara="1" wrap="square" lIns="91425" tIns="45700" rIns="91425" bIns="45700" anchor="t" anchorCtr="0">
            <a:normAutofit/>
          </a:bodyPr>
          <a:lstStyle>
            <a:lvl1pPr marL="457200" lvl="0" indent="-465645" algn="l">
              <a:spcBef>
                <a:spcPts val="747"/>
              </a:spcBef>
              <a:spcAft>
                <a:spcPts val="0"/>
              </a:spcAft>
              <a:buClr>
                <a:schemeClr val="dk1"/>
              </a:buClr>
              <a:buSzPts val="3733"/>
              <a:buChar char="•"/>
              <a:defRPr sz="3733"/>
            </a:lvl1pPr>
            <a:lvl2pPr marL="914400" lvl="1" indent="-431800" algn="l">
              <a:spcBef>
                <a:spcPts val="640"/>
              </a:spcBef>
              <a:spcAft>
                <a:spcPts val="0"/>
              </a:spcAft>
              <a:buClr>
                <a:schemeClr val="dk1"/>
              </a:buClr>
              <a:buSzPts val="3200"/>
              <a:buChar char="–"/>
              <a:defRPr sz="3200"/>
            </a:lvl2pPr>
            <a:lvl3pPr marL="1371600" lvl="2" indent="-397954" algn="l">
              <a:spcBef>
                <a:spcPts val="533"/>
              </a:spcBef>
              <a:spcAft>
                <a:spcPts val="0"/>
              </a:spcAft>
              <a:buClr>
                <a:schemeClr val="dk1"/>
              </a:buClr>
              <a:buSzPts val="2667"/>
              <a:buChar char="•"/>
              <a:defRPr sz="2667"/>
            </a:lvl3pPr>
            <a:lvl4pPr marL="1828800" lvl="3" indent="-381000" algn="l">
              <a:spcBef>
                <a:spcPts val="480"/>
              </a:spcBef>
              <a:spcAft>
                <a:spcPts val="0"/>
              </a:spcAft>
              <a:buClr>
                <a:schemeClr val="dk1"/>
              </a:buClr>
              <a:buSzPts val="2400"/>
              <a:buChar char="–"/>
              <a:defRPr sz="2400"/>
            </a:lvl4pPr>
            <a:lvl5pPr marL="2286000" lvl="4" indent="-381000" algn="l">
              <a:spcBef>
                <a:spcPts val="480"/>
              </a:spcBef>
              <a:spcAft>
                <a:spcPts val="0"/>
              </a:spcAft>
              <a:buClr>
                <a:schemeClr val="dk1"/>
              </a:buClr>
              <a:buSzPts val="2400"/>
              <a:buChar char="»"/>
              <a:defRPr sz="2400"/>
            </a:lvl5pPr>
            <a:lvl6pPr marL="2743200" lvl="5" indent="-381000" algn="l">
              <a:spcBef>
                <a:spcPts val="480"/>
              </a:spcBef>
              <a:spcAft>
                <a:spcPts val="0"/>
              </a:spcAft>
              <a:buClr>
                <a:schemeClr val="dk1"/>
              </a:buClr>
              <a:buSzPts val="2400"/>
              <a:buChar char="•"/>
              <a:defRPr sz="2400"/>
            </a:lvl6pPr>
            <a:lvl7pPr marL="3200400" lvl="6" indent="-381000" algn="l">
              <a:spcBef>
                <a:spcPts val="480"/>
              </a:spcBef>
              <a:spcAft>
                <a:spcPts val="0"/>
              </a:spcAft>
              <a:buClr>
                <a:schemeClr val="dk1"/>
              </a:buClr>
              <a:buSzPts val="2400"/>
              <a:buChar char="•"/>
              <a:defRPr sz="2400"/>
            </a:lvl7pPr>
            <a:lvl8pPr marL="3657600" lvl="7" indent="-381000" algn="l">
              <a:spcBef>
                <a:spcPts val="480"/>
              </a:spcBef>
              <a:spcAft>
                <a:spcPts val="0"/>
              </a:spcAft>
              <a:buClr>
                <a:schemeClr val="dk1"/>
              </a:buClr>
              <a:buSzPts val="2400"/>
              <a:buChar char="•"/>
              <a:defRPr sz="2400"/>
            </a:lvl8pPr>
            <a:lvl9pPr marL="4114800" lvl="8" indent="-381000" algn="l">
              <a:spcBef>
                <a:spcPts val="480"/>
              </a:spcBef>
              <a:spcAft>
                <a:spcPts val="0"/>
              </a:spcAft>
              <a:buClr>
                <a:schemeClr val="dk1"/>
              </a:buClr>
              <a:buSzPts val="2400"/>
              <a:buChar char="•"/>
              <a:defRPr sz="2400"/>
            </a:lvl9pPr>
          </a:lstStyle>
          <a:p>
            <a:endParaRPr/>
          </a:p>
        </p:txBody>
      </p:sp>
      <p:sp>
        <p:nvSpPr>
          <p:cNvPr id="41" name="Google Shape;41;p26"/>
          <p:cNvSpPr txBox="1">
            <a:spLocks noGrp="1"/>
          </p:cNvSpPr>
          <p:nvPr>
            <p:ph type="dt" idx="10"/>
          </p:nvPr>
        </p:nvSpPr>
        <p:spPr>
          <a:xfrm>
            <a:off x="609600" y="6356351"/>
            <a:ext cx="2844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2" name="Google Shape;42;p26"/>
          <p:cNvSpPr txBox="1">
            <a:spLocks noGrp="1"/>
          </p:cNvSpPr>
          <p:nvPr>
            <p:ph type="ftr" idx="11"/>
          </p:nvPr>
        </p:nvSpPr>
        <p:spPr>
          <a:xfrm>
            <a:off x="4165600" y="6356351"/>
            <a:ext cx="3860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3" name="Google Shape;43;p26"/>
          <p:cNvSpPr txBox="1">
            <a:spLocks noGrp="1"/>
          </p:cNvSpPr>
          <p:nvPr>
            <p:ph type="sldNum" idx="12"/>
          </p:nvPr>
        </p:nvSpPr>
        <p:spPr>
          <a:xfrm>
            <a:off x="8737600" y="6356351"/>
            <a:ext cx="28448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solidFill>
                  <a:srgbClr val="888888"/>
                </a:solidFill>
              </a:defRPr>
            </a:lvl1pPr>
            <a:lvl2pPr marL="0" lvl="1" indent="0" algn="r">
              <a:spcBef>
                <a:spcPts val="0"/>
              </a:spcBef>
              <a:buNone/>
              <a:defRPr>
                <a:solidFill>
                  <a:srgbClr val="888888"/>
                </a:solidFill>
              </a:defRPr>
            </a:lvl2pPr>
            <a:lvl3pPr marL="0" lvl="2" indent="0" algn="r">
              <a:spcBef>
                <a:spcPts val="0"/>
              </a:spcBef>
              <a:buNone/>
              <a:defRPr>
                <a:solidFill>
                  <a:srgbClr val="888888"/>
                </a:solidFill>
              </a:defRPr>
            </a:lvl3pPr>
            <a:lvl4pPr marL="0" lvl="3" indent="0" algn="r">
              <a:spcBef>
                <a:spcPts val="0"/>
              </a:spcBef>
              <a:buNone/>
              <a:defRPr>
                <a:solidFill>
                  <a:srgbClr val="888888"/>
                </a:solidFill>
              </a:defRPr>
            </a:lvl4pPr>
            <a:lvl5pPr marL="0" lvl="4" indent="0" algn="r">
              <a:spcBef>
                <a:spcPts val="0"/>
              </a:spcBef>
              <a:buNone/>
              <a:defRPr>
                <a:solidFill>
                  <a:srgbClr val="888888"/>
                </a:solidFill>
              </a:defRPr>
            </a:lvl5pPr>
            <a:lvl6pPr marL="0" lvl="5" indent="0" algn="r">
              <a:spcBef>
                <a:spcPts val="0"/>
              </a:spcBef>
              <a:buNone/>
              <a:defRPr>
                <a:solidFill>
                  <a:srgbClr val="888888"/>
                </a:solidFill>
              </a:defRPr>
            </a:lvl6pPr>
            <a:lvl7pPr marL="0" lvl="6" indent="0" algn="r">
              <a:spcBef>
                <a:spcPts val="0"/>
              </a:spcBef>
              <a:buNone/>
              <a:defRPr>
                <a:solidFill>
                  <a:srgbClr val="888888"/>
                </a:solidFill>
              </a:defRPr>
            </a:lvl7pPr>
            <a:lvl8pPr marL="0" lvl="7" indent="0" algn="r">
              <a:spcBef>
                <a:spcPts val="0"/>
              </a:spcBef>
              <a:buNone/>
              <a:defRPr>
                <a:solidFill>
                  <a:srgbClr val="888888"/>
                </a:solidFill>
              </a:defRPr>
            </a:lvl8pPr>
            <a:lvl9pPr marL="0" lvl="8" indent="0" algn="r">
              <a:spcBef>
                <a:spcPts val="0"/>
              </a:spcBef>
              <a:buNone/>
              <a:defRPr>
                <a:solidFill>
                  <a:srgbClr val="888888"/>
                </a:solidFill>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39635629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Comparison">
    <p:spTree>
      <p:nvGrpSpPr>
        <p:cNvPr id="1" name="Shape 44"/>
        <p:cNvGrpSpPr/>
        <p:nvPr/>
      </p:nvGrpSpPr>
      <p:grpSpPr>
        <a:xfrm>
          <a:off x="0" y="0"/>
          <a:ext cx="0" cy="0"/>
          <a:chOff x="0" y="0"/>
          <a:chExt cx="0" cy="0"/>
        </a:xfrm>
      </p:grpSpPr>
      <p:sp>
        <p:nvSpPr>
          <p:cNvPr id="45" name="Google Shape;45;p27"/>
          <p:cNvSpPr txBox="1">
            <a:spLocks noGrp="1"/>
          </p:cNvSpPr>
          <p:nvPr>
            <p:ph type="title"/>
          </p:nvPr>
        </p:nvSpPr>
        <p:spPr>
          <a:xfrm>
            <a:off x="609600" y="274639"/>
            <a:ext cx="109728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5867"/>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6" name="Google Shape;46;p27"/>
          <p:cNvSpPr txBox="1">
            <a:spLocks noGrp="1"/>
          </p:cNvSpPr>
          <p:nvPr>
            <p:ph type="body" idx="1"/>
          </p:nvPr>
        </p:nvSpPr>
        <p:spPr>
          <a:xfrm>
            <a:off x="609600" y="1535113"/>
            <a:ext cx="5386917" cy="639763"/>
          </a:xfrm>
          <a:prstGeom prst="rect">
            <a:avLst/>
          </a:prstGeom>
          <a:noFill/>
          <a:ln>
            <a:noFill/>
          </a:ln>
        </p:spPr>
        <p:txBody>
          <a:bodyPr spcFirstLastPara="1" wrap="square" lIns="91425" tIns="45700" rIns="91425" bIns="45700" anchor="b" anchorCtr="0">
            <a:normAutofit/>
          </a:bodyPr>
          <a:lstStyle>
            <a:lvl1pPr marL="457200" lvl="0" indent="-228600" algn="l">
              <a:spcBef>
                <a:spcPts val="640"/>
              </a:spcBef>
              <a:spcAft>
                <a:spcPts val="0"/>
              </a:spcAft>
              <a:buClr>
                <a:schemeClr val="dk1"/>
              </a:buClr>
              <a:buSzPts val="3200"/>
              <a:buNone/>
              <a:defRPr sz="3200" b="1"/>
            </a:lvl1pPr>
            <a:lvl2pPr marL="914400" lvl="1" indent="-228600" algn="l">
              <a:spcBef>
                <a:spcPts val="533"/>
              </a:spcBef>
              <a:spcAft>
                <a:spcPts val="0"/>
              </a:spcAft>
              <a:buClr>
                <a:schemeClr val="dk1"/>
              </a:buClr>
              <a:buSzPts val="2667"/>
              <a:buNone/>
              <a:defRPr sz="2667" b="1"/>
            </a:lvl2pPr>
            <a:lvl3pPr marL="1371600" lvl="2" indent="-228600" algn="l">
              <a:spcBef>
                <a:spcPts val="480"/>
              </a:spcBef>
              <a:spcAft>
                <a:spcPts val="0"/>
              </a:spcAft>
              <a:buClr>
                <a:schemeClr val="dk1"/>
              </a:buClr>
              <a:buSzPts val="2400"/>
              <a:buNone/>
              <a:defRPr sz="2400" b="1"/>
            </a:lvl3pPr>
            <a:lvl4pPr marL="1828800" lvl="3" indent="-228600" algn="l">
              <a:spcBef>
                <a:spcPts val="427"/>
              </a:spcBef>
              <a:spcAft>
                <a:spcPts val="0"/>
              </a:spcAft>
              <a:buClr>
                <a:schemeClr val="dk1"/>
              </a:buClr>
              <a:buSzPts val="2133"/>
              <a:buNone/>
              <a:defRPr sz="2133" b="1"/>
            </a:lvl4pPr>
            <a:lvl5pPr marL="2286000" lvl="4" indent="-228600" algn="l">
              <a:spcBef>
                <a:spcPts val="427"/>
              </a:spcBef>
              <a:spcAft>
                <a:spcPts val="0"/>
              </a:spcAft>
              <a:buClr>
                <a:schemeClr val="dk1"/>
              </a:buClr>
              <a:buSzPts val="2133"/>
              <a:buNone/>
              <a:defRPr sz="2133" b="1"/>
            </a:lvl5pPr>
            <a:lvl6pPr marL="2743200" lvl="5" indent="-228600" algn="l">
              <a:spcBef>
                <a:spcPts val="427"/>
              </a:spcBef>
              <a:spcAft>
                <a:spcPts val="0"/>
              </a:spcAft>
              <a:buClr>
                <a:schemeClr val="dk1"/>
              </a:buClr>
              <a:buSzPts val="2133"/>
              <a:buNone/>
              <a:defRPr sz="2133" b="1"/>
            </a:lvl6pPr>
            <a:lvl7pPr marL="3200400" lvl="6" indent="-228600" algn="l">
              <a:spcBef>
                <a:spcPts val="427"/>
              </a:spcBef>
              <a:spcAft>
                <a:spcPts val="0"/>
              </a:spcAft>
              <a:buClr>
                <a:schemeClr val="dk1"/>
              </a:buClr>
              <a:buSzPts val="2133"/>
              <a:buNone/>
              <a:defRPr sz="2133" b="1"/>
            </a:lvl7pPr>
            <a:lvl8pPr marL="3657600" lvl="7" indent="-228600" algn="l">
              <a:spcBef>
                <a:spcPts val="427"/>
              </a:spcBef>
              <a:spcAft>
                <a:spcPts val="0"/>
              </a:spcAft>
              <a:buClr>
                <a:schemeClr val="dk1"/>
              </a:buClr>
              <a:buSzPts val="2133"/>
              <a:buNone/>
              <a:defRPr sz="2133" b="1"/>
            </a:lvl8pPr>
            <a:lvl9pPr marL="4114800" lvl="8" indent="-228600" algn="l">
              <a:spcBef>
                <a:spcPts val="427"/>
              </a:spcBef>
              <a:spcAft>
                <a:spcPts val="0"/>
              </a:spcAft>
              <a:buClr>
                <a:schemeClr val="dk1"/>
              </a:buClr>
              <a:buSzPts val="2133"/>
              <a:buNone/>
              <a:defRPr sz="2133" b="1"/>
            </a:lvl9pPr>
          </a:lstStyle>
          <a:p>
            <a:endParaRPr/>
          </a:p>
        </p:txBody>
      </p:sp>
      <p:sp>
        <p:nvSpPr>
          <p:cNvPr id="47" name="Google Shape;47;p27"/>
          <p:cNvSpPr txBox="1">
            <a:spLocks noGrp="1"/>
          </p:cNvSpPr>
          <p:nvPr>
            <p:ph type="body" idx="2"/>
          </p:nvPr>
        </p:nvSpPr>
        <p:spPr>
          <a:xfrm>
            <a:off x="609600" y="2174875"/>
            <a:ext cx="5386917" cy="3951288"/>
          </a:xfrm>
          <a:prstGeom prst="rect">
            <a:avLst/>
          </a:prstGeom>
          <a:noFill/>
          <a:ln>
            <a:noFill/>
          </a:ln>
        </p:spPr>
        <p:txBody>
          <a:bodyPr spcFirstLastPara="1" wrap="square" lIns="91425" tIns="45700" rIns="91425" bIns="45700" anchor="t" anchorCtr="0">
            <a:normAutofit/>
          </a:bodyPr>
          <a:lstStyle>
            <a:lvl1pPr marL="457200" lvl="0" indent="-431800" algn="l">
              <a:spcBef>
                <a:spcPts val="640"/>
              </a:spcBef>
              <a:spcAft>
                <a:spcPts val="0"/>
              </a:spcAft>
              <a:buClr>
                <a:schemeClr val="dk1"/>
              </a:buClr>
              <a:buSzPts val="3200"/>
              <a:buChar char="•"/>
              <a:defRPr sz="3200"/>
            </a:lvl1pPr>
            <a:lvl2pPr marL="914400" lvl="1" indent="-397954" algn="l">
              <a:spcBef>
                <a:spcPts val="533"/>
              </a:spcBef>
              <a:spcAft>
                <a:spcPts val="0"/>
              </a:spcAft>
              <a:buClr>
                <a:schemeClr val="dk1"/>
              </a:buClr>
              <a:buSzPts val="2667"/>
              <a:buChar char="–"/>
              <a:defRPr sz="2667"/>
            </a:lvl2pPr>
            <a:lvl3pPr marL="1371600" lvl="2" indent="-381000" algn="l">
              <a:spcBef>
                <a:spcPts val="480"/>
              </a:spcBef>
              <a:spcAft>
                <a:spcPts val="0"/>
              </a:spcAft>
              <a:buClr>
                <a:schemeClr val="dk1"/>
              </a:buClr>
              <a:buSzPts val="2400"/>
              <a:buChar char="•"/>
              <a:defRPr sz="2400"/>
            </a:lvl3pPr>
            <a:lvl4pPr marL="1828800" lvl="3" indent="-364045" algn="l">
              <a:spcBef>
                <a:spcPts val="427"/>
              </a:spcBef>
              <a:spcAft>
                <a:spcPts val="0"/>
              </a:spcAft>
              <a:buClr>
                <a:schemeClr val="dk1"/>
              </a:buClr>
              <a:buSzPts val="2133"/>
              <a:buChar char="–"/>
              <a:defRPr sz="2133"/>
            </a:lvl4pPr>
            <a:lvl5pPr marL="2286000" lvl="4" indent="-364045" algn="l">
              <a:spcBef>
                <a:spcPts val="427"/>
              </a:spcBef>
              <a:spcAft>
                <a:spcPts val="0"/>
              </a:spcAft>
              <a:buClr>
                <a:schemeClr val="dk1"/>
              </a:buClr>
              <a:buSzPts val="2133"/>
              <a:buChar char="»"/>
              <a:defRPr sz="2133"/>
            </a:lvl5pPr>
            <a:lvl6pPr marL="2743200" lvl="5" indent="-364045" algn="l">
              <a:spcBef>
                <a:spcPts val="427"/>
              </a:spcBef>
              <a:spcAft>
                <a:spcPts val="0"/>
              </a:spcAft>
              <a:buClr>
                <a:schemeClr val="dk1"/>
              </a:buClr>
              <a:buSzPts val="2133"/>
              <a:buChar char="•"/>
              <a:defRPr sz="2133"/>
            </a:lvl6pPr>
            <a:lvl7pPr marL="3200400" lvl="6" indent="-364045" algn="l">
              <a:spcBef>
                <a:spcPts val="427"/>
              </a:spcBef>
              <a:spcAft>
                <a:spcPts val="0"/>
              </a:spcAft>
              <a:buClr>
                <a:schemeClr val="dk1"/>
              </a:buClr>
              <a:buSzPts val="2133"/>
              <a:buChar char="•"/>
              <a:defRPr sz="2133"/>
            </a:lvl7pPr>
            <a:lvl8pPr marL="3657600" lvl="7" indent="-364045" algn="l">
              <a:spcBef>
                <a:spcPts val="427"/>
              </a:spcBef>
              <a:spcAft>
                <a:spcPts val="0"/>
              </a:spcAft>
              <a:buClr>
                <a:schemeClr val="dk1"/>
              </a:buClr>
              <a:buSzPts val="2133"/>
              <a:buChar char="•"/>
              <a:defRPr sz="2133"/>
            </a:lvl8pPr>
            <a:lvl9pPr marL="4114800" lvl="8" indent="-364045" algn="l">
              <a:spcBef>
                <a:spcPts val="427"/>
              </a:spcBef>
              <a:spcAft>
                <a:spcPts val="0"/>
              </a:spcAft>
              <a:buClr>
                <a:schemeClr val="dk1"/>
              </a:buClr>
              <a:buSzPts val="2133"/>
              <a:buChar char="•"/>
              <a:defRPr sz="2133"/>
            </a:lvl9pPr>
          </a:lstStyle>
          <a:p>
            <a:endParaRPr/>
          </a:p>
        </p:txBody>
      </p:sp>
      <p:sp>
        <p:nvSpPr>
          <p:cNvPr id="48" name="Google Shape;48;p27"/>
          <p:cNvSpPr txBox="1">
            <a:spLocks noGrp="1"/>
          </p:cNvSpPr>
          <p:nvPr>
            <p:ph type="body" idx="3"/>
          </p:nvPr>
        </p:nvSpPr>
        <p:spPr>
          <a:xfrm>
            <a:off x="6193369" y="1535113"/>
            <a:ext cx="5389033" cy="639763"/>
          </a:xfrm>
          <a:prstGeom prst="rect">
            <a:avLst/>
          </a:prstGeom>
          <a:noFill/>
          <a:ln>
            <a:noFill/>
          </a:ln>
        </p:spPr>
        <p:txBody>
          <a:bodyPr spcFirstLastPara="1" wrap="square" lIns="91425" tIns="45700" rIns="91425" bIns="45700" anchor="b" anchorCtr="0">
            <a:normAutofit/>
          </a:bodyPr>
          <a:lstStyle>
            <a:lvl1pPr marL="457200" lvl="0" indent="-228600" algn="l">
              <a:spcBef>
                <a:spcPts val="640"/>
              </a:spcBef>
              <a:spcAft>
                <a:spcPts val="0"/>
              </a:spcAft>
              <a:buClr>
                <a:schemeClr val="dk1"/>
              </a:buClr>
              <a:buSzPts val="3200"/>
              <a:buNone/>
              <a:defRPr sz="3200" b="1"/>
            </a:lvl1pPr>
            <a:lvl2pPr marL="914400" lvl="1" indent="-228600" algn="l">
              <a:spcBef>
                <a:spcPts val="533"/>
              </a:spcBef>
              <a:spcAft>
                <a:spcPts val="0"/>
              </a:spcAft>
              <a:buClr>
                <a:schemeClr val="dk1"/>
              </a:buClr>
              <a:buSzPts val="2667"/>
              <a:buNone/>
              <a:defRPr sz="2667" b="1"/>
            </a:lvl2pPr>
            <a:lvl3pPr marL="1371600" lvl="2" indent="-228600" algn="l">
              <a:spcBef>
                <a:spcPts val="480"/>
              </a:spcBef>
              <a:spcAft>
                <a:spcPts val="0"/>
              </a:spcAft>
              <a:buClr>
                <a:schemeClr val="dk1"/>
              </a:buClr>
              <a:buSzPts val="2400"/>
              <a:buNone/>
              <a:defRPr sz="2400" b="1"/>
            </a:lvl3pPr>
            <a:lvl4pPr marL="1828800" lvl="3" indent="-228600" algn="l">
              <a:spcBef>
                <a:spcPts val="427"/>
              </a:spcBef>
              <a:spcAft>
                <a:spcPts val="0"/>
              </a:spcAft>
              <a:buClr>
                <a:schemeClr val="dk1"/>
              </a:buClr>
              <a:buSzPts val="2133"/>
              <a:buNone/>
              <a:defRPr sz="2133" b="1"/>
            </a:lvl4pPr>
            <a:lvl5pPr marL="2286000" lvl="4" indent="-228600" algn="l">
              <a:spcBef>
                <a:spcPts val="427"/>
              </a:spcBef>
              <a:spcAft>
                <a:spcPts val="0"/>
              </a:spcAft>
              <a:buClr>
                <a:schemeClr val="dk1"/>
              </a:buClr>
              <a:buSzPts val="2133"/>
              <a:buNone/>
              <a:defRPr sz="2133" b="1"/>
            </a:lvl5pPr>
            <a:lvl6pPr marL="2743200" lvl="5" indent="-228600" algn="l">
              <a:spcBef>
                <a:spcPts val="427"/>
              </a:spcBef>
              <a:spcAft>
                <a:spcPts val="0"/>
              </a:spcAft>
              <a:buClr>
                <a:schemeClr val="dk1"/>
              </a:buClr>
              <a:buSzPts val="2133"/>
              <a:buNone/>
              <a:defRPr sz="2133" b="1"/>
            </a:lvl6pPr>
            <a:lvl7pPr marL="3200400" lvl="6" indent="-228600" algn="l">
              <a:spcBef>
                <a:spcPts val="427"/>
              </a:spcBef>
              <a:spcAft>
                <a:spcPts val="0"/>
              </a:spcAft>
              <a:buClr>
                <a:schemeClr val="dk1"/>
              </a:buClr>
              <a:buSzPts val="2133"/>
              <a:buNone/>
              <a:defRPr sz="2133" b="1"/>
            </a:lvl7pPr>
            <a:lvl8pPr marL="3657600" lvl="7" indent="-228600" algn="l">
              <a:spcBef>
                <a:spcPts val="427"/>
              </a:spcBef>
              <a:spcAft>
                <a:spcPts val="0"/>
              </a:spcAft>
              <a:buClr>
                <a:schemeClr val="dk1"/>
              </a:buClr>
              <a:buSzPts val="2133"/>
              <a:buNone/>
              <a:defRPr sz="2133" b="1"/>
            </a:lvl8pPr>
            <a:lvl9pPr marL="4114800" lvl="8" indent="-228600" algn="l">
              <a:spcBef>
                <a:spcPts val="427"/>
              </a:spcBef>
              <a:spcAft>
                <a:spcPts val="0"/>
              </a:spcAft>
              <a:buClr>
                <a:schemeClr val="dk1"/>
              </a:buClr>
              <a:buSzPts val="2133"/>
              <a:buNone/>
              <a:defRPr sz="2133" b="1"/>
            </a:lvl9pPr>
          </a:lstStyle>
          <a:p>
            <a:endParaRPr/>
          </a:p>
        </p:txBody>
      </p:sp>
      <p:sp>
        <p:nvSpPr>
          <p:cNvPr id="49" name="Google Shape;49;p27"/>
          <p:cNvSpPr txBox="1">
            <a:spLocks noGrp="1"/>
          </p:cNvSpPr>
          <p:nvPr>
            <p:ph type="body" idx="4"/>
          </p:nvPr>
        </p:nvSpPr>
        <p:spPr>
          <a:xfrm>
            <a:off x="6193369" y="2174875"/>
            <a:ext cx="5389033" cy="3951288"/>
          </a:xfrm>
          <a:prstGeom prst="rect">
            <a:avLst/>
          </a:prstGeom>
          <a:noFill/>
          <a:ln>
            <a:noFill/>
          </a:ln>
        </p:spPr>
        <p:txBody>
          <a:bodyPr spcFirstLastPara="1" wrap="square" lIns="91425" tIns="45700" rIns="91425" bIns="45700" anchor="t" anchorCtr="0">
            <a:normAutofit/>
          </a:bodyPr>
          <a:lstStyle>
            <a:lvl1pPr marL="457200" lvl="0" indent="-431800" algn="l">
              <a:spcBef>
                <a:spcPts val="640"/>
              </a:spcBef>
              <a:spcAft>
                <a:spcPts val="0"/>
              </a:spcAft>
              <a:buClr>
                <a:schemeClr val="dk1"/>
              </a:buClr>
              <a:buSzPts val="3200"/>
              <a:buChar char="•"/>
              <a:defRPr sz="3200"/>
            </a:lvl1pPr>
            <a:lvl2pPr marL="914400" lvl="1" indent="-397954" algn="l">
              <a:spcBef>
                <a:spcPts val="533"/>
              </a:spcBef>
              <a:spcAft>
                <a:spcPts val="0"/>
              </a:spcAft>
              <a:buClr>
                <a:schemeClr val="dk1"/>
              </a:buClr>
              <a:buSzPts val="2667"/>
              <a:buChar char="–"/>
              <a:defRPr sz="2667"/>
            </a:lvl2pPr>
            <a:lvl3pPr marL="1371600" lvl="2" indent="-381000" algn="l">
              <a:spcBef>
                <a:spcPts val="480"/>
              </a:spcBef>
              <a:spcAft>
                <a:spcPts val="0"/>
              </a:spcAft>
              <a:buClr>
                <a:schemeClr val="dk1"/>
              </a:buClr>
              <a:buSzPts val="2400"/>
              <a:buChar char="•"/>
              <a:defRPr sz="2400"/>
            </a:lvl3pPr>
            <a:lvl4pPr marL="1828800" lvl="3" indent="-364045" algn="l">
              <a:spcBef>
                <a:spcPts val="427"/>
              </a:spcBef>
              <a:spcAft>
                <a:spcPts val="0"/>
              </a:spcAft>
              <a:buClr>
                <a:schemeClr val="dk1"/>
              </a:buClr>
              <a:buSzPts val="2133"/>
              <a:buChar char="–"/>
              <a:defRPr sz="2133"/>
            </a:lvl4pPr>
            <a:lvl5pPr marL="2286000" lvl="4" indent="-364045" algn="l">
              <a:spcBef>
                <a:spcPts val="427"/>
              </a:spcBef>
              <a:spcAft>
                <a:spcPts val="0"/>
              </a:spcAft>
              <a:buClr>
                <a:schemeClr val="dk1"/>
              </a:buClr>
              <a:buSzPts val="2133"/>
              <a:buChar char="»"/>
              <a:defRPr sz="2133"/>
            </a:lvl5pPr>
            <a:lvl6pPr marL="2743200" lvl="5" indent="-364045" algn="l">
              <a:spcBef>
                <a:spcPts val="427"/>
              </a:spcBef>
              <a:spcAft>
                <a:spcPts val="0"/>
              </a:spcAft>
              <a:buClr>
                <a:schemeClr val="dk1"/>
              </a:buClr>
              <a:buSzPts val="2133"/>
              <a:buChar char="•"/>
              <a:defRPr sz="2133"/>
            </a:lvl6pPr>
            <a:lvl7pPr marL="3200400" lvl="6" indent="-364045" algn="l">
              <a:spcBef>
                <a:spcPts val="427"/>
              </a:spcBef>
              <a:spcAft>
                <a:spcPts val="0"/>
              </a:spcAft>
              <a:buClr>
                <a:schemeClr val="dk1"/>
              </a:buClr>
              <a:buSzPts val="2133"/>
              <a:buChar char="•"/>
              <a:defRPr sz="2133"/>
            </a:lvl7pPr>
            <a:lvl8pPr marL="3657600" lvl="7" indent="-364045" algn="l">
              <a:spcBef>
                <a:spcPts val="427"/>
              </a:spcBef>
              <a:spcAft>
                <a:spcPts val="0"/>
              </a:spcAft>
              <a:buClr>
                <a:schemeClr val="dk1"/>
              </a:buClr>
              <a:buSzPts val="2133"/>
              <a:buChar char="•"/>
              <a:defRPr sz="2133"/>
            </a:lvl8pPr>
            <a:lvl9pPr marL="4114800" lvl="8" indent="-364045" algn="l">
              <a:spcBef>
                <a:spcPts val="427"/>
              </a:spcBef>
              <a:spcAft>
                <a:spcPts val="0"/>
              </a:spcAft>
              <a:buClr>
                <a:schemeClr val="dk1"/>
              </a:buClr>
              <a:buSzPts val="2133"/>
              <a:buChar char="•"/>
              <a:defRPr sz="2133"/>
            </a:lvl9pPr>
          </a:lstStyle>
          <a:p>
            <a:endParaRPr/>
          </a:p>
        </p:txBody>
      </p:sp>
      <p:sp>
        <p:nvSpPr>
          <p:cNvPr id="50" name="Google Shape;50;p27"/>
          <p:cNvSpPr txBox="1">
            <a:spLocks noGrp="1"/>
          </p:cNvSpPr>
          <p:nvPr>
            <p:ph type="dt" idx="10"/>
          </p:nvPr>
        </p:nvSpPr>
        <p:spPr>
          <a:xfrm>
            <a:off x="609600" y="6356351"/>
            <a:ext cx="2844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1" name="Google Shape;51;p27"/>
          <p:cNvSpPr txBox="1">
            <a:spLocks noGrp="1"/>
          </p:cNvSpPr>
          <p:nvPr>
            <p:ph type="ftr" idx="11"/>
          </p:nvPr>
        </p:nvSpPr>
        <p:spPr>
          <a:xfrm>
            <a:off x="4165600" y="6356351"/>
            <a:ext cx="3860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27"/>
          <p:cNvSpPr txBox="1">
            <a:spLocks noGrp="1"/>
          </p:cNvSpPr>
          <p:nvPr>
            <p:ph type="sldNum" idx="12"/>
          </p:nvPr>
        </p:nvSpPr>
        <p:spPr>
          <a:xfrm>
            <a:off x="8737600" y="6356351"/>
            <a:ext cx="28448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solidFill>
                  <a:srgbClr val="888888"/>
                </a:solidFill>
              </a:defRPr>
            </a:lvl1pPr>
            <a:lvl2pPr marL="0" lvl="1" indent="0" algn="r">
              <a:spcBef>
                <a:spcPts val="0"/>
              </a:spcBef>
              <a:buNone/>
              <a:defRPr>
                <a:solidFill>
                  <a:srgbClr val="888888"/>
                </a:solidFill>
              </a:defRPr>
            </a:lvl2pPr>
            <a:lvl3pPr marL="0" lvl="2" indent="0" algn="r">
              <a:spcBef>
                <a:spcPts val="0"/>
              </a:spcBef>
              <a:buNone/>
              <a:defRPr>
                <a:solidFill>
                  <a:srgbClr val="888888"/>
                </a:solidFill>
              </a:defRPr>
            </a:lvl3pPr>
            <a:lvl4pPr marL="0" lvl="3" indent="0" algn="r">
              <a:spcBef>
                <a:spcPts val="0"/>
              </a:spcBef>
              <a:buNone/>
              <a:defRPr>
                <a:solidFill>
                  <a:srgbClr val="888888"/>
                </a:solidFill>
              </a:defRPr>
            </a:lvl4pPr>
            <a:lvl5pPr marL="0" lvl="4" indent="0" algn="r">
              <a:spcBef>
                <a:spcPts val="0"/>
              </a:spcBef>
              <a:buNone/>
              <a:defRPr>
                <a:solidFill>
                  <a:srgbClr val="888888"/>
                </a:solidFill>
              </a:defRPr>
            </a:lvl5pPr>
            <a:lvl6pPr marL="0" lvl="5" indent="0" algn="r">
              <a:spcBef>
                <a:spcPts val="0"/>
              </a:spcBef>
              <a:buNone/>
              <a:defRPr>
                <a:solidFill>
                  <a:srgbClr val="888888"/>
                </a:solidFill>
              </a:defRPr>
            </a:lvl6pPr>
            <a:lvl7pPr marL="0" lvl="6" indent="0" algn="r">
              <a:spcBef>
                <a:spcPts val="0"/>
              </a:spcBef>
              <a:buNone/>
              <a:defRPr>
                <a:solidFill>
                  <a:srgbClr val="888888"/>
                </a:solidFill>
              </a:defRPr>
            </a:lvl7pPr>
            <a:lvl8pPr marL="0" lvl="7" indent="0" algn="r">
              <a:spcBef>
                <a:spcPts val="0"/>
              </a:spcBef>
              <a:buNone/>
              <a:defRPr>
                <a:solidFill>
                  <a:srgbClr val="888888"/>
                </a:solidFill>
              </a:defRPr>
            </a:lvl8pPr>
            <a:lvl9pPr marL="0" lvl="8" indent="0" algn="r">
              <a:spcBef>
                <a:spcPts val="0"/>
              </a:spcBef>
              <a:buNone/>
              <a:defRPr>
                <a:solidFill>
                  <a:srgbClr val="888888"/>
                </a:solidFill>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11450984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53"/>
        <p:cNvGrpSpPr/>
        <p:nvPr/>
      </p:nvGrpSpPr>
      <p:grpSpPr>
        <a:xfrm>
          <a:off x="0" y="0"/>
          <a:ext cx="0" cy="0"/>
          <a:chOff x="0" y="0"/>
          <a:chExt cx="0" cy="0"/>
        </a:xfrm>
      </p:grpSpPr>
      <p:sp>
        <p:nvSpPr>
          <p:cNvPr id="54" name="Google Shape;54;p28"/>
          <p:cNvSpPr txBox="1">
            <a:spLocks noGrp="1"/>
          </p:cNvSpPr>
          <p:nvPr>
            <p:ph type="title"/>
          </p:nvPr>
        </p:nvSpPr>
        <p:spPr>
          <a:xfrm>
            <a:off x="609600" y="274639"/>
            <a:ext cx="109728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5" name="Google Shape;55;p28"/>
          <p:cNvSpPr txBox="1">
            <a:spLocks noGrp="1"/>
          </p:cNvSpPr>
          <p:nvPr>
            <p:ph type="dt" idx="10"/>
          </p:nvPr>
        </p:nvSpPr>
        <p:spPr>
          <a:xfrm>
            <a:off x="609600" y="6356351"/>
            <a:ext cx="2844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28"/>
          <p:cNvSpPr txBox="1">
            <a:spLocks noGrp="1"/>
          </p:cNvSpPr>
          <p:nvPr>
            <p:ph type="ftr" idx="11"/>
          </p:nvPr>
        </p:nvSpPr>
        <p:spPr>
          <a:xfrm>
            <a:off x="4165600" y="6356351"/>
            <a:ext cx="3860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28"/>
          <p:cNvSpPr txBox="1">
            <a:spLocks noGrp="1"/>
          </p:cNvSpPr>
          <p:nvPr>
            <p:ph type="sldNum" idx="12"/>
          </p:nvPr>
        </p:nvSpPr>
        <p:spPr>
          <a:xfrm>
            <a:off x="8737600" y="6356351"/>
            <a:ext cx="28448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solidFill>
                  <a:srgbClr val="888888"/>
                </a:solidFill>
              </a:defRPr>
            </a:lvl1pPr>
            <a:lvl2pPr marL="0" lvl="1" indent="0" algn="r">
              <a:spcBef>
                <a:spcPts val="0"/>
              </a:spcBef>
              <a:buNone/>
              <a:defRPr>
                <a:solidFill>
                  <a:srgbClr val="888888"/>
                </a:solidFill>
              </a:defRPr>
            </a:lvl2pPr>
            <a:lvl3pPr marL="0" lvl="2" indent="0" algn="r">
              <a:spcBef>
                <a:spcPts val="0"/>
              </a:spcBef>
              <a:buNone/>
              <a:defRPr>
                <a:solidFill>
                  <a:srgbClr val="888888"/>
                </a:solidFill>
              </a:defRPr>
            </a:lvl3pPr>
            <a:lvl4pPr marL="0" lvl="3" indent="0" algn="r">
              <a:spcBef>
                <a:spcPts val="0"/>
              </a:spcBef>
              <a:buNone/>
              <a:defRPr>
                <a:solidFill>
                  <a:srgbClr val="888888"/>
                </a:solidFill>
              </a:defRPr>
            </a:lvl4pPr>
            <a:lvl5pPr marL="0" lvl="4" indent="0" algn="r">
              <a:spcBef>
                <a:spcPts val="0"/>
              </a:spcBef>
              <a:buNone/>
              <a:defRPr>
                <a:solidFill>
                  <a:srgbClr val="888888"/>
                </a:solidFill>
              </a:defRPr>
            </a:lvl5pPr>
            <a:lvl6pPr marL="0" lvl="5" indent="0" algn="r">
              <a:spcBef>
                <a:spcPts val="0"/>
              </a:spcBef>
              <a:buNone/>
              <a:defRPr>
                <a:solidFill>
                  <a:srgbClr val="888888"/>
                </a:solidFill>
              </a:defRPr>
            </a:lvl6pPr>
            <a:lvl7pPr marL="0" lvl="6" indent="0" algn="r">
              <a:spcBef>
                <a:spcPts val="0"/>
              </a:spcBef>
              <a:buNone/>
              <a:defRPr>
                <a:solidFill>
                  <a:srgbClr val="888888"/>
                </a:solidFill>
              </a:defRPr>
            </a:lvl7pPr>
            <a:lvl8pPr marL="0" lvl="7" indent="0" algn="r">
              <a:spcBef>
                <a:spcPts val="0"/>
              </a:spcBef>
              <a:buNone/>
              <a:defRPr>
                <a:solidFill>
                  <a:srgbClr val="888888"/>
                </a:solidFill>
              </a:defRPr>
            </a:lvl8pPr>
            <a:lvl9pPr marL="0" lvl="8" indent="0" algn="r">
              <a:spcBef>
                <a:spcPts val="0"/>
              </a:spcBef>
              <a:buNone/>
              <a:defRPr>
                <a:solidFill>
                  <a:srgbClr val="888888"/>
                </a:solidFill>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8668849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Content with Caption" type="objTx">
  <p:cSld name="Content with Caption">
    <p:spTree>
      <p:nvGrpSpPr>
        <p:cNvPr id="1" name="Shape 58"/>
        <p:cNvGrpSpPr/>
        <p:nvPr/>
      </p:nvGrpSpPr>
      <p:grpSpPr>
        <a:xfrm>
          <a:off x="0" y="0"/>
          <a:ext cx="0" cy="0"/>
          <a:chOff x="0" y="0"/>
          <a:chExt cx="0" cy="0"/>
        </a:xfrm>
      </p:grpSpPr>
      <p:sp>
        <p:nvSpPr>
          <p:cNvPr id="59" name="Google Shape;59;p29"/>
          <p:cNvSpPr txBox="1">
            <a:spLocks noGrp="1"/>
          </p:cNvSpPr>
          <p:nvPr>
            <p:ph type="title"/>
          </p:nvPr>
        </p:nvSpPr>
        <p:spPr>
          <a:xfrm>
            <a:off x="609602" y="273049"/>
            <a:ext cx="4011084" cy="1162051"/>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667"/>
              <a:buFont typeface="Calibri"/>
              <a:buNone/>
              <a:defRPr sz="2667"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 name="Google Shape;60;p29"/>
          <p:cNvSpPr txBox="1">
            <a:spLocks noGrp="1"/>
          </p:cNvSpPr>
          <p:nvPr>
            <p:ph type="body" idx="1"/>
          </p:nvPr>
        </p:nvSpPr>
        <p:spPr>
          <a:xfrm>
            <a:off x="4766733" y="273052"/>
            <a:ext cx="6815667" cy="5853113"/>
          </a:xfrm>
          <a:prstGeom prst="rect">
            <a:avLst/>
          </a:prstGeom>
          <a:noFill/>
          <a:ln>
            <a:noFill/>
          </a:ln>
        </p:spPr>
        <p:txBody>
          <a:bodyPr spcFirstLastPara="1" wrap="square" lIns="91425" tIns="45700" rIns="91425" bIns="45700" anchor="t" anchorCtr="0">
            <a:normAutofit/>
          </a:bodyPr>
          <a:lstStyle>
            <a:lvl1pPr marL="457200" lvl="0" indent="-499554" algn="l">
              <a:spcBef>
                <a:spcPts val="853"/>
              </a:spcBef>
              <a:spcAft>
                <a:spcPts val="0"/>
              </a:spcAft>
              <a:buClr>
                <a:schemeClr val="dk1"/>
              </a:buClr>
              <a:buSzPts val="4267"/>
              <a:buChar char="•"/>
              <a:defRPr sz="4267"/>
            </a:lvl1pPr>
            <a:lvl2pPr marL="914400" lvl="1" indent="-465645" algn="l">
              <a:spcBef>
                <a:spcPts val="747"/>
              </a:spcBef>
              <a:spcAft>
                <a:spcPts val="0"/>
              </a:spcAft>
              <a:buClr>
                <a:schemeClr val="dk1"/>
              </a:buClr>
              <a:buSzPts val="3733"/>
              <a:buChar char="–"/>
              <a:defRPr sz="3733"/>
            </a:lvl2pPr>
            <a:lvl3pPr marL="1371600" lvl="2" indent="-431800" algn="l">
              <a:spcBef>
                <a:spcPts val="640"/>
              </a:spcBef>
              <a:spcAft>
                <a:spcPts val="0"/>
              </a:spcAft>
              <a:buClr>
                <a:schemeClr val="dk1"/>
              </a:buClr>
              <a:buSzPts val="3200"/>
              <a:buChar char="•"/>
              <a:defRPr sz="3200"/>
            </a:lvl3pPr>
            <a:lvl4pPr marL="1828800" lvl="3" indent="-397954" algn="l">
              <a:spcBef>
                <a:spcPts val="533"/>
              </a:spcBef>
              <a:spcAft>
                <a:spcPts val="0"/>
              </a:spcAft>
              <a:buClr>
                <a:schemeClr val="dk1"/>
              </a:buClr>
              <a:buSzPts val="2667"/>
              <a:buChar char="–"/>
              <a:defRPr sz="2667"/>
            </a:lvl4pPr>
            <a:lvl5pPr marL="2286000" lvl="4" indent="-397954" algn="l">
              <a:spcBef>
                <a:spcPts val="533"/>
              </a:spcBef>
              <a:spcAft>
                <a:spcPts val="0"/>
              </a:spcAft>
              <a:buClr>
                <a:schemeClr val="dk1"/>
              </a:buClr>
              <a:buSzPts val="2667"/>
              <a:buChar char="»"/>
              <a:defRPr sz="2667"/>
            </a:lvl5pPr>
            <a:lvl6pPr marL="2743200" lvl="5" indent="-397954" algn="l">
              <a:spcBef>
                <a:spcPts val="533"/>
              </a:spcBef>
              <a:spcAft>
                <a:spcPts val="0"/>
              </a:spcAft>
              <a:buClr>
                <a:schemeClr val="dk1"/>
              </a:buClr>
              <a:buSzPts val="2667"/>
              <a:buChar char="•"/>
              <a:defRPr sz="2667"/>
            </a:lvl6pPr>
            <a:lvl7pPr marL="3200400" lvl="6" indent="-397954" algn="l">
              <a:spcBef>
                <a:spcPts val="533"/>
              </a:spcBef>
              <a:spcAft>
                <a:spcPts val="0"/>
              </a:spcAft>
              <a:buClr>
                <a:schemeClr val="dk1"/>
              </a:buClr>
              <a:buSzPts val="2667"/>
              <a:buChar char="•"/>
              <a:defRPr sz="2667"/>
            </a:lvl7pPr>
            <a:lvl8pPr marL="3657600" lvl="7" indent="-397954" algn="l">
              <a:spcBef>
                <a:spcPts val="533"/>
              </a:spcBef>
              <a:spcAft>
                <a:spcPts val="0"/>
              </a:spcAft>
              <a:buClr>
                <a:schemeClr val="dk1"/>
              </a:buClr>
              <a:buSzPts val="2667"/>
              <a:buChar char="•"/>
              <a:defRPr sz="2667"/>
            </a:lvl8pPr>
            <a:lvl9pPr marL="4114800" lvl="8" indent="-397954" algn="l">
              <a:spcBef>
                <a:spcPts val="533"/>
              </a:spcBef>
              <a:spcAft>
                <a:spcPts val="0"/>
              </a:spcAft>
              <a:buClr>
                <a:schemeClr val="dk1"/>
              </a:buClr>
              <a:buSzPts val="2667"/>
              <a:buChar char="•"/>
              <a:defRPr sz="2667"/>
            </a:lvl9pPr>
          </a:lstStyle>
          <a:p>
            <a:endParaRPr/>
          </a:p>
        </p:txBody>
      </p:sp>
      <p:sp>
        <p:nvSpPr>
          <p:cNvPr id="61" name="Google Shape;61;p29"/>
          <p:cNvSpPr txBox="1">
            <a:spLocks noGrp="1"/>
          </p:cNvSpPr>
          <p:nvPr>
            <p:ph type="body" idx="2"/>
          </p:nvPr>
        </p:nvSpPr>
        <p:spPr>
          <a:xfrm>
            <a:off x="609602" y="1435102"/>
            <a:ext cx="4011084" cy="4691063"/>
          </a:xfrm>
          <a:prstGeom prst="rect">
            <a:avLst/>
          </a:prstGeom>
          <a:noFill/>
          <a:ln>
            <a:noFill/>
          </a:ln>
        </p:spPr>
        <p:txBody>
          <a:bodyPr spcFirstLastPara="1" wrap="square" lIns="91425" tIns="45700" rIns="91425" bIns="45700" anchor="t" anchorCtr="0">
            <a:normAutofit/>
          </a:bodyPr>
          <a:lstStyle>
            <a:lvl1pPr marL="457200" lvl="0" indent="-228600" algn="l">
              <a:spcBef>
                <a:spcPts val="373"/>
              </a:spcBef>
              <a:spcAft>
                <a:spcPts val="0"/>
              </a:spcAft>
              <a:buClr>
                <a:schemeClr val="dk1"/>
              </a:buClr>
              <a:buSzPts val="1867"/>
              <a:buNone/>
              <a:defRPr sz="1867"/>
            </a:lvl1pPr>
            <a:lvl2pPr marL="914400" lvl="1" indent="-228600" algn="l">
              <a:spcBef>
                <a:spcPts val="320"/>
              </a:spcBef>
              <a:spcAft>
                <a:spcPts val="0"/>
              </a:spcAft>
              <a:buClr>
                <a:schemeClr val="dk1"/>
              </a:buClr>
              <a:buSzPts val="1600"/>
              <a:buNone/>
              <a:defRPr sz="1600"/>
            </a:lvl2pPr>
            <a:lvl3pPr marL="1371600" lvl="2" indent="-228600" algn="l">
              <a:spcBef>
                <a:spcPts val="267"/>
              </a:spcBef>
              <a:spcAft>
                <a:spcPts val="0"/>
              </a:spcAft>
              <a:buClr>
                <a:schemeClr val="dk1"/>
              </a:buClr>
              <a:buSzPts val="1333"/>
              <a:buNone/>
              <a:defRPr sz="1333"/>
            </a:lvl3pPr>
            <a:lvl4pPr marL="1828800" lvl="3" indent="-228600" algn="l">
              <a:spcBef>
                <a:spcPts val="240"/>
              </a:spcBef>
              <a:spcAft>
                <a:spcPts val="0"/>
              </a:spcAft>
              <a:buClr>
                <a:schemeClr val="dk1"/>
              </a:buClr>
              <a:buSzPts val="1200"/>
              <a:buNone/>
              <a:defRPr sz="1200"/>
            </a:lvl4pPr>
            <a:lvl5pPr marL="2286000" lvl="4" indent="-228600" algn="l">
              <a:spcBef>
                <a:spcPts val="240"/>
              </a:spcBef>
              <a:spcAft>
                <a:spcPts val="0"/>
              </a:spcAft>
              <a:buClr>
                <a:schemeClr val="dk1"/>
              </a:buClr>
              <a:buSzPts val="1200"/>
              <a:buNone/>
              <a:defRPr sz="1200"/>
            </a:lvl5pPr>
            <a:lvl6pPr marL="2743200" lvl="5" indent="-228600" algn="l">
              <a:spcBef>
                <a:spcPts val="240"/>
              </a:spcBef>
              <a:spcAft>
                <a:spcPts val="0"/>
              </a:spcAft>
              <a:buClr>
                <a:schemeClr val="dk1"/>
              </a:buClr>
              <a:buSzPts val="1200"/>
              <a:buNone/>
              <a:defRPr sz="1200"/>
            </a:lvl6pPr>
            <a:lvl7pPr marL="3200400" lvl="6" indent="-228600" algn="l">
              <a:spcBef>
                <a:spcPts val="240"/>
              </a:spcBef>
              <a:spcAft>
                <a:spcPts val="0"/>
              </a:spcAft>
              <a:buClr>
                <a:schemeClr val="dk1"/>
              </a:buClr>
              <a:buSzPts val="1200"/>
              <a:buNone/>
              <a:defRPr sz="1200"/>
            </a:lvl7pPr>
            <a:lvl8pPr marL="3657600" lvl="7" indent="-228600" algn="l">
              <a:spcBef>
                <a:spcPts val="240"/>
              </a:spcBef>
              <a:spcAft>
                <a:spcPts val="0"/>
              </a:spcAft>
              <a:buClr>
                <a:schemeClr val="dk1"/>
              </a:buClr>
              <a:buSzPts val="1200"/>
              <a:buNone/>
              <a:defRPr sz="1200"/>
            </a:lvl8pPr>
            <a:lvl9pPr marL="4114800" lvl="8" indent="-228600" algn="l">
              <a:spcBef>
                <a:spcPts val="240"/>
              </a:spcBef>
              <a:spcAft>
                <a:spcPts val="0"/>
              </a:spcAft>
              <a:buClr>
                <a:schemeClr val="dk1"/>
              </a:buClr>
              <a:buSzPts val="1200"/>
              <a:buNone/>
              <a:defRPr sz="1200"/>
            </a:lvl9pPr>
          </a:lstStyle>
          <a:p>
            <a:endParaRPr/>
          </a:p>
        </p:txBody>
      </p:sp>
      <p:sp>
        <p:nvSpPr>
          <p:cNvPr id="62" name="Google Shape;62;p29"/>
          <p:cNvSpPr txBox="1">
            <a:spLocks noGrp="1"/>
          </p:cNvSpPr>
          <p:nvPr>
            <p:ph type="dt" idx="10"/>
          </p:nvPr>
        </p:nvSpPr>
        <p:spPr>
          <a:xfrm>
            <a:off x="609600" y="6356351"/>
            <a:ext cx="2844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29"/>
          <p:cNvSpPr txBox="1">
            <a:spLocks noGrp="1"/>
          </p:cNvSpPr>
          <p:nvPr>
            <p:ph type="ftr" idx="11"/>
          </p:nvPr>
        </p:nvSpPr>
        <p:spPr>
          <a:xfrm>
            <a:off x="4165600" y="6356351"/>
            <a:ext cx="3860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29"/>
          <p:cNvSpPr txBox="1">
            <a:spLocks noGrp="1"/>
          </p:cNvSpPr>
          <p:nvPr>
            <p:ph type="sldNum" idx="12"/>
          </p:nvPr>
        </p:nvSpPr>
        <p:spPr>
          <a:xfrm>
            <a:off x="8737600" y="6356351"/>
            <a:ext cx="28448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solidFill>
                  <a:srgbClr val="888888"/>
                </a:solidFill>
              </a:defRPr>
            </a:lvl1pPr>
            <a:lvl2pPr marL="0" lvl="1" indent="0" algn="r">
              <a:spcBef>
                <a:spcPts val="0"/>
              </a:spcBef>
              <a:buNone/>
              <a:defRPr>
                <a:solidFill>
                  <a:srgbClr val="888888"/>
                </a:solidFill>
              </a:defRPr>
            </a:lvl2pPr>
            <a:lvl3pPr marL="0" lvl="2" indent="0" algn="r">
              <a:spcBef>
                <a:spcPts val="0"/>
              </a:spcBef>
              <a:buNone/>
              <a:defRPr>
                <a:solidFill>
                  <a:srgbClr val="888888"/>
                </a:solidFill>
              </a:defRPr>
            </a:lvl3pPr>
            <a:lvl4pPr marL="0" lvl="3" indent="0" algn="r">
              <a:spcBef>
                <a:spcPts val="0"/>
              </a:spcBef>
              <a:buNone/>
              <a:defRPr>
                <a:solidFill>
                  <a:srgbClr val="888888"/>
                </a:solidFill>
              </a:defRPr>
            </a:lvl4pPr>
            <a:lvl5pPr marL="0" lvl="4" indent="0" algn="r">
              <a:spcBef>
                <a:spcPts val="0"/>
              </a:spcBef>
              <a:buNone/>
              <a:defRPr>
                <a:solidFill>
                  <a:srgbClr val="888888"/>
                </a:solidFill>
              </a:defRPr>
            </a:lvl5pPr>
            <a:lvl6pPr marL="0" lvl="5" indent="0" algn="r">
              <a:spcBef>
                <a:spcPts val="0"/>
              </a:spcBef>
              <a:buNone/>
              <a:defRPr>
                <a:solidFill>
                  <a:srgbClr val="888888"/>
                </a:solidFill>
              </a:defRPr>
            </a:lvl6pPr>
            <a:lvl7pPr marL="0" lvl="6" indent="0" algn="r">
              <a:spcBef>
                <a:spcPts val="0"/>
              </a:spcBef>
              <a:buNone/>
              <a:defRPr>
                <a:solidFill>
                  <a:srgbClr val="888888"/>
                </a:solidFill>
              </a:defRPr>
            </a:lvl7pPr>
            <a:lvl8pPr marL="0" lvl="7" indent="0" algn="r">
              <a:spcBef>
                <a:spcPts val="0"/>
              </a:spcBef>
              <a:buNone/>
              <a:defRPr>
                <a:solidFill>
                  <a:srgbClr val="888888"/>
                </a:solidFill>
              </a:defRPr>
            </a:lvl8pPr>
            <a:lvl9pPr marL="0" lvl="8" indent="0" algn="r">
              <a:spcBef>
                <a:spcPts val="0"/>
              </a:spcBef>
              <a:buNone/>
              <a:defRPr>
                <a:solidFill>
                  <a:srgbClr val="888888"/>
                </a:solidFill>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3484231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Picture with Caption" type="picTx">
  <p:cSld name="Picture with Caption">
    <p:spTree>
      <p:nvGrpSpPr>
        <p:cNvPr id="1" name="Shape 65"/>
        <p:cNvGrpSpPr/>
        <p:nvPr/>
      </p:nvGrpSpPr>
      <p:grpSpPr>
        <a:xfrm>
          <a:off x="0" y="0"/>
          <a:ext cx="0" cy="0"/>
          <a:chOff x="0" y="0"/>
          <a:chExt cx="0" cy="0"/>
        </a:xfrm>
      </p:grpSpPr>
      <p:sp>
        <p:nvSpPr>
          <p:cNvPr id="66" name="Google Shape;66;p30"/>
          <p:cNvSpPr txBox="1">
            <a:spLocks noGrp="1"/>
          </p:cNvSpPr>
          <p:nvPr>
            <p:ph type="title"/>
          </p:nvPr>
        </p:nvSpPr>
        <p:spPr>
          <a:xfrm>
            <a:off x="2389717" y="4800600"/>
            <a:ext cx="7315200" cy="566739"/>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667"/>
              <a:buFont typeface="Calibri"/>
              <a:buNone/>
              <a:defRPr sz="2667"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 name="Google Shape;67;p30"/>
          <p:cNvSpPr>
            <a:spLocks noGrp="1"/>
          </p:cNvSpPr>
          <p:nvPr>
            <p:ph type="pic" idx="2"/>
          </p:nvPr>
        </p:nvSpPr>
        <p:spPr>
          <a:xfrm>
            <a:off x="2389717" y="612775"/>
            <a:ext cx="7315200" cy="4114800"/>
          </a:xfrm>
          <a:prstGeom prst="rect">
            <a:avLst/>
          </a:prstGeom>
          <a:noFill/>
          <a:ln>
            <a:noFill/>
          </a:ln>
        </p:spPr>
      </p:sp>
      <p:sp>
        <p:nvSpPr>
          <p:cNvPr id="68" name="Google Shape;68;p30"/>
          <p:cNvSpPr txBox="1">
            <a:spLocks noGrp="1"/>
          </p:cNvSpPr>
          <p:nvPr>
            <p:ph type="body" idx="1"/>
          </p:nvPr>
        </p:nvSpPr>
        <p:spPr>
          <a:xfrm>
            <a:off x="2389717" y="5367338"/>
            <a:ext cx="7315200" cy="804863"/>
          </a:xfrm>
          <a:prstGeom prst="rect">
            <a:avLst/>
          </a:prstGeom>
          <a:noFill/>
          <a:ln>
            <a:noFill/>
          </a:ln>
        </p:spPr>
        <p:txBody>
          <a:bodyPr spcFirstLastPara="1" wrap="square" lIns="91425" tIns="45700" rIns="91425" bIns="45700" anchor="t" anchorCtr="0">
            <a:normAutofit/>
          </a:bodyPr>
          <a:lstStyle>
            <a:lvl1pPr marL="457200" lvl="0" indent="-228600" algn="l">
              <a:spcBef>
                <a:spcPts val="373"/>
              </a:spcBef>
              <a:spcAft>
                <a:spcPts val="0"/>
              </a:spcAft>
              <a:buClr>
                <a:schemeClr val="dk1"/>
              </a:buClr>
              <a:buSzPts val="1867"/>
              <a:buNone/>
              <a:defRPr sz="1867"/>
            </a:lvl1pPr>
            <a:lvl2pPr marL="914400" lvl="1" indent="-228600" algn="l">
              <a:spcBef>
                <a:spcPts val="320"/>
              </a:spcBef>
              <a:spcAft>
                <a:spcPts val="0"/>
              </a:spcAft>
              <a:buClr>
                <a:schemeClr val="dk1"/>
              </a:buClr>
              <a:buSzPts val="1600"/>
              <a:buNone/>
              <a:defRPr sz="1600"/>
            </a:lvl2pPr>
            <a:lvl3pPr marL="1371600" lvl="2" indent="-228600" algn="l">
              <a:spcBef>
                <a:spcPts val="267"/>
              </a:spcBef>
              <a:spcAft>
                <a:spcPts val="0"/>
              </a:spcAft>
              <a:buClr>
                <a:schemeClr val="dk1"/>
              </a:buClr>
              <a:buSzPts val="1333"/>
              <a:buNone/>
              <a:defRPr sz="1333"/>
            </a:lvl3pPr>
            <a:lvl4pPr marL="1828800" lvl="3" indent="-228600" algn="l">
              <a:spcBef>
                <a:spcPts val="240"/>
              </a:spcBef>
              <a:spcAft>
                <a:spcPts val="0"/>
              </a:spcAft>
              <a:buClr>
                <a:schemeClr val="dk1"/>
              </a:buClr>
              <a:buSzPts val="1200"/>
              <a:buNone/>
              <a:defRPr sz="1200"/>
            </a:lvl4pPr>
            <a:lvl5pPr marL="2286000" lvl="4" indent="-228600" algn="l">
              <a:spcBef>
                <a:spcPts val="240"/>
              </a:spcBef>
              <a:spcAft>
                <a:spcPts val="0"/>
              </a:spcAft>
              <a:buClr>
                <a:schemeClr val="dk1"/>
              </a:buClr>
              <a:buSzPts val="1200"/>
              <a:buNone/>
              <a:defRPr sz="1200"/>
            </a:lvl5pPr>
            <a:lvl6pPr marL="2743200" lvl="5" indent="-228600" algn="l">
              <a:spcBef>
                <a:spcPts val="240"/>
              </a:spcBef>
              <a:spcAft>
                <a:spcPts val="0"/>
              </a:spcAft>
              <a:buClr>
                <a:schemeClr val="dk1"/>
              </a:buClr>
              <a:buSzPts val="1200"/>
              <a:buNone/>
              <a:defRPr sz="1200"/>
            </a:lvl6pPr>
            <a:lvl7pPr marL="3200400" lvl="6" indent="-228600" algn="l">
              <a:spcBef>
                <a:spcPts val="240"/>
              </a:spcBef>
              <a:spcAft>
                <a:spcPts val="0"/>
              </a:spcAft>
              <a:buClr>
                <a:schemeClr val="dk1"/>
              </a:buClr>
              <a:buSzPts val="1200"/>
              <a:buNone/>
              <a:defRPr sz="1200"/>
            </a:lvl7pPr>
            <a:lvl8pPr marL="3657600" lvl="7" indent="-228600" algn="l">
              <a:spcBef>
                <a:spcPts val="240"/>
              </a:spcBef>
              <a:spcAft>
                <a:spcPts val="0"/>
              </a:spcAft>
              <a:buClr>
                <a:schemeClr val="dk1"/>
              </a:buClr>
              <a:buSzPts val="1200"/>
              <a:buNone/>
              <a:defRPr sz="1200"/>
            </a:lvl8pPr>
            <a:lvl9pPr marL="4114800" lvl="8" indent="-228600" algn="l">
              <a:spcBef>
                <a:spcPts val="240"/>
              </a:spcBef>
              <a:spcAft>
                <a:spcPts val="0"/>
              </a:spcAft>
              <a:buClr>
                <a:schemeClr val="dk1"/>
              </a:buClr>
              <a:buSzPts val="1200"/>
              <a:buNone/>
              <a:defRPr sz="1200"/>
            </a:lvl9pPr>
          </a:lstStyle>
          <a:p>
            <a:endParaRPr/>
          </a:p>
        </p:txBody>
      </p:sp>
      <p:sp>
        <p:nvSpPr>
          <p:cNvPr id="69" name="Google Shape;69;p30"/>
          <p:cNvSpPr txBox="1">
            <a:spLocks noGrp="1"/>
          </p:cNvSpPr>
          <p:nvPr>
            <p:ph type="dt" idx="10"/>
          </p:nvPr>
        </p:nvSpPr>
        <p:spPr>
          <a:xfrm>
            <a:off x="609600" y="6356351"/>
            <a:ext cx="2844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30"/>
          <p:cNvSpPr txBox="1">
            <a:spLocks noGrp="1"/>
          </p:cNvSpPr>
          <p:nvPr>
            <p:ph type="ftr" idx="11"/>
          </p:nvPr>
        </p:nvSpPr>
        <p:spPr>
          <a:xfrm>
            <a:off x="4165600" y="6356351"/>
            <a:ext cx="3860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30"/>
          <p:cNvSpPr txBox="1">
            <a:spLocks noGrp="1"/>
          </p:cNvSpPr>
          <p:nvPr>
            <p:ph type="sldNum" idx="12"/>
          </p:nvPr>
        </p:nvSpPr>
        <p:spPr>
          <a:xfrm>
            <a:off x="8737600" y="6356351"/>
            <a:ext cx="28448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solidFill>
                  <a:srgbClr val="888888"/>
                </a:solidFill>
              </a:defRPr>
            </a:lvl1pPr>
            <a:lvl2pPr marL="0" lvl="1" indent="0" algn="r">
              <a:spcBef>
                <a:spcPts val="0"/>
              </a:spcBef>
              <a:buNone/>
              <a:defRPr>
                <a:solidFill>
                  <a:srgbClr val="888888"/>
                </a:solidFill>
              </a:defRPr>
            </a:lvl2pPr>
            <a:lvl3pPr marL="0" lvl="2" indent="0" algn="r">
              <a:spcBef>
                <a:spcPts val="0"/>
              </a:spcBef>
              <a:buNone/>
              <a:defRPr>
                <a:solidFill>
                  <a:srgbClr val="888888"/>
                </a:solidFill>
              </a:defRPr>
            </a:lvl3pPr>
            <a:lvl4pPr marL="0" lvl="3" indent="0" algn="r">
              <a:spcBef>
                <a:spcPts val="0"/>
              </a:spcBef>
              <a:buNone/>
              <a:defRPr>
                <a:solidFill>
                  <a:srgbClr val="888888"/>
                </a:solidFill>
              </a:defRPr>
            </a:lvl4pPr>
            <a:lvl5pPr marL="0" lvl="4" indent="0" algn="r">
              <a:spcBef>
                <a:spcPts val="0"/>
              </a:spcBef>
              <a:buNone/>
              <a:defRPr>
                <a:solidFill>
                  <a:srgbClr val="888888"/>
                </a:solidFill>
              </a:defRPr>
            </a:lvl5pPr>
            <a:lvl6pPr marL="0" lvl="5" indent="0" algn="r">
              <a:spcBef>
                <a:spcPts val="0"/>
              </a:spcBef>
              <a:buNone/>
              <a:defRPr>
                <a:solidFill>
                  <a:srgbClr val="888888"/>
                </a:solidFill>
              </a:defRPr>
            </a:lvl6pPr>
            <a:lvl7pPr marL="0" lvl="6" indent="0" algn="r">
              <a:spcBef>
                <a:spcPts val="0"/>
              </a:spcBef>
              <a:buNone/>
              <a:defRPr>
                <a:solidFill>
                  <a:srgbClr val="888888"/>
                </a:solidFill>
              </a:defRPr>
            </a:lvl7pPr>
            <a:lvl8pPr marL="0" lvl="7" indent="0" algn="r">
              <a:spcBef>
                <a:spcPts val="0"/>
              </a:spcBef>
              <a:buNone/>
              <a:defRPr>
                <a:solidFill>
                  <a:srgbClr val="888888"/>
                </a:solidFill>
              </a:defRPr>
            </a:lvl8pPr>
            <a:lvl9pPr marL="0" lvl="8" indent="0" algn="r">
              <a:spcBef>
                <a:spcPts val="0"/>
              </a:spcBef>
              <a:buNone/>
              <a:defRPr>
                <a:solidFill>
                  <a:srgbClr val="888888"/>
                </a:solidFill>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26214581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Vertical Text" type="vertTx">
  <p:cSld name="Title and Vertical Text">
    <p:spTree>
      <p:nvGrpSpPr>
        <p:cNvPr id="1" name="Shape 72"/>
        <p:cNvGrpSpPr/>
        <p:nvPr/>
      </p:nvGrpSpPr>
      <p:grpSpPr>
        <a:xfrm>
          <a:off x="0" y="0"/>
          <a:ext cx="0" cy="0"/>
          <a:chOff x="0" y="0"/>
          <a:chExt cx="0" cy="0"/>
        </a:xfrm>
      </p:grpSpPr>
      <p:sp>
        <p:nvSpPr>
          <p:cNvPr id="73" name="Google Shape;73;p31"/>
          <p:cNvSpPr txBox="1">
            <a:spLocks noGrp="1"/>
          </p:cNvSpPr>
          <p:nvPr>
            <p:ph type="title"/>
          </p:nvPr>
        </p:nvSpPr>
        <p:spPr>
          <a:xfrm>
            <a:off x="609600" y="274639"/>
            <a:ext cx="109728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31"/>
          <p:cNvSpPr txBox="1">
            <a:spLocks noGrp="1"/>
          </p:cNvSpPr>
          <p:nvPr>
            <p:ph type="body" idx="1"/>
          </p:nvPr>
        </p:nvSpPr>
        <p:spPr>
          <a:xfrm rot="5400000">
            <a:off x="3833019" y="-1623218"/>
            <a:ext cx="4525963" cy="109728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5" name="Google Shape;75;p31"/>
          <p:cNvSpPr txBox="1">
            <a:spLocks noGrp="1"/>
          </p:cNvSpPr>
          <p:nvPr>
            <p:ph type="dt" idx="10"/>
          </p:nvPr>
        </p:nvSpPr>
        <p:spPr>
          <a:xfrm>
            <a:off x="609600" y="6356351"/>
            <a:ext cx="2844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31"/>
          <p:cNvSpPr txBox="1">
            <a:spLocks noGrp="1"/>
          </p:cNvSpPr>
          <p:nvPr>
            <p:ph type="ftr" idx="11"/>
          </p:nvPr>
        </p:nvSpPr>
        <p:spPr>
          <a:xfrm>
            <a:off x="4165600" y="6356351"/>
            <a:ext cx="3860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31"/>
          <p:cNvSpPr txBox="1">
            <a:spLocks noGrp="1"/>
          </p:cNvSpPr>
          <p:nvPr>
            <p:ph type="sldNum" idx="12"/>
          </p:nvPr>
        </p:nvSpPr>
        <p:spPr>
          <a:xfrm>
            <a:off x="8737600" y="6356351"/>
            <a:ext cx="28448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solidFill>
                  <a:srgbClr val="888888"/>
                </a:solidFill>
              </a:defRPr>
            </a:lvl1pPr>
            <a:lvl2pPr marL="0" lvl="1" indent="0" algn="r">
              <a:spcBef>
                <a:spcPts val="0"/>
              </a:spcBef>
              <a:buNone/>
              <a:defRPr>
                <a:solidFill>
                  <a:srgbClr val="888888"/>
                </a:solidFill>
              </a:defRPr>
            </a:lvl2pPr>
            <a:lvl3pPr marL="0" lvl="2" indent="0" algn="r">
              <a:spcBef>
                <a:spcPts val="0"/>
              </a:spcBef>
              <a:buNone/>
              <a:defRPr>
                <a:solidFill>
                  <a:srgbClr val="888888"/>
                </a:solidFill>
              </a:defRPr>
            </a:lvl3pPr>
            <a:lvl4pPr marL="0" lvl="3" indent="0" algn="r">
              <a:spcBef>
                <a:spcPts val="0"/>
              </a:spcBef>
              <a:buNone/>
              <a:defRPr>
                <a:solidFill>
                  <a:srgbClr val="888888"/>
                </a:solidFill>
              </a:defRPr>
            </a:lvl4pPr>
            <a:lvl5pPr marL="0" lvl="4" indent="0" algn="r">
              <a:spcBef>
                <a:spcPts val="0"/>
              </a:spcBef>
              <a:buNone/>
              <a:defRPr>
                <a:solidFill>
                  <a:srgbClr val="888888"/>
                </a:solidFill>
              </a:defRPr>
            </a:lvl5pPr>
            <a:lvl6pPr marL="0" lvl="5" indent="0" algn="r">
              <a:spcBef>
                <a:spcPts val="0"/>
              </a:spcBef>
              <a:buNone/>
              <a:defRPr>
                <a:solidFill>
                  <a:srgbClr val="888888"/>
                </a:solidFill>
              </a:defRPr>
            </a:lvl6pPr>
            <a:lvl7pPr marL="0" lvl="6" indent="0" algn="r">
              <a:spcBef>
                <a:spcPts val="0"/>
              </a:spcBef>
              <a:buNone/>
              <a:defRPr>
                <a:solidFill>
                  <a:srgbClr val="888888"/>
                </a:solidFill>
              </a:defRPr>
            </a:lvl7pPr>
            <a:lvl8pPr marL="0" lvl="7" indent="0" algn="r">
              <a:spcBef>
                <a:spcPts val="0"/>
              </a:spcBef>
              <a:buNone/>
              <a:defRPr>
                <a:solidFill>
                  <a:srgbClr val="888888"/>
                </a:solidFill>
              </a:defRPr>
            </a:lvl8pPr>
            <a:lvl9pPr marL="0" lvl="8" indent="0" algn="r">
              <a:spcBef>
                <a:spcPts val="0"/>
              </a:spcBef>
              <a:buNone/>
              <a:defRPr>
                <a:solidFill>
                  <a:srgbClr val="888888"/>
                </a:solidFill>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19515266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 Title and Text">
    <p:spTree>
      <p:nvGrpSpPr>
        <p:cNvPr id="1" name="Shape 78"/>
        <p:cNvGrpSpPr/>
        <p:nvPr/>
      </p:nvGrpSpPr>
      <p:grpSpPr>
        <a:xfrm>
          <a:off x="0" y="0"/>
          <a:ext cx="0" cy="0"/>
          <a:chOff x="0" y="0"/>
          <a:chExt cx="0" cy="0"/>
        </a:xfrm>
      </p:grpSpPr>
      <p:sp>
        <p:nvSpPr>
          <p:cNvPr id="79" name="Google Shape;79;p32"/>
          <p:cNvSpPr txBox="1">
            <a:spLocks noGrp="1"/>
          </p:cNvSpPr>
          <p:nvPr>
            <p:ph type="title"/>
          </p:nvPr>
        </p:nvSpPr>
        <p:spPr>
          <a:xfrm rot="5400000">
            <a:off x="7285038" y="1828802"/>
            <a:ext cx="5851525" cy="27432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0" name="Google Shape;80;p32"/>
          <p:cNvSpPr txBox="1">
            <a:spLocks noGrp="1"/>
          </p:cNvSpPr>
          <p:nvPr>
            <p:ph type="body" idx="1"/>
          </p:nvPr>
        </p:nvSpPr>
        <p:spPr>
          <a:xfrm rot="5400000">
            <a:off x="1697038" y="-812799"/>
            <a:ext cx="5851525" cy="80264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81" name="Google Shape;81;p32"/>
          <p:cNvSpPr txBox="1">
            <a:spLocks noGrp="1"/>
          </p:cNvSpPr>
          <p:nvPr>
            <p:ph type="dt" idx="10"/>
          </p:nvPr>
        </p:nvSpPr>
        <p:spPr>
          <a:xfrm>
            <a:off x="609600" y="6356351"/>
            <a:ext cx="2844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32"/>
          <p:cNvSpPr txBox="1">
            <a:spLocks noGrp="1"/>
          </p:cNvSpPr>
          <p:nvPr>
            <p:ph type="ftr" idx="11"/>
          </p:nvPr>
        </p:nvSpPr>
        <p:spPr>
          <a:xfrm>
            <a:off x="4165600" y="6356351"/>
            <a:ext cx="3860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32"/>
          <p:cNvSpPr txBox="1">
            <a:spLocks noGrp="1"/>
          </p:cNvSpPr>
          <p:nvPr>
            <p:ph type="sldNum" idx="12"/>
          </p:nvPr>
        </p:nvSpPr>
        <p:spPr>
          <a:xfrm>
            <a:off x="8737600" y="6356351"/>
            <a:ext cx="28448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solidFill>
                  <a:srgbClr val="888888"/>
                </a:solidFill>
              </a:defRPr>
            </a:lvl1pPr>
            <a:lvl2pPr marL="0" lvl="1" indent="0" algn="r">
              <a:spcBef>
                <a:spcPts val="0"/>
              </a:spcBef>
              <a:buNone/>
              <a:defRPr>
                <a:solidFill>
                  <a:srgbClr val="888888"/>
                </a:solidFill>
              </a:defRPr>
            </a:lvl2pPr>
            <a:lvl3pPr marL="0" lvl="2" indent="0" algn="r">
              <a:spcBef>
                <a:spcPts val="0"/>
              </a:spcBef>
              <a:buNone/>
              <a:defRPr>
                <a:solidFill>
                  <a:srgbClr val="888888"/>
                </a:solidFill>
              </a:defRPr>
            </a:lvl3pPr>
            <a:lvl4pPr marL="0" lvl="3" indent="0" algn="r">
              <a:spcBef>
                <a:spcPts val="0"/>
              </a:spcBef>
              <a:buNone/>
              <a:defRPr>
                <a:solidFill>
                  <a:srgbClr val="888888"/>
                </a:solidFill>
              </a:defRPr>
            </a:lvl4pPr>
            <a:lvl5pPr marL="0" lvl="4" indent="0" algn="r">
              <a:spcBef>
                <a:spcPts val="0"/>
              </a:spcBef>
              <a:buNone/>
              <a:defRPr>
                <a:solidFill>
                  <a:srgbClr val="888888"/>
                </a:solidFill>
              </a:defRPr>
            </a:lvl5pPr>
            <a:lvl6pPr marL="0" lvl="5" indent="0" algn="r">
              <a:spcBef>
                <a:spcPts val="0"/>
              </a:spcBef>
              <a:buNone/>
              <a:defRPr>
                <a:solidFill>
                  <a:srgbClr val="888888"/>
                </a:solidFill>
              </a:defRPr>
            </a:lvl6pPr>
            <a:lvl7pPr marL="0" lvl="6" indent="0" algn="r">
              <a:spcBef>
                <a:spcPts val="0"/>
              </a:spcBef>
              <a:buNone/>
              <a:defRPr>
                <a:solidFill>
                  <a:srgbClr val="888888"/>
                </a:solidFill>
              </a:defRPr>
            </a:lvl7pPr>
            <a:lvl8pPr marL="0" lvl="7" indent="0" algn="r">
              <a:spcBef>
                <a:spcPts val="0"/>
              </a:spcBef>
              <a:buNone/>
              <a:defRPr>
                <a:solidFill>
                  <a:srgbClr val="888888"/>
                </a:solidFill>
              </a:defRPr>
            </a:lvl8pPr>
            <a:lvl9pPr marL="0" lvl="8" indent="0" algn="r">
              <a:spcBef>
                <a:spcPts val="0"/>
              </a:spcBef>
              <a:buNone/>
              <a:defRPr>
                <a:solidFill>
                  <a:srgbClr val="888888"/>
                </a:solidFill>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42861587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415600" y="593367"/>
            <a:ext cx="11360800" cy="7635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sz="2400">
                <a:solidFill>
                  <a:schemeClr val="accent1"/>
                </a:solidFill>
                <a:latin typeface="Arial Black"/>
                <a:ea typeface="Arial Black"/>
                <a:cs typeface="Arial Black"/>
                <a:sym typeface="Arial Black"/>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15" name="Google Shape;15;p3"/>
          <p:cNvSpPr txBox="1">
            <a:spLocks noGrp="1"/>
          </p:cNvSpPr>
          <p:nvPr>
            <p:ph type="body" idx="1"/>
          </p:nvPr>
        </p:nvSpPr>
        <p:spPr>
          <a:xfrm>
            <a:off x="415600" y="1536633"/>
            <a:ext cx="11360800" cy="4834800"/>
          </a:xfrm>
          <a:prstGeom prst="rect">
            <a:avLst/>
          </a:prstGeom>
          <a:noFill/>
          <a:ln>
            <a:noFill/>
          </a:ln>
        </p:spPr>
        <p:txBody>
          <a:bodyPr spcFirstLastPara="1" wrap="square" lIns="91425" tIns="91425" rIns="91425" bIns="91425" anchor="t" anchorCtr="0">
            <a:noAutofit/>
          </a:bodyPr>
          <a:lstStyle>
            <a:lvl1pPr marL="457200" lvl="0" indent="-342900" algn="l">
              <a:lnSpc>
                <a:spcPct val="115000"/>
              </a:lnSpc>
              <a:spcBef>
                <a:spcPts val="0"/>
              </a:spcBef>
              <a:spcAft>
                <a:spcPts val="0"/>
              </a:spcAft>
              <a:buClr>
                <a:schemeClr val="accent1"/>
              </a:buClr>
              <a:buSzPts val="1800"/>
              <a:buChar char="●"/>
              <a:defRPr/>
            </a:lvl1pPr>
            <a:lvl2pPr marL="914400" lvl="1" indent="-317500" algn="l">
              <a:lnSpc>
                <a:spcPct val="115000"/>
              </a:lnSpc>
              <a:spcBef>
                <a:spcPts val="1600"/>
              </a:spcBef>
              <a:spcAft>
                <a:spcPts val="0"/>
              </a:spcAft>
              <a:buSzPts val="1400"/>
              <a:buChar char="○"/>
              <a:defRPr/>
            </a:lvl2pPr>
            <a:lvl3pPr marL="1371600" lvl="2" indent="-317500" algn="l">
              <a:lnSpc>
                <a:spcPct val="115000"/>
              </a:lnSpc>
              <a:spcBef>
                <a:spcPts val="1600"/>
              </a:spcBef>
              <a:spcAft>
                <a:spcPts val="0"/>
              </a:spcAft>
              <a:buSzPts val="1400"/>
              <a:buChar char="■"/>
              <a:defRPr/>
            </a:lvl3pPr>
            <a:lvl4pPr marL="1828800" lvl="3" indent="-317500" algn="l">
              <a:lnSpc>
                <a:spcPct val="115000"/>
              </a:lnSpc>
              <a:spcBef>
                <a:spcPts val="1600"/>
              </a:spcBef>
              <a:spcAft>
                <a:spcPts val="0"/>
              </a:spcAft>
              <a:buSzPts val="1400"/>
              <a:buChar char="●"/>
              <a:defRPr/>
            </a:lvl4pPr>
            <a:lvl5pPr marL="2286000" lvl="4" indent="-317500" algn="l">
              <a:lnSpc>
                <a:spcPct val="115000"/>
              </a:lnSpc>
              <a:spcBef>
                <a:spcPts val="1600"/>
              </a:spcBef>
              <a:spcAft>
                <a:spcPts val="0"/>
              </a:spcAft>
              <a:buSzPts val="1400"/>
              <a:buChar char="○"/>
              <a:defRPr/>
            </a:lvl5pPr>
            <a:lvl6pPr marL="2743200" lvl="5" indent="-317500" algn="l">
              <a:lnSpc>
                <a:spcPct val="115000"/>
              </a:lnSpc>
              <a:spcBef>
                <a:spcPts val="1600"/>
              </a:spcBef>
              <a:spcAft>
                <a:spcPts val="0"/>
              </a:spcAft>
              <a:buSzPts val="1400"/>
              <a:buChar char="■"/>
              <a:defRPr/>
            </a:lvl6pPr>
            <a:lvl7pPr marL="3200400" lvl="6" indent="-317500" algn="l">
              <a:lnSpc>
                <a:spcPct val="115000"/>
              </a:lnSpc>
              <a:spcBef>
                <a:spcPts val="1600"/>
              </a:spcBef>
              <a:spcAft>
                <a:spcPts val="0"/>
              </a:spcAft>
              <a:buSzPts val="1400"/>
              <a:buChar char="●"/>
              <a:defRPr/>
            </a:lvl7pPr>
            <a:lvl8pPr marL="3657600" lvl="7" indent="-317500" algn="l">
              <a:lnSpc>
                <a:spcPct val="115000"/>
              </a:lnSpc>
              <a:spcBef>
                <a:spcPts val="1600"/>
              </a:spcBef>
              <a:spcAft>
                <a:spcPts val="0"/>
              </a:spcAft>
              <a:buSzPts val="1400"/>
              <a:buChar char="○"/>
              <a:defRPr/>
            </a:lvl8pPr>
            <a:lvl9pPr marL="4114800" lvl="8" indent="-317500" algn="l">
              <a:lnSpc>
                <a:spcPct val="115000"/>
              </a:lnSpc>
              <a:spcBef>
                <a:spcPts val="1600"/>
              </a:spcBef>
              <a:spcAft>
                <a:spcPts val="1600"/>
              </a:spcAft>
              <a:buSzPts val="1400"/>
              <a:buChar char="■"/>
              <a:defRPr/>
            </a:lvl9pPr>
          </a:lstStyle>
          <a:p>
            <a:endParaRPr/>
          </a:p>
        </p:txBody>
      </p:sp>
      <p:sp>
        <p:nvSpPr>
          <p:cNvPr id="16" name="Google Shape;16;p3"/>
          <p:cNvSpPr txBox="1">
            <a:spLocks noGrp="1"/>
          </p:cNvSpPr>
          <p:nvPr>
            <p:ph type="sldNum" idx="12"/>
          </p:nvPr>
        </p:nvSpPr>
        <p:spPr>
          <a:xfrm>
            <a:off x="11296611" y="6217622"/>
            <a:ext cx="731600" cy="5247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pic>
        <p:nvPicPr>
          <p:cNvPr id="17" name="Google Shape;17;p3"/>
          <p:cNvPicPr preferRelativeResize="0"/>
          <p:nvPr/>
        </p:nvPicPr>
        <p:blipFill rotWithShape="1">
          <a:blip r:embed="rId2">
            <a:alphaModFix/>
          </a:blip>
          <a:srcRect/>
          <a:stretch/>
        </p:blipFill>
        <p:spPr>
          <a:xfrm>
            <a:off x="0" y="6715128"/>
            <a:ext cx="12192000" cy="142875"/>
          </a:xfrm>
          <a:prstGeom prst="rect">
            <a:avLst/>
          </a:prstGeom>
          <a:noFill/>
          <a:ln>
            <a:noFill/>
          </a:ln>
        </p:spPr>
      </p:pic>
    </p:spTree>
    <p:extLst>
      <p:ext uri="{BB962C8B-B14F-4D97-AF65-F5344CB8AC3E}">
        <p14:creationId xmlns:p14="http://schemas.microsoft.com/office/powerpoint/2010/main" val="28304630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18"/>
        <p:cNvGrpSpPr/>
        <p:nvPr/>
      </p:nvGrpSpPr>
      <p:grpSpPr>
        <a:xfrm>
          <a:off x="0" y="0"/>
          <a:ext cx="0" cy="0"/>
          <a:chOff x="0" y="0"/>
          <a:chExt cx="0" cy="0"/>
        </a:xfrm>
      </p:grpSpPr>
      <p:sp>
        <p:nvSpPr>
          <p:cNvPr id="19" name="Google Shape;19;p4"/>
          <p:cNvSpPr txBox="1">
            <a:spLocks noGrp="1"/>
          </p:cNvSpPr>
          <p:nvPr>
            <p:ph type="title"/>
          </p:nvPr>
        </p:nvSpPr>
        <p:spPr>
          <a:xfrm>
            <a:off x="415600" y="593367"/>
            <a:ext cx="11360800" cy="7635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20" name="Google Shape;20;p4"/>
          <p:cNvSpPr txBox="1">
            <a:spLocks noGrp="1"/>
          </p:cNvSpPr>
          <p:nvPr>
            <p:ph type="body" idx="1"/>
          </p:nvPr>
        </p:nvSpPr>
        <p:spPr>
          <a:xfrm>
            <a:off x="415600" y="1536633"/>
            <a:ext cx="5333200" cy="4555200"/>
          </a:xfrm>
          <a:prstGeom prst="rect">
            <a:avLst/>
          </a:prstGeom>
          <a:noFill/>
          <a:ln>
            <a:noFill/>
          </a:ln>
        </p:spPr>
        <p:txBody>
          <a:bodyPr spcFirstLastPara="1" wrap="square" lIns="91425" tIns="91425" rIns="91425" bIns="91425" anchor="t" anchorCtr="0">
            <a:no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1600"/>
              </a:spcBef>
              <a:spcAft>
                <a:spcPts val="0"/>
              </a:spcAft>
              <a:buSzPts val="1200"/>
              <a:buChar char="○"/>
              <a:defRPr sz="1200"/>
            </a:lvl2pPr>
            <a:lvl3pPr marL="1371600" lvl="2" indent="-304800" algn="l">
              <a:lnSpc>
                <a:spcPct val="115000"/>
              </a:lnSpc>
              <a:spcBef>
                <a:spcPts val="1600"/>
              </a:spcBef>
              <a:spcAft>
                <a:spcPts val="0"/>
              </a:spcAft>
              <a:buSzPts val="1200"/>
              <a:buChar char="■"/>
              <a:defRPr sz="1200"/>
            </a:lvl3pPr>
            <a:lvl4pPr marL="1828800" lvl="3" indent="-304800" algn="l">
              <a:lnSpc>
                <a:spcPct val="115000"/>
              </a:lnSpc>
              <a:spcBef>
                <a:spcPts val="1600"/>
              </a:spcBef>
              <a:spcAft>
                <a:spcPts val="0"/>
              </a:spcAft>
              <a:buSzPts val="1200"/>
              <a:buChar char="●"/>
              <a:defRPr sz="1200"/>
            </a:lvl4pPr>
            <a:lvl5pPr marL="2286000" lvl="4" indent="-304800" algn="l">
              <a:lnSpc>
                <a:spcPct val="115000"/>
              </a:lnSpc>
              <a:spcBef>
                <a:spcPts val="1600"/>
              </a:spcBef>
              <a:spcAft>
                <a:spcPts val="0"/>
              </a:spcAft>
              <a:buSzPts val="1200"/>
              <a:buChar char="○"/>
              <a:defRPr sz="1200"/>
            </a:lvl5pPr>
            <a:lvl6pPr marL="2743200" lvl="5" indent="-304800" algn="l">
              <a:lnSpc>
                <a:spcPct val="115000"/>
              </a:lnSpc>
              <a:spcBef>
                <a:spcPts val="1600"/>
              </a:spcBef>
              <a:spcAft>
                <a:spcPts val="0"/>
              </a:spcAft>
              <a:buSzPts val="1200"/>
              <a:buChar char="■"/>
              <a:defRPr sz="1200"/>
            </a:lvl6pPr>
            <a:lvl7pPr marL="3200400" lvl="6" indent="-304800" algn="l">
              <a:lnSpc>
                <a:spcPct val="115000"/>
              </a:lnSpc>
              <a:spcBef>
                <a:spcPts val="1600"/>
              </a:spcBef>
              <a:spcAft>
                <a:spcPts val="0"/>
              </a:spcAft>
              <a:buSzPts val="1200"/>
              <a:buChar char="●"/>
              <a:defRPr sz="1200"/>
            </a:lvl7pPr>
            <a:lvl8pPr marL="3657600" lvl="7" indent="-304800" algn="l">
              <a:lnSpc>
                <a:spcPct val="115000"/>
              </a:lnSpc>
              <a:spcBef>
                <a:spcPts val="1600"/>
              </a:spcBef>
              <a:spcAft>
                <a:spcPts val="0"/>
              </a:spcAft>
              <a:buSzPts val="1200"/>
              <a:buChar char="○"/>
              <a:defRPr sz="1200"/>
            </a:lvl8pPr>
            <a:lvl9pPr marL="4114800" lvl="8" indent="-304800" algn="l">
              <a:lnSpc>
                <a:spcPct val="115000"/>
              </a:lnSpc>
              <a:spcBef>
                <a:spcPts val="1600"/>
              </a:spcBef>
              <a:spcAft>
                <a:spcPts val="1600"/>
              </a:spcAft>
              <a:buSzPts val="1200"/>
              <a:buChar char="■"/>
              <a:defRPr sz="1200"/>
            </a:lvl9pPr>
          </a:lstStyle>
          <a:p>
            <a:endParaRPr/>
          </a:p>
        </p:txBody>
      </p:sp>
      <p:sp>
        <p:nvSpPr>
          <p:cNvPr id="21" name="Google Shape;21;p4"/>
          <p:cNvSpPr txBox="1">
            <a:spLocks noGrp="1"/>
          </p:cNvSpPr>
          <p:nvPr>
            <p:ph type="body" idx="2"/>
          </p:nvPr>
        </p:nvSpPr>
        <p:spPr>
          <a:xfrm>
            <a:off x="6443200" y="1536633"/>
            <a:ext cx="5333200" cy="4555200"/>
          </a:xfrm>
          <a:prstGeom prst="rect">
            <a:avLst/>
          </a:prstGeom>
          <a:noFill/>
          <a:ln>
            <a:noFill/>
          </a:ln>
        </p:spPr>
        <p:txBody>
          <a:bodyPr spcFirstLastPara="1" wrap="square" lIns="91425" tIns="91425" rIns="91425" bIns="91425" anchor="t" anchorCtr="0">
            <a:no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1600"/>
              </a:spcBef>
              <a:spcAft>
                <a:spcPts val="0"/>
              </a:spcAft>
              <a:buSzPts val="1200"/>
              <a:buChar char="○"/>
              <a:defRPr sz="1200"/>
            </a:lvl2pPr>
            <a:lvl3pPr marL="1371600" lvl="2" indent="-304800" algn="l">
              <a:lnSpc>
                <a:spcPct val="115000"/>
              </a:lnSpc>
              <a:spcBef>
                <a:spcPts val="1600"/>
              </a:spcBef>
              <a:spcAft>
                <a:spcPts val="0"/>
              </a:spcAft>
              <a:buSzPts val="1200"/>
              <a:buChar char="■"/>
              <a:defRPr sz="1200"/>
            </a:lvl3pPr>
            <a:lvl4pPr marL="1828800" lvl="3" indent="-304800" algn="l">
              <a:lnSpc>
                <a:spcPct val="115000"/>
              </a:lnSpc>
              <a:spcBef>
                <a:spcPts val="1600"/>
              </a:spcBef>
              <a:spcAft>
                <a:spcPts val="0"/>
              </a:spcAft>
              <a:buSzPts val="1200"/>
              <a:buChar char="●"/>
              <a:defRPr sz="1200"/>
            </a:lvl4pPr>
            <a:lvl5pPr marL="2286000" lvl="4" indent="-304800" algn="l">
              <a:lnSpc>
                <a:spcPct val="115000"/>
              </a:lnSpc>
              <a:spcBef>
                <a:spcPts val="1600"/>
              </a:spcBef>
              <a:spcAft>
                <a:spcPts val="0"/>
              </a:spcAft>
              <a:buSzPts val="1200"/>
              <a:buChar char="○"/>
              <a:defRPr sz="1200"/>
            </a:lvl5pPr>
            <a:lvl6pPr marL="2743200" lvl="5" indent="-304800" algn="l">
              <a:lnSpc>
                <a:spcPct val="115000"/>
              </a:lnSpc>
              <a:spcBef>
                <a:spcPts val="1600"/>
              </a:spcBef>
              <a:spcAft>
                <a:spcPts val="0"/>
              </a:spcAft>
              <a:buSzPts val="1200"/>
              <a:buChar char="■"/>
              <a:defRPr sz="1200"/>
            </a:lvl6pPr>
            <a:lvl7pPr marL="3200400" lvl="6" indent="-304800" algn="l">
              <a:lnSpc>
                <a:spcPct val="115000"/>
              </a:lnSpc>
              <a:spcBef>
                <a:spcPts val="1600"/>
              </a:spcBef>
              <a:spcAft>
                <a:spcPts val="0"/>
              </a:spcAft>
              <a:buSzPts val="1200"/>
              <a:buChar char="●"/>
              <a:defRPr sz="1200"/>
            </a:lvl7pPr>
            <a:lvl8pPr marL="3657600" lvl="7" indent="-304800" algn="l">
              <a:lnSpc>
                <a:spcPct val="115000"/>
              </a:lnSpc>
              <a:spcBef>
                <a:spcPts val="1600"/>
              </a:spcBef>
              <a:spcAft>
                <a:spcPts val="0"/>
              </a:spcAft>
              <a:buSzPts val="1200"/>
              <a:buChar char="○"/>
              <a:defRPr sz="1200"/>
            </a:lvl8pPr>
            <a:lvl9pPr marL="4114800" lvl="8" indent="-304800" algn="l">
              <a:lnSpc>
                <a:spcPct val="115000"/>
              </a:lnSpc>
              <a:spcBef>
                <a:spcPts val="1600"/>
              </a:spcBef>
              <a:spcAft>
                <a:spcPts val="1600"/>
              </a:spcAft>
              <a:buSzPts val="1200"/>
              <a:buChar char="■"/>
              <a:defRPr sz="1200"/>
            </a:lvl9pPr>
          </a:lstStyle>
          <a:p>
            <a:endParaRPr/>
          </a:p>
        </p:txBody>
      </p:sp>
      <p:sp>
        <p:nvSpPr>
          <p:cNvPr id="22" name="Google Shape;22;p4"/>
          <p:cNvSpPr txBox="1">
            <a:spLocks noGrp="1"/>
          </p:cNvSpPr>
          <p:nvPr>
            <p:ph type="sldNum" idx="12"/>
          </p:nvPr>
        </p:nvSpPr>
        <p:spPr>
          <a:xfrm>
            <a:off x="11296611" y="6217622"/>
            <a:ext cx="731600" cy="5247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pic>
        <p:nvPicPr>
          <p:cNvPr id="23" name="Google Shape;23;p4"/>
          <p:cNvPicPr preferRelativeResize="0"/>
          <p:nvPr/>
        </p:nvPicPr>
        <p:blipFill rotWithShape="1">
          <a:blip r:embed="rId2">
            <a:alphaModFix/>
          </a:blip>
          <a:srcRect/>
          <a:stretch/>
        </p:blipFill>
        <p:spPr>
          <a:xfrm>
            <a:off x="0" y="6715128"/>
            <a:ext cx="12192000" cy="142875"/>
          </a:xfrm>
          <a:prstGeom prst="rect">
            <a:avLst/>
          </a:prstGeom>
          <a:noFill/>
          <a:ln>
            <a:noFill/>
          </a:ln>
        </p:spPr>
      </p:pic>
    </p:spTree>
    <p:extLst>
      <p:ext uri="{BB962C8B-B14F-4D97-AF65-F5344CB8AC3E}">
        <p14:creationId xmlns:p14="http://schemas.microsoft.com/office/powerpoint/2010/main" val="27523041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24"/>
        <p:cNvGrpSpPr/>
        <p:nvPr/>
      </p:nvGrpSpPr>
      <p:grpSpPr>
        <a:xfrm>
          <a:off x="0" y="0"/>
          <a:ext cx="0" cy="0"/>
          <a:chOff x="0" y="0"/>
          <a:chExt cx="0" cy="0"/>
        </a:xfrm>
      </p:grpSpPr>
      <p:sp>
        <p:nvSpPr>
          <p:cNvPr id="25" name="Google Shape;25;p5"/>
          <p:cNvSpPr txBox="1">
            <a:spLocks noGrp="1"/>
          </p:cNvSpPr>
          <p:nvPr>
            <p:ph type="title"/>
          </p:nvPr>
        </p:nvSpPr>
        <p:spPr>
          <a:xfrm>
            <a:off x="415600" y="593367"/>
            <a:ext cx="11360800" cy="7635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26" name="Google Shape;26;p5"/>
          <p:cNvSpPr txBox="1">
            <a:spLocks noGrp="1"/>
          </p:cNvSpPr>
          <p:nvPr>
            <p:ph type="sldNum" idx="12"/>
          </p:nvPr>
        </p:nvSpPr>
        <p:spPr>
          <a:xfrm>
            <a:off x="11296611" y="6217622"/>
            <a:ext cx="731600" cy="5247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pic>
        <p:nvPicPr>
          <p:cNvPr id="27" name="Google Shape;27;p5"/>
          <p:cNvPicPr preferRelativeResize="0"/>
          <p:nvPr/>
        </p:nvPicPr>
        <p:blipFill rotWithShape="1">
          <a:blip r:embed="rId2">
            <a:alphaModFix/>
          </a:blip>
          <a:srcRect/>
          <a:stretch/>
        </p:blipFill>
        <p:spPr>
          <a:xfrm>
            <a:off x="0" y="6715128"/>
            <a:ext cx="12192000" cy="142875"/>
          </a:xfrm>
          <a:prstGeom prst="rect">
            <a:avLst/>
          </a:prstGeom>
          <a:noFill/>
          <a:ln>
            <a:noFill/>
          </a:ln>
        </p:spPr>
      </p:pic>
      <p:sp>
        <p:nvSpPr>
          <p:cNvPr id="28" name="Google Shape;28;p5"/>
          <p:cNvSpPr>
            <a:spLocks noGrp="1"/>
          </p:cNvSpPr>
          <p:nvPr>
            <p:ph type="pic" idx="2"/>
          </p:nvPr>
        </p:nvSpPr>
        <p:spPr>
          <a:xfrm>
            <a:off x="414868" y="1565278"/>
            <a:ext cx="11362267" cy="4652963"/>
          </a:xfrm>
          <a:prstGeom prst="rect">
            <a:avLst/>
          </a:prstGeom>
          <a:noFill/>
          <a:ln>
            <a:noFill/>
          </a:ln>
        </p:spPr>
      </p:sp>
    </p:spTree>
    <p:extLst>
      <p:ext uri="{BB962C8B-B14F-4D97-AF65-F5344CB8AC3E}">
        <p14:creationId xmlns:p14="http://schemas.microsoft.com/office/powerpoint/2010/main" val="1275367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29"/>
        <p:cNvGrpSpPr/>
        <p:nvPr/>
      </p:nvGrpSpPr>
      <p:grpSpPr>
        <a:xfrm>
          <a:off x="0" y="0"/>
          <a:ext cx="0" cy="0"/>
          <a:chOff x="0" y="0"/>
          <a:chExt cx="0" cy="0"/>
        </a:xfrm>
      </p:grpSpPr>
      <p:sp>
        <p:nvSpPr>
          <p:cNvPr id="30" name="Google Shape;30;p6"/>
          <p:cNvSpPr txBox="1">
            <a:spLocks noGrp="1"/>
          </p:cNvSpPr>
          <p:nvPr>
            <p:ph type="title"/>
          </p:nvPr>
        </p:nvSpPr>
        <p:spPr>
          <a:xfrm>
            <a:off x="415600" y="740800"/>
            <a:ext cx="3744000" cy="10077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a:endParaRPr/>
          </a:p>
        </p:txBody>
      </p:sp>
      <p:sp>
        <p:nvSpPr>
          <p:cNvPr id="31" name="Google Shape;31;p6"/>
          <p:cNvSpPr txBox="1">
            <a:spLocks noGrp="1"/>
          </p:cNvSpPr>
          <p:nvPr>
            <p:ph type="body" idx="1"/>
          </p:nvPr>
        </p:nvSpPr>
        <p:spPr>
          <a:xfrm>
            <a:off x="415600" y="1852800"/>
            <a:ext cx="3744000" cy="4239300"/>
          </a:xfrm>
          <a:prstGeom prst="rect">
            <a:avLst/>
          </a:prstGeom>
          <a:noFill/>
          <a:ln>
            <a:noFill/>
          </a:ln>
        </p:spPr>
        <p:txBody>
          <a:bodyPr spcFirstLastPara="1" wrap="square" lIns="91425" tIns="91425" rIns="91425" bIns="91425" anchor="t" anchorCtr="0">
            <a:noAutofit/>
          </a:bodyPr>
          <a:lstStyle>
            <a:lvl1pPr marL="457200" lvl="0" indent="-304800" algn="l">
              <a:lnSpc>
                <a:spcPct val="115000"/>
              </a:lnSpc>
              <a:spcBef>
                <a:spcPts val="0"/>
              </a:spcBef>
              <a:spcAft>
                <a:spcPts val="0"/>
              </a:spcAft>
              <a:buSzPts val="1200"/>
              <a:buChar char="●"/>
              <a:defRPr sz="1200"/>
            </a:lvl1pPr>
            <a:lvl2pPr marL="914400" lvl="1" indent="-304800" algn="l">
              <a:lnSpc>
                <a:spcPct val="115000"/>
              </a:lnSpc>
              <a:spcBef>
                <a:spcPts val="1600"/>
              </a:spcBef>
              <a:spcAft>
                <a:spcPts val="0"/>
              </a:spcAft>
              <a:buSzPts val="1200"/>
              <a:buChar char="○"/>
              <a:defRPr sz="1200"/>
            </a:lvl2pPr>
            <a:lvl3pPr marL="1371600" lvl="2" indent="-304800" algn="l">
              <a:lnSpc>
                <a:spcPct val="115000"/>
              </a:lnSpc>
              <a:spcBef>
                <a:spcPts val="1600"/>
              </a:spcBef>
              <a:spcAft>
                <a:spcPts val="0"/>
              </a:spcAft>
              <a:buSzPts val="1200"/>
              <a:buChar char="■"/>
              <a:defRPr sz="1200"/>
            </a:lvl3pPr>
            <a:lvl4pPr marL="1828800" lvl="3" indent="-304800" algn="l">
              <a:lnSpc>
                <a:spcPct val="115000"/>
              </a:lnSpc>
              <a:spcBef>
                <a:spcPts val="1600"/>
              </a:spcBef>
              <a:spcAft>
                <a:spcPts val="0"/>
              </a:spcAft>
              <a:buSzPts val="1200"/>
              <a:buChar char="●"/>
              <a:defRPr sz="1200"/>
            </a:lvl4pPr>
            <a:lvl5pPr marL="2286000" lvl="4" indent="-304800" algn="l">
              <a:lnSpc>
                <a:spcPct val="115000"/>
              </a:lnSpc>
              <a:spcBef>
                <a:spcPts val="1600"/>
              </a:spcBef>
              <a:spcAft>
                <a:spcPts val="0"/>
              </a:spcAft>
              <a:buSzPts val="1200"/>
              <a:buChar char="○"/>
              <a:defRPr sz="1200"/>
            </a:lvl5pPr>
            <a:lvl6pPr marL="2743200" lvl="5" indent="-304800" algn="l">
              <a:lnSpc>
                <a:spcPct val="115000"/>
              </a:lnSpc>
              <a:spcBef>
                <a:spcPts val="1600"/>
              </a:spcBef>
              <a:spcAft>
                <a:spcPts val="0"/>
              </a:spcAft>
              <a:buSzPts val="1200"/>
              <a:buChar char="■"/>
              <a:defRPr sz="1200"/>
            </a:lvl6pPr>
            <a:lvl7pPr marL="3200400" lvl="6" indent="-304800" algn="l">
              <a:lnSpc>
                <a:spcPct val="115000"/>
              </a:lnSpc>
              <a:spcBef>
                <a:spcPts val="1600"/>
              </a:spcBef>
              <a:spcAft>
                <a:spcPts val="0"/>
              </a:spcAft>
              <a:buSzPts val="1200"/>
              <a:buChar char="●"/>
              <a:defRPr sz="1200"/>
            </a:lvl7pPr>
            <a:lvl8pPr marL="3657600" lvl="7" indent="-304800" algn="l">
              <a:lnSpc>
                <a:spcPct val="115000"/>
              </a:lnSpc>
              <a:spcBef>
                <a:spcPts val="1600"/>
              </a:spcBef>
              <a:spcAft>
                <a:spcPts val="0"/>
              </a:spcAft>
              <a:buSzPts val="1200"/>
              <a:buChar char="○"/>
              <a:defRPr sz="1200"/>
            </a:lvl8pPr>
            <a:lvl9pPr marL="4114800" lvl="8" indent="-304800" algn="l">
              <a:lnSpc>
                <a:spcPct val="115000"/>
              </a:lnSpc>
              <a:spcBef>
                <a:spcPts val="1600"/>
              </a:spcBef>
              <a:spcAft>
                <a:spcPts val="1600"/>
              </a:spcAft>
              <a:buSzPts val="1200"/>
              <a:buChar char="■"/>
              <a:defRPr sz="1200"/>
            </a:lvl9pPr>
          </a:lstStyle>
          <a:p>
            <a:endParaRPr/>
          </a:p>
        </p:txBody>
      </p:sp>
      <p:sp>
        <p:nvSpPr>
          <p:cNvPr id="32" name="Google Shape;32;p6"/>
          <p:cNvSpPr txBox="1">
            <a:spLocks noGrp="1"/>
          </p:cNvSpPr>
          <p:nvPr>
            <p:ph type="sldNum" idx="12"/>
          </p:nvPr>
        </p:nvSpPr>
        <p:spPr>
          <a:xfrm>
            <a:off x="11296611" y="6217622"/>
            <a:ext cx="731600" cy="5247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pic>
        <p:nvPicPr>
          <p:cNvPr id="33" name="Google Shape;33;p6"/>
          <p:cNvPicPr preferRelativeResize="0"/>
          <p:nvPr/>
        </p:nvPicPr>
        <p:blipFill rotWithShape="1">
          <a:blip r:embed="rId2">
            <a:alphaModFix/>
          </a:blip>
          <a:srcRect/>
          <a:stretch/>
        </p:blipFill>
        <p:spPr>
          <a:xfrm>
            <a:off x="0" y="6715128"/>
            <a:ext cx="12192000" cy="142875"/>
          </a:xfrm>
          <a:prstGeom prst="rect">
            <a:avLst/>
          </a:prstGeom>
          <a:noFill/>
          <a:ln>
            <a:noFill/>
          </a:ln>
        </p:spPr>
      </p:pic>
      <p:sp>
        <p:nvSpPr>
          <p:cNvPr id="34" name="Google Shape;34;p6"/>
          <p:cNvSpPr>
            <a:spLocks noGrp="1"/>
          </p:cNvSpPr>
          <p:nvPr>
            <p:ph type="pic" idx="2"/>
          </p:nvPr>
        </p:nvSpPr>
        <p:spPr>
          <a:xfrm>
            <a:off x="4679951" y="741363"/>
            <a:ext cx="7126816" cy="5351462"/>
          </a:xfrm>
          <a:prstGeom prst="rect">
            <a:avLst/>
          </a:prstGeom>
          <a:noFill/>
          <a:ln>
            <a:noFill/>
          </a:ln>
        </p:spPr>
      </p:sp>
    </p:spTree>
    <p:extLst>
      <p:ext uri="{BB962C8B-B14F-4D97-AF65-F5344CB8AC3E}">
        <p14:creationId xmlns:p14="http://schemas.microsoft.com/office/powerpoint/2010/main" val="851237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35"/>
        <p:cNvGrpSpPr/>
        <p:nvPr/>
      </p:nvGrpSpPr>
      <p:grpSpPr>
        <a:xfrm>
          <a:off x="0" y="0"/>
          <a:ext cx="0" cy="0"/>
          <a:chOff x="0" y="0"/>
          <a:chExt cx="0" cy="0"/>
        </a:xfrm>
      </p:grpSpPr>
      <p:sp>
        <p:nvSpPr>
          <p:cNvPr id="36" name="Google Shape;36;p7"/>
          <p:cNvSpPr txBox="1">
            <a:spLocks noGrp="1"/>
          </p:cNvSpPr>
          <p:nvPr>
            <p:ph type="title"/>
          </p:nvPr>
        </p:nvSpPr>
        <p:spPr>
          <a:xfrm>
            <a:off x="354000" y="1644233"/>
            <a:ext cx="5393600" cy="19764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4200"/>
              <a:buNone/>
              <a:defRPr sz="4200"/>
            </a:lvl1pPr>
            <a:lvl2pPr lvl="1" algn="ctr">
              <a:lnSpc>
                <a:spcPct val="100000"/>
              </a:lnSpc>
              <a:spcBef>
                <a:spcPts val="0"/>
              </a:spcBef>
              <a:spcAft>
                <a:spcPts val="0"/>
              </a:spcAft>
              <a:buSzPts val="4200"/>
              <a:buNone/>
              <a:defRPr sz="4200"/>
            </a:lvl2pPr>
            <a:lvl3pPr lvl="2" algn="ctr">
              <a:lnSpc>
                <a:spcPct val="100000"/>
              </a:lnSpc>
              <a:spcBef>
                <a:spcPts val="0"/>
              </a:spcBef>
              <a:spcAft>
                <a:spcPts val="0"/>
              </a:spcAft>
              <a:buSzPts val="4200"/>
              <a:buNone/>
              <a:defRPr sz="4200"/>
            </a:lvl3pPr>
            <a:lvl4pPr lvl="3" algn="ctr">
              <a:lnSpc>
                <a:spcPct val="100000"/>
              </a:lnSpc>
              <a:spcBef>
                <a:spcPts val="0"/>
              </a:spcBef>
              <a:spcAft>
                <a:spcPts val="0"/>
              </a:spcAft>
              <a:buSzPts val="4200"/>
              <a:buNone/>
              <a:defRPr sz="4200"/>
            </a:lvl4pPr>
            <a:lvl5pPr lvl="4" algn="ctr">
              <a:lnSpc>
                <a:spcPct val="100000"/>
              </a:lnSpc>
              <a:spcBef>
                <a:spcPts val="0"/>
              </a:spcBef>
              <a:spcAft>
                <a:spcPts val="0"/>
              </a:spcAft>
              <a:buSzPts val="4200"/>
              <a:buNone/>
              <a:defRPr sz="4200"/>
            </a:lvl5pPr>
            <a:lvl6pPr lvl="5" algn="ctr">
              <a:lnSpc>
                <a:spcPct val="100000"/>
              </a:lnSpc>
              <a:spcBef>
                <a:spcPts val="0"/>
              </a:spcBef>
              <a:spcAft>
                <a:spcPts val="0"/>
              </a:spcAft>
              <a:buSzPts val="4200"/>
              <a:buNone/>
              <a:defRPr sz="4200"/>
            </a:lvl6pPr>
            <a:lvl7pPr lvl="6" algn="ctr">
              <a:lnSpc>
                <a:spcPct val="100000"/>
              </a:lnSpc>
              <a:spcBef>
                <a:spcPts val="0"/>
              </a:spcBef>
              <a:spcAft>
                <a:spcPts val="0"/>
              </a:spcAft>
              <a:buSzPts val="4200"/>
              <a:buNone/>
              <a:defRPr sz="4200"/>
            </a:lvl7pPr>
            <a:lvl8pPr lvl="7" algn="ctr">
              <a:lnSpc>
                <a:spcPct val="100000"/>
              </a:lnSpc>
              <a:spcBef>
                <a:spcPts val="0"/>
              </a:spcBef>
              <a:spcAft>
                <a:spcPts val="0"/>
              </a:spcAft>
              <a:buSzPts val="4200"/>
              <a:buNone/>
              <a:defRPr sz="4200"/>
            </a:lvl8pPr>
            <a:lvl9pPr lvl="8" algn="ctr">
              <a:lnSpc>
                <a:spcPct val="100000"/>
              </a:lnSpc>
              <a:spcBef>
                <a:spcPts val="0"/>
              </a:spcBef>
              <a:spcAft>
                <a:spcPts val="0"/>
              </a:spcAft>
              <a:buSzPts val="4200"/>
              <a:buNone/>
              <a:defRPr sz="4200"/>
            </a:lvl9pPr>
          </a:lstStyle>
          <a:p>
            <a:endParaRPr/>
          </a:p>
        </p:txBody>
      </p:sp>
      <p:sp>
        <p:nvSpPr>
          <p:cNvPr id="37" name="Google Shape;37;p7"/>
          <p:cNvSpPr txBox="1">
            <a:spLocks noGrp="1"/>
          </p:cNvSpPr>
          <p:nvPr>
            <p:ph type="subTitle" idx="1"/>
          </p:nvPr>
        </p:nvSpPr>
        <p:spPr>
          <a:xfrm>
            <a:off x="354000" y="3737433"/>
            <a:ext cx="5393600" cy="16467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8" name="Google Shape;38;p7"/>
          <p:cNvSpPr txBox="1">
            <a:spLocks noGrp="1"/>
          </p:cNvSpPr>
          <p:nvPr>
            <p:ph type="body" idx="2"/>
          </p:nvPr>
        </p:nvSpPr>
        <p:spPr>
          <a:xfrm>
            <a:off x="6586000" y="965433"/>
            <a:ext cx="5116000" cy="4926900"/>
          </a:xfrm>
          <a:prstGeom prst="rect">
            <a:avLst/>
          </a:prstGeom>
          <a:noFill/>
          <a:ln>
            <a:noFill/>
          </a:ln>
        </p:spPr>
        <p:txBody>
          <a:bodyPr spcFirstLastPara="1" wrap="square" lIns="91425" tIns="91425" rIns="91425" bIns="91425" anchor="ctr" anchorCtr="0">
            <a:noAutofit/>
          </a:bodyPr>
          <a:lstStyle>
            <a:lvl1pPr marL="457200" lvl="0" indent="-342900" algn="l">
              <a:lnSpc>
                <a:spcPct val="115000"/>
              </a:lnSpc>
              <a:spcBef>
                <a:spcPts val="0"/>
              </a:spcBef>
              <a:spcAft>
                <a:spcPts val="0"/>
              </a:spcAft>
              <a:buClr>
                <a:srgbClr val="000000"/>
              </a:buClr>
              <a:buSzPts val="1800"/>
              <a:buChar char="●"/>
              <a:defRPr>
                <a:solidFill>
                  <a:srgbClr val="000000"/>
                </a:solidFill>
              </a:defRPr>
            </a:lvl1pPr>
            <a:lvl2pPr marL="914400" lvl="1" indent="-317500" algn="l">
              <a:lnSpc>
                <a:spcPct val="115000"/>
              </a:lnSpc>
              <a:spcBef>
                <a:spcPts val="1600"/>
              </a:spcBef>
              <a:spcAft>
                <a:spcPts val="0"/>
              </a:spcAft>
              <a:buClr>
                <a:srgbClr val="000000"/>
              </a:buClr>
              <a:buSzPts val="1400"/>
              <a:buChar char="○"/>
              <a:defRPr>
                <a:solidFill>
                  <a:srgbClr val="000000"/>
                </a:solidFill>
              </a:defRPr>
            </a:lvl2pPr>
            <a:lvl3pPr marL="1371600" lvl="2" indent="-317500" algn="l">
              <a:lnSpc>
                <a:spcPct val="115000"/>
              </a:lnSpc>
              <a:spcBef>
                <a:spcPts val="1600"/>
              </a:spcBef>
              <a:spcAft>
                <a:spcPts val="0"/>
              </a:spcAft>
              <a:buClr>
                <a:srgbClr val="000000"/>
              </a:buClr>
              <a:buSzPts val="1400"/>
              <a:buChar char="■"/>
              <a:defRPr>
                <a:solidFill>
                  <a:srgbClr val="000000"/>
                </a:solidFill>
              </a:defRPr>
            </a:lvl3pPr>
            <a:lvl4pPr marL="1828800" lvl="3" indent="-317500" algn="l">
              <a:lnSpc>
                <a:spcPct val="115000"/>
              </a:lnSpc>
              <a:spcBef>
                <a:spcPts val="1600"/>
              </a:spcBef>
              <a:spcAft>
                <a:spcPts val="0"/>
              </a:spcAft>
              <a:buClr>
                <a:srgbClr val="000000"/>
              </a:buClr>
              <a:buSzPts val="1400"/>
              <a:buChar char="●"/>
              <a:defRPr>
                <a:solidFill>
                  <a:srgbClr val="000000"/>
                </a:solidFill>
              </a:defRPr>
            </a:lvl4pPr>
            <a:lvl5pPr marL="2286000" lvl="4" indent="-317500" algn="l">
              <a:lnSpc>
                <a:spcPct val="115000"/>
              </a:lnSpc>
              <a:spcBef>
                <a:spcPts val="1600"/>
              </a:spcBef>
              <a:spcAft>
                <a:spcPts val="0"/>
              </a:spcAft>
              <a:buClr>
                <a:srgbClr val="000000"/>
              </a:buClr>
              <a:buSzPts val="1400"/>
              <a:buChar char="○"/>
              <a:defRPr>
                <a:solidFill>
                  <a:srgbClr val="000000"/>
                </a:solidFill>
              </a:defRPr>
            </a:lvl5pPr>
            <a:lvl6pPr marL="2743200" lvl="5" indent="-317500" algn="l">
              <a:lnSpc>
                <a:spcPct val="115000"/>
              </a:lnSpc>
              <a:spcBef>
                <a:spcPts val="1600"/>
              </a:spcBef>
              <a:spcAft>
                <a:spcPts val="0"/>
              </a:spcAft>
              <a:buClr>
                <a:srgbClr val="000000"/>
              </a:buClr>
              <a:buSzPts val="1400"/>
              <a:buChar char="■"/>
              <a:defRPr>
                <a:solidFill>
                  <a:srgbClr val="000000"/>
                </a:solidFill>
              </a:defRPr>
            </a:lvl6pPr>
            <a:lvl7pPr marL="3200400" lvl="6" indent="-317500" algn="l">
              <a:lnSpc>
                <a:spcPct val="115000"/>
              </a:lnSpc>
              <a:spcBef>
                <a:spcPts val="1600"/>
              </a:spcBef>
              <a:spcAft>
                <a:spcPts val="0"/>
              </a:spcAft>
              <a:buClr>
                <a:srgbClr val="000000"/>
              </a:buClr>
              <a:buSzPts val="1400"/>
              <a:buChar char="●"/>
              <a:defRPr>
                <a:solidFill>
                  <a:srgbClr val="000000"/>
                </a:solidFill>
              </a:defRPr>
            </a:lvl7pPr>
            <a:lvl8pPr marL="3657600" lvl="7" indent="-317500" algn="l">
              <a:lnSpc>
                <a:spcPct val="115000"/>
              </a:lnSpc>
              <a:spcBef>
                <a:spcPts val="1600"/>
              </a:spcBef>
              <a:spcAft>
                <a:spcPts val="0"/>
              </a:spcAft>
              <a:buClr>
                <a:srgbClr val="000000"/>
              </a:buClr>
              <a:buSzPts val="1400"/>
              <a:buChar char="○"/>
              <a:defRPr>
                <a:solidFill>
                  <a:srgbClr val="000000"/>
                </a:solidFill>
              </a:defRPr>
            </a:lvl8pPr>
            <a:lvl9pPr marL="4114800" lvl="8" indent="-317500" algn="l">
              <a:lnSpc>
                <a:spcPct val="115000"/>
              </a:lnSpc>
              <a:spcBef>
                <a:spcPts val="1600"/>
              </a:spcBef>
              <a:spcAft>
                <a:spcPts val="1600"/>
              </a:spcAft>
              <a:buClr>
                <a:srgbClr val="000000"/>
              </a:buClr>
              <a:buSzPts val="1400"/>
              <a:buChar char="■"/>
              <a:defRPr>
                <a:solidFill>
                  <a:srgbClr val="000000"/>
                </a:solidFill>
              </a:defRPr>
            </a:lvl9pPr>
          </a:lstStyle>
          <a:p>
            <a:endParaRPr/>
          </a:p>
        </p:txBody>
      </p:sp>
      <p:sp>
        <p:nvSpPr>
          <p:cNvPr id="39" name="Google Shape;39;p7"/>
          <p:cNvSpPr txBox="1">
            <a:spLocks noGrp="1"/>
          </p:cNvSpPr>
          <p:nvPr>
            <p:ph type="sldNum" idx="12"/>
          </p:nvPr>
        </p:nvSpPr>
        <p:spPr>
          <a:xfrm>
            <a:off x="11296611" y="6217622"/>
            <a:ext cx="731600" cy="5247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rgbClr val="000000"/>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rgbClr val="000000"/>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rgbClr val="000000"/>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rgbClr val="000000"/>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rgbClr val="000000"/>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rgbClr val="000000"/>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rgbClr val="000000"/>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rgbClr val="000000"/>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rgbClr val="000000"/>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pic>
        <p:nvPicPr>
          <p:cNvPr id="40" name="Google Shape;40;p7"/>
          <p:cNvPicPr preferRelativeResize="0"/>
          <p:nvPr/>
        </p:nvPicPr>
        <p:blipFill rotWithShape="1">
          <a:blip r:embed="rId2">
            <a:alphaModFix/>
          </a:blip>
          <a:srcRect/>
          <a:stretch/>
        </p:blipFill>
        <p:spPr>
          <a:xfrm>
            <a:off x="0" y="6715128"/>
            <a:ext cx="12192000" cy="142875"/>
          </a:xfrm>
          <a:prstGeom prst="rect">
            <a:avLst/>
          </a:prstGeom>
          <a:noFill/>
          <a:ln>
            <a:noFill/>
          </a:ln>
        </p:spPr>
      </p:pic>
    </p:spTree>
    <p:extLst>
      <p:ext uri="{BB962C8B-B14F-4D97-AF65-F5344CB8AC3E}">
        <p14:creationId xmlns:p14="http://schemas.microsoft.com/office/powerpoint/2010/main" val="18111311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41"/>
        <p:cNvGrpSpPr/>
        <p:nvPr/>
      </p:nvGrpSpPr>
      <p:grpSpPr>
        <a:xfrm>
          <a:off x="0" y="0"/>
          <a:ext cx="0" cy="0"/>
          <a:chOff x="0" y="0"/>
          <a:chExt cx="0" cy="0"/>
        </a:xfrm>
      </p:grpSpPr>
      <p:sp>
        <p:nvSpPr>
          <p:cNvPr id="42" name="Google Shape;42;p8"/>
          <p:cNvSpPr txBox="1">
            <a:spLocks noGrp="1"/>
          </p:cNvSpPr>
          <p:nvPr>
            <p:ph type="body" idx="1"/>
          </p:nvPr>
        </p:nvSpPr>
        <p:spPr>
          <a:xfrm>
            <a:off x="415600" y="5640767"/>
            <a:ext cx="7998400" cy="806700"/>
          </a:xfrm>
          <a:prstGeom prst="rect">
            <a:avLst/>
          </a:prstGeom>
          <a:noFill/>
          <a:ln>
            <a:noFill/>
          </a:ln>
        </p:spPr>
        <p:txBody>
          <a:bodyPr spcFirstLastPara="1" wrap="square" lIns="91425" tIns="91425" rIns="91425" bIns="91425" anchor="ctr" anchorCtr="0">
            <a:noAutofit/>
          </a:bodyPr>
          <a:lstStyle>
            <a:lvl1pPr marL="457200" lvl="0" indent="-228600" algn="l">
              <a:lnSpc>
                <a:spcPct val="100000"/>
              </a:lnSpc>
              <a:spcBef>
                <a:spcPts val="0"/>
              </a:spcBef>
              <a:spcAft>
                <a:spcPts val="0"/>
              </a:spcAft>
              <a:buSzPts val="1800"/>
              <a:buNone/>
              <a:defRPr/>
            </a:lvl1pPr>
          </a:lstStyle>
          <a:p>
            <a:endParaRPr/>
          </a:p>
        </p:txBody>
      </p:sp>
      <p:sp>
        <p:nvSpPr>
          <p:cNvPr id="43" name="Google Shape;43;p8"/>
          <p:cNvSpPr txBox="1">
            <a:spLocks noGrp="1"/>
          </p:cNvSpPr>
          <p:nvPr>
            <p:ph type="sldNum" idx="12"/>
          </p:nvPr>
        </p:nvSpPr>
        <p:spPr>
          <a:xfrm>
            <a:off x="11296611" y="6217622"/>
            <a:ext cx="731600" cy="5247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pic>
        <p:nvPicPr>
          <p:cNvPr id="44" name="Google Shape;44;p8"/>
          <p:cNvPicPr preferRelativeResize="0"/>
          <p:nvPr/>
        </p:nvPicPr>
        <p:blipFill rotWithShape="1">
          <a:blip r:embed="rId2">
            <a:alphaModFix/>
          </a:blip>
          <a:srcRect/>
          <a:stretch/>
        </p:blipFill>
        <p:spPr>
          <a:xfrm>
            <a:off x="0" y="6715128"/>
            <a:ext cx="12192000" cy="142875"/>
          </a:xfrm>
          <a:prstGeom prst="rect">
            <a:avLst/>
          </a:prstGeom>
          <a:noFill/>
          <a:ln>
            <a:noFill/>
          </a:ln>
        </p:spPr>
      </p:pic>
      <p:sp>
        <p:nvSpPr>
          <p:cNvPr id="45" name="Google Shape;45;p8"/>
          <p:cNvSpPr>
            <a:spLocks noGrp="1"/>
          </p:cNvSpPr>
          <p:nvPr>
            <p:ph type="pic" idx="2"/>
          </p:nvPr>
        </p:nvSpPr>
        <p:spPr>
          <a:xfrm>
            <a:off x="414868" y="739055"/>
            <a:ext cx="11362267" cy="4652963"/>
          </a:xfrm>
          <a:prstGeom prst="rect">
            <a:avLst/>
          </a:prstGeom>
          <a:noFill/>
          <a:ln>
            <a:noFill/>
          </a:ln>
        </p:spPr>
      </p:sp>
    </p:spTree>
    <p:extLst>
      <p:ext uri="{BB962C8B-B14F-4D97-AF65-F5344CB8AC3E}">
        <p14:creationId xmlns:p14="http://schemas.microsoft.com/office/powerpoint/2010/main" val="282034361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46"/>
        <p:cNvGrpSpPr/>
        <p:nvPr/>
      </p:nvGrpSpPr>
      <p:grpSpPr>
        <a:xfrm>
          <a:off x="0" y="0"/>
          <a:ext cx="0" cy="0"/>
          <a:chOff x="0" y="0"/>
          <a:chExt cx="0" cy="0"/>
        </a:xfrm>
      </p:grpSpPr>
      <p:sp>
        <p:nvSpPr>
          <p:cNvPr id="47" name="Google Shape;47;p9"/>
          <p:cNvSpPr txBox="1">
            <a:spLocks noGrp="1"/>
          </p:cNvSpPr>
          <p:nvPr>
            <p:ph type="title" hasCustomPrompt="1"/>
          </p:nvPr>
        </p:nvSpPr>
        <p:spPr>
          <a:xfrm>
            <a:off x="415600" y="1474833"/>
            <a:ext cx="11360800" cy="26181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12000"/>
              <a:buNone/>
              <a:defRPr sz="12000"/>
            </a:lvl1pPr>
            <a:lvl2pPr lvl="1" algn="ctr">
              <a:lnSpc>
                <a:spcPct val="100000"/>
              </a:lnSpc>
              <a:spcBef>
                <a:spcPts val="0"/>
              </a:spcBef>
              <a:spcAft>
                <a:spcPts val="0"/>
              </a:spcAft>
              <a:buSzPts val="12000"/>
              <a:buNone/>
              <a:defRPr sz="12000"/>
            </a:lvl2pPr>
            <a:lvl3pPr lvl="2" algn="ctr">
              <a:lnSpc>
                <a:spcPct val="100000"/>
              </a:lnSpc>
              <a:spcBef>
                <a:spcPts val="0"/>
              </a:spcBef>
              <a:spcAft>
                <a:spcPts val="0"/>
              </a:spcAft>
              <a:buSzPts val="12000"/>
              <a:buNone/>
              <a:defRPr sz="12000"/>
            </a:lvl3pPr>
            <a:lvl4pPr lvl="3" algn="ctr">
              <a:lnSpc>
                <a:spcPct val="100000"/>
              </a:lnSpc>
              <a:spcBef>
                <a:spcPts val="0"/>
              </a:spcBef>
              <a:spcAft>
                <a:spcPts val="0"/>
              </a:spcAft>
              <a:buSzPts val="12000"/>
              <a:buNone/>
              <a:defRPr sz="12000"/>
            </a:lvl4pPr>
            <a:lvl5pPr lvl="4" algn="ctr">
              <a:lnSpc>
                <a:spcPct val="100000"/>
              </a:lnSpc>
              <a:spcBef>
                <a:spcPts val="0"/>
              </a:spcBef>
              <a:spcAft>
                <a:spcPts val="0"/>
              </a:spcAft>
              <a:buSzPts val="12000"/>
              <a:buNone/>
              <a:defRPr sz="12000"/>
            </a:lvl5pPr>
            <a:lvl6pPr lvl="5" algn="ctr">
              <a:lnSpc>
                <a:spcPct val="100000"/>
              </a:lnSpc>
              <a:spcBef>
                <a:spcPts val="0"/>
              </a:spcBef>
              <a:spcAft>
                <a:spcPts val="0"/>
              </a:spcAft>
              <a:buSzPts val="12000"/>
              <a:buNone/>
              <a:defRPr sz="12000"/>
            </a:lvl6pPr>
            <a:lvl7pPr lvl="6" algn="ctr">
              <a:lnSpc>
                <a:spcPct val="100000"/>
              </a:lnSpc>
              <a:spcBef>
                <a:spcPts val="0"/>
              </a:spcBef>
              <a:spcAft>
                <a:spcPts val="0"/>
              </a:spcAft>
              <a:buSzPts val="12000"/>
              <a:buNone/>
              <a:defRPr sz="12000"/>
            </a:lvl7pPr>
            <a:lvl8pPr lvl="7" algn="ctr">
              <a:lnSpc>
                <a:spcPct val="100000"/>
              </a:lnSpc>
              <a:spcBef>
                <a:spcPts val="0"/>
              </a:spcBef>
              <a:spcAft>
                <a:spcPts val="0"/>
              </a:spcAft>
              <a:buSzPts val="12000"/>
              <a:buNone/>
              <a:defRPr sz="12000"/>
            </a:lvl8pPr>
            <a:lvl9pPr lvl="8" algn="ctr">
              <a:lnSpc>
                <a:spcPct val="100000"/>
              </a:lnSpc>
              <a:spcBef>
                <a:spcPts val="0"/>
              </a:spcBef>
              <a:spcAft>
                <a:spcPts val="0"/>
              </a:spcAft>
              <a:buSzPts val="12000"/>
              <a:buNone/>
              <a:defRPr sz="12000"/>
            </a:lvl9pPr>
          </a:lstStyle>
          <a:p>
            <a:r>
              <a:t>xx%</a:t>
            </a:r>
          </a:p>
        </p:txBody>
      </p:sp>
      <p:sp>
        <p:nvSpPr>
          <p:cNvPr id="48" name="Google Shape;48;p9"/>
          <p:cNvSpPr txBox="1">
            <a:spLocks noGrp="1"/>
          </p:cNvSpPr>
          <p:nvPr>
            <p:ph type="body" idx="1"/>
          </p:nvPr>
        </p:nvSpPr>
        <p:spPr>
          <a:xfrm>
            <a:off x="415600" y="4202967"/>
            <a:ext cx="11360800" cy="1734300"/>
          </a:xfrm>
          <a:prstGeom prst="rect">
            <a:avLst/>
          </a:prstGeom>
          <a:noFill/>
          <a:ln>
            <a:noFill/>
          </a:ln>
        </p:spPr>
        <p:txBody>
          <a:bodyPr spcFirstLastPara="1" wrap="square" lIns="91425" tIns="91425" rIns="91425" bIns="91425" anchor="t" anchorCtr="0">
            <a:noAutofit/>
          </a:bodyPr>
          <a:lstStyle>
            <a:lvl1pPr marL="457200" lvl="0" indent="-342900" algn="ctr">
              <a:lnSpc>
                <a:spcPct val="115000"/>
              </a:lnSpc>
              <a:spcBef>
                <a:spcPts val="0"/>
              </a:spcBef>
              <a:spcAft>
                <a:spcPts val="0"/>
              </a:spcAft>
              <a:buSzPts val="1800"/>
              <a:buChar char="●"/>
              <a:defRPr/>
            </a:lvl1pPr>
            <a:lvl2pPr marL="914400" lvl="1" indent="-317500" algn="ctr">
              <a:lnSpc>
                <a:spcPct val="115000"/>
              </a:lnSpc>
              <a:spcBef>
                <a:spcPts val="1600"/>
              </a:spcBef>
              <a:spcAft>
                <a:spcPts val="0"/>
              </a:spcAft>
              <a:buSzPts val="1400"/>
              <a:buChar char="○"/>
              <a:defRPr/>
            </a:lvl2pPr>
            <a:lvl3pPr marL="1371600" lvl="2" indent="-317500" algn="ctr">
              <a:lnSpc>
                <a:spcPct val="115000"/>
              </a:lnSpc>
              <a:spcBef>
                <a:spcPts val="1600"/>
              </a:spcBef>
              <a:spcAft>
                <a:spcPts val="0"/>
              </a:spcAft>
              <a:buSzPts val="1400"/>
              <a:buChar char="■"/>
              <a:defRPr/>
            </a:lvl3pPr>
            <a:lvl4pPr marL="1828800" lvl="3" indent="-317500" algn="ctr">
              <a:lnSpc>
                <a:spcPct val="115000"/>
              </a:lnSpc>
              <a:spcBef>
                <a:spcPts val="1600"/>
              </a:spcBef>
              <a:spcAft>
                <a:spcPts val="0"/>
              </a:spcAft>
              <a:buSzPts val="1400"/>
              <a:buChar char="●"/>
              <a:defRPr/>
            </a:lvl4pPr>
            <a:lvl5pPr marL="2286000" lvl="4" indent="-317500" algn="ctr">
              <a:lnSpc>
                <a:spcPct val="115000"/>
              </a:lnSpc>
              <a:spcBef>
                <a:spcPts val="1600"/>
              </a:spcBef>
              <a:spcAft>
                <a:spcPts val="0"/>
              </a:spcAft>
              <a:buSzPts val="1400"/>
              <a:buChar char="○"/>
              <a:defRPr/>
            </a:lvl5pPr>
            <a:lvl6pPr marL="2743200" lvl="5" indent="-317500" algn="ctr">
              <a:lnSpc>
                <a:spcPct val="115000"/>
              </a:lnSpc>
              <a:spcBef>
                <a:spcPts val="1600"/>
              </a:spcBef>
              <a:spcAft>
                <a:spcPts val="0"/>
              </a:spcAft>
              <a:buSzPts val="1400"/>
              <a:buChar char="■"/>
              <a:defRPr/>
            </a:lvl6pPr>
            <a:lvl7pPr marL="3200400" lvl="6" indent="-317500" algn="ctr">
              <a:lnSpc>
                <a:spcPct val="115000"/>
              </a:lnSpc>
              <a:spcBef>
                <a:spcPts val="1600"/>
              </a:spcBef>
              <a:spcAft>
                <a:spcPts val="0"/>
              </a:spcAft>
              <a:buSzPts val="1400"/>
              <a:buChar char="●"/>
              <a:defRPr/>
            </a:lvl7pPr>
            <a:lvl8pPr marL="3657600" lvl="7" indent="-317500" algn="ctr">
              <a:lnSpc>
                <a:spcPct val="115000"/>
              </a:lnSpc>
              <a:spcBef>
                <a:spcPts val="1600"/>
              </a:spcBef>
              <a:spcAft>
                <a:spcPts val="0"/>
              </a:spcAft>
              <a:buSzPts val="1400"/>
              <a:buChar char="○"/>
              <a:defRPr/>
            </a:lvl8pPr>
            <a:lvl9pPr marL="4114800" lvl="8" indent="-317500" algn="ctr">
              <a:lnSpc>
                <a:spcPct val="115000"/>
              </a:lnSpc>
              <a:spcBef>
                <a:spcPts val="1600"/>
              </a:spcBef>
              <a:spcAft>
                <a:spcPts val="1600"/>
              </a:spcAft>
              <a:buSzPts val="1400"/>
              <a:buChar char="■"/>
              <a:defRPr/>
            </a:lvl9pPr>
          </a:lstStyle>
          <a:p>
            <a:endParaRPr/>
          </a:p>
        </p:txBody>
      </p:sp>
      <p:sp>
        <p:nvSpPr>
          <p:cNvPr id="49" name="Google Shape;49;p9"/>
          <p:cNvSpPr txBox="1">
            <a:spLocks noGrp="1"/>
          </p:cNvSpPr>
          <p:nvPr>
            <p:ph type="sldNum" idx="12"/>
          </p:nvPr>
        </p:nvSpPr>
        <p:spPr>
          <a:xfrm>
            <a:off x="11296611" y="6217622"/>
            <a:ext cx="731600" cy="5247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pic>
        <p:nvPicPr>
          <p:cNvPr id="50" name="Google Shape;50;p9"/>
          <p:cNvPicPr preferRelativeResize="0"/>
          <p:nvPr/>
        </p:nvPicPr>
        <p:blipFill rotWithShape="1">
          <a:blip r:embed="rId2">
            <a:alphaModFix/>
          </a:blip>
          <a:srcRect/>
          <a:stretch/>
        </p:blipFill>
        <p:spPr>
          <a:xfrm>
            <a:off x="0" y="6715128"/>
            <a:ext cx="12192000" cy="142875"/>
          </a:xfrm>
          <a:prstGeom prst="rect">
            <a:avLst/>
          </a:prstGeom>
          <a:noFill/>
          <a:ln>
            <a:noFill/>
          </a:ln>
        </p:spPr>
      </p:pic>
    </p:spTree>
    <p:extLst>
      <p:ext uri="{BB962C8B-B14F-4D97-AF65-F5344CB8AC3E}">
        <p14:creationId xmlns:p14="http://schemas.microsoft.com/office/powerpoint/2010/main" val="176143733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3" name="Picture 4" descr="OB PPT banner white 150"/>
          <p:cNvPicPr>
            <a:picLocks noChangeAspect="1" noChangeArrowheads="1"/>
          </p:cNvPicPr>
          <p:nvPr userDrawn="1"/>
        </p:nvPicPr>
        <p:blipFill rotWithShape="1">
          <a:blip r:embed="rId2" cstate="screen">
            <a:extLst>
              <a:ext uri="{28A0092B-C50C-407E-A947-70E740481C1C}">
                <a14:useLocalDpi xmlns:a14="http://schemas.microsoft.com/office/drawing/2010/main" val="0"/>
              </a:ext>
            </a:extLst>
          </a:blip>
          <a:srcRect t="1" b="22397"/>
          <a:stretch/>
        </p:blipFill>
        <p:spPr bwMode="auto">
          <a:xfrm>
            <a:off x="414867" y="218141"/>
            <a:ext cx="11370733" cy="1589995"/>
          </a:xfrm>
          <a:prstGeom prst="rect">
            <a:avLst/>
          </a:prstGeom>
          <a:noFill/>
          <a:ln w="9525">
            <a:noFill/>
            <a:miter lim="800000"/>
            <a:headEnd/>
            <a:tailEnd/>
          </a:ln>
        </p:spPr>
      </p:pic>
    </p:spTree>
    <p:extLst>
      <p:ext uri="{BB962C8B-B14F-4D97-AF65-F5344CB8AC3E}">
        <p14:creationId xmlns:p14="http://schemas.microsoft.com/office/powerpoint/2010/main" val="4063546894"/>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6"/>
        <p:cNvGrpSpPr/>
        <p:nvPr/>
      </p:nvGrpSpPr>
      <p:grpSpPr>
        <a:xfrm>
          <a:off x="0" y="0"/>
          <a:ext cx="0" cy="0"/>
          <a:chOff x="0" y="0"/>
          <a:chExt cx="0" cy="0"/>
        </a:xfrm>
      </p:grpSpPr>
      <p:sp>
        <p:nvSpPr>
          <p:cNvPr id="17" name="Google Shape;17;p2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pPr marL="0" marR="0" lvl="0" indent="0" algn="l" defTabSz="914400" rtl="0" eaLnBrk="1" fontAlgn="auto" latinLnBrk="0" hangingPunct="1">
              <a:lnSpc>
                <a:spcPct val="100000"/>
              </a:lnSpc>
              <a:spcBef>
                <a:spcPts val="0"/>
              </a:spcBef>
              <a:spcAft>
                <a:spcPts val="0"/>
              </a:spcAft>
              <a:buClrTx/>
              <a:buSzPts val="1400"/>
              <a:buFontTx/>
              <a:buNone/>
              <a:tabLst/>
              <a:defRPr/>
            </a:pPr>
            <a:endParaRPr kumimoji="0" sz="1800" b="0" i="0" u="none" strike="noStrike" kern="1200" cap="none" spc="0" normalizeH="0" baseline="0" noProof="0">
              <a:ln>
                <a:noFill/>
              </a:ln>
              <a:solidFill>
                <a:srgbClr val="000000"/>
              </a:solidFill>
              <a:effectLst/>
              <a:uLnTx/>
              <a:uFillTx/>
              <a:latin typeface="Arial"/>
              <a:ea typeface="+mn-ea"/>
              <a:cs typeface="+mn-cs"/>
            </a:endParaRPr>
          </a:p>
        </p:txBody>
      </p:sp>
      <p:sp>
        <p:nvSpPr>
          <p:cNvPr id="18" name="Google Shape;18;p2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pPr marL="0" marR="0" lvl="0" indent="0" algn="ctr" defTabSz="914400" rtl="0" eaLnBrk="1" fontAlgn="auto" latinLnBrk="0" hangingPunct="1">
              <a:lnSpc>
                <a:spcPct val="100000"/>
              </a:lnSpc>
              <a:spcBef>
                <a:spcPts val="0"/>
              </a:spcBef>
              <a:spcAft>
                <a:spcPts val="0"/>
              </a:spcAft>
              <a:buClrTx/>
              <a:buSzPts val="1400"/>
              <a:buFontTx/>
              <a:buNone/>
              <a:tabLst/>
              <a:defRPr/>
            </a:pPr>
            <a:endParaRPr kumimoji="0" sz="1800" b="0" i="0" u="none" strike="noStrike" kern="1200" cap="none" spc="0" normalizeH="0" baseline="0" noProof="0">
              <a:ln>
                <a:noFill/>
              </a:ln>
              <a:solidFill>
                <a:srgbClr val="000000"/>
              </a:solidFill>
              <a:effectLst/>
              <a:uLnTx/>
              <a:uFillTx/>
              <a:latin typeface="Arial"/>
              <a:ea typeface="+mn-ea"/>
              <a:cs typeface="+mn-cs"/>
            </a:endParaRPr>
          </a:p>
        </p:txBody>
      </p:sp>
      <p:sp>
        <p:nvSpPr>
          <p:cNvPr id="19" name="Google Shape;19;p2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marR="0" lvl="0" indent="0" algn="r" defTabSz="914400" rtl="0" eaLnBrk="1" fontAlgn="auto" latinLnBrk="0" hangingPunct="1">
              <a:lnSpc>
                <a:spcPct val="100000"/>
              </a:lnSpc>
              <a:spcBef>
                <a:spcPts val="0"/>
              </a:spcBef>
              <a:spcAft>
                <a:spcPts val="0"/>
              </a:spcAft>
              <a:buClr>
                <a:srgbClr val="000000"/>
              </a:buClr>
              <a:buSzPts val="1000"/>
              <a:buFont typeface="Arial"/>
              <a:buNone/>
              <a:tabLst/>
              <a:defRPr/>
            </a:pPr>
            <a:fld id="{00000000-1234-1234-1234-123412341234}" type="slidenum">
              <a:rPr kumimoji="0" lang="en-US" sz="1000" b="0" i="0" u="none" strike="noStrike" kern="1200" cap="none" spc="0" normalizeH="0" baseline="0" noProof="0">
                <a:ln>
                  <a:noFill/>
                </a:ln>
                <a:solidFill>
                  <a:srgbClr val="000000"/>
                </a:solidFill>
                <a:effectLst/>
                <a:uLnTx/>
                <a:uFillTx/>
                <a:latin typeface="Arial"/>
                <a:cs typeface="Arial"/>
                <a:sym typeface="Arial"/>
              </a:rPr>
              <a:pPr marL="0" marR="0" lvl="0" indent="0" algn="r" defTabSz="914400" rtl="0" eaLnBrk="1" fontAlgn="auto" latinLnBrk="0" hangingPunct="1">
                <a:lnSpc>
                  <a:spcPct val="100000"/>
                </a:lnSpc>
                <a:spcBef>
                  <a:spcPts val="0"/>
                </a:spcBef>
                <a:spcAft>
                  <a:spcPts val="0"/>
                </a:spcAft>
                <a:buClr>
                  <a:srgbClr val="000000"/>
                </a:buClr>
                <a:buSzPts val="1000"/>
                <a:buFont typeface="Arial"/>
                <a:buNone/>
                <a:tabLst/>
                <a:defRPr/>
              </a:pPr>
              <a:t>‹#›</a:t>
            </a:fld>
            <a:endParaRPr kumimoji="0" sz="1000" b="0" i="0" u="none" strike="noStrike" kern="120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256063995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69A62-B663-5685-43EF-CCF36B8DCFFC}"/>
              </a:ext>
            </a:extLst>
          </p:cNvPr>
          <p:cNvSpPr>
            <a:spLocks noGrp="1"/>
          </p:cNvSpPr>
          <p:nvPr>
            <p:ph type="title" hasCustomPrompt="1"/>
          </p:nvPr>
        </p:nvSpPr>
        <p:spPr>
          <a:xfrm>
            <a:off x="838200" y="365125"/>
            <a:ext cx="8289324" cy="1325563"/>
          </a:xfrm>
        </p:spPr>
        <p:txBody>
          <a:bodyPr>
            <a:normAutofit/>
          </a:bodyPr>
          <a:lstStyle>
            <a:lvl1pPr>
              <a:defRPr sz="3600">
                <a:latin typeface="Arial" panose="020B0604020202020204" pitchFamily="34" charset="0"/>
                <a:cs typeface="Arial" panose="020B0604020202020204" pitchFamily="34" charset="0"/>
              </a:defRPr>
            </a:lvl1pPr>
          </a:lstStyle>
          <a:p>
            <a:r>
              <a:rPr lang="en-GB"/>
              <a:t>Click to edit Master title style (Arial 36)</a:t>
            </a:r>
          </a:p>
        </p:txBody>
      </p:sp>
      <p:sp>
        <p:nvSpPr>
          <p:cNvPr id="3" name="Content Placeholder 2">
            <a:extLst>
              <a:ext uri="{FF2B5EF4-FFF2-40B4-BE49-F238E27FC236}">
                <a16:creationId xmlns:a16="http://schemas.microsoft.com/office/drawing/2014/main" id="{A16EE96A-7680-F332-71EF-295A93B301AD}"/>
              </a:ext>
            </a:extLst>
          </p:cNvPr>
          <p:cNvSpPr>
            <a:spLocks noGrp="1"/>
          </p:cNvSpPr>
          <p:nvPr>
            <p:ph idx="1" hasCustomPrompt="1"/>
          </p:nvPr>
        </p:nvSpPr>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GB"/>
              <a:t>Click to edit Master text styles (Arial 28)</a:t>
            </a:r>
          </a:p>
          <a:p>
            <a:pPr lvl="1"/>
            <a:r>
              <a:rPr lang="en-GB"/>
              <a:t>Second level (Arial 24)</a:t>
            </a:r>
          </a:p>
          <a:p>
            <a:pPr lvl="2"/>
            <a:r>
              <a:rPr lang="en-GB"/>
              <a:t>Third level (Arial 20)</a:t>
            </a:r>
          </a:p>
          <a:p>
            <a:pPr lvl="3"/>
            <a:r>
              <a:rPr lang="en-GB"/>
              <a:t>Fourth level</a:t>
            </a:r>
          </a:p>
          <a:p>
            <a:pPr lvl="4"/>
            <a:r>
              <a:rPr lang="en-GB"/>
              <a:t>Fifth level</a:t>
            </a:r>
          </a:p>
        </p:txBody>
      </p:sp>
      <p:pic>
        <p:nvPicPr>
          <p:cNvPr id="7" name="Picture 6" descr="A logo for a video game&#10;&#10;Description automatically generated">
            <a:extLst>
              <a:ext uri="{FF2B5EF4-FFF2-40B4-BE49-F238E27FC236}">
                <a16:creationId xmlns:a16="http://schemas.microsoft.com/office/drawing/2014/main" id="{05010C8D-91F4-83BC-3909-C28DAC5D2BBE}"/>
              </a:ext>
            </a:extLst>
          </p:cNvPr>
          <p:cNvPicPr>
            <a:picLocks noChangeAspect="1"/>
          </p:cNvPicPr>
          <p:nvPr userDrawn="1"/>
        </p:nvPicPr>
        <p:blipFill>
          <a:blip r:embed="rId2" cstate="hqprint">
            <a:extLst>
              <a:ext uri="{28A0092B-C50C-407E-A947-70E740481C1C}">
                <a14:useLocalDpi xmlns:a14="http://schemas.microsoft.com/office/drawing/2010/main" val="0"/>
              </a:ext>
            </a:extLst>
          </a:blip>
          <a:srcRect l="20361" t="26712" r="17658" b="33829"/>
          <a:stretch/>
        </p:blipFill>
        <p:spPr>
          <a:xfrm>
            <a:off x="9185864" y="129050"/>
            <a:ext cx="2823801" cy="898856"/>
          </a:xfrm>
          <a:prstGeom prst="rect">
            <a:avLst/>
          </a:prstGeom>
        </p:spPr>
      </p:pic>
      <p:pic>
        <p:nvPicPr>
          <p:cNvPr id="8" name="Picture 4" descr="Home - Forest Research">
            <a:extLst>
              <a:ext uri="{FF2B5EF4-FFF2-40B4-BE49-F238E27FC236}">
                <a16:creationId xmlns:a16="http://schemas.microsoft.com/office/drawing/2014/main" id="{FBBB3BE3-BB56-C1BA-364F-79802D01EC02}"/>
              </a:ext>
            </a:extLst>
          </p:cNvPr>
          <p:cNvPicPr>
            <a:picLocks noChangeAspect="1" noChangeArrowheads="1"/>
          </p:cNvPicPr>
          <p:nvPr userDrawn="1"/>
        </p:nvPicPr>
        <p:blipFill rotWithShape="1">
          <a:blip r:embed="rId3" cstate="hqprint">
            <a:extLst>
              <a:ext uri="{28A0092B-C50C-407E-A947-70E740481C1C}">
                <a14:useLocalDpi xmlns:a14="http://schemas.microsoft.com/office/drawing/2010/main" val="0"/>
              </a:ext>
            </a:extLst>
          </a:blip>
          <a:srcRect l="16126" t="32945" r="15118" b="33567"/>
          <a:stretch/>
        </p:blipFill>
        <p:spPr bwMode="auto">
          <a:xfrm>
            <a:off x="9959488" y="6506917"/>
            <a:ext cx="1020566" cy="258886"/>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6" descr="Greater London Authority - Wikipedia">
            <a:extLst>
              <a:ext uri="{FF2B5EF4-FFF2-40B4-BE49-F238E27FC236}">
                <a16:creationId xmlns:a16="http://schemas.microsoft.com/office/drawing/2014/main" id="{4220E3C9-8E82-77B6-D965-C69A3DDAABCB}"/>
              </a:ext>
            </a:extLst>
          </p:cNvPr>
          <p:cNvPicPr>
            <a:picLocks noChangeAspect="1" noChangeArrowheads="1"/>
          </p:cNvPicPr>
          <p:nvPr userDrawn="1"/>
        </p:nvPicPr>
        <p:blipFill>
          <a:blip r:embed="rId4" cstate="hqprint">
            <a:extLst>
              <a:ext uri="{28A0092B-C50C-407E-A947-70E740481C1C}">
                <a14:useLocalDpi xmlns:a14="http://schemas.microsoft.com/office/drawing/2010/main" val="0"/>
              </a:ext>
            </a:extLst>
          </a:blip>
          <a:srcRect/>
          <a:stretch>
            <a:fillRect/>
          </a:stretch>
        </p:blipFill>
        <p:spPr bwMode="auto">
          <a:xfrm>
            <a:off x="8261298" y="6432099"/>
            <a:ext cx="563221" cy="341634"/>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8" descr="Home | Sussex Community NHS Foundation Trust">
            <a:extLst>
              <a:ext uri="{FF2B5EF4-FFF2-40B4-BE49-F238E27FC236}">
                <a16:creationId xmlns:a16="http://schemas.microsoft.com/office/drawing/2014/main" id="{967658E4-B8AC-BA2E-0A77-909D67BAB759}"/>
              </a:ext>
            </a:extLst>
          </p:cNvPr>
          <p:cNvPicPr>
            <a:picLocks noChangeAspect="1" noChangeArrowheads="1"/>
          </p:cNvPicPr>
          <p:nvPr userDrawn="1"/>
        </p:nvPicPr>
        <p:blipFill>
          <a:blip r:embed="rId5" cstate="hqprint">
            <a:extLst>
              <a:ext uri="{28A0092B-C50C-407E-A947-70E740481C1C}">
                <a14:useLocalDpi xmlns:a14="http://schemas.microsoft.com/office/drawing/2010/main" val="0"/>
              </a:ext>
            </a:extLst>
          </a:blip>
          <a:srcRect/>
          <a:stretch>
            <a:fillRect/>
          </a:stretch>
        </p:blipFill>
        <p:spPr bwMode="auto">
          <a:xfrm>
            <a:off x="11088345" y="6367111"/>
            <a:ext cx="945037" cy="360172"/>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descr="Oxfordshire County Council - Resource Centre | Esri UK">
            <a:extLst>
              <a:ext uri="{FF2B5EF4-FFF2-40B4-BE49-F238E27FC236}">
                <a16:creationId xmlns:a16="http://schemas.microsoft.com/office/drawing/2014/main" id="{C675CF32-247F-8A82-8DFB-0A46315FBE24}"/>
              </a:ext>
            </a:extLst>
          </p:cNvPr>
          <p:cNvPicPr>
            <a:picLocks noChangeAspect="1" noChangeArrowheads="1"/>
          </p:cNvPicPr>
          <p:nvPr userDrawn="1"/>
        </p:nvPicPr>
        <p:blipFill>
          <a:blip r:embed="rId6" cstate="hqprint">
            <a:extLst>
              <a:ext uri="{28A0092B-C50C-407E-A947-70E740481C1C}">
                <a14:useLocalDpi xmlns:a14="http://schemas.microsoft.com/office/drawing/2010/main" val="0"/>
              </a:ext>
            </a:extLst>
          </a:blip>
          <a:srcRect/>
          <a:stretch>
            <a:fillRect/>
          </a:stretch>
        </p:blipFill>
        <p:spPr bwMode="auto">
          <a:xfrm>
            <a:off x="8980941" y="6407564"/>
            <a:ext cx="924401" cy="443713"/>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12" descr="It's time to explore - Oxford Brookes University">
            <a:extLst>
              <a:ext uri="{FF2B5EF4-FFF2-40B4-BE49-F238E27FC236}">
                <a16:creationId xmlns:a16="http://schemas.microsoft.com/office/drawing/2014/main" id="{64C43AA6-71A6-9AFD-54FB-61AB1DA9FF07}"/>
              </a:ext>
            </a:extLst>
          </p:cNvPr>
          <p:cNvPicPr>
            <a:picLocks noChangeAspect="1" noChangeArrowheads="1"/>
          </p:cNvPicPr>
          <p:nvPr userDrawn="1"/>
        </p:nvPicPr>
        <p:blipFill rotWithShape="1">
          <a:blip r:embed="rId7" cstate="hqprint">
            <a:extLst>
              <a:ext uri="{28A0092B-C50C-407E-A947-70E740481C1C}">
                <a14:useLocalDpi xmlns:a14="http://schemas.microsoft.com/office/drawing/2010/main" val="0"/>
              </a:ext>
            </a:extLst>
          </a:blip>
          <a:srcRect l="16270" t="21892" r="17028" b="23308"/>
          <a:stretch/>
        </p:blipFill>
        <p:spPr bwMode="auto">
          <a:xfrm>
            <a:off x="122933" y="6377420"/>
            <a:ext cx="826992" cy="38217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16">
            <a:extLst>
              <a:ext uri="{FF2B5EF4-FFF2-40B4-BE49-F238E27FC236}">
                <a16:creationId xmlns:a16="http://schemas.microsoft.com/office/drawing/2014/main" id="{0792886E-250B-4EFA-803E-DBA31FA70588}"/>
              </a:ext>
            </a:extLst>
          </p:cNvPr>
          <p:cNvPicPr>
            <a:picLocks noChangeAspect="1" noChangeArrowheads="1"/>
          </p:cNvPicPr>
          <p:nvPr userDrawn="1"/>
        </p:nvPicPr>
        <p:blipFill>
          <a:blip r:embed="rId8" cstate="hqprint">
            <a:extLst>
              <a:ext uri="{28A0092B-C50C-407E-A947-70E740481C1C}">
                <a14:useLocalDpi xmlns:a14="http://schemas.microsoft.com/office/drawing/2010/main" val="0"/>
              </a:ext>
            </a:extLst>
          </a:blip>
          <a:srcRect/>
          <a:stretch>
            <a:fillRect/>
          </a:stretch>
        </p:blipFill>
        <p:spPr bwMode="auto">
          <a:xfrm>
            <a:off x="1017381" y="6447905"/>
            <a:ext cx="1035974" cy="302055"/>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20" descr="The School Seal | History | LSHTM">
            <a:extLst>
              <a:ext uri="{FF2B5EF4-FFF2-40B4-BE49-F238E27FC236}">
                <a16:creationId xmlns:a16="http://schemas.microsoft.com/office/drawing/2014/main" id="{40D6E7F0-9F41-0629-4E2D-43C6E0CD8EC6}"/>
              </a:ext>
            </a:extLst>
          </p:cNvPr>
          <p:cNvPicPr>
            <a:picLocks noChangeAspect="1" noChangeArrowheads="1"/>
          </p:cNvPicPr>
          <p:nvPr userDrawn="1"/>
        </p:nvPicPr>
        <p:blipFill>
          <a:blip r:embed="rId9" cstate="hqprint">
            <a:extLst>
              <a:ext uri="{28A0092B-C50C-407E-A947-70E740481C1C}">
                <a14:useLocalDpi xmlns:a14="http://schemas.microsoft.com/office/drawing/2010/main" val="0"/>
              </a:ext>
            </a:extLst>
          </a:blip>
          <a:srcRect/>
          <a:stretch>
            <a:fillRect/>
          </a:stretch>
        </p:blipFill>
        <p:spPr bwMode="auto">
          <a:xfrm>
            <a:off x="2219825" y="6417604"/>
            <a:ext cx="719667" cy="345440"/>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22" descr="University of Leeds logo transparent PNG - StickPNG">
            <a:extLst>
              <a:ext uri="{FF2B5EF4-FFF2-40B4-BE49-F238E27FC236}">
                <a16:creationId xmlns:a16="http://schemas.microsoft.com/office/drawing/2014/main" id="{ACF50081-0642-BC4B-EAA6-0A91BD5F4CDC}"/>
              </a:ext>
            </a:extLst>
          </p:cNvPr>
          <p:cNvPicPr>
            <a:picLocks noChangeAspect="1" noChangeArrowheads="1"/>
          </p:cNvPicPr>
          <p:nvPr userDrawn="1"/>
        </p:nvPicPr>
        <p:blipFill>
          <a:blip r:embed="rId10" cstate="hqprint">
            <a:extLst>
              <a:ext uri="{28A0092B-C50C-407E-A947-70E740481C1C}">
                <a14:useLocalDpi xmlns:a14="http://schemas.microsoft.com/office/drawing/2010/main" val="0"/>
              </a:ext>
            </a:extLst>
          </a:blip>
          <a:srcRect/>
          <a:stretch>
            <a:fillRect/>
          </a:stretch>
        </p:blipFill>
        <p:spPr bwMode="auto">
          <a:xfrm>
            <a:off x="3114881" y="6447905"/>
            <a:ext cx="1095030" cy="351184"/>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24" descr="College Spotlight – the University of Edinburgh | College Expert">
            <a:extLst>
              <a:ext uri="{FF2B5EF4-FFF2-40B4-BE49-F238E27FC236}">
                <a16:creationId xmlns:a16="http://schemas.microsoft.com/office/drawing/2014/main" id="{35E88374-BDD3-F579-DDE9-AAFB319D8789}"/>
              </a:ext>
            </a:extLst>
          </p:cNvPr>
          <p:cNvPicPr>
            <a:picLocks noChangeAspect="1" noChangeArrowheads="1"/>
          </p:cNvPicPr>
          <p:nvPr userDrawn="1"/>
        </p:nvPicPr>
        <p:blipFill rotWithShape="1">
          <a:blip r:embed="rId11" cstate="hqprint">
            <a:extLst>
              <a:ext uri="{28A0092B-C50C-407E-A947-70E740481C1C}">
                <a14:useLocalDpi xmlns:a14="http://schemas.microsoft.com/office/drawing/2010/main" val="0"/>
              </a:ext>
            </a:extLst>
          </a:blip>
          <a:srcRect l="8775" t="8227" r="9382" b="9208"/>
          <a:stretch/>
        </p:blipFill>
        <p:spPr bwMode="auto">
          <a:xfrm>
            <a:off x="4356744" y="6488088"/>
            <a:ext cx="1245439" cy="3239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75927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1_Title Slide">
  <p:cSld name="2_Title Slide">
    <p:spTree>
      <p:nvGrpSpPr>
        <p:cNvPr id="1" name="Shape 21"/>
        <p:cNvGrpSpPr/>
        <p:nvPr/>
      </p:nvGrpSpPr>
      <p:grpSpPr>
        <a:xfrm>
          <a:off x="0" y="0"/>
          <a:ext cx="0" cy="0"/>
          <a:chOff x="0" y="0"/>
          <a:chExt cx="0" cy="0"/>
        </a:xfrm>
      </p:grpSpPr>
      <p:sp>
        <p:nvSpPr>
          <p:cNvPr id="22" name="Google Shape;22;p23"/>
          <p:cNvSpPr txBox="1">
            <a:spLocks noGrp="1"/>
          </p:cNvSpPr>
          <p:nvPr>
            <p:ph type="title"/>
          </p:nvPr>
        </p:nvSpPr>
        <p:spPr>
          <a:xfrm>
            <a:off x="1371603" y="338141"/>
            <a:ext cx="10437284" cy="947737"/>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23" name="Google Shape;23;p23" descr="OB PPT logo white 150"/>
          <p:cNvPicPr preferRelativeResize="0"/>
          <p:nvPr/>
        </p:nvPicPr>
        <p:blipFill rotWithShape="1">
          <a:blip r:embed="rId2">
            <a:alphaModFix/>
          </a:blip>
          <a:srcRect l="88058" b="70700"/>
          <a:stretch/>
        </p:blipFill>
        <p:spPr>
          <a:xfrm>
            <a:off x="10972800" y="228600"/>
            <a:ext cx="1032934" cy="456665"/>
          </a:xfrm>
          <a:prstGeom prst="rect">
            <a:avLst/>
          </a:prstGeom>
          <a:noFill/>
          <a:ln>
            <a:noFill/>
          </a:ln>
        </p:spPr>
      </p:pic>
    </p:spTree>
    <p:extLst>
      <p:ext uri="{BB962C8B-B14F-4D97-AF65-F5344CB8AC3E}">
        <p14:creationId xmlns:p14="http://schemas.microsoft.com/office/powerpoint/2010/main" val="367327994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itle and Content" type="obj">
  <p:cSld name="Title and Content">
    <p:spTree>
      <p:nvGrpSpPr>
        <p:cNvPr id="1" name="Shape 440"/>
        <p:cNvGrpSpPr/>
        <p:nvPr/>
      </p:nvGrpSpPr>
      <p:grpSpPr>
        <a:xfrm>
          <a:off x="0" y="0"/>
          <a:ext cx="0" cy="0"/>
          <a:chOff x="0" y="0"/>
          <a:chExt cx="0" cy="0"/>
        </a:xfrm>
      </p:grpSpPr>
      <p:sp>
        <p:nvSpPr>
          <p:cNvPr id="441" name="Google Shape;441;g3b8b49a68f9_4_123"/>
          <p:cNvSpPr txBox="1">
            <a:spLocks noGrp="1"/>
          </p:cNvSpPr>
          <p:nvPr>
            <p:ph type="title"/>
          </p:nvPr>
        </p:nvSpPr>
        <p:spPr>
          <a:xfrm>
            <a:off x="838200" y="365125"/>
            <a:ext cx="8289324"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3600"/>
              <a:buFont typeface="Arial"/>
              <a:buNone/>
              <a:defRPr sz="3600">
                <a:latin typeface="Arial"/>
                <a:ea typeface="Arial"/>
                <a:cs typeface="Arial"/>
                <a:sym typeface="Aria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42" name="Google Shape;442;g3b8b49a68f9_4_123"/>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406400" algn="l">
              <a:lnSpc>
                <a:spcPct val="90000"/>
              </a:lnSpc>
              <a:spcBef>
                <a:spcPts val="1000"/>
              </a:spcBef>
              <a:spcAft>
                <a:spcPts val="0"/>
              </a:spcAft>
              <a:buClr>
                <a:schemeClr val="dk1"/>
              </a:buClr>
              <a:buSzPts val="2800"/>
              <a:buChar char="•"/>
              <a:defRPr>
                <a:latin typeface="Arial"/>
                <a:ea typeface="Arial"/>
                <a:cs typeface="Arial"/>
                <a:sym typeface="Arial"/>
              </a:defRPr>
            </a:lvl1pPr>
            <a:lvl2pPr marL="914400" lvl="1" indent="-381000" algn="l">
              <a:lnSpc>
                <a:spcPct val="90000"/>
              </a:lnSpc>
              <a:spcBef>
                <a:spcPts val="500"/>
              </a:spcBef>
              <a:spcAft>
                <a:spcPts val="0"/>
              </a:spcAft>
              <a:buClr>
                <a:schemeClr val="dk1"/>
              </a:buClr>
              <a:buSzPts val="2400"/>
              <a:buChar char="•"/>
              <a:defRPr>
                <a:latin typeface="Arial"/>
                <a:ea typeface="Arial"/>
                <a:cs typeface="Arial"/>
                <a:sym typeface="Arial"/>
              </a:defRPr>
            </a:lvl2pPr>
            <a:lvl3pPr marL="1371600" lvl="2" indent="-355600" algn="l">
              <a:lnSpc>
                <a:spcPct val="90000"/>
              </a:lnSpc>
              <a:spcBef>
                <a:spcPts val="500"/>
              </a:spcBef>
              <a:spcAft>
                <a:spcPts val="0"/>
              </a:spcAft>
              <a:buClr>
                <a:schemeClr val="dk1"/>
              </a:buClr>
              <a:buSzPts val="2000"/>
              <a:buChar char="•"/>
              <a:defRPr>
                <a:latin typeface="Arial"/>
                <a:ea typeface="Arial"/>
                <a:cs typeface="Arial"/>
                <a:sym typeface="Arial"/>
              </a:defRPr>
            </a:lvl3pPr>
            <a:lvl4pPr marL="1828800" lvl="3" indent="-342900" algn="l">
              <a:lnSpc>
                <a:spcPct val="90000"/>
              </a:lnSpc>
              <a:spcBef>
                <a:spcPts val="500"/>
              </a:spcBef>
              <a:spcAft>
                <a:spcPts val="0"/>
              </a:spcAft>
              <a:buClr>
                <a:schemeClr val="dk1"/>
              </a:buClr>
              <a:buSzPts val="1800"/>
              <a:buChar char="•"/>
              <a:defRPr>
                <a:latin typeface="Arial"/>
                <a:ea typeface="Arial"/>
                <a:cs typeface="Arial"/>
                <a:sym typeface="Arial"/>
              </a:defRPr>
            </a:lvl4pPr>
            <a:lvl5pPr marL="2286000" lvl="4" indent="-342900" algn="l">
              <a:lnSpc>
                <a:spcPct val="90000"/>
              </a:lnSpc>
              <a:spcBef>
                <a:spcPts val="500"/>
              </a:spcBef>
              <a:spcAft>
                <a:spcPts val="0"/>
              </a:spcAft>
              <a:buClr>
                <a:schemeClr val="dk1"/>
              </a:buClr>
              <a:buSzPts val="1800"/>
              <a:buChar char="•"/>
              <a:defRPr>
                <a:latin typeface="Arial"/>
                <a:ea typeface="Arial"/>
                <a:cs typeface="Arial"/>
                <a:sym typeface="Aria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443" name="Google Shape;443;g3b8b49a68f9_4_123" descr="A logo for a video game&#10;&#10;Description automatically generated"/>
          <p:cNvPicPr preferRelativeResize="0"/>
          <p:nvPr/>
        </p:nvPicPr>
        <p:blipFill rotWithShape="1">
          <a:blip r:embed="rId2">
            <a:alphaModFix/>
          </a:blip>
          <a:srcRect l="20361" t="26712" r="17658" b="33829"/>
          <a:stretch/>
        </p:blipFill>
        <p:spPr>
          <a:xfrm>
            <a:off x="9185864" y="129050"/>
            <a:ext cx="2823801" cy="898856"/>
          </a:xfrm>
          <a:prstGeom prst="rect">
            <a:avLst/>
          </a:prstGeom>
          <a:noFill/>
          <a:ln>
            <a:noFill/>
          </a:ln>
        </p:spPr>
      </p:pic>
      <p:pic>
        <p:nvPicPr>
          <p:cNvPr id="444" name="Google Shape;444;g3b8b49a68f9_4_123" descr="Home - Forest Research"/>
          <p:cNvPicPr preferRelativeResize="0"/>
          <p:nvPr/>
        </p:nvPicPr>
        <p:blipFill rotWithShape="1">
          <a:blip r:embed="rId3">
            <a:alphaModFix/>
          </a:blip>
          <a:srcRect l="16125" t="32945" r="15118" b="33566"/>
          <a:stretch/>
        </p:blipFill>
        <p:spPr>
          <a:xfrm>
            <a:off x="9959488" y="6506917"/>
            <a:ext cx="1020566" cy="258886"/>
          </a:xfrm>
          <a:prstGeom prst="rect">
            <a:avLst/>
          </a:prstGeom>
          <a:noFill/>
          <a:ln>
            <a:noFill/>
          </a:ln>
        </p:spPr>
      </p:pic>
      <p:pic>
        <p:nvPicPr>
          <p:cNvPr id="445" name="Google Shape;445;g3b8b49a68f9_4_123" descr="Greater London Authority - Wikipedia"/>
          <p:cNvPicPr preferRelativeResize="0"/>
          <p:nvPr/>
        </p:nvPicPr>
        <p:blipFill rotWithShape="1">
          <a:blip r:embed="rId4">
            <a:alphaModFix/>
          </a:blip>
          <a:srcRect/>
          <a:stretch/>
        </p:blipFill>
        <p:spPr>
          <a:xfrm>
            <a:off x="8261298" y="6432099"/>
            <a:ext cx="563221" cy="341634"/>
          </a:xfrm>
          <a:prstGeom prst="rect">
            <a:avLst/>
          </a:prstGeom>
          <a:noFill/>
          <a:ln>
            <a:noFill/>
          </a:ln>
        </p:spPr>
      </p:pic>
      <p:pic>
        <p:nvPicPr>
          <p:cNvPr id="446" name="Google Shape;446;g3b8b49a68f9_4_123" descr="Home | Sussex Community NHS Foundation Trust"/>
          <p:cNvPicPr preferRelativeResize="0"/>
          <p:nvPr/>
        </p:nvPicPr>
        <p:blipFill rotWithShape="1">
          <a:blip r:embed="rId5">
            <a:alphaModFix/>
          </a:blip>
          <a:srcRect/>
          <a:stretch/>
        </p:blipFill>
        <p:spPr>
          <a:xfrm>
            <a:off x="11088345" y="6367111"/>
            <a:ext cx="945037" cy="360172"/>
          </a:xfrm>
          <a:prstGeom prst="rect">
            <a:avLst/>
          </a:prstGeom>
          <a:noFill/>
          <a:ln>
            <a:noFill/>
          </a:ln>
        </p:spPr>
      </p:pic>
      <p:pic>
        <p:nvPicPr>
          <p:cNvPr id="447" name="Google Shape;447;g3b8b49a68f9_4_123" descr="It's time to explore - Oxford Brookes University"/>
          <p:cNvPicPr preferRelativeResize="0"/>
          <p:nvPr/>
        </p:nvPicPr>
        <p:blipFill rotWithShape="1">
          <a:blip r:embed="rId6">
            <a:alphaModFix/>
          </a:blip>
          <a:srcRect l="16270" t="21892" r="17027" b="23308"/>
          <a:stretch/>
        </p:blipFill>
        <p:spPr>
          <a:xfrm>
            <a:off x="122933" y="6377420"/>
            <a:ext cx="826992" cy="382173"/>
          </a:xfrm>
          <a:prstGeom prst="rect">
            <a:avLst/>
          </a:prstGeom>
          <a:noFill/>
          <a:ln>
            <a:noFill/>
          </a:ln>
        </p:spPr>
      </p:pic>
      <p:pic>
        <p:nvPicPr>
          <p:cNvPr id="448" name="Google Shape;448;g3b8b49a68f9_4_123"/>
          <p:cNvPicPr preferRelativeResize="0"/>
          <p:nvPr/>
        </p:nvPicPr>
        <p:blipFill rotWithShape="1">
          <a:blip r:embed="rId7">
            <a:alphaModFix/>
          </a:blip>
          <a:srcRect/>
          <a:stretch/>
        </p:blipFill>
        <p:spPr>
          <a:xfrm>
            <a:off x="1017381" y="6447905"/>
            <a:ext cx="1035974" cy="302055"/>
          </a:xfrm>
          <a:prstGeom prst="rect">
            <a:avLst/>
          </a:prstGeom>
          <a:noFill/>
          <a:ln>
            <a:noFill/>
          </a:ln>
        </p:spPr>
      </p:pic>
      <p:pic>
        <p:nvPicPr>
          <p:cNvPr id="449" name="Google Shape;449;g3b8b49a68f9_4_123" descr="The School Seal | History | LSHTM"/>
          <p:cNvPicPr preferRelativeResize="0"/>
          <p:nvPr/>
        </p:nvPicPr>
        <p:blipFill rotWithShape="1">
          <a:blip r:embed="rId8">
            <a:alphaModFix/>
          </a:blip>
          <a:srcRect/>
          <a:stretch/>
        </p:blipFill>
        <p:spPr>
          <a:xfrm>
            <a:off x="2219825" y="6417604"/>
            <a:ext cx="719667" cy="345440"/>
          </a:xfrm>
          <a:prstGeom prst="rect">
            <a:avLst/>
          </a:prstGeom>
          <a:noFill/>
          <a:ln>
            <a:noFill/>
          </a:ln>
        </p:spPr>
      </p:pic>
      <p:pic>
        <p:nvPicPr>
          <p:cNvPr id="450" name="Google Shape;450;g3b8b49a68f9_4_123" descr="University of Leeds logo transparent PNG - StickPNG"/>
          <p:cNvPicPr preferRelativeResize="0"/>
          <p:nvPr/>
        </p:nvPicPr>
        <p:blipFill rotWithShape="1">
          <a:blip r:embed="rId9">
            <a:alphaModFix/>
          </a:blip>
          <a:srcRect/>
          <a:stretch/>
        </p:blipFill>
        <p:spPr>
          <a:xfrm>
            <a:off x="3114881" y="6447905"/>
            <a:ext cx="1095030" cy="351184"/>
          </a:xfrm>
          <a:prstGeom prst="rect">
            <a:avLst/>
          </a:prstGeom>
          <a:noFill/>
          <a:ln>
            <a:noFill/>
          </a:ln>
        </p:spPr>
      </p:pic>
      <p:pic>
        <p:nvPicPr>
          <p:cNvPr id="451" name="Google Shape;451;g3b8b49a68f9_4_123" descr="College Spotlight – the University of Edinburgh | College Expert"/>
          <p:cNvPicPr preferRelativeResize="0"/>
          <p:nvPr/>
        </p:nvPicPr>
        <p:blipFill rotWithShape="1">
          <a:blip r:embed="rId10">
            <a:alphaModFix/>
          </a:blip>
          <a:srcRect l="8775" t="8227" r="9382" b="9207"/>
          <a:stretch/>
        </p:blipFill>
        <p:spPr>
          <a:xfrm>
            <a:off x="4356744" y="6488088"/>
            <a:ext cx="1245439" cy="323929"/>
          </a:xfrm>
          <a:prstGeom prst="rect">
            <a:avLst/>
          </a:prstGeom>
          <a:noFill/>
          <a:ln>
            <a:noFill/>
          </a:ln>
        </p:spPr>
      </p:pic>
      <p:pic>
        <p:nvPicPr>
          <p:cNvPr id="452" name="Google Shape;452;g3b8b49a68f9_4_123" descr="Oxfordshire County Council - Resource Centre | Esri UK"/>
          <p:cNvPicPr preferRelativeResize="0"/>
          <p:nvPr/>
        </p:nvPicPr>
        <p:blipFill rotWithShape="1">
          <a:blip r:embed="rId11">
            <a:alphaModFix/>
          </a:blip>
          <a:srcRect/>
          <a:stretch/>
        </p:blipFill>
        <p:spPr>
          <a:xfrm>
            <a:off x="8980941" y="6407564"/>
            <a:ext cx="924401" cy="443713"/>
          </a:xfrm>
          <a:prstGeom prst="rect">
            <a:avLst/>
          </a:prstGeom>
          <a:noFill/>
          <a:ln>
            <a:noFill/>
          </a:ln>
        </p:spPr>
      </p:pic>
    </p:spTree>
    <p:extLst>
      <p:ext uri="{BB962C8B-B14F-4D97-AF65-F5344CB8AC3E}">
        <p14:creationId xmlns:p14="http://schemas.microsoft.com/office/powerpoint/2010/main" val="304980107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Title Slide">
  <p:cSld name="Title Slide">
    <p:spTree>
      <p:nvGrpSpPr>
        <p:cNvPr id="1" name="Shape 453"/>
        <p:cNvGrpSpPr/>
        <p:nvPr/>
      </p:nvGrpSpPr>
      <p:grpSpPr>
        <a:xfrm>
          <a:off x="0" y="0"/>
          <a:ext cx="0" cy="0"/>
          <a:chOff x="0" y="0"/>
          <a:chExt cx="0" cy="0"/>
        </a:xfrm>
      </p:grpSpPr>
      <p:sp>
        <p:nvSpPr>
          <p:cNvPr id="454" name="Google Shape;454;g3b8b49a68f9_4_136"/>
          <p:cNvSpPr txBox="1">
            <a:spLocks noGrp="1"/>
          </p:cNvSpPr>
          <p:nvPr>
            <p:ph type="ctrTitle"/>
          </p:nvPr>
        </p:nvSpPr>
        <p:spPr>
          <a:xfrm>
            <a:off x="394838" y="834904"/>
            <a:ext cx="11294076" cy="175474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accent2"/>
              </a:buClr>
              <a:buSzPts val="4800"/>
              <a:buFont typeface="Arial"/>
              <a:buNone/>
              <a:defRPr sz="4800" b="0">
                <a:solidFill>
                  <a:schemeClr val="accent2"/>
                </a:solidFill>
                <a:latin typeface="Arial"/>
                <a:ea typeface="Arial"/>
                <a:cs typeface="Arial"/>
                <a:sym typeface="Aria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55" name="Google Shape;455;g3b8b49a68f9_4_136"/>
          <p:cNvSpPr txBox="1">
            <a:spLocks noGrp="1"/>
          </p:cNvSpPr>
          <p:nvPr>
            <p:ph type="subTitle" idx="1"/>
          </p:nvPr>
        </p:nvSpPr>
        <p:spPr>
          <a:xfrm>
            <a:off x="402061" y="3302285"/>
            <a:ext cx="11294075" cy="1084029"/>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atin typeface="Arial"/>
                <a:ea typeface="Arial"/>
                <a:cs typeface="Arial"/>
                <a:sym typeface="Arial"/>
              </a:defRPr>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pic>
        <p:nvPicPr>
          <p:cNvPr id="456" name="Google Shape;456;g3b8b49a68f9_4_136" descr="A logo for a video game&#10;&#10;Description automatically generated"/>
          <p:cNvPicPr preferRelativeResize="0"/>
          <p:nvPr/>
        </p:nvPicPr>
        <p:blipFill rotWithShape="1">
          <a:blip r:embed="rId2">
            <a:alphaModFix/>
          </a:blip>
          <a:srcRect l="20361" t="26712" r="17658" b="33829"/>
          <a:stretch/>
        </p:blipFill>
        <p:spPr>
          <a:xfrm>
            <a:off x="8727025" y="-1"/>
            <a:ext cx="3405531" cy="1084029"/>
          </a:xfrm>
          <a:prstGeom prst="rect">
            <a:avLst/>
          </a:prstGeom>
          <a:noFill/>
          <a:ln>
            <a:noFill/>
          </a:ln>
        </p:spPr>
      </p:pic>
      <p:pic>
        <p:nvPicPr>
          <p:cNvPr id="457" name="Google Shape;457;g3b8b49a68f9_4_136" descr="Home - Forest Research"/>
          <p:cNvPicPr preferRelativeResize="0"/>
          <p:nvPr/>
        </p:nvPicPr>
        <p:blipFill rotWithShape="1">
          <a:blip r:embed="rId3">
            <a:alphaModFix/>
          </a:blip>
          <a:srcRect l="16125" t="32945" r="15118" b="33566"/>
          <a:stretch/>
        </p:blipFill>
        <p:spPr>
          <a:xfrm>
            <a:off x="5435386" y="6464088"/>
            <a:ext cx="1366330" cy="346595"/>
          </a:xfrm>
          <a:prstGeom prst="rect">
            <a:avLst/>
          </a:prstGeom>
          <a:noFill/>
          <a:ln>
            <a:noFill/>
          </a:ln>
        </p:spPr>
      </p:pic>
      <p:pic>
        <p:nvPicPr>
          <p:cNvPr id="458" name="Google Shape;458;g3b8b49a68f9_4_136" descr="Greater London Authority - Wikipedia"/>
          <p:cNvPicPr preferRelativeResize="0"/>
          <p:nvPr/>
        </p:nvPicPr>
        <p:blipFill rotWithShape="1">
          <a:blip r:embed="rId4">
            <a:alphaModFix/>
          </a:blip>
          <a:srcRect/>
          <a:stretch/>
        </p:blipFill>
        <p:spPr>
          <a:xfrm>
            <a:off x="5558955" y="5808983"/>
            <a:ext cx="764339" cy="463626"/>
          </a:xfrm>
          <a:prstGeom prst="rect">
            <a:avLst/>
          </a:prstGeom>
          <a:noFill/>
          <a:ln>
            <a:noFill/>
          </a:ln>
        </p:spPr>
      </p:pic>
      <p:pic>
        <p:nvPicPr>
          <p:cNvPr id="459" name="Google Shape;459;g3b8b49a68f9_4_136" descr="Home | Sussex Community NHS Foundation Trust"/>
          <p:cNvPicPr preferRelativeResize="0"/>
          <p:nvPr/>
        </p:nvPicPr>
        <p:blipFill rotWithShape="1">
          <a:blip r:embed="rId5">
            <a:alphaModFix/>
          </a:blip>
          <a:srcRect/>
          <a:stretch/>
        </p:blipFill>
        <p:spPr>
          <a:xfrm>
            <a:off x="7058411" y="6355473"/>
            <a:ext cx="1039961" cy="396350"/>
          </a:xfrm>
          <a:prstGeom prst="rect">
            <a:avLst/>
          </a:prstGeom>
          <a:noFill/>
          <a:ln>
            <a:noFill/>
          </a:ln>
        </p:spPr>
      </p:pic>
      <p:pic>
        <p:nvPicPr>
          <p:cNvPr id="460" name="Google Shape;460;g3b8b49a68f9_4_136" descr="It's time to explore - Oxford Brookes University"/>
          <p:cNvPicPr preferRelativeResize="0"/>
          <p:nvPr/>
        </p:nvPicPr>
        <p:blipFill rotWithShape="1">
          <a:blip r:embed="rId6">
            <a:alphaModFix/>
          </a:blip>
          <a:srcRect l="16270" t="21892" r="17027" b="23308"/>
          <a:stretch/>
        </p:blipFill>
        <p:spPr>
          <a:xfrm>
            <a:off x="316976" y="5624071"/>
            <a:ext cx="1305315" cy="603217"/>
          </a:xfrm>
          <a:prstGeom prst="rect">
            <a:avLst/>
          </a:prstGeom>
          <a:noFill/>
          <a:ln>
            <a:noFill/>
          </a:ln>
        </p:spPr>
      </p:pic>
      <p:pic>
        <p:nvPicPr>
          <p:cNvPr id="461" name="Google Shape;461;g3b8b49a68f9_4_136"/>
          <p:cNvPicPr preferRelativeResize="0"/>
          <p:nvPr/>
        </p:nvPicPr>
        <p:blipFill rotWithShape="1">
          <a:blip r:embed="rId7">
            <a:alphaModFix/>
          </a:blip>
          <a:srcRect/>
          <a:stretch/>
        </p:blipFill>
        <p:spPr>
          <a:xfrm>
            <a:off x="2068193" y="5761362"/>
            <a:ext cx="1302323" cy="379713"/>
          </a:xfrm>
          <a:prstGeom prst="rect">
            <a:avLst/>
          </a:prstGeom>
          <a:noFill/>
          <a:ln>
            <a:noFill/>
          </a:ln>
        </p:spPr>
      </p:pic>
      <p:pic>
        <p:nvPicPr>
          <p:cNvPr id="462" name="Google Shape;462;g3b8b49a68f9_4_136" descr="The School Seal | History | LSHTM"/>
          <p:cNvPicPr preferRelativeResize="0"/>
          <p:nvPr/>
        </p:nvPicPr>
        <p:blipFill rotWithShape="1">
          <a:blip r:embed="rId8">
            <a:alphaModFix/>
          </a:blip>
          <a:srcRect/>
          <a:stretch/>
        </p:blipFill>
        <p:spPr>
          <a:xfrm>
            <a:off x="4015435" y="5761362"/>
            <a:ext cx="1065099" cy="511247"/>
          </a:xfrm>
          <a:prstGeom prst="rect">
            <a:avLst/>
          </a:prstGeom>
          <a:noFill/>
          <a:ln>
            <a:noFill/>
          </a:ln>
        </p:spPr>
      </p:pic>
      <p:pic>
        <p:nvPicPr>
          <p:cNvPr id="463" name="Google Shape;463;g3b8b49a68f9_4_136" descr="University of Leeds logo transparent PNG - StickPNG"/>
          <p:cNvPicPr preferRelativeResize="0"/>
          <p:nvPr/>
        </p:nvPicPr>
        <p:blipFill rotWithShape="1">
          <a:blip r:embed="rId9">
            <a:alphaModFix/>
          </a:blip>
          <a:srcRect/>
          <a:stretch/>
        </p:blipFill>
        <p:spPr>
          <a:xfrm>
            <a:off x="1044157" y="6334159"/>
            <a:ext cx="1302323" cy="417664"/>
          </a:xfrm>
          <a:prstGeom prst="rect">
            <a:avLst/>
          </a:prstGeom>
          <a:noFill/>
          <a:ln>
            <a:noFill/>
          </a:ln>
        </p:spPr>
      </p:pic>
      <p:pic>
        <p:nvPicPr>
          <p:cNvPr id="464" name="Google Shape;464;g3b8b49a68f9_4_136" descr="College Spotlight – the University of Edinburgh | College Expert"/>
          <p:cNvPicPr preferRelativeResize="0"/>
          <p:nvPr/>
        </p:nvPicPr>
        <p:blipFill rotWithShape="1">
          <a:blip r:embed="rId10">
            <a:alphaModFix/>
          </a:blip>
          <a:srcRect l="8775" t="8227" r="9382" b="9207"/>
          <a:stretch/>
        </p:blipFill>
        <p:spPr>
          <a:xfrm>
            <a:off x="2771638" y="6348669"/>
            <a:ext cx="1776346" cy="462014"/>
          </a:xfrm>
          <a:prstGeom prst="rect">
            <a:avLst/>
          </a:prstGeom>
          <a:noFill/>
          <a:ln>
            <a:noFill/>
          </a:ln>
        </p:spPr>
      </p:pic>
      <p:pic>
        <p:nvPicPr>
          <p:cNvPr id="465" name="Google Shape;465;g3b8b49a68f9_4_136"/>
          <p:cNvPicPr preferRelativeResize="0"/>
          <p:nvPr/>
        </p:nvPicPr>
        <p:blipFill rotWithShape="1">
          <a:blip r:embed="rId11">
            <a:alphaModFix/>
          </a:blip>
          <a:srcRect/>
          <a:stretch/>
        </p:blipFill>
        <p:spPr>
          <a:xfrm>
            <a:off x="8827611" y="6141075"/>
            <a:ext cx="1608666" cy="476316"/>
          </a:xfrm>
          <a:prstGeom prst="rect">
            <a:avLst/>
          </a:prstGeom>
          <a:noFill/>
          <a:ln>
            <a:noFill/>
          </a:ln>
        </p:spPr>
      </p:pic>
      <p:sp>
        <p:nvSpPr>
          <p:cNvPr id="466" name="Google Shape;466;g3b8b49a68f9_4_136"/>
          <p:cNvSpPr txBox="1"/>
          <p:nvPr/>
        </p:nvSpPr>
        <p:spPr>
          <a:xfrm>
            <a:off x="8727025" y="5700238"/>
            <a:ext cx="1289135" cy="338554"/>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600" b="1">
                <a:solidFill>
                  <a:schemeClr val="dk1"/>
                </a:solidFill>
                <a:latin typeface="Arial"/>
                <a:ea typeface="Arial"/>
                <a:cs typeface="Arial"/>
                <a:sym typeface="Arial"/>
              </a:rPr>
              <a:t>Funded by:</a:t>
            </a:r>
            <a:endParaRPr sz="1600" b="1">
              <a:solidFill>
                <a:schemeClr val="dk1"/>
              </a:solidFill>
              <a:latin typeface="Arial"/>
              <a:ea typeface="Arial"/>
              <a:cs typeface="Arial"/>
              <a:sym typeface="Arial"/>
            </a:endParaRPr>
          </a:p>
        </p:txBody>
      </p:sp>
      <p:pic>
        <p:nvPicPr>
          <p:cNvPr id="467" name="Google Shape;467;g3b8b49a68f9_4_136" descr="Oxfordshire County Council - Resource Centre | Esri UK"/>
          <p:cNvPicPr preferRelativeResize="0"/>
          <p:nvPr/>
        </p:nvPicPr>
        <p:blipFill rotWithShape="1">
          <a:blip r:embed="rId12">
            <a:alphaModFix/>
          </a:blip>
          <a:srcRect/>
          <a:stretch/>
        </p:blipFill>
        <p:spPr>
          <a:xfrm>
            <a:off x="6801716" y="5700238"/>
            <a:ext cx="1296656" cy="622395"/>
          </a:xfrm>
          <a:prstGeom prst="rect">
            <a:avLst/>
          </a:prstGeom>
          <a:noFill/>
          <a:ln>
            <a:noFill/>
          </a:ln>
        </p:spPr>
      </p:pic>
      <p:pic>
        <p:nvPicPr>
          <p:cNvPr id="468" name="Google Shape;468;g3b8b49a68f9_4_136"/>
          <p:cNvPicPr preferRelativeResize="0"/>
          <p:nvPr/>
        </p:nvPicPr>
        <p:blipFill rotWithShape="1">
          <a:blip r:embed="rId13">
            <a:alphaModFix/>
          </a:blip>
          <a:srcRect l="43856" r="1"/>
          <a:stretch/>
        </p:blipFill>
        <p:spPr>
          <a:xfrm>
            <a:off x="10466445" y="6104958"/>
            <a:ext cx="1776346" cy="608232"/>
          </a:xfrm>
          <a:prstGeom prst="rect">
            <a:avLst/>
          </a:prstGeom>
          <a:noFill/>
          <a:ln>
            <a:noFill/>
          </a:ln>
        </p:spPr>
      </p:pic>
    </p:spTree>
    <p:extLst>
      <p:ext uri="{BB962C8B-B14F-4D97-AF65-F5344CB8AC3E}">
        <p14:creationId xmlns:p14="http://schemas.microsoft.com/office/powerpoint/2010/main" val="176640627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Two Content" type="twoObj">
  <p:cSld name="Two Content">
    <p:spTree>
      <p:nvGrpSpPr>
        <p:cNvPr id="1" name="Shape 469"/>
        <p:cNvGrpSpPr/>
        <p:nvPr/>
      </p:nvGrpSpPr>
      <p:grpSpPr>
        <a:xfrm>
          <a:off x="0" y="0"/>
          <a:ext cx="0" cy="0"/>
          <a:chOff x="0" y="0"/>
          <a:chExt cx="0" cy="0"/>
        </a:xfrm>
      </p:grpSpPr>
      <p:sp>
        <p:nvSpPr>
          <p:cNvPr id="470" name="Google Shape;470;g3b8b49a68f9_4_152"/>
          <p:cNvSpPr txBox="1">
            <a:spLocks noGrp="1"/>
          </p:cNvSpPr>
          <p:nvPr>
            <p:ph type="title"/>
          </p:nvPr>
        </p:nvSpPr>
        <p:spPr>
          <a:xfrm>
            <a:off x="838200" y="365125"/>
            <a:ext cx="8271933"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3600"/>
              <a:buFont typeface="Arial"/>
              <a:buNone/>
              <a:defRPr sz="3600">
                <a:latin typeface="Arial"/>
                <a:ea typeface="Arial"/>
                <a:cs typeface="Arial"/>
                <a:sym typeface="Aria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71" name="Google Shape;471;g3b8b49a68f9_4_152"/>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406400" algn="l">
              <a:lnSpc>
                <a:spcPct val="90000"/>
              </a:lnSpc>
              <a:spcBef>
                <a:spcPts val="1000"/>
              </a:spcBef>
              <a:spcAft>
                <a:spcPts val="0"/>
              </a:spcAft>
              <a:buClr>
                <a:schemeClr val="dk1"/>
              </a:buClr>
              <a:buSzPts val="2800"/>
              <a:buChar char="•"/>
              <a:defRPr>
                <a:latin typeface="Arial"/>
                <a:ea typeface="Arial"/>
                <a:cs typeface="Arial"/>
                <a:sym typeface="Arial"/>
              </a:defRPr>
            </a:lvl1pPr>
            <a:lvl2pPr marL="914400" lvl="1" indent="-381000" algn="l">
              <a:lnSpc>
                <a:spcPct val="90000"/>
              </a:lnSpc>
              <a:spcBef>
                <a:spcPts val="500"/>
              </a:spcBef>
              <a:spcAft>
                <a:spcPts val="0"/>
              </a:spcAft>
              <a:buClr>
                <a:schemeClr val="dk1"/>
              </a:buClr>
              <a:buSzPts val="2400"/>
              <a:buChar char="•"/>
              <a:defRPr>
                <a:latin typeface="Arial"/>
                <a:ea typeface="Arial"/>
                <a:cs typeface="Arial"/>
                <a:sym typeface="Arial"/>
              </a:defRPr>
            </a:lvl2pPr>
            <a:lvl3pPr marL="1371600" lvl="2" indent="-355600" algn="l">
              <a:lnSpc>
                <a:spcPct val="90000"/>
              </a:lnSpc>
              <a:spcBef>
                <a:spcPts val="500"/>
              </a:spcBef>
              <a:spcAft>
                <a:spcPts val="0"/>
              </a:spcAft>
              <a:buClr>
                <a:schemeClr val="dk1"/>
              </a:buClr>
              <a:buSzPts val="2000"/>
              <a:buChar char="•"/>
              <a:defRPr>
                <a:latin typeface="Arial"/>
                <a:ea typeface="Arial"/>
                <a:cs typeface="Arial"/>
                <a:sym typeface="Arial"/>
              </a:defRPr>
            </a:lvl3pPr>
            <a:lvl4pPr marL="1828800" lvl="3" indent="-342900" algn="l">
              <a:lnSpc>
                <a:spcPct val="90000"/>
              </a:lnSpc>
              <a:spcBef>
                <a:spcPts val="500"/>
              </a:spcBef>
              <a:spcAft>
                <a:spcPts val="0"/>
              </a:spcAft>
              <a:buClr>
                <a:schemeClr val="dk1"/>
              </a:buClr>
              <a:buSzPts val="1800"/>
              <a:buChar char="•"/>
              <a:defRPr>
                <a:latin typeface="Arial"/>
                <a:ea typeface="Arial"/>
                <a:cs typeface="Arial"/>
                <a:sym typeface="Arial"/>
              </a:defRPr>
            </a:lvl4pPr>
            <a:lvl5pPr marL="2286000" lvl="4" indent="-342900" algn="l">
              <a:lnSpc>
                <a:spcPct val="90000"/>
              </a:lnSpc>
              <a:spcBef>
                <a:spcPts val="500"/>
              </a:spcBef>
              <a:spcAft>
                <a:spcPts val="0"/>
              </a:spcAft>
              <a:buClr>
                <a:schemeClr val="dk1"/>
              </a:buClr>
              <a:buSzPts val="1800"/>
              <a:buChar char="•"/>
              <a:defRPr>
                <a:latin typeface="Arial"/>
                <a:ea typeface="Arial"/>
                <a:cs typeface="Arial"/>
                <a:sym typeface="Aria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72" name="Google Shape;472;g3b8b49a68f9_4_152"/>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406400" algn="l">
              <a:lnSpc>
                <a:spcPct val="90000"/>
              </a:lnSpc>
              <a:spcBef>
                <a:spcPts val="1000"/>
              </a:spcBef>
              <a:spcAft>
                <a:spcPts val="0"/>
              </a:spcAft>
              <a:buClr>
                <a:schemeClr val="dk1"/>
              </a:buClr>
              <a:buSzPts val="2800"/>
              <a:buChar char="•"/>
              <a:defRPr>
                <a:latin typeface="Arial"/>
                <a:ea typeface="Arial"/>
                <a:cs typeface="Arial"/>
                <a:sym typeface="Arial"/>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473" name="Google Shape;473;g3b8b49a68f9_4_152" descr="A logo for a video game&#10;&#10;Description automatically generated"/>
          <p:cNvPicPr preferRelativeResize="0"/>
          <p:nvPr/>
        </p:nvPicPr>
        <p:blipFill rotWithShape="1">
          <a:blip r:embed="rId2">
            <a:alphaModFix/>
          </a:blip>
          <a:srcRect l="20361" t="26712" r="17658" b="33829"/>
          <a:stretch/>
        </p:blipFill>
        <p:spPr>
          <a:xfrm>
            <a:off x="9284042" y="393397"/>
            <a:ext cx="2823801" cy="898856"/>
          </a:xfrm>
          <a:prstGeom prst="rect">
            <a:avLst/>
          </a:prstGeom>
          <a:noFill/>
          <a:ln>
            <a:noFill/>
          </a:ln>
        </p:spPr>
      </p:pic>
      <p:pic>
        <p:nvPicPr>
          <p:cNvPr id="474" name="Google Shape;474;g3b8b49a68f9_4_152" descr="Home - Forest Research"/>
          <p:cNvPicPr preferRelativeResize="0"/>
          <p:nvPr/>
        </p:nvPicPr>
        <p:blipFill rotWithShape="1">
          <a:blip r:embed="rId3">
            <a:alphaModFix/>
          </a:blip>
          <a:srcRect l="16125" t="32945" r="15118" b="33566"/>
          <a:stretch/>
        </p:blipFill>
        <p:spPr>
          <a:xfrm>
            <a:off x="7204488" y="6420142"/>
            <a:ext cx="1515925" cy="384543"/>
          </a:xfrm>
          <a:prstGeom prst="rect">
            <a:avLst/>
          </a:prstGeom>
          <a:noFill/>
          <a:ln>
            <a:noFill/>
          </a:ln>
        </p:spPr>
      </p:pic>
      <p:pic>
        <p:nvPicPr>
          <p:cNvPr id="475" name="Google Shape;475;g3b8b49a68f9_4_152" descr="Greater London Authority - Wikipedia"/>
          <p:cNvPicPr preferRelativeResize="0"/>
          <p:nvPr/>
        </p:nvPicPr>
        <p:blipFill rotWithShape="1">
          <a:blip r:embed="rId4">
            <a:alphaModFix/>
          </a:blip>
          <a:srcRect/>
          <a:stretch/>
        </p:blipFill>
        <p:spPr>
          <a:xfrm>
            <a:off x="8794527" y="6424169"/>
            <a:ext cx="563221" cy="341634"/>
          </a:xfrm>
          <a:prstGeom prst="rect">
            <a:avLst/>
          </a:prstGeom>
          <a:noFill/>
          <a:ln>
            <a:noFill/>
          </a:ln>
        </p:spPr>
      </p:pic>
      <p:pic>
        <p:nvPicPr>
          <p:cNvPr id="476" name="Google Shape;476;g3b8b49a68f9_4_152" descr="Home | Sussex Community NHS Foundation Trust"/>
          <p:cNvPicPr preferRelativeResize="0"/>
          <p:nvPr/>
        </p:nvPicPr>
        <p:blipFill rotWithShape="1">
          <a:blip r:embed="rId5">
            <a:alphaModFix/>
          </a:blip>
          <a:srcRect/>
          <a:stretch/>
        </p:blipFill>
        <p:spPr>
          <a:xfrm>
            <a:off x="9461012" y="6407564"/>
            <a:ext cx="945037" cy="360172"/>
          </a:xfrm>
          <a:prstGeom prst="rect">
            <a:avLst/>
          </a:prstGeom>
          <a:noFill/>
          <a:ln>
            <a:noFill/>
          </a:ln>
        </p:spPr>
      </p:pic>
      <p:pic>
        <p:nvPicPr>
          <p:cNvPr id="477" name="Google Shape;477;g3b8b49a68f9_4_152" descr="It's time to explore - Oxford Brookes University"/>
          <p:cNvPicPr preferRelativeResize="0"/>
          <p:nvPr/>
        </p:nvPicPr>
        <p:blipFill rotWithShape="1">
          <a:blip r:embed="rId6">
            <a:alphaModFix/>
          </a:blip>
          <a:srcRect l="16270" t="21892" r="17027" b="23308"/>
          <a:stretch/>
        </p:blipFill>
        <p:spPr>
          <a:xfrm>
            <a:off x="122933" y="6407564"/>
            <a:ext cx="826992" cy="382173"/>
          </a:xfrm>
          <a:prstGeom prst="rect">
            <a:avLst/>
          </a:prstGeom>
          <a:noFill/>
          <a:ln>
            <a:noFill/>
          </a:ln>
        </p:spPr>
      </p:pic>
      <p:pic>
        <p:nvPicPr>
          <p:cNvPr id="478" name="Google Shape;478;g3b8b49a68f9_4_152"/>
          <p:cNvPicPr preferRelativeResize="0"/>
          <p:nvPr/>
        </p:nvPicPr>
        <p:blipFill rotWithShape="1">
          <a:blip r:embed="rId7">
            <a:alphaModFix/>
          </a:blip>
          <a:srcRect/>
          <a:stretch/>
        </p:blipFill>
        <p:spPr>
          <a:xfrm>
            <a:off x="1017381" y="6460831"/>
            <a:ext cx="1095030" cy="319274"/>
          </a:xfrm>
          <a:prstGeom prst="rect">
            <a:avLst/>
          </a:prstGeom>
          <a:noFill/>
          <a:ln>
            <a:noFill/>
          </a:ln>
        </p:spPr>
      </p:pic>
      <p:pic>
        <p:nvPicPr>
          <p:cNvPr id="479" name="Google Shape;479;g3b8b49a68f9_4_152" descr="The School Seal | History | LSHTM"/>
          <p:cNvPicPr preferRelativeResize="0"/>
          <p:nvPr/>
        </p:nvPicPr>
        <p:blipFill rotWithShape="1">
          <a:blip r:embed="rId8">
            <a:alphaModFix/>
          </a:blip>
          <a:srcRect/>
          <a:stretch/>
        </p:blipFill>
        <p:spPr>
          <a:xfrm>
            <a:off x="2209777" y="6447748"/>
            <a:ext cx="719667" cy="345440"/>
          </a:xfrm>
          <a:prstGeom prst="rect">
            <a:avLst/>
          </a:prstGeom>
          <a:noFill/>
          <a:ln>
            <a:noFill/>
          </a:ln>
        </p:spPr>
      </p:pic>
      <p:pic>
        <p:nvPicPr>
          <p:cNvPr id="480" name="Google Shape;480;g3b8b49a68f9_4_152" descr="University of Leeds logo transparent PNG - StickPNG"/>
          <p:cNvPicPr preferRelativeResize="0"/>
          <p:nvPr/>
        </p:nvPicPr>
        <p:blipFill rotWithShape="1">
          <a:blip r:embed="rId9">
            <a:alphaModFix/>
          </a:blip>
          <a:srcRect/>
          <a:stretch/>
        </p:blipFill>
        <p:spPr>
          <a:xfrm>
            <a:off x="4710282" y="6414619"/>
            <a:ext cx="1095030" cy="351184"/>
          </a:xfrm>
          <a:prstGeom prst="rect">
            <a:avLst/>
          </a:prstGeom>
          <a:noFill/>
          <a:ln>
            <a:noFill/>
          </a:ln>
        </p:spPr>
      </p:pic>
      <p:pic>
        <p:nvPicPr>
          <p:cNvPr id="481" name="Google Shape;481;g3b8b49a68f9_4_152" descr="College Spotlight – the University of Edinburgh | College Expert"/>
          <p:cNvPicPr preferRelativeResize="0"/>
          <p:nvPr/>
        </p:nvPicPr>
        <p:blipFill rotWithShape="1">
          <a:blip r:embed="rId10">
            <a:alphaModFix/>
          </a:blip>
          <a:srcRect l="8775" t="8227" r="9382" b="9207"/>
          <a:stretch/>
        </p:blipFill>
        <p:spPr>
          <a:xfrm>
            <a:off x="3026810" y="6394515"/>
            <a:ext cx="1683472" cy="437858"/>
          </a:xfrm>
          <a:prstGeom prst="rect">
            <a:avLst/>
          </a:prstGeom>
          <a:noFill/>
          <a:ln>
            <a:noFill/>
          </a:ln>
        </p:spPr>
      </p:pic>
      <p:pic>
        <p:nvPicPr>
          <p:cNvPr id="482" name="Google Shape;482;g3b8b49a68f9_4_152"/>
          <p:cNvPicPr preferRelativeResize="0"/>
          <p:nvPr/>
        </p:nvPicPr>
        <p:blipFill rotWithShape="1">
          <a:blip r:embed="rId11">
            <a:alphaModFix/>
          </a:blip>
          <a:srcRect/>
          <a:stretch/>
        </p:blipFill>
        <p:spPr>
          <a:xfrm>
            <a:off x="10760192" y="6395842"/>
            <a:ext cx="1249473" cy="369961"/>
          </a:xfrm>
          <a:prstGeom prst="rect">
            <a:avLst/>
          </a:prstGeom>
          <a:noFill/>
          <a:ln>
            <a:noFill/>
          </a:ln>
        </p:spPr>
      </p:pic>
    </p:spTree>
    <p:extLst>
      <p:ext uri="{BB962C8B-B14F-4D97-AF65-F5344CB8AC3E}">
        <p14:creationId xmlns:p14="http://schemas.microsoft.com/office/powerpoint/2010/main" val="327643323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98A667-06F5-F671-3CA2-1B6034EBE3F8}"/>
              </a:ext>
            </a:extLst>
          </p:cNvPr>
          <p:cNvSpPr>
            <a:spLocks noGrp="1"/>
          </p:cNvSpPr>
          <p:nvPr>
            <p:ph type="ctrTitle"/>
          </p:nvPr>
        </p:nvSpPr>
        <p:spPr>
          <a:xfrm>
            <a:off x="394838" y="1084028"/>
            <a:ext cx="11294076" cy="1505616"/>
          </a:xfrm>
        </p:spPr>
        <p:txBody>
          <a:bodyPr anchor="b">
            <a:normAutofit/>
          </a:bodyPr>
          <a:lstStyle>
            <a:lvl1pPr algn="ctr">
              <a:defRPr sz="4800" b="0">
                <a:solidFill>
                  <a:schemeClr val="accent2">
                    <a:lumMod val="75000"/>
                  </a:schemeClr>
                </a:solidFill>
                <a:latin typeface="Arial" panose="020B0604020202020204" pitchFamily="34" charset="0"/>
                <a:cs typeface="Arial" panose="020B0604020202020204" pitchFamily="34" charset="0"/>
              </a:defRPr>
            </a:lvl1pPr>
          </a:lstStyle>
          <a:p>
            <a:r>
              <a:rPr lang="en-GB"/>
              <a:t>Click to edit Master title style</a:t>
            </a:r>
          </a:p>
        </p:txBody>
      </p:sp>
      <p:sp>
        <p:nvSpPr>
          <p:cNvPr id="3" name="Subtitle 2">
            <a:extLst>
              <a:ext uri="{FF2B5EF4-FFF2-40B4-BE49-F238E27FC236}">
                <a16:creationId xmlns:a16="http://schemas.microsoft.com/office/drawing/2014/main" id="{EBE0DFCE-D308-8807-8778-98119DC0F348}"/>
              </a:ext>
            </a:extLst>
          </p:cNvPr>
          <p:cNvSpPr>
            <a:spLocks noGrp="1"/>
          </p:cNvSpPr>
          <p:nvPr>
            <p:ph type="subTitle" idx="1" hasCustomPrompt="1"/>
          </p:nvPr>
        </p:nvSpPr>
        <p:spPr>
          <a:xfrm>
            <a:off x="402061" y="3302285"/>
            <a:ext cx="11294075" cy="1084029"/>
          </a:xfrm>
        </p:spPr>
        <p:txBody>
          <a:bodyPr/>
          <a:lstStyle>
            <a:lvl1pPr marL="0" indent="0" algn="ctr">
              <a:buNone/>
              <a:defRPr sz="2400">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date</a:t>
            </a:r>
          </a:p>
          <a:p>
            <a:r>
              <a:rPr lang="en-GB"/>
              <a:t>author</a:t>
            </a:r>
          </a:p>
        </p:txBody>
      </p:sp>
      <p:pic>
        <p:nvPicPr>
          <p:cNvPr id="4" name="Picture 3" descr="A logo for a video game&#10;&#10;Description automatically generated">
            <a:extLst>
              <a:ext uri="{FF2B5EF4-FFF2-40B4-BE49-F238E27FC236}">
                <a16:creationId xmlns:a16="http://schemas.microsoft.com/office/drawing/2014/main" id="{4222A198-CE27-AB4F-492E-D6145C68ED5D}"/>
              </a:ext>
            </a:extLst>
          </p:cNvPr>
          <p:cNvPicPr>
            <a:picLocks noChangeAspect="1"/>
          </p:cNvPicPr>
          <p:nvPr userDrawn="1"/>
        </p:nvPicPr>
        <p:blipFill>
          <a:blip r:embed="rId2">
            <a:extLst>
              <a:ext uri="{28A0092B-C50C-407E-A947-70E740481C1C}">
                <a14:useLocalDpi xmlns:a14="http://schemas.microsoft.com/office/drawing/2010/main" val="0"/>
              </a:ext>
            </a:extLst>
          </a:blip>
          <a:srcRect l="20361" t="26712" r="17658" b="33829"/>
          <a:stretch/>
        </p:blipFill>
        <p:spPr>
          <a:xfrm>
            <a:off x="8727025" y="-1"/>
            <a:ext cx="3405531" cy="1084029"/>
          </a:xfrm>
          <a:prstGeom prst="rect">
            <a:avLst/>
          </a:prstGeom>
        </p:spPr>
      </p:pic>
      <p:pic>
        <p:nvPicPr>
          <p:cNvPr id="1028" name="Picture 4" descr="Home - Forest Research">
            <a:extLst>
              <a:ext uri="{FF2B5EF4-FFF2-40B4-BE49-F238E27FC236}">
                <a16:creationId xmlns:a16="http://schemas.microsoft.com/office/drawing/2014/main" id="{382CA3BD-EDF9-7358-4D93-1A79BD15BAC5}"/>
              </a:ext>
            </a:extLst>
          </p:cNvPr>
          <p:cNvPicPr>
            <a:picLocks noChangeAspect="1" noChangeArrowheads="1"/>
          </p:cNvPicPr>
          <p:nvPr userDrawn="1"/>
        </p:nvPicPr>
        <p:blipFill rotWithShape="1">
          <a:blip r:embed="rId3">
            <a:extLst>
              <a:ext uri="{28A0092B-C50C-407E-A947-70E740481C1C}">
                <a14:useLocalDpi xmlns:a14="http://schemas.microsoft.com/office/drawing/2010/main" val="0"/>
              </a:ext>
            </a:extLst>
          </a:blip>
          <a:srcRect l="16126" t="32945" r="15118" b="33567"/>
          <a:stretch/>
        </p:blipFill>
        <p:spPr bwMode="auto">
          <a:xfrm>
            <a:off x="5137049" y="6242994"/>
            <a:ext cx="1505803" cy="38197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Greater London Authority - Wikipedia">
            <a:extLst>
              <a:ext uri="{FF2B5EF4-FFF2-40B4-BE49-F238E27FC236}">
                <a16:creationId xmlns:a16="http://schemas.microsoft.com/office/drawing/2014/main" id="{1C24EF8C-0C4E-7342-81E3-A3CA96C78FB7}"/>
              </a:ext>
            </a:extLst>
          </p:cNvPr>
          <p:cNvPicPr>
            <a:picLocks noChangeAspect="1" noChangeArrowheads="1"/>
          </p:cNvPicPr>
          <p:nvPr userDrawn="1"/>
        </p:nvPicPr>
        <p:blipFill>
          <a:blip r:embed="rId4">
            <a:extLst>
              <a:ext uri="{28A0092B-C50C-407E-A947-70E740481C1C}">
                <a14:useLocalDpi xmlns:a14="http://schemas.microsoft.com/office/drawing/2010/main" val="0"/>
              </a:ext>
            </a:extLst>
          </a:blip>
          <a:srcRect/>
          <a:stretch>
            <a:fillRect/>
          </a:stretch>
        </p:blipFill>
        <p:spPr bwMode="auto">
          <a:xfrm>
            <a:off x="5543433" y="5414864"/>
            <a:ext cx="869145" cy="527198"/>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Home | Sussex Community NHS Foundation Trust">
            <a:extLst>
              <a:ext uri="{FF2B5EF4-FFF2-40B4-BE49-F238E27FC236}">
                <a16:creationId xmlns:a16="http://schemas.microsoft.com/office/drawing/2014/main" id="{C783DC89-9F98-5368-E562-16406CB44B10}"/>
              </a:ext>
            </a:extLst>
          </p:cNvPr>
          <p:cNvPicPr>
            <a:picLocks noChangeAspect="1" noChangeArrowheads="1"/>
          </p:cNvPicPr>
          <p:nvPr userDrawn="1"/>
        </p:nvPicPr>
        <p:blipFill>
          <a:blip r:embed="rId5">
            <a:extLst>
              <a:ext uri="{28A0092B-C50C-407E-A947-70E740481C1C}">
                <a14:useLocalDpi xmlns:a14="http://schemas.microsoft.com/office/drawing/2010/main" val="0"/>
              </a:ext>
            </a:extLst>
          </a:blip>
          <a:srcRect/>
          <a:stretch>
            <a:fillRect/>
          </a:stretch>
        </p:blipFill>
        <p:spPr bwMode="auto">
          <a:xfrm>
            <a:off x="6721640" y="6080642"/>
            <a:ext cx="1359162" cy="518004"/>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It's time to explore - Oxford Brookes University">
            <a:extLst>
              <a:ext uri="{FF2B5EF4-FFF2-40B4-BE49-F238E27FC236}">
                <a16:creationId xmlns:a16="http://schemas.microsoft.com/office/drawing/2014/main" id="{3D5C8660-ADC6-280F-AB50-59809FC305A4}"/>
              </a:ext>
            </a:extLst>
          </p:cNvPr>
          <p:cNvPicPr>
            <a:picLocks noChangeAspect="1" noChangeArrowheads="1"/>
          </p:cNvPicPr>
          <p:nvPr userDrawn="1"/>
        </p:nvPicPr>
        <p:blipFill rotWithShape="1">
          <a:blip r:embed="rId6">
            <a:extLst>
              <a:ext uri="{28A0092B-C50C-407E-A947-70E740481C1C}">
                <a14:useLocalDpi xmlns:a14="http://schemas.microsoft.com/office/drawing/2010/main" val="0"/>
              </a:ext>
            </a:extLst>
          </a:blip>
          <a:srcRect l="16270" t="21892" r="17028" b="23308"/>
          <a:stretch/>
        </p:blipFill>
        <p:spPr bwMode="auto">
          <a:xfrm>
            <a:off x="329271" y="5352937"/>
            <a:ext cx="1408824" cy="651051"/>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a:extLst>
              <a:ext uri="{FF2B5EF4-FFF2-40B4-BE49-F238E27FC236}">
                <a16:creationId xmlns:a16="http://schemas.microsoft.com/office/drawing/2014/main" id="{A47C2C4B-595B-2DE8-A0E3-F922FBBE1CB0}"/>
              </a:ext>
            </a:extLst>
          </p:cNvPr>
          <p:cNvPicPr>
            <a:picLocks noChangeAspect="1" noChangeArrowheads="1"/>
          </p:cNvPicPr>
          <p:nvPr userDrawn="1"/>
        </p:nvPicPr>
        <p:blipFill>
          <a:blip r:embed="rId7">
            <a:extLst>
              <a:ext uri="{28A0092B-C50C-407E-A947-70E740481C1C}">
                <a14:useLocalDpi xmlns:a14="http://schemas.microsoft.com/office/drawing/2010/main" val="0"/>
              </a:ext>
            </a:extLst>
          </a:blip>
          <a:srcRect/>
          <a:stretch>
            <a:fillRect/>
          </a:stretch>
        </p:blipFill>
        <p:spPr bwMode="auto">
          <a:xfrm>
            <a:off x="1944598" y="5522760"/>
            <a:ext cx="1302323" cy="379713"/>
          </a:xfrm>
          <a:prstGeom prst="rect">
            <a:avLst/>
          </a:prstGeom>
          <a:noFill/>
          <a:extLst>
            <a:ext uri="{909E8E84-426E-40DD-AFC4-6F175D3DCCD1}">
              <a14:hiddenFill xmlns:a14="http://schemas.microsoft.com/office/drawing/2010/main">
                <a:solidFill>
                  <a:srgbClr val="FFFFFF"/>
                </a:solidFill>
              </a14:hiddenFill>
            </a:ext>
          </a:extLst>
        </p:spPr>
      </p:pic>
      <p:pic>
        <p:nvPicPr>
          <p:cNvPr id="1044" name="Picture 20" descr="The School Seal | History | LSHTM">
            <a:extLst>
              <a:ext uri="{FF2B5EF4-FFF2-40B4-BE49-F238E27FC236}">
                <a16:creationId xmlns:a16="http://schemas.microsoft.com/office/drawing/2014/main" id="{0D58523A-62A6-4391-524D-D5FB0B176562}"/>
              </a:ext>
            </a:extLst>
          </p:cNvPr>
          <p:cNvPicPr>
            <a:picLocks noChangeAspect="1" noChangeArrowheads="1"/>
          </p:cNvPicPr>
          <p:nvPr userDrawn="1"/>
        </p:nvPicPr>
        <p:blipFill>
          <a:blip r:embed="rId8">
            <a:extLst>
              <a:ext uri="{28A0092B-C50C-407E-A947-70E740481C1C}">
                <a14:useLocalDpi xmlns:a14="http://schemas.microsoft.com/office/drawing/2010/main" val="0"/>
              </a:ext>
            </a:extLst>
          </a:blip>
          <a:srcRect/>
          <a:stretch>
            <a:fillRect/>
          </a:stretch>
        </p:blipFill>
        <p:spPr bwMode="auto">
          <a:xfrm>
            <a:off x="3523465" y="5414864"/>
            <a:ext cx="1267151" cy="608232"/>
          </a:xfrm>
          <a:prstGeom prst="rect">
            <a:avLst/>
          </a:prstGeom>
          <a:noFill/>
          <a:extLst>
            <a:ext uri="{909E8E84-426E-40DD-AFC4-6F175D3DCCD1}">
              <a14:hiddenFill xmlns:a14="http://schemas.microsoft.com/office/drawing/2010/main">
                <a:solidFill>
                  <a:srgbClr val="FFFFFF"/>
                </a:solidFill>
              </a14:hiddenFill>
            </a:ext>
          </a:extLst>
        </p:spPr>
      </p:pic>
      <p:pic>
        <p:nvPicPr>
          <p:cNvPr id="1046" name="Picture 22" descr="University of Leeds logo transparent PNG - StickPNG">
            <a:extLst>
              <a:ext uri="{FF2B5EF4-FFF2-40B4-BE49-F238E27FC236}">
                <a16:creationId xmlns:a16="http://schemas.microsoft.com/office/drawing/2014/main" id="{35FE9BF9-BCE8-AF90-6D22-6FE1F72E803D}"/>
              </a:ext>
            </a:extLst>
          </p:cNvPr>
          <p:cNvPicPr>
            <a:picLocks noChangeAspect="1" noChangeArrowheads="1"/>
          </p:cNvPicPr>
          <p:nvPr userDrawn="1"/>
        </p:nvPicPr>
        <p:blipFill>
          <a:blip r:embed="rId9">
            <a:extLst>
              <a:ext uri="{28A0092B-C50C-407E-A947-70E740481C1C}">
                <a14:useLocalDpi xmlns:a14="http://schemas.microsoft.com/office/drawing/2010/main" val="0"/>
              </a:ext>
            </a:extLst>
          </a:blip>
          <a:srcRect/>
          <a:stretch>
            <a:fillRect/>
          </a:stretch>
        </p:blipFill>
        <p:spPr bwMode="auto">
          <a:xfrm>
            <a:off x="1898391" y="6113973"/>
            <a:ext cx="1511266" cy="484673"/>
          </a:xfrm>
          <a:prstGeom prst="rect">
            <a:avLst/>
          </a:prstGeom>
          <a:noFill/>
          <a:extLst>
            <a:ext uri="{909E8E84-426E-40DD-AFC4-6F175D3DCCD1}">
              <a14:hiddenFill xmlns:a14="http://schemas.microsoft.com/office/drawing/2010/main">
                <a:solidFill>
                  <a:srgbClr val="FFFFFF"/>
                </a:solidFill>
              </a14:hiddenFill>
            </a:ext>
          </a:extLst>
        </p:spPr>
      </p:pic>
      <p:pic>
        <p:nvPicPr>
          <p:cNvPr id="1048" name="Picture 24" descr="College Spotlight – the University of Edinburgh | College Expert">
            <a:extLst>
              <a:ext uri="{FF2B5EF4-FFF2-40B4-BE49-F238E27FC236}">
                <a16:creationId xmlns:a16="http://schemas.microsoft.com/office/drawing/2014/main" id="{B51EF56E-33B7-A3AD-0354-96263807AE53}"/>
              </a:ext>
            </a:extLst>
          </p:cNvPr>
          <p:cNvPicPr>
            <a:picLocks noChangeAspect="1" noChangeArrowheads="1"/>
          </p:cNvPicPr>
          <p:nvPr userDrawn="1"/>
        </p:nvPicPr>
        <p:blipFill rotWithShape="1">
          <a:blip r:embed="rId10">
            <a:extLst>
              <a:ext uri="{28A0092B-C50C-407E-A947-70E740481C1C}">
                <a14:useLocalDpi xmlns:a14="http://schemas.microsoft.com/office/drawing/2010/main" val="0"/>
              </a:ext>
            </a:extLst>
          </a:blip>
          <a:srcRect l="8775" t="8227" r="9382" b="9208"/>
          <a:stretch/>
        </p:blipFill>
        <p:spPr bwMode="auto">
          <a:xfrm>
            <a:off x="168977" y="6152325"/>
            <a:ext cx="1729413" cy="449807"/>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565B6448-40A4-552D-B323-645FB18B2C56}"/>
              </a:ext>
            </a:extLst>
          </p:cNvPr>
          <p:cNvSpPr txBox="1"/>
          <p:nvPr userDrawn="1"/>
        </p:nvSpPr>
        <p:spPr>
          <a:xfrm>
            <a:off x="8466848" y="4855669"/>
            <a:ext cx="1289135" cy="338554"/>
          </a:xfrm>
          <a:prstGeom prst="rect">
            <a:avLst/>
          </a:prstGeom>
          <a:noFill/>
        </p:spPr>
        <p:txBody>
          <a:bodyPr wrap="none" rtlCol="0">
            <a:spAutoFit/>
          </a:bodyPr>
          <a:lstStyle/>
          <a:p>
            <a:r>
              <a:rPr lang="en-US" sz="1600" b="1">
                <a:latin typeface="Arial" panose="020B0604020202020204" pitchFamily="34" charset="0"/>
                <a:cs typeface="Arial" panose="020B0604020202020204" pitchFamily="34" charset="0"/>
              </a:rPr>
              <a:t>Funded by:</a:t>
            </a:r>
            <a:endParaRPr lang="en-GB" sz="1600" b="1">
              <a:latin typeface="Arial" panose="020B0604020202020204" pitchFamily="34" charset="0"/>
              <a:cs typeface="Arial" panose="020B0604020202020204" pitchFamily="34" charset="0"/>
            </a:endParaRPr>
          </a:p>
        </p:txBody>
      </p:sp>
      <p:pic>
        <p:nvPicPr>
          <p:cNvPr id="1026" name="Picture 2" descr="Oxfordshire County Council - Resource Centre | Esri UK">
            <a:extLst>
              <a:ext uri="{FF2B5EF4-FFF2-40B4-BE49-F238E27FC236}">
                <a16:creationId xmlns:a16="http://schemas.microsoft.com/office/drawing/2014/main" id="{4C474F64-D68F-610D-ED9B-BD0CFD01A4F3}"/>
              </a:ext>
            </a:extLst>
          </p:cNvPr>
          <p:cNvPicPr>
            <a:picLocks noChangeAspect="1" noChangeArrowheads="1"/>
          </p:cNvPicPr>
          <p:nvPr userDrawn="1"/>
        </p:nvPicPr>
        <p:blipFill>
          <a:blip r:embed="rId11">
            <a:extLst>
              <a:ext uri="{28A0092B-C50C-407E-A947-70E740481C1C}">
                <a14:useLocalDpi xmlns:a14="http://schemas.microsoft.com/office/drawing/2010/main" val="0"/>
              </a:ext>
            </a:extLst>
          </a:blip>
          <a:srcRect/>
          <a:stretch>
            <a:fillRect/>
          </a:stretch>
        </p:blipFill>
        <p:spPr bwMode="auto">
          <a:xfrm>
            <a:off x="6642852" y="5251846"/>
            <a:ext cx="1437950" cy="690216"/>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6">
            <a:extLst>
              <a:ext uri="{FF2B5EF4-FFF2-40B4-BE49-F238E27FC236}">
                <a16:creationId xmlns:a16="http://schemas.microsoft.com/office/drawing/2014/main" id="{D8910BAF-2F9A-95C5-CD4C-1DCEE52D7E89}"/>
              </a:ext>
            </a:extLst>
          </p:cNvPr>
          <p:cNvPicPr>
            <a:picLocks noChangeAspect="1" noChangeArrowheads="1"/>
          </p:cNvPicPr>
          <p:nvPr userDrawn="1"/>
        </p:nvPicPr>
        <p:blipFill>
          <a:blip r:embed="rId12" cstate="hqprint">
            <a:extLst>
              <a:ext uri="{28A0092B-C50C-407E-A947-70E740481C1C}">
                <a14:useLocalDpi xmlns:a14="http://schemas.microsoft.com/office/drawing/2010/main" val="0"/>
              </a:ext>
            </a:extLst>
          </a:blip>
          <a:srcRect/>
          <a:stretch>
            <a:fillRect/>
          </a:stretch>
        </p:blipFill>
        <p:spPr bwMode="auto">
          <a:xfrm>
            <a:off x="8580471" y="5316907"/>
            <a:ext cx="1608666" cy="476316"/>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F31F46E7-3304-4299-4DC3-8D6FABAE4543}"/>
              </a:ext>
            </a:extLst>
          </p:cNvPr>
          <p:cNvPicPr>
            <a:picLocks noChangeAspect="1"/>
          </p:cNvPicPr>
          <p:nvPr userDrawn="1"/>
        </p:nvPicPr>
        <p:blipFill>
          <a:blip r:embed="rId13"/>
          <a:srcRect l="43856" r="1"/>
          <a:stretch/>
        </p:blipFill>
        <p:spPr>
          <a:xfrm>
            <a:off x="10293447" y="5280790"/>
            <a:ext cx="1776346" cy="608232"/>
          </a:xfrm>
          <a:prstGeom prst="rect">
            <a:avLst/>
          </a:prstGeom>
        </p:spPr>
      </p:pic>
      <p:pic>
        <p:nvPicPr>
          <p:cNvPr id="8" name="Picture 7" descr="A logo with white text and blue squares&#10;&#10;AI-generated content may be incorrect.">
            <a:extLst>
              <a:ext uri="{FF2B5EF4-FFF2-40B4-BE49-F238E27FC236}">
                <a16:creationId xmlns:a16="http://schemas.microsoft.com/office/drawing/2014/main" id="{5EA478D9-1123-44E5-3B44-9DD7CB582EA7}"/>
              </a:ext>
            </a:extLst>
          </p:cNvPr>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8580471" y="5902473"/>
            <a:ext cx="1008254" cy="839526"/>
          </a:xfrm>
          <a:prstGeom prst="rect">
            <a:avLst/>
          </a:prstGeom>
        </p:spPr>
      </p:pic>
      <p:pic>
        <p:nvPicPr>
          <p:cNvPr id="11" name="Picture 10" descr="A logo with blue squares and white text&#10;&#10;AI-generated content may be incorrect.">
            <a:extLst>
              <a:ext uri="{FF2B5EF4-FFF2-40B4-BE49-F238E27FC236}">
                <a16:creationId xmlns:a16="http://schemas.microsoft.com/office/drawing/2014/main" id="{2496047F-407D-A600-B264-624721867F2E}"/>
              </a:ext>
            </a:extLst>
          </p:cNvPr>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9919884" y="5905456"/>
            <a:ext cx="1008255" cy="839528"/>
          </a:xfrm>
          <a:prstGeom prst="rect">
            <a:avLst/>
          </a:prstGeom>
        </p:spPr>
      </p:pic>
      <p:pic>
        <p:nvPicPr>
          <p:cNvPr id="13" name="Picture 12" descr="A logo with text on it&#10;&#10;AI-generated content may be incorrect.">
            <a:extLst>
              <a:ext uri="{FF2B5EF4-FFF2-40B4-BE49-F238E27FC236}">
                <a16:creationId xmlns:a16="http://schemas.microsoft.com/office/drawing/2014/main" id="{E476BCF3-D072-260A-014B-A768A110DFA8}"/>
              </a:ext>
            </a:extLst>
          </p:cNvPr>
          <p:cNvPicPr>
            <a:picLocks noChangeAspect="1"/>
          </p:cNvPicPr>
          <p:nvPr userDrawn="1"/>
        </p:nvPicPr>
        <p:blipFill>
          <a:blip r:embed="rId16">
            <a:extLst>
              <a:ext uri="{28A0092B-C50C-407E-A947-70E740481C1C}">
                <a14:useLocalDpi xmlns:a14="http://schemas.microsoft.com/office/drawing/2010/main" val="0"/>
              </a:ext>
            </a:extLst>
          </a:blip>
          <a:stretch>
            <a:fillRect/>
          </a:stretch>
        </p:blipFill>
        <p:spPr>
          <a:xfrm>
            <a:off x="11154650" y="5960797"/>
            <a:ext cx="950007" cy="791026"/>
          </a:xfrm>
          <a:prstGeom prst="rect">
            <a:avLst/>
          </a:prstGeom>
        </p:spPr>
      </p:pic>
      <p:pic>
        <p:nvPicPr>
          <p:cNvPr id="5" name="Picture 2" descr="University of Exeter - WUN">
            <a:extLst>
              <a:ext uri="{FF2B5EF4-FFF2-40B4-BE49-F238E27FC236}">
                <a16:creationId xmlns:a16="http://schemas.microsoft.com/office/drawing/2014/main" id="{ECE56FA1-1691-426F-5857-19A44D464517}"/>
              </a:ext>
            </a:extLst>
          </p:cNvPr>
          <p:cNvPicPr>
            <a:picLocks noChangeAspect="1" noChangeArrowheads="1"/>
          </p:cNvPicPr>
          <p:nvPr userDrawn="1"/>
        </p:nvPicPr>
        <p:blipFill>
          <a:blip r:embed="rId17">
            <a:extLst>
              <a:ext uri="{28A0092B-C50C-407E-A947-70E740481C1C}">
                <a14:useLocalDpi xmlns:a14="http://schemas.microsoft.com/office/drawing/2010/main" val="0"/>
              </a:ext>
            </a:extLst>
          </a:blip>
          <a:srcRect/>
          <a:stretch>
            <a:fillRect/>
          </a:stretch>
        </p:blipFill>
        <p:spPr bwMode="auto">
          <a:xfrm>
            <a:off x="3523464" y="5990056"/>
            <a:ext cx="1241655" cy="8175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662464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69A62-B663-5685-43EF-CCF36B8DCFFC}"/>
              </a:ext>
            </a:extLst>
          </p:cNvPr>
          <p:cNvSpPr>
            <a:spLocks noGrp="1"/>
          </p:cNvSpPr>
          <p:nvPr>
            <p:ph type="title" hasCustomPrompt="1"/>
          </p:nvPr>
        </p:nvSpPr>
        <p:spPr>
          <a:xfrm>
            <a:off x="357206" y="177456"/>
            <a:ext cx="8289324" cy="802016"/>
          </a:xfrm>
        </p:spPr>
        <p:txBody>
          <a:bodyPr>
            <a:normAutofit/>
          </a:bodyPr>
          <a:lstStyle>
            <a:lvl1pPr>
              <a:defRPr sz="3600">
                <a:latin typeface="Arial" panose="020B0604020202020204" pitchFamily="34" charset="0"/>
                <a:cs typeface="Arial" panose="020B0604020202020204" pitchFamily="34" charset="0"/>
              </a:defRPr>
            </a:lvl1pPr>
          </a:lstStyle>
          <a:p>
            <a:r>
              <a:rPr lang="en-GB"/>
              <a:t>Click to edit Master title style (Arial 36)</a:t>
            </a:r>
          </a:p>
        </p:txBody>
      </p:sp>
      <p:sp>
        <p:nvSpPr>
          <p:cNvPr id="3" name="Content Placeholder 2">
            <a:extLst>
              <a:ext uri="{FF2B5EF4-FFF2-40B4-BE49-F238E27FC236}">
                <a16:creationId xmlns:a16="http://schemas.microsoft.com/office/drawing/2014/main" id="{A16EE96A-7680-F332-71EF-295A93B301AD}"/>
              </a:ext>
            </a:extLst>
          </p:cNvPr>
          <p:cNvSpPr>
            <a:spLocks noGrp="1"/>
          </p:cNvSpPr>
          <p:nvPr>
            <p:ph idx="1" hasCustomPrompt="1"/>
          </p:nvPr>
        </p:nvSpPr>
        <p:spPr>
          <a:xfrm>
            <a:off x="340412" y="1180667"/>
            <a:ext cx="11489637" cy="5055555"/>
          </a:xfrm>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GB"/>
              <a:t>Click to edit Master text styles (Arial 28)</a:t>
            </a:r>
          </a:p>
          <a:p>
            <a:pPr lvl="1"/>
            <a:r>
              <a:rPr lang="en-GB"/>
              <a:t>Second level (Arial 24)</a:t>
            </a:r>
          </a:p>
          <a:p>
            <a:pPr lvl="2"/>
            <a:r>
              <a:rPr lang="en-GB"/>
              <a:t>Third level (Arial 20)</a:t>
            </a:r>
          </a:p>
          <a:p>
            <a:pPr lvl="3"/>
            <a:r>
              <a:rPr lang="en-GB"/>
              <a:t>Fourth level</a:t>
            </a:r>
          </a:p>
          <a:p>
            <a:pPr lvl="4"/>
            <a:r>
              <a:rPr lang="en-GB"/>
              <a:t>Fifth level</a:t>
            </a:r>
          </a:p>
        </p:txBody>
      </p:sp>
      <p:pic>
        <p:nvPicPr>
          <p:cNvPr id="7" name="Picture 6" descr="A logo for a video game&#10;&#10;Description automatically generated">
            <a:extLst>
              <a:ext uri="{FF2B5EF4-FFF2-40B4-BE49-F238E27FC236}">
                <a16:creationId xmlns:a16="http://schemas.microsoft.com/office/drawing/2014/main" id="{05010C8D-91F4-83BC-3909-C28DAC5D2BBE}"/>
              </a:ext>
            </a:extLst>
          </p:cNvPr>
          <p:cNvPicPr>
            <a:picLocks noChangeAspect="1"/>
          </p:cNvPicPr>
          <p:nvPr userDrawn="1"/>
        </p:nvPicPr>
        <p:blipFill>
          <a:blip r:embed="rId2">
            <a:extLst>
              <a:ext uri="{28A0092B-C50C-407E-A947-70E740481C1C}">
                <a14:useLocalDpi xmlns:a14="http://schemas.microsoft.com/office/drawing/2010/main" val="0"/>
              </a:ext>
            </a:extLst>
          </a:blip>
          <a:srcRect l="20361" t="26712" r="17658" b="33829"/>
          <a:stretch/>
        </p:blipFill>
        <p:spPr>
          <a:xfrm>
            <a:off x="9185864" y="129050"/>
            <a:ext cx="2823801" cy="898856"/>
          </a:xfrm>
          <a:prstGeom prst="rect">
            <a:avLst/>
          </a:prstGeom>
        </p:spPr>
      </p:pic>
      <p:pic>
        <p:nvPicPr>
          <p:cNvPr id="8" name="Picture 4" descr="Home - Forest Research">
            <a:extLst>
              <a:ext uri="{FF2B5EF4-FFF2-40B4-BE49-F238E27FC236}">
                <a16:creationId xmlns:a16="http://schemas.microsoft.com/office/drawing/2014/main" id="{FBBB3BE3-BB56-C1BA-364F-79802D01EC02}"/>
              </a:ext>
            </a:extLst>
          </p:cNvPr>
          <p:cNvPicPr>
            <a:picLocks noChangeAspect="1" noChangeArrowheads="1"/>
          </p:cNvPicPr>
          <p:nvPr userDrawn="1"/>
        </p:nvPicPr>
        <p:blipFill rotWithShape="1">
          <a:blip r:embed="rId3">
            <a:extLst>
              <a:ext uri="{28A0092B-C50C-407E-A947-70E740481C1C}">
                <a14:useLocalDpi xmlns:a14="http://schemas.microsoft.com/office/drawing/2010/main" val="0"/>
              </a:ext>
            </a:extLst>
          </a:blip>
          <a:srcRect l="16126" t="32945" r="15118" b="33567"/>
          <a:stretch/>
        </p:blipFill>
        <p:spPr bwMode="auto">
          <a:xfrm>
            <a:off x="9756155" y="6508584"/>
            <a:ext cx="1020566" cy="258886"/>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6" descr="Greater London Authority - Wikipedia">
            <a:extLst>
              <a:ext uri="{FF2B5EF4-FFF2-40B4-BE49-F238E27FC236}">
                <a16:creationId xmlns:a16="http://schemas.microsoft.com/office/drawing/2014/main" id="{4220E3C9-8E82-77B6-D965-C69A3DDAABCB}"/>
              </a:ext>
            </a:extLst>
          </p:cNvPr>
          <p:cNvPicPr>
            <a:picLocks noChangeAspect="1" noChangeArrowheads="1"/>
          </p:cNvPicPr>
          <p:nvPr userDrawn="1"/>
        </p:nvPicPr>
        <p:blipFill>
          <a:blip r:embed="rId4">
            <a:extLst>
              <a:ext uri="{28A0092B-C50C-407E-A947-70E740481C1C}">
                <a14:useLocalDpi xmlns:a14="http://schemas.microsoft.com/office/drawing/2010/main" val="0"/>
              </a:ext>
            </a:extLst>
          </a:blip>
          <a:srcRect/>
          <a:stretch>
            <a:fillRect/>
          </a:stretch>
        </p:blipFill>
        <p:spPr bwMode="auto">
          <a:xfrm>
            <a:off x="8057965" y="6433766"/>
            <a:ext cx="563221" cy="341634"/>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8" descr="Home | Sussex Community NHS Foundation Trust">
            <a:extLst>
              <a:ext uri="{FF2B5EF4-FFF2-40B4-BE49-F238E27FC236}">
                <a16:creationId xmlns:a16="http://schemas.microsoft.com/office/drawing/2014/main" id="{967658E4-B8AC-BA2E-0A77-909D67BAB759}"/>
              </a:ext>
            </a:extLst>
          </p:cNvPr>
          <p:cNvPicPr>
            <a:picLocks noChangeAspect="1" noChangeArrowheads="1"/>
          </p:cNvPicPr>
          <p:nvPr userDrawn="1"/>
        </p:nvPicPr>
        <p:blipFill>
          <a:blip r:embed="rId5">
            <a:extLst>
              <a:ext uri="{28A0092B-C50C-407E-A947-70E740481C1C}">
                <a14:useLocalDpi xmlns:a14="http://schemas.microsoft.com/office/drawing/2010/main" val="0"/>
              </a:ext>
            </a:extLst>
          </a:blip>
          <a:srcRect/>
          <a:stretch>
            <a:fillRect/>
          </a:stretch>
        </p:blipFill>
        <p:spPr bwMode="auto">
          <a:xfrm>
            <a:off x="10885012" y="6368778"/>
            <a:ext cx="945037" cy="360172"/>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2" descr="It's time to explore - Oxford Brookes University">
            <a:extLst>
              <a:ext uri="{FF2B5EF4-FFF2-40B4-BE49-F238E27FC236}">
                <a16:creationId xmlns:a16="http://schemas.microsoft.com/office/drawing/2014/main" id="{52CD04F1-89F9-AC5B-A07A-EECFB10A9C64}"/>
              </a:ext>
            </a:extLst>
          </p:cNvPr>
          <p:cNvPicPr>
            <a:picLocks noChangeAspect="1" noChangeArrowheads="1"/>
          </p:cNvPicPr>
          <p:nvPr userDrawn="1"/>
        </p:nvPicPr>
        <p:blipFill rotWithShape="1">
          <a:blip r:embed="rId6">
            <a:extLst>
              <a:ext uri="{28A0092B-C50C-407E-A947-70E740481C1C}">
                <a14:useLocalDpi xmlns:a14="http://schemas.microsoft.com/office/drawing/2010/main" val="0"/>
              </a:ext>
            </a:extLst>
          </a:blip>
          <a:srcRect l="16270" t="21892" r="17028" b="23308"/>
          <a:stretch/>
        </p:blipFill>
        <p:spPr bwMode="auto">
          <a:xfrm>
            <a:off x="331579" y="6383630"/>
            <a:ext cx="826992" cy="382173"/>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6">
            <a:extLst>
              <a:ext uri="{FF2B5EF4-FFF2-40B4-BE49-F238E27FC236}">
                <a16:creationId xmlns:a16="http://schemas.microsoft.com/office/drawing/2014/main" id="{3DE8F1B4-74FC-D188-9749-7F60A083555F}"/>
              </a:ext>
            </a:extLst>
          </p:cNvPr>
          <p:cNvPicPr>
            <a:picLocks noChangeAspect="1" noChangeArrowheads="1"/>
          </p:cNvPicPr>
          <p:nvPr userDrawn="1"/>
        </p:nvPicPr>
        <p:blipFill>
          <a:blip r:embed="rId7">
            <a:extLst>
              <a:ext uri="{28A0092B-C50C-407E-A947-70E740481C1C}">
                <a14:useLocalDpi xmlns:a14="http://schemas.microsoft.com/office/drawing/2010/main" val="0"/>
              </a:ext>
            </a:extLst>
          </a:blip>
          <a:srcRect/>
          <a:stretch>
            <a:fillRect/>
          </a:stretch>
        </p:blipFill>
        <p:spPr bwMode="auto">
          <a:xfrm>
            <a:off x="1226027" y="6454115"/>
            <a:ext cx="1035974" cy="302055"/>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20" descr="The School Seal | History | LSHTM">
            <a:extLst>
              <a:ext uri="{FF2B5EF4-FFF2-40B4-BE49-F238E27FC236}">
                <a16:creationId xmlns:a16="http://schemas.microsoft.com/office/drawing/2014/main" id="{17228E8D-5DD3-4C4A-264C-C550699C3377}"/>
              </a:ext>
            </a:extLst>
          </p:cNvPr>
          <p:cNvPicPr>
            <a:picLocks noChangeAspect="1" noChangeArrowheads="1"/>
          </p:cNvPicPr>
          <p:nvPr userDrawn="1"/>
        </p:nvPicPr>
        <p:blipFill>
          <a:blip r:embed="rId8">
            <a:extLst>
              <a:ext uri="{28A0092B-C50C-407E-A947-70E740481C1C}">
                <a14:useLocalDpi xmlns:a14="http://schemas.microsoft.com/office/drawing/2010/main" val="0"/>
              </a:ext>
            </a:extLst>
          </a:blip>
          <a:srcRect/>
          <a:stretch>
            <a:fillRect/>
          </a:stretch>
        </p:blipFill>
        <p:spPr bwMode="auto">
          <a:xfrm>
            <a:off x="2428471" y="6423814"/>
            <a:ext cx="719667" cy="345440"/>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22" descr="University of Leeds logo transparent PNG - StickPNG">
            <a:extLst>
              <a:ext uri="{FF2B5EF4-FFF2-40B4-BE49-F238E27FC236}">
                <a16:creationId xmlns:a16="http://schemas.microsoft.com/office/drawing/2014/main" id="{A2B71F72-303A-72F7-67FA-CF86FF56E548}"/>
              </a:ext>
            </a:extLst>
          </p:cNvPr>
          <p:cNvPicPr>
            <a:picLocks noChangeAspect="1" noChangeArrowheads="1"/>
          </p:cNvPicPr>
          <p:nvPr userDrawn="1"/>
        </p:nvPicPr>
        <p:blipFill>
          <a:blip r:embed="rId9">
            <a:extLst>
              <a:ext uri="{28A0092B-C50C-407E-A947-70E740481C1C}">
                <a14:useLocalDpi xmlns:a14="http://schemas.microsoft.com/office/drawing/2010/main" val="0"/>
              </a:ext>
            </a:extLst>
          </a:blip>
          <a:srcRect/>
          <a:stretch>
            <a:fillRect/>
          </a:stretch>
        </p:blipFill>
        <p:spPr bwMode="auto">
          <a:xfrm>
            <a:off x="4501868" y="6379519"/>
            <a:ext cx="1095030" cy="351184"/>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24" descr="College Spotlight – the University of Edinburgh | College Expert">
            <a:extLst>
              <a:ext uri="{FF2B5EF4-FFF2-40B4-BE49-F238E27FC236}">
                <a16:creationId xmlns:a16="http://schemas.microsoft.com/office/drawing/2014/main" id="{A2752F13-C064-0FC8-C134-20BBE2AD873B}"/>
              </a:ext>
            </a:extLst>
          </p:cNvPr>
          <p:cNvPicPr>
            <a:picLocks noChangeAspect="1" noChangeArrowheads="1"/>
          </p:cNvPicPr>
          <p:nvPr userDrawn="1"/>
        </p:nvPicPr>
        <p:blipFill rotWithShape="1">
          <a:blip r:embed="rId10">
            <a:extLst>
              <a:ext uri="{28A0092B-C50C-407E-A947-70E740481C1C}">
                <a14:useLocalDpi xmlns:a14="http://schemas.microsoft.com/office/drawing/2010/main" val="0"/>
              </a:ext>
            </a:extLst>
          </a:blip>
          <a:srcRect l="8775" t="8227" r="9382" b="9208"/>
          <a:stretch/>
        </p:blipFill>
        <p:spPr bwMode="auto">
          <a:xfrm>
            <a:off x="3256429" y="6456014"/>
            <a:ext cx="1245439" cy="323929"/>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descr="Oxfordshire County Council - Resource Centre | Esri UK">
            <a:extLst>
              <a:ext uri="{FF2B5EF4-FFF2-40B4-BE49-F238E27FC236}">
                <a16:creationId xmlns:a16="http://schemas.microsoft.com/office/drawing/2014/main" id="{C675CF32-247F-8A82-8DFB-0A46315FBE24}"/>
              </a:ext>
            </a:extLst>
          </p:cNvPr>
          <p:cNvPicPr>
            <a:picLocks noChangeAspect="1" noChangeArrowheads="1"/>
          </p:cNvPicPr>
          <p:nvPr userDrawn="1"/>
        </p:nvPicPr>
        <p:blipFill>
          <a:blip r:embed="rId11">
            <a:extLst>
              <a:ext uri="{28A0092B-C50C-407E-A947-70E740481C1C}">
                <a14:useLocalDpi xmlns:a14="http://schemas.microsoft.com/office/drawing/2010/main" val="0"/>
              </a:ext>
            </a:extLst>
          </a:blip>
          <a:srcRect/>
          <a:stretch>
            <a:fillRect/>
          </a:stretch>
        </p:blipFill>
        <p:spPr bwMode="auto">
          <a:xfrm>
            <a:off x="8777608" y="6409231"/>
            <a:ext cx="924401" cy="443713"/>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University of Exeter - WUN">
            <a:extLst>
              <a:ext uri="{FF2B5EF4-FFF2-40B4-BE49-F238E27FC236}">
                <a16:creationId xmlns:a16="http://schemas.microsoft.com/office/drawing/2014/main" id="{81A12C6D-16FA-6617-7957-7A9D49A6C1C7}"/>
              </a:ext>
            </a:extLst>
          </p:cNvPr>
          <p:cNvPicPr>
            <a:picLocks noChangeAspect="1" noChangeArrowheads="1"/>
          </p:cNvPicPr>
          <p:nvPr userDrawn="1"/>
        </p:nvPicPr>
        <p:blipFill>
          <a:blip r:embed="rId12">
            <a:extLst>
              <a:ext uri="{28A0092B-C50C-407E-A947-70E740481C1C}">
                <a14:useLocalDpi xmlns:a14="http://schemas.microsoft.com/office/drawing/2010/main" val="0"/>
              </a:ext>
            </a:extLst>
          </a:blip>
          <a:srcRect/>
          <a:stretch>
            <a:fillRect/>
          </a:stretch>
        </p:blipFill>
        <p:spPr bwMode="auto">
          <a:xfrm>
            <a:off x="5684871" y="6270386"/>
            <a:ext cx="924402" cy="6086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0366251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249D9D0-AEEF-3A05-F31E-84340087B190}"/>
              </a:ext>
            </a:extLst>
          </p:cNvPr>
          <p:cNvSpPr>
            <a:spLocks noGrp="1"/>
          </p:cNvSpPr>
          <p:nvPr>
            <p:ph sz="half" idx="1"/>
          </p:nvPr>
        </p:nvSpPr>
        <p:spPr>
          <a:xfrm>
            <a:off x="331578" y="1219200"/>
            <a:ext cx="5467349" cy="4995736"/>
          </a:xfrm>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8BB009E2-03F0-C3FB-0A7E-B399F3D68DA9}"/>
              </a:ext>
            </a:extLst>
          </p:cNvPr>
          <p:cNvSpPr>
            <a:spLocks noGrp="1"/>
          </p:cNvSpPr>
          <p:nvPr>
            <p:ph sz="half" idx="2" hasCustomPrompt="1"/>
          </p:nvPr>
        </p:nvSpPr>
        <p:spPr>
          <a:xfrm>
            <a:off x="6248400" y="1268440"/>
            <a:ext cx="5467350" cy="4995736"/>
          </a:xfrm>
        </p:spPr>
        <p:txBody>
          <a:bodyPr/>
          <a:lstStyle>
            <a:lvl1pPr>
              <a:defRPr>
                <a:latin typeface="Arial" panose="020B0604020202020204" pitchFamily="34" charset="0"/>
                <a:cs typeface="Arial" panose="020B0604020202020204" pitchFamily="34" charset="0"/>
              </a:defRPr>
            </a:lvl1pPr>
          </a:lstStyle>
          <a:p>
            <a:pPr lvl="0"/>
            <a:r>
              <a:rPr lang="en-GB"/>
              <a:t>Images</a:t>
            </a:r>
          </a:p>
        </p:txBody>
      </p:sp>
      <p:pic>
        <p:nvPicPr>
          <p:cNvPr id="26" name="Picture 4" descr="Home - Forest Research">
            <a:extLst>
              <a:ext uri="{FF2B5EF4-FFF2-40B4-BE49-F238E27FC236}">
                <a16:creationId xmlns:a16="http://schemas.microsoft.com/office/drawing/2014/main" id="{964F05FC-61E3-7167-6113-FC5096BA75C9}"/>
              </a:ext>
            </a:extLst>
          </p:cNvPr>
          <p:cNvPicPr>
            <a:picLocks noChangeAspect="1" noChangeArrowheads="1"/>
          </p:cNvPicPr>
          <p:nvPr userDrawn="1"/>
        </p:nvPicPr>
        <p:blipFill rotWithShape="1">
          <a:blip r:embed="rId2">
            <a:extLst>
              <a:ext uri="{28A0092B-C50C-407E-A947-70E740481C1C}">
                <a14:useLocalDpi xmlns:a14="http://schemas.microsoft.com/office/drawing/2010/main" val="0"/>
              </a:ext>
            </a:extLst>
          </a:blip>
          <a:srcRect l="16126" t="32945" r="15118" b="33567"/>
          <a:stretch/>
        </p:blipFill>
        <p:spPr bwMode="auto">
          <a:xfrm>
            <a:off x="9641856" y="6526506"/>
            <a:ext cx="1020566" cy="258886"/>
          </a:xfrm>
          <a:prstGeom prst="rect">
            <a:avLst/>
          </a:prstGeom>
          <a:noFill/>
          <a:extLst>
            <a:ext uri="{909E8E84-426E-40DD-AFC4-6F175D3DCCD1}">
              <a14:hiddenFill xmlns:a14="http://schemas.microsoft.com/office/drawing/2010/main">
                <a:solidFill>
                  <a:srgbClr val="FFFFFF"/>
                </a:solidFill>
              </a14:hiddenFill>
            </a:ext>
          </a:extLst>
        </p:spPr>
      </p:pic>
      <p:pic>
        <p:nvPicPr>
          <p:cNvPr id="27" name="Picture 6" descr="Greater London Authority - Wikipedia">
            <a:extLst>
              <a:ext uri="{FF2B5EF4-FFF2-40B4-BE49-F238E27FC236}">
                <a16:creationId xmlns:a16="http://schemas.microsoft.com/office/drawing/2014/main" id="{AACD7EEE-68C5-D6AE-957B-05DB4DA0D3ED}"/>
              </a:ext>
            </a:extLst>
          </p:cNvPr>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7943666" y="6451688"/>
            <a:ext cx="563221" cy="341634"/>
          </a:xfrm>
          <a:prstGeom prst="rect">
            <a:avLst/>
          </a:prstGeom>
          <a:noFill/>
          <a:extLst>
            <a:ext uri="{909E8E84-426E-40DD-AFC4-6F175D3DCCD1}">
              <a14:hiddenFill xmlns:a14="http://schemas.microsoft.com/office/drawing/2010/main">
                <a:solidFill>
                  <a:srgbClr val="FFFFFF"/>
                </a:solidFill>
              </a14:hiddenFill>
            </a:ext>
          </a:extLst>
        </p:spPr>
      </p:pic>
      <p:pic>
        <p:nvPicPr>
          <p:cNvPr id="28" name="Picture 8" descr="Home | Sussex Community NHS Foundation Trust">
            <a:extLst>
              <a:ext uri="{FF2B5EF4-FFF2-40B4-BE49-F238E27FC236}">
                <a16:creationId xmlns:a16="http://schemas.microsoft.com/office/drawing/2014/main" id="{6EE66678-2DDE-BCF6-0605-AAE727F41749}"/>
              </a:ext>
            </a:extLst>
          </p:cNvPr>
          <p:cNvPicPr>
            <a:picLocks noChangeAspect="1" noChangeArrowheads="1"/>
          </p:cNvPicPr>
          <p:nvPr userDrawn="1"/>
        </p:nvPicPr>
        <p:blipFill>
          <a:blip r:embed="rId4">
            <a:extLst>
              <a:ext uri="{28A0092B-C50C-407E-A947-70E740481C1C}">
                <a14:useLocalDpi xmlns:a14="http://schemas.microsoft.com/office/drawing/2010/main" val="0"/>
              </a:ext>
            </a:extLst>
          </a:blip>
          <a:srcRect/>
          <a:stretch>
            <a:fillRect/>
          </a:stretch>
        </p:blipFill>
        <p:spPr bwMode="auto">
          <a:xfrm>
            <a:off x="10770713" y="6386700"/>
            <a:ext cx="945037" cy="360172"/>
          </a:xfrm>
          <a:prstGeom prst="rect">
            <a:avLst/>
          </a:prstGeom>
          <a:noFill/>
          <a:extLst>
            <a:ext uri="{909E8E84-426E-40DD-AFC4-6F175D3DCCD1}">
              <a14:hiddenFill xmlns:a14="http://schemas.microsoft.com/office/drawing/2010/main">
                <a:solidFill>
                  <a:srgbClr val="FFFFFF"/>
                </a:solidFill>
              </a14:hiddenFill>
            </a:ext>
          </a:extLst>
        </p:spPr>
      </p:pic>
      <p:pic>
        <p:nvPicPr>
          <p:cNvPr id="29" name="Picture 12" descr="It's time to explore - Oxford Brookes University">
            <a:extLst>
              <a:ext uri="{FF2B5EF4-FFF2-40B4-BE49-F238E27FC236}">
                <a16:creationId xmlns:a16="http://schemas.microsoft.com/office/drawing/2014/main" id="{6B03C5CD-92DD-BDA4-8D36-60201ABB1D74}"/>
              </a:ext>
            </a:extLst>
          </p:cNvPr>
          <p:cNvPicPr>
            <a:picLocks noChangeAspect="1" noChangeArrowheads="1"/>
          </p:cNvPicPr>
          <p:nvPr userDrawn="1"/>
        </p:nvPicPr>
        <p:blipFill rotWithShape="1">
          <a:blip r:embed="rId5">
            <a:extLst>
              <a:ext uri="{28A0092B-C50C-407E-A947-70E740481C1C}">
                <a14:useLocalDpi xmlns:a14="http://schemas.microsoft.com/office/drawing/2010/main" val="0"/>
              </a:ext>
            </a:extLst>
          </a:blip>
          <a:srcRect l="16270" t="21892" r="17028" b="23308"/>
          <a:stretch/>
        </p:blipFill>
        <p:spPr bwMode="auto">
          <a:xfrm>
            <a:off x="331578" y="6374332"/>
            <a:ext cx="826992" cy="382173"/>
          </a:xfrm>
          <a:prstGeom prst="rect">
            <a:avLst/>
          </a:prstGeom>
          <a:noFill/>
          <a:extLst>
            <a:ext uri="{909E8E84-426E-40DD-AFC4-6F175D3DCCD1}">
              <a14:hiddenFill xmlns:a14="http://schemas.microsoft.com/office/drawing/2010/main">
                <a:solidFill>
                  <a:srgbClr val="FFFFFF"/>
                </a:solidFill>
              </a14:hiddenFill>
            </a:ext>
          </a:extLst>
        </p:spPr>
      </p:pic>
      <p:pic>
        <p:nvPicPr>
          <p:cNvPr id="30" name="Picture 16">
            <a:extLst>
              <a:ext uri="{FF2B5EF4-FFF2-40B4-BE49-F238E27FC236}">
                <a16:creationId xmlns:a16="http://schemas.microsoft.com/office/drawing/2014/main" id="{408981EA-BA60-75A3-B60E-7E283722195D}"/>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1226026" y="6444817"/>
            <a:ext cx="1035974" cy="302055"/>
          </a:xfrm>
          <a:prstGeom prst="rect">
            <a:avLst/>
          </a:prstGeom>
          <a:noFill/>
          <a:extLst>
            <a:ext uri="{909E8E84-426E-40DD-AFC4-6F175D3DCCD1}">
              <a14:hiddenFill xmlns:a14="http://schemas.microsoft.com/office/drawing/2010/main">
                <a:solidFill>
                  <a:srgbClr val="FFFFFF"/>
                </a:solidFill>
              </a14:hiddenFill>
            </a:ext>
          </a:extLst>
        </p:spPr>
      </p:pic>
      <p:pic>
        <p:nvPicPr>
          <p:cNvPr id="31" name="Picture 20" descr="The School Seal | History | LSHTM">
            <a:extLst>
              <a:ext uri="{FF2B5EF4-FFF2-40B4-BE49-F238E27FC236}">
                <a16:creationId xmlns:a16="http://schemas.microsoft.com/office/drawing/2014/main" id="{BE901EA8-2E20-6A25-E8B6-3C81715F9BF8}"/>
              </a:ext>
            </a:extLst>
          </p:cNvPr>
          <p:cNvPicPr>
            <a:picLocks noChangeAspect="1" noChangeArrowheads="1"/>
          </p:cNvPicPr>
          <p:nvPr userDrawn="1"/>
        </p:nvPicPr>
        <p:blipFill>
          <a:blip r:embed="rId7">
            <a:extLst>
              <a:ext uri="{28A0092B-C50C-407E-A947-70E740481C1C}">
                <a14:useLocalDpi xmlns:a14="http://schemas.microsoft.com/office/drawing/2010/main" val="0"/>
              </a:ext>
            </a:extLst>
          </a:blip>
          <a:srcRect/>
          <a:stretch>
            <a:fillRect/>
          </a:stretch>
        </p:blipFill>
        <p:spPr bwMode="auto">
          <a:xfrm>
            <a:off x="2428470" y="6414516"/>
            <a:ext cx="719667" cy="345440"/>
          </a:xfrm>
          <a:prstGeom prst="rect">
            <a:avLst/>
          </a:prstGeom>
          <a:noFill/>
          <a:extLst>
            <a:ext uri="{909E8E84-426E-40DD-AFC4-6F175D3DCCD1}">
              <a14:hiddenFill xmlns:a14="http://schemas.microsoft.com/office/drawing/2010/main">
                <a:solidFill>
                  <a:srgbClr val="FFFFFF"/>
                </a:solidFill>
              </a14:hiddenFill>
            </a:ext>
          </a:extLst>
        </p:spPr>
      </p:pic>
      <p:pic>
        <p:nvPicPr>
          <p:cNvPr id="32" name="Picture 22" descr="University of Leeds logo transparent PNG - StickPNG">
            <a:extLst>
              <a:ext uri="{FF2B5EF4-FFF2-40B4-BE49-F238E27FC236}">
                <a16:creationId xmlns:a16="http://schemas.microsoft.com/office/drawing/2014/main" id="{B2DD2251-6AEC-338E-8E08-83708C57DC34}"/>
              </a:ext>
            </a:extLst>
          </p:cNvPr>
          <p:cNvPicPr>
            <a:picLocks noChangeAspect="1" noChangeArrowheads="1"/>
          </p:cNvPicPr>
          <p:nvPr userDrawn="1"/>
        </p:nvPicPr>
        <p:blipFill>
          <a:blip r:embed="rId8">
            <a:extLst>
              <a:ext uri="{28A0092B-C50C-407E-A947-70E740481C1C}">
                <a14:useLocalDpi xmlns:a14="http://schemas.microsoft.com/office/drawing/2010/main" val="0"/>
              </a:ext>
            </a:extLst>
          </a:blip>
          <a:srcRect/>
          <a:stretch>
            <a:fillRect/>
          </a:stretch>
        </p:blipFill>
        <p:spPr bwMode="auto">
          <a:xfrm>
            <a:off x="4501867" y="6370221"/>
            <a:ext cx="1095030" cy="351184"/>
          </a:xfrm>
          <a:prstGeom prst="rect">
            <a:avLst/>
          </a:prstGeom>
          <a:noFill/>
          <a:extLst>
            <a:ext uri="{909E8E84-426E-40DD-AFC4-6F175D3DCCD1}">
              <a14:hiddenFill xmlns:a14="http://schemas.microsoft.com/office/drawing/2010/main">
                <a:solidFill>
                  <a:srgbClr val="FFFFFF"/>
                </a:solidFill>
              </a14:hiddenFill>
            </a:ext>
          </a:extLst>
        </p:spPr>
      </p:pic>
      <p:pic>
        <p:nvPicPr>
          <p:cNvPr id="33" name="Picture 24" descr="College Spotlight – the University of Edinburgh | College Expert">
            <a:extLst>
              <a:ext uri="{FF2B5EF4-FFF2-40B4-BE49-F238E27FC236}">
                <a16:creationId xmlns:a16="http://schemas.microsoft.com/office/drawing/2014/main" id="{E6413F79-C613-3954-C98B-4F775955876B}"/>
              </a:ext>
            </a:extLst>
          </p:cNvPr>
          <p:cNvPicPr>
            <a:picLocks noChangeAspect="1" noChangeArrowheads="1"/>
          </p:cNvPicPr>
          <p:nvPr userDrawn="1"/>
        </p:nvPicPr>
        <p:blipFill rotWithShape="1">
          <a:blip r:embed="rId9">
            <a:extLst>
              <a:ext uri="{28A0092B-C50C-407E-A947-70E740481C1C}">
                <a14:useLocalDpi xmlns:a14="http://schemas.microsoft.com/office/drawing/2010/main" val="0"/>
              </a:ext>
            </a:extLst>
          </a:blip>
          <a:srcRect l="8775" t="8227" r="9382" b="9208"/>
          <a:stretch/>
        </p:blipFill>
        <p:spPr bwMode="auto">
          <a:xfrm>
            <a:off x="3256428" y="6446716"/>
            <a:ext cx="1245439" cy="323929"/>
          </a:xfrm>
          <a:prstGeom prst="rect">
            <a:avLst/>
          </a:prstGeom>
          <a:noFill/>
          <a:extLst>
            <a:ext uri="{909E8E84-426E-40DD-AFC4-6F175D3DCCD1}">
              <a14:hiddenFill xmlns:a14="http://schemas.microsoft.com/office/drawing/2010/main">
                <a:solidFill>
                  <a:srgbClr val="FFFFFF"/>
                </a:solidFill>
              </a14:hiddenFill>
            </a:ext>
          </a:extLst>
        </p:spPr>
      </p:pic>
      <p:pic>
        <p:nvPicPr>
          <p:cNvPr id="34" name="Picture 2" descr="Oxfordshire County Council - Resource Centre | Esri UK">
            <a:extLst>
              <a:ext uri="{FF2B5EF4-FFF2-40B4-BE49-F238E27FC236}">
                <a16:creationId xmlns:a16="http://schemas.microsoft.com/office/drawing/2014/main" id="{4987C071-7A22-E5DA-7BF2-5ECF9990DC10}"/>
              </a:ext>
            </a:extLst>
          </p:cNvPr>
          <p:cNvPicPr>
            <a:picLocks noChangeAspect="1" noChangeArrowheads="1"/>
          </p:cNvPicPr>
          <p:nvPr userDrawn="1"/>
        </p:nvPicPr>
        <p:blipFill>
          <a:blip r:embed="rId10">
            <a:extLst>
              <a:ext uri="{28A0092B-C50C-407E-A947-70E740481C1C}">
                <a14:useLocalDpi xmlns:a14="http://schemas.microsoft.com/office/drawing/2010/main" val="0"/>
              </a:ext>
            </a:extLst>
          </a:blip>
          <a:srcRect/>
          <a:stretch>
            <a:fillRect/>
          </a:stretch>
        </p:blipFill>
        <p:spPr bwMode="auto">
          <a:xfrm>
            <a:off x="8663309" y="6427153"/>
            <a:ext cx="924401" cy="443713"/>
          </a:xfrm>
          <a:prstGeom prst="rect">
            <a:avLst/>
          </a:prstGeom>
          <a:noFill/>
          <a:extLst>
            <a:ext uri="{909E8E84-426E-40DD-AFC4-6F175D3DCCD1}">
              <a14:hiddenFill xmlns:a14="http://schemas.microsoft.com/office/drawing/2010/main">
                <a:solidFill>
                  <a:srgbClr val="FFFFFF"/>
                </a:solidFill>
              </a14:hiddenFill>
            </a:ext>
          </a:extLst>
        </p:spPr>
      </p:pic>
      <p:pic>
        <p:nvPicPr>
          <p:cNvPr id="35" name="Picture 2" descr="University of Exeter - WUN">
            <a:extLst>
              <a:ext uri="{FF2B5EF4-FFF2-40B4-BE49-F238E27FC236}">
                <a16:creationId xmlns:a16="http://schemas.microsoft.com/office/drawing/2014/main" id="{DF1BFBEC-B89B-AED9-CA2E-1B6F0B8375D4}"/>
              </a:ext>
            </a:extLst>
          </p:cNvPr>
          <p:cNvPicPr>
            <a:picLocks noChangeAspect="1" noChangeArrowheads="1"/>
          </p:cNvPicPr>
          <p:nvPr userDrawn="1"/>
        </p:nvPicPr>
        <p:blipFill>
          <a:blip r:embed="rId11">
            <a:extLst>
              <a:ext uri="{28A0092B-C50C-407E-A947-70E740481C1C}">
                <a14:useLocalDpi xmlns:a14="http://schemas.microsoft.com/office/drawing/2010/main" val="0"/>
              </a:ext>
            </a:extLst>
          </a:blip>
          <a:srcRect/>
          <a:stretch>
            <a:fillRect/>
          </a:stretch>
        </p:blipFill>
        <p:spPr bwMode="auto">
          <a:xfrm>
            <a:off x="5684870" y="6261088"/>
            <a:ext cx="924402" cy="60866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A logo for a video game&#10;&#10;Description automatically generated">
            <a:extLst>
              <a:ext uri="{FF2B5EF4-FFF2-40B4-BE49-F238E27FC236}">
                <a16:creationId xmlns:a16="http://schemas.microsoft.com/office/drawing/2014/main" id="{73094615-E1E9-F908-597F-D68AF0E56A3D}"/>
              </a:ext>
            </a:extLst>
          </p:cNvPr>
          <p:cNvPicPr>
            <a:picLocks noChangeAspect="1"/>
          </p:cNvPicPr>
          <p:nvPr userDrawn="1"/>
        </p:nvPicPr>
        <p:blipFill>
          <a:blip r:embed="rId12">
            <a:extLst>
              <a:ext uri="{28A0092B-C50C-407E-A947-70E740481C1C}">
                <a14:useLocalDpi xmlns:a14="http://schemas.microsoft.com/office/drawing/2010/main" val="0"/>
              </a:ext>
            </a:extLst>
          </a:blip>
          <a:srcRect l="20361" t="26712" r="17658" b="33829"/>
          <a:stretch/>
        </p:blipFill>
        <p:spPr>
          <a:xfrm>
            <a:off x="9185864" y="129050"/>
            <a:ext cx="2823801" cy="898856"/>
          </a:xfrm>
          <a:prstGeom prst="rect">
            <a:avLst/>
          </a:prstGeom>
        </p:spPr>
      </p:pic>
      <p:sp>
        <p:nvSpPr>
          <p:cNvPr id="7" name="Title 1">
            <a:extLst>
              <a:ext uri="{FF2B5EF4-FFF2-40B4-BE49-F238E27FC236}">
                <a16:creationId xmlns:a16="http://schemas.microsoft.com/office/drawing/2014/main" id="{D27523CE-AAA6-011A-164C-6E97491DD5E9}"/>
              </a:ext>
            </a:extLst>
          </p:cNvPr>
          <p:cNvSpPr>
            <a:spLocks noGrp="1"/>
          </p:cNvSpPr>
          <p:nvPr>
            <p:ph type="title" hasCustomPrompt="1"/>
          </p:nvPr>
        </p:nvSpPr>
        <p:spPr>
          <a:xfrm>
            <a:off x="357205" y="136595"/>
            <a:ext cx="8289324" cy="802016"/>
          </a:xfrm>
        </p:spPr>
        <p:txBody>
          <a:bodyPr>
            <a:normAutofit/>
          </a:bodyPr>
          <a:lstStyle>
            <a:lvl1pPr>
              <a:defRPr sz="3600">
                <a:latin typeface="Arial" panose="020B0604020202020204" pitchFamily="34" charset="0"/>
                <a:cs typeface="Arial" panose="020B0604020202020204" pitchFamily="34" charset="0"/>
              </a:defRPr>
            </a:lvl1pPr>
          </a:lstStyle>
          <a:p>
            <a:r>
              <a:rPr lang="en-GB"/>
              <a:t>Click to edit Master title style (Arial 36)</a:t>
            </a:r>
          </a:p>
        </p:txBody>
      </p:sp>
    </p:spTree>
    <p:extLst>
      <p:ext uri="{BB962C8B-B14F-4D97-AF65-F5344CB8AC3E}">
        <p14:creationId xmlns:p14="http://schemas.microsoft.com/office/powerpoint/2010/main" val="422812705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98A667-06F5-F671-3CA2-1B6034EBE3F8}"/>
              </a:ext>
            </a:extLst>
          </p:cNvPr>
          <p:cNvSpPr>
            <a:spLocks noGrp="1"/>
          </p:cNvSpPr>
          <p:nvPr>
            <p:ph type="ctrTitle"/>
          </p:nvPr>
        </p:nvSpPr>
        <p:spPr>
          <a:xfrm>
            <a:off x="394838" y="1100462"/>
            <a:ext cx="11294076" cy="1489182"/>
          </a:xfrm>
        </p:spPr>
        <p:txBody>
          <a:bodyPr anchor="b">
            <a:normAutofit/>
          </a:bodyPr>
          <a:lstStyle>
            <a:lvl1pPr algn="ctr">
              <a:defRPr sz="4800" b="0">
                <a:solidFill>
                  <a:schemeClr val="accent2">
                    <a:lumMod val="75000"/>
                  </a:schemeClr>
                </a:solidFill>
                <a:latin typeface="Arial" panose="020B0604020202020204" pitchFamily="34" charset="0"/>
                <a:cs typeface="Arial" panose="020B0604020202020204" pitchFamily="34" charset="0"/>
              </a:defRPr>
            </a:lvl1pPr>
          </a:lstStyle>
          <a:p>
            <a:r>
              <a:rPr lang="en-GB"/>
              <a:t>Click to edit Master title style</a:t>
            </a:r>
          </a:p>
        </p:txBody>
      </p:sp>
      <p:sp>
        <p:nvSpPr>
          <p:cNvPr id="3" name="Subtitle 2">
            <a:extLst>
              <a:ext uri="{FF2B5EF4-FFF2-40B4-BE49-F238E27FC236}">
                <a16:creationId xmlns:a16="http://schemas.microsoft.com/office/drawing/2014/main" id="{EBE0DFCE-D308-8807-8778-98119DC0F348}"/>
              </a:ext>
            </a:extLst>
          </p:cNvPr>
          <p:cNvSpPr>
            <a:spLocks noGrp="1"/>
          </p:cNvSpPr>
          <p:nvPr>
            <p:ph type="subTitle" idx="1" hasCustomPrompt="1"/>
          </p:nvPr>
        </p:nvSpPr>
        <p:spPr>
          <a:xfrm>
            <a:off x="402061" y="3302285"/>
            <a:ext cx="11294075" cy="1084029"/>
          </a:xfrm>
        </p:spPr>
        <p:txBody>
          <a:bodyPr/>
          <a:lstStyle>
            <a:lvl1pPr marL="0" indent="0" algn="ctr">
              <a:buNone/>
              <a:defRPr sz="2400">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date</a:t>
            </a:r>
          </a:p>
          <a:p>
            <a:r>
              <a:rPr lang="en-GB"/>
              <a:t>author</a:t>
            </a:r>
          </a:p>
        </p:txBody>
      </p:sp>
      <p:pic>
        <p:nvPicPr>
          <p:cNvPr id="4" name="Picture 3" descr="A logo for a video game&#10;&#10;Description automatically generated">
            <a:extLst>
              <a:ext uri="{FF2B5EF4-FFF2-40B4-BE49-F238E27FC236}">
                <a16:creationId xmlns:a16="http://schemas.microsoft.com/office/drawing/2014/main" id="{4222A198-CE27-AB4F-492E-D6145C68ED5D}"/>
              </a:ext>
            </a:extLst>
          </p:cNvPr>
          <p:cNvPicPr>
            <a:picLocks noChangeAspect="1"/>
          </p:cNvPicPr>
          <p:nvPr userDrawn="1"/>
        </p:nvPicPr>
        <p:blipFill>
          <a:blip r:embed="rId2">
            <a:extLst>
              <a:ext uri="{28A0092B-C50C-407E-A947-70E740481C1C}">
                <a14:useLocalDpi xmlns:a14="http://schemas.microsoft.com/office/drawing/2010/main" val="0"/>
              </a:ext>
            </a:extLst>
          </a:blip>
          <a:srcRect l="20361" t="26712" r="17658" b="33829"/>
          <a:stretch/>
        </p:blipFill>
        <p:spPr>
          <a:xfrm>
            <a:off x="8727025" y="-1"/>
            <a:ext cx="3405531" cy="1084029"/>
          </a:xfrm>
          <a:prstGeom prst="rect">
            <a:avLst/>
          </a:prstGeom>
        </p:spPr>
      </p:pic>
      <p:pic>
        <p:nvPicPr>
          <p:cNvPr id="1028" name="Picture 4" descr="Home - Forest Research">
            <a:extLst>
              <a:ext uri="{FF2B5EF4-FFF2-40B4-BE49-F238E27FC236}">
                <a16:creationId xmlns:a16="http://schemas.microsoft.com/office/drawing/2014/main" id="{382CA3BD-EDF9-7358-4D93-1A79BD15BAC5}"/>
              </a:ext>
            </a:extLst>
          </p:cNvPr>
          <p:cNvPicPr>
            <a:picLocks noChangeAspect="1" noChangeArrowheads="1"/>
          </p:cNvPicPr>
          <p:nvPr userDrawn="1"/>
        </p:nvPicPr>
        <p:blipFill rotWithShape="1">
          <a:blip r:embed="rId3">
            <a:extLst>
              <a:ext uri="{28A0092B-C50C-407E-A947-70E740481C1C}">
                <a14:useLocalDpi xmlns:a14="http://schemas.microsoft.com/office/drawing/2010/main" val="0"/>
              </a:ext>
            </a:extLst>
          </a:blip>
          <a:srcRect l="16126" t="32945" r="15118" b="33567"/>
          <a:stretch/>
        </p:blipFill>
        <p:spPr bwMode="auto">
          <a:xfrm>
            <a:off x="5297998" y="6247289"/>
            <a:ext cx="1562468" cy="396349"/>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Greater London Authority - Wikipedia">
            <a:extLst>
              <a:ext uri="{FF2B5EF4-FFF2-40B4-BE49-F238E27FC236}">
                <a16:creationId xmlns:a16="http://schemas.microsoft.com/office/drawing/2014/main" id="{1C24EF8C-0C4E-7342-81E3-A3CA96C78FB7}"/>
              </a:ext>
            </a:extLst>
          </p:cNvPr>
          <p:cNvPicPr>
            <a:picLocks noChangeAspect="1" noChangeArrowheads="1"/>
          </p:cNvPicPr>
          <p:nvPr userDrawn="1"/>
        </p:nvPicPr>
        <p:blipFill>
          <a:blip r:embed="rId4">
            <a:extLst>
              <a:ext uri="{28A0092B-C50C-407E-A947-70E740481C1C}">
                <a14:useLocalDpi xmlns:a14="http://schemas.microsoft.com/office/drawing/2010/main" val="0"/>
              </a:ext>
            </a:extLst>
          </a:blip>
          <a:srcRect/>
          <a:stretch>
            <a:fillRect/>
          </a:stretch>
        </p:blipFill>
        <p:spPr bwMode="auto">
          <a:xfrm>
            <a:off x="5661427" y="5444536"/>
            <a:ext cx="869145" cy="527198"/>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Home | Sussex Community NHS Foundation Trust">
            <a:extLst>
              <a:ext uri="{FF2B5EF4-FFF2-40B4-BE49-F238E27FC236}">
                <a16:creationId xmlns:a16="http://schemas.microsoft.com/office/drawing/2014/main" id="{C783DC89-9F98-5368-E562-16406CB44B10}"/>
              </a:ext>
            </a:extLst>
          </p:cNvPr>
          <p:cNvPicPr>
            <a:picLocks noChangeAspect="1" noChangeArrowheads="1"/>
          </p:cNvPicPr>
          <p:nvPr userDrawn="1"/>
        </p:nvPicPr>
        <p:blipFill>
          <a:blip r:embed="rId5">
            <a:extLst>
              <a:ext uri="{28A0092B-C50C-407E-A947-70E740481C1C}">
                <a14:useLocalDpi xmlns:a14="http://schemas.microsoft.com/office/drawing/2010/main" val="0"/>
              </a:ext>
            </a:extLst>
          </a:blip>
          <a:srcRect/>
          <a:stretch>
            <a:fillRect/>
          </a:stretch>
        </p:blipFill>
        <p:spPr bwMode="auto">
          <a:xfrm>
            <a:off x="6943007" y="6158133"/>
            <a:ext cx="1273890" cy="485505"/>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It's time to explore - Oxford Brookes University">
            <a:extLst>
              <a:ext uri="{FF2B5EF4-FFF2-40B4-BE49-F238E27FC236}">
                <a16:creationId xmlns:a16="http://schemas.microsoft.com/office/drawing/2014/main" id="{3D5C8660-ADC6-280F-AB50-59809FC305A4}"/>
              </a:ext>
            </a:extLst>
          </p:cNvPr>
          <p:cNvPicPr>
            <a:picLocks noChangeAspect="1" noChangeArrowheads="1"/>
          </p:cNvPicPr>
          <p:nvPr userDrawn="1"/>
        </p:nvPicPr>
        <p:blipFill rotWithShape="1">
          <a:blip r:embed="rId6">
            <a:extLst>
              <a:ext uri="{28A0092B-C50C-407E-A947-70E740481C1C}">
                <a14:useLocalDpi xmlns:a14="http://schemas.microsoft.com/office/drawing/2010/main" val="0"/>
              </a:ext>
            </a:extLst>
          </a:blip>
          <a:srcRect l="16270" t="21892" r="17028" b="23308"/>
          <a:stretch/>
        </p:blipFill>
        <p:spPr bwMode="auto">
          <a:xfrm>
            <a:off x="546182" y="5272496"/>
            <a:ext cx="1334114" cy="616526"/>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a:extLst>
              <a:ext uri="{FF2B5EF4-FFF2-40B4-BE49-F238E27FC236}">
                <a16:creationId xmlns:a16="http://schemas.microsoft.com/office/drawing/2014/main" id="{A47C2C4B-595B-2DE8-A0E3-F922FBBE1CB0}"/>
              </a:ext>
            </a:extLst>
          </p:cNvPr>
          <p:cNvPicPr>
            <a:picLocks noChangeAspect="1" noChangeArrowheads="1"/>
          </p:cNvPicPr>
          <p:nvPr userDrawn="1"/>
        </p:nvPicPr>
        <p:blipFill>
          <a:blip r:embed="rId7">
            <a:extLst>
              <a:ext uri="{28A0092B-C50C-407E-A947-70E740481C1C}">
                <a14:useLocalDpi xmlns:a14="http://schemas.microsoft.com/office/drawing/2010/main" val="0"/>
              </a:ext>
            </a:extLst>
          </a:blip>
          <a:srcRect/>
          <a:stretch>
            <a:fillRect/>
          </a:stretch>
        </p:blipFill>
        <p:spPr bwMode="auto">
          <a:xfrm>
            <a:off x="2158655" y="5363503"/>
            <a:ext cx="1397427" cy="407442"/>
          </a:xfrm>
          <a:prstGeom prst="rect">
            <a:avLst/>
          </a:prstGeom>
          <a:noFill/>
          <a:extLst>
            <a:ext uri="{909E8E84-426E-40DD-AFC4-6F175D3DCCD1}">
              <a14:hiddenFill xmlns:a14="http://schemas.microsoft.com/office/drawing/2010/main">
                <a:solidFill>
                  <a:srgbClr val="FFFFFF"/>
                </a:solidFill>
              </a14:hiddenFill>
            </a:ext>
          </a:extLst>
        </p:spPr>
      </p:pic>
      <p:pic>
        <p:nvPicPr>
          <p:cNvPr id="1044" name="Picture 20" descr="The School Seal | History | LSHTM">
            <a:extLst>
              <a:ext uri="{FF2B5EF4-FFF2-40B4-BE49-F238E27FC236}">
                <a16:creationId xmlns:a16="http://schemas.microsoft.com/office/drawing/2014/main" id="{0D58523A-62A6-4391-524D-D5FB0B176562}"/>
              </a:ext>
            </a:extLst>
          </p:cNvPr>
          <p:cNvPicPr>
            <a:picLocks noChangeAspect="1" noChangeArrowheads="1"/>
          </p:cNvPicPr>
          <p:nvPr userDrawn="1"/>
        </p:nvPicPr>
        <p:blipFill>
          <a:blip r:embed="rId8">
            <a:extLst>
              <a:ext uri="{28A0092B-C50C-407E-A947-70E740481C1C}">
                <a14:useLocalDpi xmlns:a14="http://schemas.microsoft.com/office/drawing/2010/main" val="0"/>
              </a:ext>
            </a:extLst>
          </a:blip>
          <a:srcRect/>
          <a:stretch>
            <a:fillRect/>
          </a:stretch>
        </p:blipFill>
        <p:spPr bwMode="auto">
          <a:xfrm>
            <a:off x="3834441" y="5363502"/>
            <a:ext cx="1267151" cy="608232"/>
          </a:xfrm>
          <a:prstGeom prst="rect">
            <a:avLst/>
          </a:prstGeom>
          <a:noFill/>
          <a:extLst>
            <a:ext uri="{909E8E84-426E-40DD-AFC4-6F175D3DCCD1}">
              <a14:hiddenFill xmlns:a14="http://schemas.microsoft.com/office/drawing/2010/main">
                <a:solidFill>
                  <a:srgbClr val="FFFFFF"/>
                </a:solidFill>
              </a14:hiddenFill>
            </a:ext>
          </a:extLst>
        </p:spPr>
      </p:pic>
      <p:pic>
        <p:nvPicPr>
          <p:cNvPr id="1046" name="Picture 22" descr="University of Leeds logo transparent PNG - StickPNG">
            <a:extLst>
              <a:ext uri="{FF2B5EF4-FFF2-40B4-BE49-F238E27FC236}">
                <a16:creationId xmlns:a16="http://schemas.microsoft.com/office/drawing/2014/main" id="{35FE9BF9-BCE8-AF90-6D22-6FE1F72E803D}"/>
              </a:ext>
            </a:extLst>
          </p:cNvPr>
          <p:cNvPicPr>
            <a:picLocks noChangeAspect="1" noChangeArrowheads="1"/>
          </p:cNvPicPr>
          <p:nvPr userDrawn="1"/>
        </p:nvPicPr>
        <p:blipFill>
          <a:blip r:embed="rId9">
            <a:extLst>
              <a:ext uri="{28A0092B-C50C-407E-A947-70E740481C1C}">
                <a14:useLocalDpi xmlns:a14="http://schemas.microsoft.com/office/drawing/2010/main" val="0"/>
              </a:ext>
            </a:extLst>
          </a:blip>
          <a:srcRect/>
          <a:stretch>
            <a:fillRect/>
          </a:stretch>
        </p:blipFill>
        <p:spPr bwMode="auto">
          <a:xfrm>
            <a:off x="2088453" y="6024431"/>
            <a:ext cx="1580101" cy="506750"/>
          </a:xfrm>
          <a:prstGeom prst="rect">
            <a:avLst/>
          </a:prstGeom>
          <a:noFill/>
          <a:extLst>
            <a:ext uri="{909E8E84-426E-40DD-AFC4-6F175D3DCCD1}">
              <a14:hiddenFill xmlns:a14="http://schemas.microsoft.com/office/drawing/2010/main">
                <a:solidFill>
                  <a:srgbClr val="FFFFFF"/>
                </a:solidFill>
              </a14:hiddenFill>
            </a:ext>
          </a:extLst>
        </p:spPr>
      </p:pic>
      <p:pic>
        <p:nvPicPr>
          <p:cNvPr id="1048" name="Picture 24" descr="College Spotlight – the University of Edinburgh | College Expert">
            <a:extLst>
              <a:ext uri="{FF2B5EF4-FFF2-40B4-BE49-F238E27FC236}">
                <a16:creationId xmlns:a16="http://schemas.microsoft.com/office/drawing/2014/main" id="{B51EF56E-33B7-A3AD-0354-96263807AE53}"/>
              </a:ext>
            </a:extLst>
          </p:cNvPr>
          <p:cNvPicPr>
            <a:picLocks noChangeAspect="1" noChangeArrowheads="1"/>
          </p:cNvPicPr>
          <p:nvPr userDrawn="1"/>
        </p:nvPicPr>
        <p:blipFill rotWithShape="1">
          <a:blip r:embed="rId10">
            <a:extLst>
              <a:ext uri="{28A0092B-C50C-407E-A947-70E740481C1C}">
                <a14:useLocalDpi xmlns:a14="http://schemas.microsoft.com/office/drawing/2010/main" val="0"/>
              </a:ext>
            </a:extLst>
          </a:blip>
          <a:srcRect l="8775" t="8227" r="9382" b="9208"/>
          <a:stretch/>
        </p:blipFill>
        <p:spPr bwMode="auto">
          <a:xfrm>
            <a:off x="283316" y="6192672"/>
            <a:ext cx="1733867" cy="450966"/>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565B6448-40A4-552D-B323-645FB18B2C56}"/>
              </a:ext>
            </a:extLst>
          </p:cNvPr>
          <p:cNvSpPr txBox="1"/>
          <p:nvPr userDrawn="1"/>
        </p:nvSpPr>
        <p:spPr>
          <a:xfrm>
            <a:off x="8466848" y="4855669"/>
            <a:ext cx="1289135" cy="338554"/>
          </a:xfrm>
          <a:prstGeom prst="rect">
            <a:avLst/>
          </a:prstGeom>
          <a:noFill/>
        </p:spPr>
        <p:txBody>
          <a:bodyPr wrap="none" rtlCol="0">
            <a:spAutoFit/>
          </a:bodyPr>
          <a:lstStyle/>
          <a:p>
            <a:r>
              <a:rPr lang="en-US" sz="1600" b="1">
                <a:latin typeface="Arial" panose="020B0604020202020204" pitchFamily="34" charset="0"/>
                <a:cs typeface="Arial" panose="020B0604020202020204" pitchFamily="34" charset="0"/>
              </a:rPr>
              <a:t>Funded by:</a:t>
            </a:r>
            <a:endParaRPr lang="en-GB" sz="1600" b="1">
              <a:latin typeface="Arial" panose="020B0604020202020204" pitchFamily="34" charset="0"/>
              <a:cs typeface="Arial" panose="020B0604020202020204" pitchFamily="34" charset="0"/>
            </a:endParaRPr>
          </a:p>
        </p:txBody>
      </p:sp>
      <p:pic>
        <p:nvPicPr>
          <p:cNvPr id="1026" name="Picture 2" descr="Oxfordshire County Council - Resource Centre | Esri UK">
            <a:extLst>
              <a:ext uri="{FF2B5EF4-FFF2-40B4-BE49-F238E27FC236}">
                <a16:creationId xmlns:a16="http://schemas.microsoft.com/office/drawing/2014/main" id="{4C474F64-D68F-610D-ED9B-BD0CFD01A4F3}"/>
              </a:ext>
            </a:extLst>
          </p:cNvPr>
          <p:cNvPicPr>
            <a:picLocks noChangeAspect="1" noChangeArrowheads="1"/>
          </p:cNvPicPr>
          <p:nvPr userDrawn="1"/>
        </p:nvPicPr>
        <p:blipFill>
          <a:blip r:embed="rId11">
            <a:extLst>
              <a:ext uri="{28A0092B-C50C-407E-A947-70E740481C1C}">
                <a14:useLocalDpi xmlns:a14="http://schemas.microsoft.com/office/drawing/2010/main" val="0"/>
              </a:ext>
            </a:extLst>
          </a:blip>
          <a:srcRect/>
          <a:stretch>
            <a:fillRect/>
          </a:stretch>
        </p:blipFill>
        <p:spPr bwMode="auto">
          <a:xfrm>
            <a:off x="6755818" y="5281518"/>
            <a:ext cx="1437950" cy="690216"/>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6">
            <a:extLst>
              <a:ext uri="{FF2B5EF4-FFF2-40B4-BE49-F238E27FC236}">
                <a16:creationId xmlns:a16="http://schemas.microsoft.com/office/drawing/2014/main" id="{D8910BAF-2F9A-95C5-CD4C-1DCEE52D7E89}"/>
              </a:ext>
            </a:extLst>
          </p:cNvPr>
          <p:cNvPicPr>
            <a:picLocks noChangeAspect="1" noChangeArrowheads="1"/>
          </p:cNvPicPr>
          <p:nvPr userDrawn="1"/>
        </p:nvPicPr>
        <p:blipFill>
          <a:blip r:embed="rId12" cstate="hqprint">
            <a:extLst>
              <a:ext uri="{28A0092B-C50C-407E-A947-70E740481C1C}">
                <a14:useLocalDpi xmlns:a14="http://schemas.microsoft.com/office/drawing/2010/main" val="0"/>
              </a:ext>
            </a:extLst>
          </a:blip>
          <a:srcRect/>
          <a:stretch>
            <a:fillRect/>
          </a:stretch>
        </p:blipFill>
        <p:spPr bwMode="auto">
          <a:xfrm>
            <a:off x="8580471" y="5316907"/>
            <a:ext cx="1608666" cy="476316"/>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F31F46E7-3304-4299-4DC3-8D6FABAE4543}"/>
              </a:ext>
            </a:extLst>
          </p:cNvPr>
          <p:cNvPicPr>
            <a:picLocks noChangeAspect="1"/>
          </p:cNvPicPr>
          <p:nvPr userDrawn="1"/>
        </p:nvPicPr>
        <p:blipFill>
          <a:blip r:embed="rId13"/>
          <a:srcRect l="43856" r="1"/>
          <a:stretch/>
        </p:blipFill>
        <p:spPr>
          <a:xfrm>
            <a:off x="10293447" y="5280790"/>
            <a:ext cx="1776346" cy="608232"/>
          </a:xfrm>
          <a:prstGeom prst="rect">
            <a:avLst/>
          </a:prstGeom>
        </p:spPr>
      </p:pic>
      <p:pic>
        <p:nvPicPr>
          <p:cNvPr id="8" name="Picture 7" descr="A logo with white text and blue squares&#10;&#10;AI-generated content may be incorrect.">
            <a:extLst>
              <a:ext uri="{FF2B5EF4-FFF2-40B4-BE49-F238E27FC236}">
                <a16:creationId xmlns:a16="http://schemas.microsoft.com/office/drawing/2014/main" id="{5EA478D9-1123-44E5-3B44-9DD7CB582EA7}"/>
              </a:ext>
            </a:extLst>
          </p:cNvPr>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8580471" y="5902473"/>
            <a:ext cx="1008254" cy="839526"/>
          </a:xfrm>
          <a:prstGeom prst="rect">
            <a:avLst/>
          </a:prstGeom>
        </p:spPr>
      </p:pic>
      <p:pic>
        <p:nvPicPr>
          <p:cNvPr id="11" name="Picture 10" descr="A logo with blue squares and white text&#10;&#10;AI-generated content may be incorrect.">
            <a:extLst>
              <a:ext uri="{FF2B5EF4-FFF2-40B4-BE49-F238E27FC236}">
                <a16:creationId xmlns:a16="http://schemas.microsoft.com/office/drawing/2014/main" id="{2496047F-407D-A600-B264-624721867F2E}"/>
              </a:ext>
            </a:extLst>
          </p:cNvPr>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9919884" y="5905456"/>
            <a:ext cx="1008255" cy="839528"/>
          </a:xfrm>
          <a:prstGeom prst="rect">
            <a:avLst/>
          </a:prstGeom>
        </p:spPr>
      </p:pic>
      <p:pic>
        <p:nvPicPr>
          <p:cNvPr id="13" name="Picture 12" descr="A logo with text on it&#10;&#10;AI-generated content may be incorrect.">
            <a:extLst>
              <a:ext uri="{FF2B5EF4-FFF2-40B4-BE49-F238E27FC236}">
                <a16:creationId xmlns:a16="http://schemas.microsoft.com/office/drawing/2014/main" id="{E476BCF3-D072-260A-014B-A768A110DFA8}"/>
              </a:ext>
            </a:extLst>
          </p:cNvPr>
          <p:cNvPicPr>
            <a:picLocks noChangeAspect="1"/>
          </p:cNvPicPr>
          <p:nvPr userDrawn="1"/>
        </p:nvPicPr>
        <p:blipFill>
          <a:blip r:embed="rId16">
            <a:extLst>
              <a:ext uri="{28A0092B-C50C-407E-A947-70E740481C1C}">
                <a14:useLocalDpi xmlns:a14="http://schemas.microsoft.com/office/drawing/2010/main" val="0"/>
              </a:ext>
            </a:extLst>
          </a:blip>
          <a:stretch>
            <a:fillRect/>
          </a:stretch>
        </p:blipFill>
        <p:spPr>
          <a:xfrm>
            <a:off x="11154650" y="5960797"/>
            <a:ext cx="950007" cy="791026"/>
          </a:xfrm>
          <a:prstGeom prst="rect">
            <a:avLst/>
          </a:prstGeom>
        </p:spPr>
      </p:pic>
      <p:pic>
        <p:nvPicPr>
          <p:cNvPr id="5" name="Picture 2" descr="University of Exeter - WUN">
            <a:extLst>
              <a:ext uri="{FF2B5EF4-FFF2-40B4-BE49-F238E27FC236}">
                <a16:creationId xmlns:a16="http://schemas.microsoft.com/office/drawing/2014/main" id="{44F02DC0-2E1A-13C6-52A9-81AAD3014372}"/>
              </a:ext>
            </a:extLst>
          </p:cNvPr>
          <p:cNvPicPr>
            <a:picLocks noChangeAspect="1" noChangeArrowheads="1"/>
          </p:cNvPicPr>
          <p:nvPr userDrawn="1"/>
        </p:nvPicPr>
        <p:blipFill>
          <a:blip r:embed="rId17">
            <a:extLst>
              <a:ext uri="{28A0092B-C50C-407E-A947-70E740481C1C}">
                <a14:useLocalDpi xmlns:a14="http://schemas.microsoft.com/office/drawing/2010/main" val="0"/>
              </a:ext>
            </a:extLst>
          </a:blip>
          <a:srcRect/>
          <a:stretch>
            <a:fillRect/>
          </a:stretch>
        </p:blipFill>
        <p:spPr bwMode="auto">
          <a:xfrm>
            <a:off x="3739824" y="5960798"/>
            <a:ext cx="1295989" cy="8533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983953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98A667-06F5-F671-3CA2-1B6034EBE3F8}"/>
              </a:ext>
            </a:extLst>
          </p:cNvPr>
          <p:cNvSpPr>
            <a:spLocks noGrp="1"/>
          </p:cNvSpPr>
          <p:nvPr>
            <p:ph type="ctrTitle"/>
          </p:nvPr>
        </p:nvSpPr>
        <p:spPr>
          <a:xfrm>
            <a:off x="394838" y="834904"/>
            <a:ext cx="11294076" cy="1754740"/>
          </a:xfrm>
        </p:spPr>
        <p:txBody>
          <a:bodyPr anchor="b">
            <a:normAutofit/>
          </a:bodyPr>
          <a:lstStyle>
            <a:lvl1pPr algn="ctr">
              <a:defRPr sz="4800" b="0">
                <a:solidFill>
                  <a:schemeClr val="accent2"/>
                </a:solidFill>
                <a:latin typeface="Arial" panose="020B0604020202020204" pitchFamily="34" charset="0"/>
                <a:cs typeface="Arial" panose="020B0604020202020204" pitchFamily="34" charset="0"/>
              </a:defRPr>
            </a:lvl1pPr>
          </a:lstStyle>
          <a:p>
            <a:r>
              <a:rPr lang="en-GB"/>
              <a:t>Click to edit Master title style</a:t>
            </a:r>
          </a:p>
        </p:txBody>
      </p:sp>
      <p:sp>
        <p:nvSpPr>
          <p:cNvPr id="3" name="Subtitle 2">
            <a:extLst>
              <a:ext uri="{FF2B5EF4-FFF2-40B4-BE49-F238E27FC236}">
                <a16:creationId xmlns:a16="http://schemas.microsoft.com/office/drawing/2014/main" id="{EBE0DFCE-D308-8807-8778-98119DC0F348}"/>
              </a:ext>
            </a:extLst>
          </p:cNvPr>
          <p:cNvSpPr>
            <a:spLocks noGrp="1"/>
          </p:cNvSpPr>
          <p:nvPr>
            <p:ph type="subTitle" idx="1" hasCustomPrompt="1"/>
          </p:nvPr>
        </p:nvSpPr>
        <p:spPr>
          <a:xfrm>
            <a:off x="402061" y="3302285"/>
            <a:ext cx="11294075" cy="1084029"/>
          </a:xfrm>
        </p:spPr>
        <p:txBody>
          <a:bodyPr/>
          <a:lstStyle>
            <a:lvl1pPr marL="0" indent="0" algn="ctr">
              <a:buNone/>
              <a:defRPr sz="2400">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date</a:t>
            </a:r>
          </a:p>
          <a:p>
            <a:r>
              <a:rPr lang="en-GB"/>
              <a:t>author</a:t>
            </a:r>
          </a:p>
        </p:txBody>
      </p:sp>
      <p:sp>
        <p:nvSpPr>
          <p:cNvPr id="9" name="TextBox 8">
            <a:extLst>
              <a:ext uri="{FF2B5EF4-FFF2-40B4-BE49-F238E27FC236}">
                <a16:creationId xmlns:a16="http://schemas.microsoft.com/office/drawing/2014/main" id="{565B6448-40A4-552D-B323-645FB18B2C56}"/>
              </a:ext>
            </a:extLst>
          </p:cNvPr>
          <p:cNvSpPr txBox="1"/>
          <p:nvPr userDrawn="1"/>
        </p:nvSpPr>
        <p:spPr>
          <a:xfrm>
            <a:off x="8466848" y="4855669"/>
            <a:ext cx="1289135" cy="338554"/>
          </a:xfrm>
          <a:prstGeom prst="rect">
            <a:avLst/>
          </a:prstGeom>
          <a:noFill/>
        </p:spPr>
        <p:txBody>
          <a:bodyPr wrap="none" rtlCol="0">
            <a:spAutoFit/>
          </a:bodyPr>
          <a:lstStyle/>
          <a:p>
            <a:r>
              <a:rPr lang="en-US" sz="1600" b="1">
                <a:latin typeface="Arial" panose="020B0604020202020204" pitchFamily="34" charset="0"/>
                <a:cs typeface="Arial" panose="020B0604020202020204" pitchFamily="34" charset="0"/>
              </a:rPr>
              <a:t>Funded by:</a:t>
            </a:r>
            <a:endParaRPr lang="en-GB" sz="1600" b="1">
              <a:latin typeface="Arial" panose="020B0604020202020204" pitchFamily="34" charset="0"/>
              <a:cs typeface="Arial" panose="020B0604020202020204" pitchFamily="34" charset="0"/>
            </a:endParaRPr>
          </a:p>
        </p:txBody>
      </p:sp>
      <p:pic>
        <p:nvPicPr>
          <p:cNvPr id="6" name="Picture 26">
            <a:extLst>
              <a:ext uri="{FF2B5EF4-FFF2-40B4-BE49-F238E27FC236}">
                <a16:creationId xmlns:a16="http://schemas.microsoft.com/office/drawing/2014/main" id="{D8910BAF-2F9A-95C5-CD4C-1DCEE52D7E89}"/>
              </a:ext>
            </a:extLst>
          </p:cNvPr>
          <p:cNvPicPr>
            <a:picLocks noChangeAspect="1" noChangeArrowheads="1"/>
          </p:cNvPicPr>
          <p:nvPr userDrawn="1"/>
        </p:nvPicPr>
        <p:blipFill>
          <a:blip r:embed="rId2" cstate="hqprint">
            <a:extLst>
              <a:ext uri="{28A0092B-C50C-407E-A947-70E740481C1C}">
                <a14:useLocalDpi xmlns:a14="http://schemas.microsoft.com/office/drawing/2010/main" val="0"/>
              </a:ext>
            </a:extLst>
          </a:blip>
          <a:srcRect/>
          <a:stretch>
            <a:fillRect/>
          </a:stretch>
        </p:blipFill>
        <p:spPr bwMode="auto">
          <a:xfrm>
            <a:off x="8580471" y="5316907"/>
            <a:ext cx="1608666" cy="476316"/>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F31F46E7-3304-4299-4DC3-8D6FABAE4543}"/>
              </a:ext>
            </a:extLst>
          </p:cNvPr>
          <p:cNvPicPr>
            <a:picLocks noChangeAspect="1"/>
          </p:cNvPicPr>
          <p:nvPr userDrawn="1"/>
        </p:nvPicPr>
        <p:blipFill>
          <a:blip r:embed="rId3"/>
          <a:srcRect l="43856" r="1"/>
          <a:stretch/>
        </p:blipFill>
        <p:spPr>
          <a:xfrm>
            <a:off x="10293447" y="5280790"/>
            <a:ext cx="1776346" cy="608232"/>
          </a:xfrm>
          <a:prstGeom prst="rect">
            <a:avLst/>
          </a:prstGeom>
        </p:spPr>
      </p:pic>
      <p:pic>
        <p:nvPicPr>
          <p:cNvPr id="8" name="Picture 7" descr="A logo with white text and blue squares&#10;&#10;AI-generated content may be incorrect.">
            <a:extLst>
              <a:ext uri="{FF2B5EF4-FFF2-40B4-BE49-F238E27FC236}">
                <a16:creationId xmlns:a16="http://schemas.microsoft.com/office/drawing/2014/main" id="{5EA478D9-1123-44E5-3B44-9DD7CB582EA7}"/>
              </a:ext>
            </a:extLst>
          </p:cNvPr>
          <p:cNvPicPr>
            <a:picLocks noChangeAspect="1"/>
          </p:cNvPicPr>
          <p:nvPr userDrawn="1"/>
        </p:nvPicPr>
        <p:blipFill>
          <a:blip r:embed="rId4" cstate="hqprint">
            <a:extLst>
              <a:ext uri="{28A0092B-C50C-407E-A947-70E740481C1C}">
                <a14:useLocalDpi xmlns:a14="http://schemas.microsoft.com/office/drawing/2010/main" val="0"/>
              </a:ext>
            </a:extLst>
          </a:blip>
          <a:stretch>
            <a:fillRect/>
          </a:stretch>
        </p:blipFill>
        <p:spPr>
          <a:xfrm>
            <a:off x="8580471" y="5902473"/>
            <a:ext cx="1008254" cy="839526"/>
          </a:xfrm>
          <a:prstGeom prst="rect">
            <a:avLst/>
          </a:prstGeom>
        </p:spPr>
      </p:pic>
      <p:pic>
        <p:nvPicPr>
          <p:cNvPr id="11" name="Picture 10" descr="A logo with blue squares and white text&#10;&#10;AI-generated content may be incorrect.">
            <a:extLst>
              <a:ext uri="{FF2B5EF4-FFF2-40B4-BE49-F238E27FC236}">
                <a16:creationId xmlns:a16="http://schemas.microsoft.com/office/drawing/2014/main" id="{2496047F-407D-A600-B264-624721867F2E}"/>
              </a:ext>
            </a:extLst>
          </p:cNvPr>
          <p:cNvPicPr>
            <a:picLocks noChangeAspect="1"/>
          </p:cNvPicPr>
          <p:nvPr userDrawn="1"/>
        </p:nvPicPr>
        <p:blipFill>
          <a:blip r:embed="rId5" cstate="hqprint">
            <a:extLst>
              <a:ext uri="{28A0092B-C50C-407E-A947-70E740481C1C}">
                <a14:useLocalDpi xmlns:a14="http://schemas.microsoft.com/office/drawing/2010/main" val="0"/>
              </a:ext>
            </a:extLst>
          </a:blip>
          <a:stretch>
            <a:fillRect/>
          </a:stretch>
        </p:blipFill>
        <p:spPr>
          <a:xfrm>
            <a:off x="9919884" y="5905456"/>
            <a:ext cx="1008255" cy="839528"/>
          </a:xfrm>
          <a:prstGeom prst="rect">
            <a:avLst/>
          </a:prstGeom>
        </p:spPr>
      </p:pic>
      <p:pic>
        <p:nvPicPr>
          <p:cNvPr id="13" name="Picture 12" descr="A logo with text on it&#10;&#10;AI-generated content may be incorrect.">
            <a:extLst>
              <a:ext uri="{FF2B5EF4-FFF2-40B4-BE49-F238E27FC236}">
                <a16:creationId xmlns:a16="http://schemas.microsoft.com/office/drawing/2014/main" id="{E476BCF3-D072-260A-014B-A768A110DFA8}"/>
              </a:ext>
            </a:extLst>
          </p:cNvPr>
          <p:cNvPicPr>
            <a:picLocks noChangeAspect="1"/>
          </p:cNvPicPr>
          <p:nvPr userDrawn="1"/>
        </p:nvPicPr>
        <p:blipFill>
          <a:blip r:embed="rId6" cstate="hqprint">
            <a:extLst>
              <a:ext uri="{28A0092B-C50C-407E-A947-70E740481C1C}">
                <a14:useLocalDpi xmlns:a14="http://schemas.microsoft.com/office/drawing/2010/main" val="0"/>
              </a:ext>
            </a:extLst>
          </a:blip>
          <a:stretch>
            <a:fillRect/>
          </a:stretch>
        </p:blipFill>
        <p:spPr>
          <a:xfrm>
            <a:off x="11154650" y="5960797"/>
            <a:ext cx="950007" cy="791026"/>
          </a:xfrm>
          <a:prstGeom prst="rect">
            <a:avLst/>
          </a:prstGeom>
        </p:spPr>
      </p:pic>
      <p:pic>
        <p:nvPicPr>
          <p:cNvPr id="4" name="Picture 4" descr="Home - Forest Research">
            <a:extLst>
              <a:ext uri="{FF2B5EF4-FFF2-40B4-BE49-F238E27FC236}">
                <a16:creationId xmlns:a16="http://schemas.microsoft.com/office/drawing/2014/main" id="{122B9316-8ECA-435D-E445-09A00AA7062D}"/>
              </a:ext>
            </a:extLst>
          </p:cNvPr>
          <p:cNvPicPr>
            <a:picLocks noChangeAspect="1" noChangeArrowheads="1"/>
          </p:cNvPicPr>
          <p:nvPr userDrawn="1"/>
        </p:nvPicPr>
        <p:blipFill rotWithShape="1">
          <a:blip r:embed="rId7" cstate="hqprint">
            <a:extLst>
              <a:ext uri="{28A0092B-C50C-407E-A947-70E740481C1C}">
                <a14:useLocalDpi xmlns:a14="http://schemas.microsoft.com/office/drawing/2010/main" val="0"/>
              </a:ext>
            </a:extLst>
          </a:blip>
          <a:srcRect l="16126" t="32945" r="15118" b="33567"/>
          <a:stretch/>
        </p:blipFill>
        <p:spPr bwMode="auto">
          <a:xfrm>
            <a:off x="5463919" y="6156308"/>
            <a:ext cx="1366330" cy="34659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6" descr="Greater London Authority - Wikipedia">
            <a:extLst>
              <a:ext uri="{FF2B5EF4-FFF2-40B4-BE49-F238E27FC236}">
                <a16:creationId xmlns:a16="http://schemas.microsoft.com/office/drawing/2014/main" id="{E535A608-F234-1FF9-13B5-C198AB8C0275}"/>
              </a:ext>
            </a:extLst>
          </p:cNvPr>
          <p:cNvPicPr>
            <a:picLocks noChangeAspect="1" noChangeArrowheads="1"/>
          </p:cNvPicPr>
          <p:nvPr userDrawn="1"/>
        </p:nvPicPr>
        <p:blipFill>
          <a:blip r:embed="rId8" cstate="hqprint">
            <a:extLst>
              <a:ext uri="{28A0092B-C50C-407E-A947-70E740481C1C}">
                <a14:useLocalDpi xmlns:a14="http://schemas.microsoft.com/office/drawing/2010/main" val="0"/>
              </a:ext>
            </a:extLst>
          </a:blip>
          <a:srcRect/>
          <a:stretch>
            <a:fillRect/>
          </a:stretch>
        </p:blipFill>
        <p:spPr bwMode="auto">
          <a:xfrm>
            <a:off x="5587488" y="5501203"/>
            <a:ext cx="764339" cy="463626"/>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8" descr="Home | Sussex Community NHS Foundation Trust">
            <a:extLst>
              <a:ext uri="{FF2B5EF4-FFF2-40B4-BE49-F238E27FC236}">
                <a16:creationId xmlns:a16="http://schemas.microsoft.com/office/drawing/2014/main" id="{33161E12-6E93-EF64-C420-CEAF240149FB}"/>
              </a:ext>
            </a:extLst>
          </p:cNvPr>
          <p:cNvPicPr>
            <a:picLocks noChangeAspect="1" noChangeArrowheads="1"/>
          </p:cNvPicPr>
          <p:nvPr userDrawn="1"/>
        </p:nvPicPr>
        <p:blipFill>
          <a:blip r:embed="rId9" cstate="hqprint">
            <a:extLst>
              <a:ext uri="{28A0092B-C50C-407E-A947-70E740481C1C}">
                <a14:useLocalDpi xmlns:a14="http://schemas.microsoft.com/office/drawing/2010/main" val="0"/>
              </a:ext>
            </a:extLst>
          </a:blip>
          <a:srcRect/>
          <a:stretch>
            <a:fillRect/>
          </a:stretch>
        </p:blipFill>
        <p:spPr bwMode="auto">
          <a:xfrm>
            <a:off x="7086944" y="6047693"/>
            <a:ext cx="1039961" cy="396350"/>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2" descr="It's time to explore - Oxford Brookes University">
            <a:extLst>
              <a:ext uri="{FF2B5EF4-FFF2-40B4-BE49-F238E27FC236}">
                <a16:creationId xmlns:a16="http://schemas.microsoft.com/office/drawing/2014/main" id="{CBBD2735-025E-625C-3A95-C151461D0D68}"/>
              </a:ext>
            </a:extLst>
          </p:cNvPr>
          <p:cNvPicPr>
            <a:picLocks noChangeAspect="1" noChangeArrowheads="1"/>
          </p:cNvPicPr>
          <p:nvPr userDrawn="1"/>
        </p:nvPicPr>
        <p:blipFill rotWithShape="1">
          <a:blip r:embed="rId10" cstate="hqprint">
            <a:extLst>
              <a:ext uri="{28A0092B-C50C-407E-A947-70E740481C1C}">
                <a14:useLocalDpi xmlns:a14="http://schemas.microsoft.com/office/drawing/2010/main" val="0"/>
              </a:ext>
            </a:extLst>
          </a:blip>
          <a:srcRect l="16270" t="21892" r="17028" b="23308"/>
          <a:stretch/>
        </p:blipFill>
        <p:spPr bwMode="auto">
          <a:xfrm>
            <a:off x="345509" y="5316291"/>
            <a:ext cx="1305315" cy="603217"/>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6">
            <a:extLst>
              <a:ext uri="{FF2B5EF4-FFF2-40B4-BE49-F238E27FC236}">
                <a16:creationId xmlns:a16="http://schemas.microsoft.com/office/drawing/2014/main" id="{63624008-722B-A020-CEEA-6C5E12E1264C}"/>
              </a:ext>
            </a:extLst>
          </p:cNvPr>
          <p:cNvPicPr>
            <a:picLocks noChangeAspect="1" noChangeArrowheads="1"/>
          </p:cNvPicPr>
          <p:nvPr userDrawn="1"/>
        </p:nvPicPr>
        <p:blipFill>
          <a:blip r:embed="rId11">
            <a:extLst>
              <a:ext uri="{28A0092B-C50C-407E-A947-70E740481C1C}">
                <a14:useLocalDpi xmlns:a14="http://schemas.microsoft.com/office/drawing/2010/main" val="0"/>
              </a:ext>
            </a:extLst>
          </a:blip>
          <a:srcRect/>
          <a:stretch>
            <a:fillRect/>
          </a:stretch>
        </p:blipFill>
        <p:spPr bwMode="auto">
          <a:xfrm>
            <a:off x="2096726" y="5453582"/>
            <a:ext cx="1302323" cy="379713"/>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20" descr="The School Seal | History | LSHTM">
            <a:extLst>
              <a:ext uri="{FF2B5EF4-FFF2-40B4-BE49-F238E27FC236}">
                <a16:creationId xmlns:a16="http://schemas.microsoft.com/office/drawing/2014/main" id="{D9D04D6C-CC94-5D23-78CB-6F648A6DC57B}"/>
              </a:ext>
            </a:extLst>
          </p:cNvPr>
          <p:cNvPicPr>
            <a:picLocks noChangeAspect="1" noChangeArrowheads="1"/>
          </p:cNvPicPr>
          <p:nvPr userDrawn="1"/>
        </p:nvPicPr>
        <p:blipFill>
          <a:blip r:embed="rId12" cstate="hqprint">
            <a:extLst>
              <a:ext uri="{28A0092B-C50C-407E-A947-70E740481C1C}">
                <a14:useLocalDpi xmlns:a14="http://schemas.microsoft.com/office/drawing/2010/main" val="0"/>
              </a:ext>
            </a:extLst>
          </a:blip>
          <a:srcRect/>
          <a:stretch>
            <a:fillRect/>
          </a:stretch>
        </p:blipFill>
        <p:spPr bwMode="auto">
          <a:xfrm>
            <a:off x="4043968" y="5453582"/>
            <a:ext cx="1065099" cy="511247"/>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22" descr="University of Leeds logo transparent PNG - StickPNG">
            <a:extLst>
              <a:ext uri="{FF2B5EF4-FFF2-40B4-BE49-F238E27FC236}">
                <a16:creationId xmlns:a16="http://schemas.microsoft.com/office/drawing/2014/main" id="{0501F79E-D380-3E66-ABB0-87EBF2379BAF}"/>
              </a:ext>
            </a:extLst>
          </p:cNvPr>
          <p:cNvPicPr>
            <a:picLocks noChangeAspect="1" noChangeArrowheads="1"/>
          </p:cNvPicPr>
          <p:nvPr userDrawn="1"/>
        </p:nvPicPr>
        <p:blipFill>
          <a:blip r:embed="rId13">
            <a:extLst>
              <a:ext uri="{28A0092B-C50C-407E-A947-70E740481C1C}">
                <a14:useLocalDpi xmlns:a14="http://schemas.microsoft.com/office/drawing/2010/main" val="0"/>
              </a:ext>
            </a:extLst>
          </a:blip>
          <a:srcRect/>
          <a:stretch>
            <a:fillRect/>
          </a:stretch>
        </p:blipFill>
        <p:spPr bwMode="auto">
          <a:xfrm>
            <a:off x="396543" y="6096873"/>
            <a:ext cx="1302323" cy="417664"/>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24" descr="College Spotlight – the University of Edinburgh | College Expert">
            <a:extLst>
              <a:ext uri="{FF2B5EF4-FFF2-40B4-BE49-F238E27FC236}">
                <a16:creationId xmlns:a16="http://schemas.microsoft.com/office/drawing/2014/main" id="{B29E8F47-32E9-1F7D-CCD5-7B08962366E5}"/>
              </a:ext>
            </a:extLst>
          </p:cNvPr>
          <p:cNvPicPr>
            <a:picLocks noChangeAspect="1" noChangeArrowheads="1"/>
          </p:cNvPicPr>
          <p:nvPr userDrawn="1"/>
        </p:nvPicPr>
        <p:blipFill rotWithShape="1">
          <a:blip r:embed="rId14" cstate="hqprint">
            <a:extLst>
              <a:ext uri="{28A0092B-C50C-407E-A947-70E740481C1C}">
                <a14:useLocalDpi xmlns:a14="http://schemas.microsoft.com/office/drawing/2010/main" val="0"/>
              </a:ext>
            </a:extLst>
          </a:blip>
          <a:srcRect l="8775" t="8227" r="9382" b="9208"/>
          <a:stretch/>
        </p:blipFill>
        <p:spPr bwMode="auto">
          <a:xfrm>
            <a:off x="1982506" y="6111383"/>
            <a:ext cx="1776346" cy="462014"/>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2" descr="Oxfordshire County Council - Resource Centre | Esri UK">
            <a:extLst>
              <a:ext uri="{FF2B5EF4-FFF2-40B4-BE49-F238E27FC236}">
                <a16:creationId xmlns:a16="http://schemas.microsoft.com/office/drawing/2014/main" id="{9B7CE0D1-9526-4861-92A9-BFC764B3CA73}"/>
              </a:ext>
            </a:extLst>
          </p:cNvPr>
          <p:cNvPicPr>
            <a:picLocks noChangeAspect="1" noChangeArrowheads="1"/>
          </p:cNvPicPr>
          <p:nvPr userDrawn="1"/>
        </p:nvPicPr>
        <p:blipFill>
          <a:blip r:embed="rId15" cstate="hqprint">
            <a:extLst>
              <a:ext uri="{28A0092B-C50C-407E-A947-70E740481C1C}">
                <a14:useLocalDpi xmlns:a14="http://schemas.microsoft.com/office/drawing/2010/main" val="0"/>
              </a:ext>
            </a:extLst>
          </a:blip>
          <a:srcRect/>
          <a:stretch>
            <a:fillRect/>
          </a:stretch>
        </p:blipFill>
        <p:spPr bwMode="auto">
          <a:xfrm>
            <a:off x="6830249" y="5392458"/>
            <a:ext cx="1296656" cy="622395"/>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19" descr="A logo with text on it&#10;&#10;AI-generated content may be incorrect.">
            <a:extLst>
              <a:ext uri="{FF2B5EF4-FFF2-40B4-BE49-F238E27FC236}">
                <a16:creationId xmlns:a16="http://schemas.microsoft.com/office/drawing/2014/main" id="{1D8BDE25-EB9E-1CA7-D5B9-4B103974CD35}"/>
              </a:ext>
            </a:extLst>
          </p:cNvPr>
          <p:cNvPicPr>
            <a:picLocks noChangeAspect="1"/>
          </p:cNvPicPr>
          <p:nvPr userDrawn="1"/>
        </p:nvPicPr>
        <p:blipFill>
          <a:blip r:embed="rId16" cstate="hqprint">
            <a:extLst>
              <a:ext uri="{28A0092B-C50C-407E-A947-70E740481C1C}">
                <a14:useLocalDpi xmlns:a14="http://schemas.microsoft.com/office/drawing/2010/main" val="0"/>
              </a:ext>
            </a:extLst>
          </a:blip>
          <a:stretch>
            <a:fillRect/>
          </a:stretch>
        </p:blipFill>
        <p:spPr>
          <a:xfrm>
            <a:off x="3963437" y="5981087"/>
            <a:ext cx="1199585" cy="719751"/>
          </a:xfrm>
          <a:prstGeom prst="rect">
            <a:avLst/>
          </a:prstGeom>
        </p:spPr>
      </p:pic>
    </p:spTree>
    <p:extLst>
      <p:ext uri="{BB962C8B-B14F-4D97-AF65-F5344CB8AC3E}">
        <p14:creationId xmlns:p14="http://schemas.microsoft.com/office/powerpoint/2010/main" val="381014388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69A62-B663-5685-43EF-CCF36B8DCFFC}"/>
              </a:ext>
            </a:extLst>
          </p:cNvPr>
          <p:cNvSpPr>
            <a:spLocks noGrp="1"/>
          </p:cNvSpPr>
          <p:nvPr>
            <p:ph type="title" hasCustomPrompt="1"/>
          </p:nvPr>
        </p:nvSpPr>
        <p:spPr>
          <a:xfrm>
            <a:off x="838200" y="365125"/>
            <a:ext cx="8289324" cy="1325563"/>
          </a:xfrm>
        </p:spPr>
        <p:txBody>
          <a:bodyPr>
            <a:normAutofit/>
          </a:bodyPr>
          <a:lstStyle>
            <a:lvl1pPr>
              <a:defRPr sz="3600">
                <a:latin typeface="Arial" panose="020B0604020202020204" pitchFamily="34" charset="0"/>
                <a:cs typeface="Arial" panose="020B0604020202020204" pitchFamily="34" charset="0"/>
              </a:defRPr>
            </a:lvl1pPr>
          </a:lstStyle>
          <a:p>
            <a:r>
              <a:rPr lang="en-GB"/>
              <a:t>Click to edit Master title style (Arial 36)</a:t>
            </a:r>
          </a:p>
        </p:txBody>
      </p:sp>
      <p:sp>
        <p:nvSpPr>
          <p:cNvPr id="3" name="Content Placeholder 2">
            <a:extLst>
              <a:ext uri="{FF2B5EF4-FFF2-40B4-BE49-F238E27FC236}">
                <a16:creationId xmlns:a16="http://schemas.microsoft.com/office/drawing/2014/main" id="{A16EE96A-7680-F332-71EF-295A93B301AD}"/>
              </a:ext>
            </a:extLst>
          </p:cNvPr>
          <p:cNvSpPr>
            <a:spLocks noGrp="1"/>
          </p:cNvSpPr>
          <p:nvPr>
            <p:ph idx="1" hasCustomPrompt="1"/>
          </p:nvPr>
        </p:nvSpPr>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GB"/>
              <a:t>Click to edit Master text styles (Arial 28)</a:t>
            </a:r>
          </a:p>
          <a:p>
            <a:pPr lvl="1"/>
            <a:r>
              <a:rPr lang="en-GB"/>
              <a:t>Second level (Arial 24)</a:t>
            </a:r>
          </a:p>
          <a:p>
            <a:pPr lvl="2"/>
            <a:r>
              <a:rPr lang="en-GB"/>
              <a:t>Third level (Arial 20)</a:t>
            </a:r>
          </a:p>
          <a:p>
            <a:pPr lvl="3"/>
            <a:r>
              <a:rPr lang="en-GB"/>
              <a:t>Fourth level</a:t>
            </a:r>
          </a:p>
          <a:p>
            <a:pPr lvl="4"/>
            <a:r>
              <a:rPr lang="en-GB"/>
              <a:t>Fifth level</a:t>
            </a:r>
          </a:p>
        </p:txBody>
      </p:sp>
      <p:pic>
        <p:nvPicPr>
          <p:cNvPr id="7" name="Picture 6" descr="A logo for a video game&#10;&#10;Description automatically generated">
            <a:extLst>
              <a:ext uri="{FF2B5EF4-FFF2-40B4-BE49-F238E27FC236}">
                <a16:creationId xmlns:a16="http://schemas.microsoft.com/office/drawing/2014/main" id="{05010C8D-91F4-83BC-3909-C28DAC5D2BBE}"/>
              </a:ext>
            </a:extLst>
          </p:cNvPr>
          <p:cNvPicPr>
            <a:picLocks noChangeAspect="1"/>
          </p:cNvPicPr>
          <p:nvPr userDrawn="1"/>
        </p:nvPicPr>
        <p:blipFill>
          <a:blip r:embed="rId2" cstate="hqprint">
            <a:extLst>
              <a:ext uri="{28A0092B-C50C-407E-A947-70E740481C1C}">
                <a14:useLocalDpi xmlns:a14="http://schemas.microsoft.com/office/drawing/2010/main" val="0"/>
              </a:ext>
            </a:extLst>
          </a:blip>
          <a:srcRect l="20361" t="26712" r="17658" b="33829"/>
          <a:stretch/>
        </p:blipFill>
        <p:spPr>
          <a:xfrm>
            <a:off x="9185864" y="129050"/>
            <a:ext cx="2823801" cy="898856"/>
          </a:xfrm>
          <a:prstGeom prst="rect">
            <a:avLst/>
          </a:prstGeom>
        </p:spPr>
      </p:pic>
      <p:pic>
        <p:nvPicPr>
          <p:cNvPr id="8" name="Picture 4" descr="Home - Forest Research">
            <a:extLst>
              <a:ext uri="{FF2B5EF4-FFF2-40B4-BE49-F238E27FC236}">
                <a16:creationId xmlns:a16="http://schemas.microsoft.com/office/drawing/2014/main" id="{FBBB3BE3-BB56-C1BA-364F-79802D01EC02}"/>
              </a:ext>
            </a:extLst>
          </p:cNvPr>
          <p:cNvPicPr>
            <a:picLocks noChangeAspect="1" noChangeArrowheads="1"/>
          </p:cNvPicPr>
          <p:nvPr userDrawn="1"/>
        </p:nvPicPr>
        <p:blipFill rotWithShape="1">
          <a:blip r:embed="rId3" cstate="hqprint">
            <a:extLst>
              <a:ext uri="{28A0092B-C50C-407E-A947-70E740481C1C}">
                <a14:useLocalDpi xmlns:a14="http://schemas.microsoft.com/office/drawing/2010/main" val="0"/>
              </a:ext>
            </a:extLst>
          </a:blip>
          <a:srcRect l="16126" t="32945" r="15118" b="33567"/>
          <a:stretch/>
        </p:blipFill>
        <p:spPr bwMode="auto">
          <a:xfrm>
            <a:off x="9959488" y="6506917"/>
            <a:ext cx="1020566" cy="258886"/>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6" descr="Greater London Authority - Wikipedia">
            <a:extLst>
              <a:ext uri="{FF2B5EF4-FFF2-40B4-BE49-F238E27FC236}">
                <a16:creationId xmlns:a16="http://schemas.microsoft.com/office/drawing/2014/main" id="{4220E3C9-8E82-77B6-D965-C69A3DDAABCB}"/>
              </a:ext>
            </a:extLst>
          </p:cNvPr>
          <p:cNvPicPr>
            <a:picLocks noChangeAspect="1" noChangeArrowheads="1"/>
          </p:cNvPicPr>
          <p:nvPr userDrawn="1"/>
        </p:nvPicPr>
        <p:blipFill>
          <a:blip r:embed="rId4" cstate="hqprint">
            <a:extLst>
              <a:ext uri="{28A0092B-C50C-407E-A947-70E740481C1C}">
                <a14:useLocalDpi xmlns:a14="http://schemas.microsoft.com/office/drawing/2010/main" val="0"/>
              </a:ext>
            </a:extLst>
          </a:blip>
          <a:srcRect/>
          <a:stretch>
            <a:fillRect/>
          </a:stretch>
        </p:blipFill>
        <p:spPr bwMode="auto">
          <a:xfrm>
            <a:off x="8261298" y="6432099"/>
            <a:ext cx="563221" cy="341634"/>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8" descr="Home | Sussex Community NHS Foundation Trust">
            <a:extLst>
              <a:ext uri="{FF2B5EF4-FFF2-40B4-BE49-F238E27FC236}">
                <a16:creationId xmlns:a16="http://schemas.microsoft.com/office/drawing/2014/main" id="{967658E4-B8AC-BA2E-0A77-909D67BAB759}"/>
              </a:ext>
            </a:extLst>
          </p:cNvPr>
          <p:cNvPicPr>
            <a:picLocks noChangeAspect="1" noChangeArrowheads="1"/>
          </p:cNvPicPr>
          <p:nvPr userDrawn="1"/>
        </p:nvPicPr>
        <p:blipFill>
          <a:blip r:embed="rId5" cstate="hqprint">
            <a:extLst>
              <a:ext uri="{28A0092B-C50C-407E-A947-70E740481C1C}">
                <a14:useLocalDpi xmlns:a14="http://schemas.microsoft.com/office/drawing/2010/main" val="0"/>
              </a:ext>
            </a:extLst>
          </a:blip>
          <a:srcRect/>
          <a:stretch>
            <a:fillRect/>
          </a:stretch>
        </p:blipFill>
        <p:spPr bwMode="auto">
          <a:xfrm>
            <a:off x="11088345" y="6367111"/>
            <a:ext cx="945037" cy="360172"/>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descr="Oxfordshire County Council - Resource Centre | Esri UK">
            <a:extLst>
              <a:ext uri="{FF2B5EF4-FFF2-40B4-BE49-F238E27FC236}">
                <a16:creationId xmlns:a16="http://schemas.microsoft.com/office/drawing/2014/main" id="{C675CF32-247F-8A82-8DFB-0A46315FBE24}"/>
              </a:ext>
            </a:extLst>
          </p:cNvPr>
          <p:cNvPicPr>
            <a:picLocks noChangeAspect="1" noChangeArrowheads="1"/>
          </p:cNvPicPr>
          <p:nvPr userDrawn="1"/>
        </p:nvPicPr>
        <p:blipFill>
          <a:blip r:embed="rId6" cstate="hqprint">
            <a:extLst>
              <a:ext uri="{28A0092B-C50C-407E-A947-70E740481C1C}">
                <a14:useLocalDpi xmlns:a14="http://schemas.microsoft.com/office/drawing/2010/main" val="0"/>
              </a:ext>
            </a:extLst>
          </a:blip>
          <a:srcRect/>
          <a:stretch>
            <a:fillRect/>
          </a:stretch>
        </p:blipFill>
        <p:spPr bwMode="auto">
          <a:xfrm>
            <a:off x="8980941" y="6407564"/>
            <a:ext cx="924401" cy="443713"/>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12" descr="It's time to explore - Oxford Brookes University">
            <a:extLst>
              <a:ext uri="{FF2B5EF4-FFF2-40B4-BE49-F238E27FC236}">
                <a16:creationId xmlns:a16="http://schemas.microsoft.com/office/drawing/2014/main" id="{64C43AA6-71A6-9AFD-54FB-61AB1DA9FF07}"/>
              </a:ext>
            </a:extLst>
          </p:cNvPr>
          <p:cNvPicPr>
            <a:picLocks noChangeAspect="1" noChangeArrowheads="1"/>
          </p:cNvPicPr>
          <p:nvPr userDrawn="1"/>
        </p:nvPicPr>
        <p:blipFill rotWithShape="1">
          <a:blip r:embed="rId7" cstate="hqprint">
            <a:extLst>
              <a:ext uri="{28A0092B-C50C-407E-A947-70E740481C1C}">
                <a14:useLocalDpi xmlns:a14="http://schemas.microsoft.com/office/drawing/2010/main" val="0"/>
              </a:ext>
            </a:extLst>
          </a:blip>
          <a:srcRect l="16270" t="21892" r="17028" b="23308"/>
          <a:stretch/>
        </p:blipFill>
        <p:spPr bwMode="auto">
          <a:xfrm>
            <a:off x="122933" y="6377420"/>
            <a:ext cx="826992" cy="38217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16">
            <a:extLst>
              <a:ext uri="{FF2B5EF4-FFF2-40B4-BE49-F238E27FC236}">
                <a16:creationId xmlns:a16="http://schemas.microsoft.com/office/drawing/2014/main" id="{0792886E-250B-4EFA-803E-DBA31FA70588}"/>
              </a:ext>
            </a:extLst>
          </p:cNvPr>
          <p:cNvPicPr>
            <a:picLocks noChangeAspect="1" noChangeArrowheads="1"/>
          </p:cNvPicPr>
          <p:nvPr userDrawn="1"/>
        </p:nvPicPr>
        <p:blipFill>
          <a:blip r:embed="rId8" cstate="hqprint">
            <a:extLst>
              <a:ext uri="{28A0092B-C50C-407E-A947-70E740481C1C}">
                <a14:useLocalDpi xmlns:a14="http://schemas.microsoft.com/office/drawing/2010/main" val="0"/>
              </a:ext>
            </a:extLst>
          </a:blip>
          <a:srcRect/>
          <a:stretch>
            <a:fillRect/>
          </a:stretch>
        </p:blipFill>
        <p:spPr bwMode="auto">
          <a:xfrm>
            <a:off x="1017381" y="6447905"/>
            <a:ext cx="1035974" cy="302055"/>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20" descr="The School Seal | History | LSHTM">
            <a:extLst>
              <a:ext uri="{FF2B5EF4-FFF2-40B4-BE49-F238E27FC236}">
                <a16:creationId xmlns:a16="http://schemas.microsoft.com/office/drawing/2014/main" id="{40D6E7F0-9F41-0629-4E2D-43C6E0CD8EC6}"/>
              </a:ext>
            </a:extLst>
          </p:cNvPr>
          <p:cNvPicPr>
            <a:picLocks noChangeAspect="1" noChangeArrowheads="1"/>
          </p:cNvPicPr>
          <p:nvPr userDrawn="1"/>
        </p:nvPicPr>
        <p:blipFill>
          <a:blip r:embed="rId9" cstate="hqprint">
            <a:extLst>
              <a:ext uri="{28A0092B-C50C-407E-A947-70E740481C1C}">
                <a14:useLocalDpi xmlns:a14="http://schemas.microsoft.com/office/drawing/2010/main" val="0"/>
              </a:ext>
            </a:extLst>
          </a:blip>
          <a:srcRect/>
          <a:stretch>
            <a:fillRect/>
          </a:stretch>
        </p:blipFill>
        <p:spPr bwMode="auto">
          <a:xfrm>
            <a:off x="2219825" y="6417604"/>
            <a:ext cx="719667" cy="345440"/>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22" descr="University of Leeds logo transparent PNG - StickPNG">
            <a:extLst>
              <a:ext uri="{FF2B5EF4-FFF2-40B4-BE49-F238E27FC236}">
                <a16:creationId xmlns:a16="http://schemas.microsoft.com/office/drawing/2014/main" id="{ACF50081-0642-BC4B-EAA6-0A91BD5F4CDC}"/>
              </a:ext>
            </a:extLst>
          </p:cNvPr>
          <p:cNvPicPr>
            <a:picLocks noChangeAspect="1" noChangeArrowheads="1"/>
          </p:cNvPicPr>
          <p:nvPr userDrawn="1"/>
        </p:nvPicPr>
        <p:blipFill>
          <a:blip r:embed="rId10" cstate="hqprint">
            <a:extLst>
              <a:ext uri="{28A0092B-C50C-407E-A947-70E740481C1C}">
                <a14:useLocalDpi xmlns:a14="http://schemas.microsoft.com/office/drawing/2010/main" val="0"/>
              </a:ext>
            </a:extLst>
          </a:blip>
          <a:srcRect/>
          <a:stretch>
            <a:fillRect/>
          </a:stretch>
        </p:blipFill>
        <p:spPr bwMode="auto">
          <a:xfrm>
            <a:off x="3114881" y="6447905"/>
            <a:ext cx="1095030" cy="351184"/>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24" descr="College Spotlight – the University of Edinburgh | College Expert">
            <a:extLst>
              <a:ext uri="{FF2B5EF4-FFF2-40B4-BE49-F238E27FC236}">
                <a16:creationId xmlns:a16="http://schemas.microsoft.com/office/drawing/2014/main" id="{35E88374-BDD3-F579-DDE9-AAFB319D8789}"/>
              </a:ext>
            </a:extLst>
          </p:cNvPr>
          <p:cNvPicPr>
            <a:picLocks noChangeAspect="1" noChangeArrowheads="1"/>
          </p:cNvPicPr>
          <p:nvPr userDrawn="1"/>
        </p:nvPicPr>
        <p:blipFill rotWithShape="1">
          <a:blip r:embed="rId11" cstate="hqprint">
            <a:extLst>
              <a:ext uri="{28A0092B-C50C-407E-A947-70E740481C1C}">
                <a14:useLocalDpi xmlns:a14="http://schemas.microsoft.com/office/drawing/2010/main" val="0"/>
              </a:ext>
            </a:extLst>
          </a:blip>
          <a:srcRect l="8775" t="8227" r="9382" b="9208"/>
          <a:stretch/>
        </p:blipFill>
        <p:spPr bwMode="auto">
          <a:xfrm>
            <a:off x="4356744" y="6488088"/>
            <a:ext cx="1245439" cy="323929"/>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descr="A logo with text on it&#10;&#10;AI-generated content may be incorrect.">
            <a:extLst>
              <a:ext uri="{FF2B5EF4-FFF2-40B4-BE49-F238E27FC236}">
                <a16:creationId xmlns:a16="http://schemas.microsoft.com/office/drawing/2014/main" id="{CE8D79B8-0A59-75AB-C6E2-12F964A76BC7}"/>
              </a:ext>
            </a:extLst>
          </p:cNvPr>
          <p:cNvPicPr>
            <a:picLocks noChangeAspect="1"/>
          </p:cNvPicPr>
          <p:nvPr userDrawn="1"/>
        </p:nvPicPr>
        <p:blipFill>
          <a:blip r:embed="rId12" cstate="hqprint">
            <a:extLst>
              <a:ext uri="{28A0092B-C50C-407E-A947-70E740481C1C}">
                <a14:useLocalDpi xmlns:a14="http://schemas.microsoft.com/office/drawing/2010/main" val="0"/>
              </a:ext>
            </a:extLst>
          </a:blip>
          <a:stretch>
            <a:fillRect/>
          </a:stretch>
        </p:blipFill>
        <p:spPr>
          <a:xfrm>
            <a:off x="5623588" y="6279172"/>
            <a:ext cx="1158552" cy="695131"/>
          </a:xfrm>
          <a:prstGeom prst="rect">
            <a:avLst/>
          </a:prstGeom>
        </p:spPr>
      </p:pic>
    </p:spTree>
    <p:extLst>
      <p:ext uri="{BB962C8B-B14F-4D97-AF65-F5344CB8AC3E}">
        <p14:creationId xmlns:p14="http://schemas.microsoft.com/office/powerpoint/2010/main" val="407863856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7DF5B1-345D-B536-C7B3-488621CBA49F}"/>
              </a:ext>
            </a:extLst>
          </p:cNvPr>
          <p:cNvSpPr>
            <a:spLocks noGrp="1"/>
          </p:cNvSpPr>
          <p:nvPr>
            <p:ph type="title"/>
          </p:nvPr>
        </p:nvSpPr>
        <p:spPr>
          <a:xfrm>
            <a:off x="838200" y="365125"/>
            <a:ext cx="8271933" cy="1325563"/>
          </a:xfrm>
        </p:spPr>
        <p:txBody>
          <a:bodyPr>
            <a:normAutofit/>
          </a:bodyPr>
          <a:lstStyle>
            <a:lvl1pPr>
              <a:defRPr sz="3600">
                <a:latin typeface="Arial" panose="020B0604020202020204" pitchFamily="34" charset="0"/>
                <a:cs typeface="Arial" panose="020B0604020202020204" pitchFamily="34" charset="0"/>
              </a:defRPr>
            </a:lvl1pPr>
          </a:lstStyle>
          <a:p>
            <a:r>
              <a:rPr lang="en-GB"/>
              <a:t>Click to edit Master title style</a:t>
            </a:r>
          </a:p>
        </p:txBody>
      </p:sp>
      <p:sp>
        <p:nvSpPr>
          <p:cNvPr id="3" name="Content Placeholder 2">
            <a:extLst>
              <a:ext uri="{FF2B5EF4-FFF2-40B4-BE49-F238E27FC236}">
                <a16:creationId xmlns:a16="http://schemas.microsoft.com/office/drawing/2014/main" id="{C249D9D0-AEEF-3A05-F31E-84340087B190}"/>
              </a:ext>
            </a:extLst>
          </p:cNvPr>
          <p:cNvSpPr>
            <a:spLocks noGrp="1"/>
          </p:cNvSpPr>
          <p:nvPr>
            <p:ph sz="half" idx="1"/>
          </p:nvPr>
        </p:nvSpPr>
        <p:spPr>
          <a:xfrm>
            <a:off x="838200" y="1825625"/>
            <a:ext cx="5181600" cy="4351338"/>
          </a:xfrm>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8BB009E2-03F0-C3FB-0A7E-B399F3D68DA9}"/>
              </a:ext>
            </a:extLst>
          </p:cNvPr>
          <p:cNvSpPr>
            <a:spLocks noGrp="1"/>
          </p:cNvSpPr>
          <p:nvPr>
            <p:ph sz="half" idx="2" hasCustomPrompt="1"/>
          </p:nvPr>
        </p:nvSpPr>
        <p:spPr>
          <a:xfrm>
            <a:off x="6172200" y="1825625"/>
            <a:ext cx="5181600" cy="4351338"/>
          </a:xfrm>
        </p:spPr>
        <p:txBody>
          <a:bodyPr/>
          <a:lstStyle>
            <a:lvl1pPr>
              <a:defRPr>
                <a:latin typeface="Arial" panose="020B0604020202020204" pitchFamily="34" charset="0"/>
                <a:cs typeface="Arial" panose="020B0604020202020204" pitchFamily="34" charset="0"/>
              </a:defRPr>
            </a:lvl1pPr>
          </a:lstStyle>
          <a:p>
            <a:pPr lvl="0"/>
            <a:r>
              <a:rPr lang="en-GB"/>
              <a:t>Images</a:t>
            </a:r>
          </a:p>
        </p:txBody>
      </p:sp>
      <p:pic>
        <p:nvPicPr>
          <p:cNvPr id="8" name="Picture 7" descr="A logo for a video game&#10;&#10;Description automatically generated">
            <a:extLst>
              <a:ext uri="{FF2B5EF4-FFF2-40B4-BE49-F238E27FC236}">
                <a16:creationId xmlns:a16="http://schemas.microsoft.com/office/drawing/2014/main" id="{76CA5ABE-8590-8E1E-1046-3A3CAC0EE8FD}"/>
              </a:ext>
            </a:extLst>
          </p:cNvPr>
          <p:cNvPicPr>
            <a:picLocks noChangeAspect="1"/>
          </p:cNvPicPr>
          <p:nvPr userDrawn="1"/>
        </p:nvPicPr>
        <p:blipFill>
          <a:blip r:embed="rId2" cstate="hqprint">
            <a:extLst>
              <a:ext uri="{28A0092B-C50C-407E-A947-70E740481C1C}">
                <a14:useLocalDpi xmlns:a14="http://schemas.microsoft.com/office/drawing/2010/main" val="0"/>
              </a:ext>
            </a:extLst>
          </a:blip>
          <a:srcRect l="20361" t="26712" r="17658" b="33829"/>
          <a:stretch/>
        </p:blipFill>
        <p:spPr>
          <a:xfrm>
            <a:off x="9284042" y="393397"/>
            <a:ext cx="2823801" cy="898856"/>
          </a:xfrm>
          <a:prstGeom prst="rect">
            <a:avLst/>
          </a:prstGeom>
        </p:spPr>
      </p:pic>
      <p:pic>
        <p:nvPicPr>
          <p:cNvPr id="9" name="Picture 4" descr="Home - Forest Research">
            <a:extLst>
              <a:ext uri="{FF2B5EF4-FFF2-40B4-BE49-F238E27FC236}">
                <a16:creationId xmlns:a16="http://schemas.microsoft.com/office/drawing/2014/main" id="{3D99CC50-82F0-D673-0585-347184BA2F4B}"/>
              </a:ext>
            </a:extLst>
          </p:cNvPr>
          <p:cNvPicPr>
            <a:picLocks noChangeAspect="1" noChangeArrowheads="1"/>
          </p:cNvPicPr>
          <p:nvPr userDrawn="1"/>
        </p:nvPicPr>
        <p:blipFill rotWithShape="1">
          <a:blip r:embed="rId3" cstate="hqprint">
            <a:extLst>
              <a:ext uri="{28A0092B-C50C-407E-A947-70E740481C1C}">
                <a14:useLocalDpi xmlns:a14="http://schemas.microsoft.com/office/drawing/2010/main" val="0"/>
              </a:ext>
            </a:extLst>
          </a:blip>
          <a:srcRect l="16126" t="32945" r="15118" b="33567"/>
          <a:stretch/>
        </p:blipFill>
        <p:spPr bwMode="auto">
          <a:xfrm>
            <a:off x="7204488" y="6420142"/>
            <a:ext cx="1515925" cy="384543"/>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6" descr="Greater London Authority - Wikipedia">
            <a:extLst>
              <a:ext uri="{FF2B5EF4-FFF2-40B4-BE49-F238E27FC236}">
                <a16:creationId xmlns:a16="http://schemas.microsoft.com/office/drawing/2014/main" id="{C829CF10-586E-ECD2-C3EE-ED6A4D913D00}"/>
              </a:ext>
            </a:extLst>
          </p:cNvPr>
          <p:cNvPicPr>
            <a:picLocks noChangeAspect="1" noChangeArrowheads="1"/>
          </p:cNvPicPr>
          <p:nvPr userDrawn="1"/>
        </p:nvPicPr>
        <p:blipFill>
          <a:blip r:embed="rId4" cstate="hqprint">
            <a:extLst>
              <a:ext uri="{28A0092B-C50C-407E-A947-70E740481C1C}">
                <a14:useLocalDpi xmlns:a14="http://schemas.microsoft.com/office/drawing/2010/main" val="0"/>
              </a:ext>
            </a:extLst>
          </a:blip>
          <a:srcRect/>
          <a:stretch>
            <a:fillRect/>
          </a:stretch>
        </p:blipFill>
        <p:spPr bwMode="auto">
          <a:xfrm>
            <a:off x="8794527" y="6424169"/>
            <a:ext cx="563221" cy="341634"/>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8" descr="Home | Sussex Community NHS Foundation Trust">
            <a:extLst>
              <a:ext uri="{FF2B5EF4-FFF2-40B4-BE49-F238E27FC236}">
                <a16:creationId xmlns:a16="http://schemas.microsoft.com/office/drawing/2014/main" id="{6775F565-C2E5-14E4-9A13-1F1D3E8223C3}"/>
              </a:ext>
            </a:extLst>
          </p:cNvPr>
          <p:cNvPicPr>
            <a:picLocks noChangeAspect="1" noChangeArrowheads="1"/>
          </p:cNvPicPr>
          <p:nvPr userDrawn="1"/>
        </p:nvPicPr>
        <p:blipFill>
          <a:blip r:embed="rId5" cstate="hqprint">
            <a:extLst>
              <a:ext uri="{28A0092B-C50C-407E-A947-70E740481C1C}">
                <a14:useLocalDpi xmlns:a14="http://schemas.microsoft.com/office/drawing/2010/main" val="0"/>
              </a:ext>
            </a:extLst>
          </a:blip>
          <a:srcRect/>
          <a:stretch>
            <a:fillRect/>
          </a:stretch>
        </p:blipFill>
        <p:spPr bwMode="auto">
          <a:xfrm>
            <a:off x="9461012" y="6407564"/>
            <a:ext cx="945037" cy="360172"/>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2" descr="It's time to explore - Oxford Brookes University">
            <a:extLst>
              <a:ext uri="{FF2B5EF4-FFF2-40B4-BE49-F238E27FC236}">
                <a16:creationId xmlns:a16="http://schemas.microsoft.com/office/drawing/2014/main" id="{A0641AF4-A62D-1CD9-189F-9BCDC0FFF339}"/>
              </a:ext>
            </a:extLst>
          </p:cNvPr>
          <p:cNvPicPr>
            <a:picLocks noChangeAspect="1" noChangeArrowheads="1"/>
          </p:cNvPicPr>
          <p:nvPr userDrawn="1"/>
        </p:nvPicPr>
        <p:blipFill rotWithShape="1">
          <a:blip r:embed="rId6" cstate="hqprint">
            <a:extLst>
              <a:ext uri="{28A0092B-C50C-407E-A947-70E740481C1C}">
                <a14:useLocalDpi xmlns:a14="http://schemas.microsoft.com/office/drawing/2010/main" val="0"/>
              </a:ext>
            </a:extLst>
          </a:blip>
          <a:srcRect l="16270" t="21892" r="17028" b="23308"/>
          <a:stretch/>
        </p:blipFill>
        <p:spPr bwMode="auto">
          <a:xfrm>
            <a:off x="122933" y="6407564"/>
            <a:ext cx="826992" cy="382173"/>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6">
            <a:extLst>
              <a:ext uri="{FF2B5EF4-FFF2-40B4-BE49-F238E27FC236}">
                <a16:creationId xmlns:a16="http://schemas.microsoft.com/office/drawing/2014/main" id="{95A30F50-E8B9-BC52-8791-9DB17A97F382}"/>
              </a:ext>
            </a:extLst>
          </p:cNvPr>
          <p:cNvPicPr>
            <a:picLocks noChangeAspect="1" noChangeArrowheads="1"/>
          </p:cNvPicPr>
          <p:nvPr userDrawn="1"/>
        </p:nvPicPr>
        <p:blipFill>
          <a:blip r:embed="rId7" cstate="hqprint">
            <a:extLst>
              <a:ext uri="{28A0092B-C50C-407E-A947-70E740481C1C}">
                <a14:useLocalDpi xmlns:a14="http://schemas.microsoft.com/office/drawing/2010/main" val="0"/>
              </a:ext>
            </a:extLst>
          </a:blip>
          <a:srcRect/>
          <a:stretch>
            <a:fillRect/>
          </a:stretch>
        </p:blipFill>
        <p:spPr bwMode="auto">
          <a:xfrm>
            <a:off x="1017381" y="6460831"/>
            <a:ext cx="1095030" cy="319274"/>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8">
            <a:extLst>
              <a:ext uri="{FF2B5EF4-FFF2-40B4-BE49-F238E27FC236}">
                <a16:creationId xmlns:a16="http://schemas.microsoft.com/office/drawing/2014/main" id="{0457662D-C7A6-9933-469B-F37EB326A004}"/>
              </a:ext>
            </a:extLst>
          </p:cNvPr>
          <p:cNvPicPr>
            <a:picLocks noChangeAspect="1" noChangeArrowheads="1"/>
          </p:cNvPicPr>
          <p:nvPr userDrawn="1"/>
        </p:nvPicPr>
        <p:blipFill>
          <a:blip r:embed="rId8" cstate="hqprint">
            <a:extLst>
              <a:ext uri="{28A0092B-C50C-407E-A947-70E740481C1C}">
                <a14:useLocalDpi xmlns:a14="http://schemas.microsoft.com/office/drawing/2010/main" val="0"/>
              </a:ext>
            </a:extLst>
          </a:blip>
          <a:srcRect/>
          <a:stretch>
            <a:fillRect/>
          </a:stretch>
        </p:blipFill>
        <p:spPr bwMode="auto">
          <a:xfrm>
            <a:off x="3025683" y="6437905"/>
            <a:ext cx="1024912" cy="365125"/>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20" descr="The School Seal | History | LSHTM">
            <a:extLst>
              <a:ext uri="{FF2B5EF4-FFF2-40B4-BE49-F238E27FC236}">
                <a16:creationId xmlns:a16="http://schemas.microsoft.com/office/drawing/2014/main" id="{EDA4CBA2-0CF7-AF84-DAAE-A54083555EF7}"/>
              </a:ext>
            </a:extLst>
          </p:cNvPr>
          <p:cNvPicPr>
            <a:picLocks noChangeAspect="1" noChangeArrowheads="1"/>
          </p:cNvPicPr>
          <p:nvPr userDrawn="1"/>
        </p:nvPicPr>
        <p:blipFill>
          <a:blip r:embed="rId9" cstate="hqprint">
            <a:extLst>
              <a:ext uri="{28A0092B-C50C-407E-A947-70E740481C1C}">
                <a14:useLocalDpi xmlns:a14="http://schemas.microsoft.com/office/drawing/2010/main" val="0"/>
              </a:ext>
            </a:extLst>
          </a:blip>
          <a:srcRect/>
          <a:stretch>
            <a:fillRect/>
          </a:stretch>
        </p:blipFill>
        <p:spPr bwMode="auto">
          <a:xfrm>
            <a:off x="2209777" y="6447748"/>
            <a:ext cx="719667" cy="345440"/>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22" descr="University of Leeds logo transparent PNG - StickPNG">
            <a:extLst>
              <a:ext uri="{FF2B5EF4-FFF2-40B4-BE49-F238E27FC236}">
                <a16:creationId xmlns:a16="http://schemas.microsoft.com/office/drawing/2014/main" id="{53C28CAB-8A55-871F-B411-16A621056275}"/>
              </a:ext>
            </a:extLst>
          </p:cNvPr>
          <p:cNvPicPr>
            <a:picLocks noChangeAspect="1" noChangeArrowheads="1"/>
          </p:cNvPicPr>
          <p:nvPr userDrawn="1"/>
        </p:nvPicPr>
        <p:blipFill>
          <a:blip r:embed="rId10" cstate="hqprint">
            <a:extLst>
              <a:ext uri="{28A0092B-C50C-407E-A947-70E740481C1C}">
                <a14:useLocalDpi xmlns:a14="http://schemas.microsoft.com/office/drawing/2010/main" val="0"/>
              </a:ext>
            </a:extLst>
          </a:blip>
          <a:srcRect/>
          <a:stretch>
            <a:fillRect/>
          </a:stretch>
        </p:blipFill>
        <p:spPr bwMode="auto">
          <a:xfrm>
            <a:off x="5764407" y="6440246"/>
            <a:ext cx="1095030" cy="351184"/>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24" descr="College Spotlight – the University of Edinburgh | College Expert">
            <a:extLst>
              <a:ext uri="{FF2B5EF4-FFF2-40B4-BE49-F238E27FC236}">
                <a16:creationId xmlns:a16="http://schemas.microsoft.com/office/drawing/2014/main" id="{E8A3E4D2-5527-6B32-6701-345FC895A870}"/>
              </a:ext>
            </a:extLst>
          </p:cNvPr>
          <p:cNvPicPr>
            <a:picLocks noChangeAspect="1" noChangeArrowheads="1"/>
          </p:cNvPicPr>
          <p:nvPr userDrawn="1"/>
        </p:nvPicPr>
        <p:blipFill rotWithShape="1">
          <a:blip r:embed="rId11" cstate="hqprint">
            <a:extLst>
              <a:ext uri="{28A0092B-C50C-407E-A947-70E740481C1C}">
                <a14:useLocalDpi xmlns:a14="http://schemas.microsoft.com/office/drawing/2010/main" val="0"/>
              </a:ext>
            </a:extLst>
          </a:blip>
          <a:srcRect l="8775" t="8227" r="9382" b="9208"/>
          <a:stretch/>
        </p:blipFill>
        <p:spPr bwMode="auto">
          <a:xfrm>
            <a:off x="4080935" y="6420142"/>
            <a:ext cx="1683472" cy="437858"/>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26">
            <a:extLst>
              <a:ext uri="{FF2B5EF4-FFF2-40B4-BE49-F238E27FC236}">
                <a16:creationId xmlns:a16="http://schemas.microsoft.com/office/drawing/2014/main" id="{A0F05E4F-2828-CF21-B097-76B12AAAEBA4}"/>
              </a:ext>
            </a:extLst>
          </p:cNvPr>
          <p:cNvPicPr>
            <a:picLocks noChangeAspect="1" noChangeArrowheads="1"/>
          </p:cNvPicPr>
          <p:nvPr userDrawn="1"/>
        </p:nvPicPr>
        <p:blipFill>
          <a:blip r:embed="rId12" cstate="hqprint">
            <a:extLst>
              <a:ext uri="{28A0092B-C50C-407E-A947-70E740481C1C}">
                <a14:useLocalDpi xmlns:a14="http://schemas.microsoft.com/office/drawing/2010/main" val="0"/>
              </a:ext>
            </a:extLst>
          </a:blip>
          <a:srcRect/>
          <a:stretch>
            <a:fillRect/>
          </a:stretch>
        </p:blipFill>
        <p:spPr bwMode="auto">
          <a:xfrm>
            <a:off x="10760192" y="6395842"/>
            <a:ext cx="1249473" cy="3699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152897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33" name="Picture 32" descr="A logo with black text&#10;&#10;AI-generated content may be incorrect.">
            <a:extLst>
              <a:ext uri="{FF2B5EF4-FFF2-40B4-BE49-F238E27FC236}">
                <a16:creationId xmlns:a16="http://schemas.microsoft.com/office/drawing/2014/main" id="{9E16321D-11D0-8339-E3C2-E24B85BC08C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574573" y="5003953"/>
            <a:ext cx="965940" cy="929490"/>
          </a:xfrm>
          <a:prstGeom prst="rect">
            <a:avLst/>
          </a:prstGeom>
          <a:ln>
            <a:noFill/>
          </a:ln>
        </p:spPr>
      </p:pic>
      <p:sp>
        <p:nvSpPr>
          <p:cNvPr id="8" name="Rectangle 7">
            <a:extLst>
              <a:ext uri="{FF2B5EF4-FFF2-40B4-BE49-F238E27FC236}">
                <a16:creationId xmlns:a16="http://schemas.microsoft.com/office/drawing/2014/main" id="{A2D5E0B1-132C-E810-81C5-3B938E3B4CE5}"/>
              </a:ext>
            </a:extLst>
          </p:cNvPr>
          <p:cNvSpPr/>
          <p:nvPr userDrawn="1"/>
        </p:nvSpPr>
        <p:spPr>
          <a:xfrm rot="10800000">
            <a:off x="0" y="1852863"/>
            <a:ext cx="12192000" cy="3094409"/>
          </a:xfrm>
          <a:prstGeom prst="rect">
            <a:avLst/>
          </a:prstGeom>
          <a:gradFill flip="none" rotWithShape="1">
            <a:gsLst>
              <a:gs pos="0">
                <a:srgbClr val="3C6CA7"/>
              </a:gs>
              <a:gs pos="81000">
                <a:srgbClr val="62B45C"/>
              </a:gs>
              <a:gs pos="100000">
                <a:srgbClr val="69AA5F">
                  <a:shade val="100000"/>
                  <a:satMod val="115000"/>
                </a:srgbClr>
              </a:gs>
            </a:gsLst>
            <a:lin ang="108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solidFill>
                <a:schemeClr val="bg1"/>
              </a:solidFill>
            </a:endParaRPr>
          </a:p>
        </p:txBody>
      </p:sp>
      <p:sp>
        <p:nvSpPr>
          <p:cNvPr id="2" name="Title 1">
            <a:extLst>
              <a:ext uri="{FF2B5EF4-FFF2-40B4-BE49-F238E27FC236}">
                <a16:creationId xmlns:a16="http://schemas.microsoft.com/office/drawing/2014/main" id="{6EF4BAE8-70EC-5936-35AB-E632CA35E888}"/>
              </a:ext>
            </a:extLst>
          </p:cNvPr>
          <p:cNvSpPr>
            <a:spLocks noGrp="1"/>
          </p:cNvSpPr>
          <p:nvPr>
            <p:ph type="ctrTitle" hasCustomPrompt="1"/>
          </p:nvPr>
        </p:nvSpPr>
        <p:spPr>
          <a:xfrm>
            <a:off x="1524000" y="1916042"/>
            <a:ext cx="9144000" cy="1900887"/>
          </a:xfrm>
        </p:spPr>
        <p:txBody>
          <a:bodyPr anchor="b"/>
          <a:lstStyle>
            <a:lvl1pPr algn="ctr">
              <a:defRPr sz="6000" baseline="0">
                <a:solidFill>
                  <a:schemeClr val="bg1"/>
                </a:solidFill>
              </a:defRPr>
            </a:lvl1pPr>
          </a:lstStyle>
          <a:p>
            <a:r>
              <a:rPr lang="en-GB" sz="6000">
                <a:solidFill>
                  <a:schemeClr val="tx1">
                    <a:lumMod val="75000"/>
                    <a:lumOff val="25000"/>
                  </a:schemeClr>
                </a:solidFill>
                <a:latin typeface="Arial" panose="020B0604020202020204" pitchFamily="34" charset="0"/>
                <a:ea typeface="MS PGothic"/>
                <a:cs typeface="Arial" panose="020B0604020202020204" pitchFamily="34" charset="0"/>
              </a:rPr>
              <a:t>Presentation </a:t>
            </a:r>
            <a:br>
              <a:rPr lang="en-GB" sz="6000">
                <a:solidFill>
                  <a:schemeClr val="tx1">
                    <a:lumMod val="75000"/>
                    <a:lumOff val="25000"/>
                  </a:schemeClr>
                </a:solidFill>
                <a:latin typeface="Arial" panose="020B0604020202020204" pitchFamily="34" charset="0"/>
                <a:ea typeface="MS PGothic"/>
                <a:cs typeface="Arial" panose="020B0604020202020204" pitchFamily="34" charset="0"/>
              </a:rPr>
            </a:br>
            <a:r>
              <a:rPr lang="en-GB" sz="6000">
                <a:solidFill>
                  <a:schemeClr val="tx1">
                    <a:lumMod val="75000"/>
                    <a:lumOff val="25000"/>
                  </a:schemeClr>
                </a:solidFill>
                <a:latin typeface="Arial" panose="020B0604020202020204" pitchFamily="34" charset="0"/>
                <a:ea typeface="MS PGothic"/>
                <a:cs typeface="Arial" panose="020B0604020202020204" pitchFamily="34" charset="0"/>
              </a:rPr>
              <a:t>Title</a:t>
            </a:r>
            <a:endParaRPr lang="en-GB"/>
          </a:p>
        </p:txBody>
      </p:sp>
      <p:sp>
        <p:nvSpPr>
          <p:cNvPr id="3" name="Subtitle 2">
            <a:extLst>
              <a:ext uri="{FF2B5EF4-FFF2-40B4-BE49-F238E27FC236}">
                <a16:creationId xmlns:a16="http://schemas.microsoft.com/office/drawing/2014/main" id="{B483AB8E-7BE4-C97E-25DA-3AB5E89D3B5C}"/>
              </a:ext>
            </a:extLst>
          </p:cNvPr>
          <p:cNvSpPr>
            <a:spLocks noGrp="1"/>
          </p:cNvSpPr>
          <p:nvPr>
            <p:ph type="subTitle" idx="1" hasCustomPrompt="1"/>
          </p:nvPr>
        </p:nvSpPr>
        <p:spPr>
          <a:xfrm>
            <a:off x="1524000" y="4104067"/>
            <a:ext cx="9144000" cy="766324"/>
          </a:xfrm>
        </p:spPr>
        <p:txBody>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GB">
                <a:solidFill>
                  <a:schemeClr val="tx1">
                    <a:lumMod val="65000"/>
                    <a:lumOff val="35000"/>
                  </a:schemeClr>
                </a:solidFill>
                <a:latin typeface="Arial" panose="020B0604020202020204" pitchFamily="34" charset="0"/>
                <a:ea typeface="MS PGothic"/>
                <a:cs typeface="Arial" panose="020B0604020202020204" pitchFamily="34" charset="0"/>
              </a:rPr>
              <a:t>Author Names, Organisation, Date</a:t>
            </a:r>
            <a:endParaRPr lang="en-GB">
              <a:solidFill>
                <a:schemeClr val="tx1">
                  <a:lumMod val="65000"/>
                  <a:lumOff val="35000"/>
                </a:schemeClr>
              </a:solidFill>
              <a:latin typeface="Arial" panose="020B0604020202020204" pitchFamily="34" charset="0"/>
              <a:cs typeface="Arial" panose="020B0604020202020204" pitchFamily="34" charset="0"/>
            </a:endParaRPr>
          </a:p>
        </p:txBody>
      </p:sp>
      <p:pic>
        <p:nvPicPr>
          <p:cNvPr id="21" name="Picture 20">
            <a:extLst>
              <a:ext uri="{FF2B5EF4-FFF2-40B4-BE49-F238E27FC236}">
                <a16:creationId xmlns:a16="http://schemas.microsoft.com/office/drawing/2014/main" id="{EB77C57E-C16C-7E73-8F87-15BACDFEE886}"/>
              </a:ext>
            </a:extLst>
          </p:cNvPr>
          <p:cNvPicPr>
            <a:picLocks noChangeAspect="1"/>
          </p:cNvPicPr>
          <p:nvPr userDrawn="1"/>
        </p:nvPicPr>
        <p:blipFill>
          <a:blip r:embed="rId3"/>
          <a:stretch>
            <a:fillRect/>
          </a:stretch>
        </p:blipFill>
        <p:spPr>
          <a:xfrm>
            <a:off x="257641" y="152569"/>
            <a:ext cx="5838359" cy="1359029"/>
          </a:xfrm>
          <a:prstGeom prst="rect">
            <a:avLst/>
          </a:prstGeom>
          <a:ln>
            <a:noFill/>
          </a:ln>
        </p:spPr>
      </p:pic>
      <p:grpSp>
        <p:nvGrpSpPr>
          <p:cNvPr id="22" name="Group 21">
            <a:extLst>
              <a:ext uri="{FF2B5EF4-FFF2-40B4-BE49-F238E27FC236}">
                <a16:creationId xmlns:a16="http://schemas.microsoft.com/office/drawing/2014/main" id="{BFB04D60-40DA-6049-D7A5-FB8A2DBA98FF}"/>
              </a:ext>
            </a:extLst>
          </p:cNvPr>
          <p:cNvGrpSpPr/>
          <p:nvPr userDrawn="1"/>
        </p:nvGrpSpPr>
        <p:grpSpPr>
          <a:xfrm>
            <a:off x="7376843" y="86098"/>
            <a:ext cx="4670530" cy="1516862"/>
            <a:chOff x="5777384" y="93198"/>
            <a:chExt cx="5976937" cy="1951038"/>
          </a:xfrm>
        </p:grpSpPr>
        <p:pic>
          <p:nvPicPr>
            <p:cNvPr id="23" name="Picture 2">
              <a:extLst>
                <a:ext uri="{FF2B5EF4-FFF2-40B4-BE49-F238E27FC236}">
                  <a16:creationId xmlns:a16="http://schemas.microsoft.com/office/drawing/2014/main" id="{C8F60526-FB74-4862-58EC-2A9DA9D6A91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811221" y="1514011"/>
              <a:ext cx="1846263" cy="468312"/>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pic>
          <p:nvPicPr>
            <p:cNvPr id="24" name="Picture 3" descr="UKRI | the innovation hub">
              <a:extLst>
                <a:ext uri="{FF2B5EF4-FFF2-40B4-BE49-F238E27FC236}">
                  <a16:creationId xmlns:a16="http://schemas.microsoft.com/office/drawing/2014/main" id="{7622BC07-7BDA-4B99-365E-F92B9ABCCDD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t="29254" b="34619"/>
            <a:stretch>
              <a:fillRect/>
            </a:stretch>
          </p:blipFill>
          <p:spPr bwMode="auto">
            <a:xfrm>
              <a:off x="5915496" y="93198"/>
              <a:ext cx="3406775" cy="1231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25" name="Picture 4" descr="Medical Research Council | IVVN">
              <a:extLst>
                <a:ext uri="{FF2B5EF4-FFF2-40B4-BE49-F238E27FC236}">
                  <a16:creationId xmlns:a16="http://schemas.microsoft.com/office/drawing/2014/main" id="{D491D2BB-1370-1029-97CC-E58D6997BC0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t="28127" b="26448"/>
            <a:stretch>
              <a:fillRect/>
            </a:stretch>
          </p:blipFill>
          <p:spPr bwMode="auto">
            <a:xfrm>
              <a:off x="5777384" y="1453686"/>
              <a:ext cx="2312987" cy="590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26" name="Picture 5" descr="UKRI EPSRC logo on white background">
              <a:extLst>
                <a:ext uri="{FF2B5EF4-FFF2-40B4-BE49-F238E27FC236}">
                  <a16:creationId xmlns:a16="http://schemas.microsoft.com/office/drawing/2014/main" id="{A49E2E7D-148D-929C-A983-B2258C6AA0E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t="37677" b="35529"/>
            <a:stretch>
              <a:fillRect/>
            </a:stretch>
          </p:blipFill>
          <p:spPr bwMode="auto">
            <a:xfrm>
              <a:off x="7783984" y="1514011"/>
              <a:ext cx="1901825" cy="509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27" name="Picture 6" descr="NIHR Nursing and Midwifery International Nurses Day and International Day  of the Midwife.">
              <a:extLst>
                <a:ext uri="{FF2B5EF4-FFF2-40B4-BE49-F238E27FC236}">
                  <a16:creationId xmlns:a16="http://schemas.microsoft.com/office/drawing/2014/main" id="{D638F38B-F1ED-1770-50F7-69AAC5E773E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558809" y="186861"/>
              <a:ext cx="2195512" cy="1098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grpSp>
      <p:pic>
        <p:nvPicPr>
          <p:cNvPr id="13" name="Picture 12" descr="A logo for a university&#10;&#10;AI-generated content may be incorrect.">
            <a:extLst>
              <a:ext uri="{FF2B5EF4-FFF2-40B4-BE49-F238E27FC236}">
                <a16:creationId xmlns:a16="http://schemas.microsoft.com/office/drawing/2014/main" id="{82A30F22-BB4C-4002-DC79-374198AAA311}"/>
              </a:ext>
            </a:extLst>
          </p:cNvPr>
          <p:cNvPicPr>
            <a:picLocks noChangeAspect="1"/>
          </p:cNvPicPr>
          <p:nvPr userDrawn="1"/>
        </p:nvPicPr>
        <p:blipFill>
          <a:blip r:embed="rId9">
            <a:extLst>
              <a:ext uri="{28A0092B-C50C-407E-A947-70E740481C1C}">
                <a14:useLocalDpi xmlns:a14="http://schemas.microsoft.com/office/drawing/2010/main" val="0"/>
              </a:ext>
            </a:extLst>
          </a:blip>
          <a:srcRect b="11196"/>
          <a:stretch>
            <a:fillRect/>
          </a:stretch>
        </p:blipFill>
        <p:spPr>
          <a:xfrm>
            <a:off x="4215333" y="5666879"/>
            <a:ext cx="1879504" cy="1110692"/>
          </a:xfrm>
          <a:prstGeom prst="rect">
            <a:avLst/>
          </a:prstGeom>
          <a:ln>
            <a:noFill/>
          </a:ln>
        </p:spPr>
      </p:pic>
      <p:pic>
        <p:nvPicPr>
          <p:cNvPr id="20" name="Picture 19" descr="A blue circle with a letter c&#10;&#10;AI-generated content may be incorrect.">
            <a:extLst>
              <a:ext uri="{FF2B5EF4-FFF2-40B4-BE49-F238E27FC236}">
                <a16:creationId xmlns:a16="http://schemas.microsoft.com/office/drawing/2014/main" id="{51F19069-55AC-C6CE-D440-898DA75292B0}"/>
              </a:ext>
            </a:extLst>
          </p:cNvPr>
          <p:cNvPicPr>
            <a:picLocks noChangeAspect="1"/>
          </p:cNvPicPr>
          <p:nvPr userDrawn="1"/>
        </p:nvPicPr>
        <p:blipFill>
          <a:blip r:embed="rId10">
            <a:extLst>
              <a:ext uri="{28A0092B-C50C-407E-A947-70E740481C1C}">
                <a14:useLocalDpi xmlns:a14="http://schemas.microsoft.com/office/drawing/2010/main" val="0"/>
              </a:ext>
            </a:extLst>
          </a:blip>
          <a:stretch>
            <a:fillRect/>
          </a:stretch>
        </p:blipFill>
        <p:spPr>
          <a:xfrm>
            <a:off x="7779877" y="5938033"/>
            <a:ext cx="1457624" cy="808715"/>
          </a:xfrm>
          <a:prstGeom prst="rect">
            <a:avLst/>
          </a:prstGeom>
          <a:ln>
            <a:noFill/>
          </a:ln>
        </p:spPr>
      </p:pic>
      <p:pic>
        <p:nvPicPr>
          <p:cNvPr id="28" name="Picture 27" descr="A red sign with white text&#10;&#10;AI-generated content may be incorrect.">
            <a:extLst>
              <a:ext uri="{FF2B5EF4-FFF2-40B4-BE49-F238E27FC236}">
                <a16:creationId xmlns:a16="http://schemas.microsoft.com/office/drawing/2014/main" id="{5C5E2352-CAC1-557F-02AE-470E92B63F79}"/>
              </a:ext>
            </a:extLst>
          </p:cNvPr>
          <p:cNvPicPr>
            <a:picLocks noChangeAspect="1"/>
          </p:cNvPicPr>
          <p:nvPr userDrawn="1"/>
        </p:nvPicPr>
        <p:blipFill>
          <a:blip r:embed="rId11">
            <a:extLst>
              <a:ext uri="{28A0092B-C50C-407E-A947-70E740481C1C}">
                <a14:useLocalDpi xmlns:a14="http://schemas.microsoft.com/office/drawing/2010/main" val="0"/>
              </a:ext>
            </a:extLst>
          </a:blip>
          <a:stretch>
            <a:fillRect/>
          </a:stretch>
        </p:blipFill>
        <p:spPr>
          <a:xfrm>
            <a:off x="6463336" y="6013606"/>
            <a:ext cx="873474" cy="666151"/>
          </a:xfrm>
          <a:prstGeom prst="rect">
            <a:avLst/>
          </a:prstGeom>
          <a:ln>
            <a:noFill/>
          </a:ln>
        </p:spPr>
      </p:pic>
      <p:pic>
        <p:nvPicPr>
          <p:cNvPr id="29" name="Picture 28" descr="A white and red flag with black text&#10;&#10;AI-generated content may be incorrect.">
            <a:extLst>
              <a:ext uri="{FF2B5EF4-FFF2-40B4-BE49-F238E27FC236}">
                <a16:creationId xmlns:a16="http://schemas.microsoft.com/office/drawing/2014/main" id="{5ECF58AC-386C-9E87-A7D3-9A9A775E95C6}"/>
              </a:ext>
            </a:extLst>
          </p:cNvPr>
          <p:cNvPicPr>
            <a:picLocks noChangeAspect="1"/>
          </p:cNvPicPr>
          <p:nvPr userDrawn="1"/>
        </p:nvPicPr>
        <p:blipFill>
          <a:blip r:embed="rId12">
            <a:extLst>
              <a:ext uri="{28A0092B-C50C-407E-A947-70E740481C1C}">
                <a14:useLocalDpi xmlns:a14="http://schemas.microsoft.com/office/drawing/2010/main" val="0"/>
              </a:ext>
            </a:extLst>
          </a:blip>
          <a:stretch>
            <a:fillRect/>
          </a:stretch>
        </p:blipFill>
        <p:spPr>
          <a:xfrm>
            <a:off x="9626071" y="6082319"/>
            <a:ext cx="1835539" cy="654155"/>
          </a:xfrm>
          <a:prstGeom prst="rect">
            <a:avLst/>
          </a:prstGeom>
          <a:ln>
            <a:noFill/>
          </a:ln>
        </p:spPr>
      </p:pic>
      <p:pic>
        <p:nvPicPr>
          <p:cNvPr id="30" name="Picture 29" descr="A black and white logo with a horse and a rooster&#10;&#10;AI-generated content may be incorrect.">
            <a:extLst>
              <a:ext uri="{FF2B5EF4-FFF2-40B4-BE49-F238E27FC236}">
                <a16:creationId xmlns:a16="http://schemas.microsoft.com/office/drawing/2014/main" id="{3CF4E87B-D6BA-B2DC-4AD5-4DC3E9265733}"/>
              </a:ext>
            </a:extLst>
          </p:cNvPr>
          <p:cNvPicPr>
            <a:picLocks noChangeAspect="1"/>
          </p:cNvPicPr>
          <p:nvPr userDrawn="1"/>
        </p:nvPicPr>
        <p:blipFill>
          <a:blip r:embed="rId13">
            <a:extLst>
              <a:ext uri="{28A0092B-C50C-407E-A947-70E740481C1C}">
                <a14:useLocalDpi xmlns:a14="http://schemas.microsoft.com/office/drawing/2010/main" val="0"/>
              </a:ext>
            </a:extLst>
          </a:blip>
          <a:stretch>
            <a:fillRect/>
          </a:stretch>
        </p:blipFill>
        <p:spPr>
          <a:xfrm>
            <a:off x="8534133" y="5125835"/>
            <a:ext cx="1321397" cy="632150"/>
          </a:xfrm>
          <a:prstGeom prst="rect">
            <a:avLst/>
          </a:prstGeom>
          <a:ln>
            <a:noFill/>
          </a:ln>
        </p:spPr>
      </p:pic>
      <p:pic>
        <p:nvPicPr>
          <p:cNvPr id="31" name="Picture 30" descr="A close up of a logo&#10;&#10;AI-generated content may be incorrect.">
            <a:extLst>
              <a:ext uri="{FF2B5EF4-FFF2-40B4-BE49-F238E27FC236}">
                <a16:creationId xmlns:a16="http://schemas.microsoft.com/office/drawing/2014/main" id="{D06B2EA0-3266-B332-216B-E31330A6987B}"/>
              </a:ext>
            </a:extLst>
          </p:cNvPr>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2426376" y="6013606"/>
            <a:ext cx="1507275" cy="602910"/>
          </a:xfrm>
          <a:prstGeom prst="rect">
            <a:avLst/>
          </a:prstGeom>
          <a:ln>
            <a:noFill/>
          </a:ln>
        </p:spPr>
      </p:pic>
      <p:pic>
        <p:nvPicPr>
          <p:cNvPr id="32" name="Picture 31" descr="A black text on a white background&#10;&#10;AI-generated content may be incorrect.">
            <a:extLst>
              <a:ext uri="{FF2B5EF4-FFF2-40B4-BE49-F238E27FC236}">
                <a16:creationId xmlns:a16="http://schemas.microsoft.com/office/drawing/2014/main" id="{113F4682-E03A-AA04-4C6B-C35C5DCB9985}"/>
              </a:ext>
            </a:extLst>
          </p:cNvPr>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452990" y="4990517"/>
            <a:ext cx="2063340" cy="881281"/>
          </a:xfrm>
          <a:prstGeom prst="rect">
            <a:avLst/>
          </a:prstGeom>
          <a:ln>
            <a:noFill/>
          </a:ln>
        </p:spPr>
      </p:pic>
      <p:pic>
        <p:nvPicPr>
          <p:cNvPr id="34" name="Picture 33" descr="A black and white logo&#10;&#10;AI-generated content may be incorrect.">
            <a:extLst>
              <a:ext uri="{FF2B5EF4-FFF2-40B4-BE49-F238E27FC236}">
                <a16:creationId xmlns:a16="http://schemas.microsoft.com/office/drawing/2014/main" id="{96F1736A-960A-E577-9EEF-1E6A0C6D7B1F}"/>
              </a:ext>
            </a:extLst>
          </p:cNvPr>
          <p:cNvPicPr>
            <a:picLocks noChangeAspect="1"/>
          </p:cNvPicPr>
          <p:nvPr userDrawn="1"/>
        </p:nvPicPr>
        <p:blipFill>
          <a:blip r:embed="rId16">
            <a:extLst>
              <a:ext uri="{28A0092B-C50C-407E-A947-70E740481C1C}">
                <a14:useLocalDpi xmlns:a14="http://schemas.microsoft.com/office/drawing/2010/main" val="0"/>
              </a:ext>
            </a:extLst>
          </a:blip>
          <a:stretch>
            <a:fillRect/>
          </a:stretch>
        </p:blipFill>
        <p:spPr>
          <a:xfrm>
            <a:off x="5825805" y="5177115"/>
            <a:ext cx="1879504" cy="548000"/>
          </a:xfrm>
          <a:prstGeom prst="rect">
            <a:avLst/>
          </a:prstGeom>
          <a:ln>
            <a:noFill/>
          </a:ln>
        </p:spPr>
      </p:pic>
      <p:pic>
        <p:nvPicPr>
          <p:cNvPr id="35" name="Picture 34" descr="A blue text on a white background&#10;&#10;AI-generated content may be incorrect.">
            <a:extLst>
              <a:ext uri="{FF2B5EF4-FFF2-40B4-BE49-F238E27FC236}">
                <a16:creationId xmlns:a16="http://schemas.microsoft.com/office/drawing/2014/main" id="{4ADF92F3-7A2F-9C78-0E12-290D6AE33515}"/>
              </a:ext>
            </a:extLst>
          </p:cNvPr>
          <p:cNvPicPr>
            <a:picLocks noChangeAspect="1"/>
          </p:cNvPicPr>
          <p:nvPr userDrawn="1"/>
        </p:nvPicPr>
        <p:blipFill>
          <a:blip r:embed="rId17">
            <a:extLst>
              <a:ext uri="{28A0092B-C50C-407E-A947-70E740481C1C}">
                <a14:useLocalDpi xmlns:a14="http://schemas.microsoft.com/office/drawing/2010/main" val="0"/>
              </a:ext>
            </a:extLst>
          </a:blip>
          <a:stretch>
            <a:fillRect/>
          </a:stretch>
        </p:blipFill>
        <p:spPr>
          <a:xfrm>
            <a:off x="535184" y="6092593"/>
            <a:ext cx="1455969" cy="429054"/>
          </a:xfrm>
          <a:prstGeom prst="rect">
            <a:avLst/>
          </a:prstGeom>
          <a:ln>
            <a:noFill/>
          </a:ln>
        </p:spPr>
      </p:pic>
      <p:pic>
        <p:nvPicPr>
          <p:cNvPr id="36" name="Picture 35">
            <a:extLst>
              <a:ext uri="{FF2B5EF4-FFF2-40B4-BE49-F238E27FC236}">
                <a16:creationId xmlns:a16="http://schemas.microsoft.com/office/drawing/2014/main" id="{C40690CF-2BBD-5580-3FEA-B6CC7BAE15F9}"/>
              </a:ext>
            </a:extLst>
          </p:cNvPr>
          <p:cNvPicPr>
            <a:picLocks noChangeAspect="1"/>
          </p:cNvPicPr>
          <p:nvPr userDrawn="1"/>
        </p:nvPicPr>
        <p:blipFill rotWithShape="1">
          <a:blip r:embed="rId18"/>
          <a:srcRect l="3844" t="33495" r="10078" b="34049"/>
          <a:stretch/>
        </p:blipFill>
        <p:spPr>
          <a:xfrm>
            <a:off x="2576109" y="5085169"/>
            <a:ext cx="2725862" cy="685200"/>
          </a:xfrm>
          <a:prstGeom prst="rect">
            <a:avLst/>
          </a:prstGeom>
        </p:spPr>
      </p:pic>
    </p:spTree>
    <p:extLst>
      <p:ext uri="{BB962C8B-B14F-4D97-AF65-F5344CB8AC3E}">
        <p14:creationId xmlns:p14="http://schemas.microsoft.com/office/powerpoint/2010/main" val="426278150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D6A43A-750B-1269-2748-7F09A09AFF46}"/>
              </a:ext>
            </a:extLst>
          </p:cNvPr>
          <p:cNvSpPr>
            <a:spLocks noGrp="1"/>
          </p:cNvSpPr>
          <p:nvPr>
            <p:ph type="title"/>
          </p:nvPr>
        </p:nvSpPr>
        <p:spPr/>
        <p:txBody>
          <a:bodyPr/>
          <a:lstStyle>
            <a:lvl1pPr>
              <a:defRPr>
                <a:solidFill>
                  <a:srgbClr val="3C6CA7"/>
                </a:solidFill>
              </a:defRPr>
            </a:lvl1pPr>
          </a:lstStyle>
          <a:p>
            <a:r>
              <a:rPr lang="en-GB"/>
              <a:t>Click to edit Master title style</a:t>
            </a:r>
          </a:p>
        </p:txBody>
      </p:sp>
      <p:sp>
        <p:nvSpPr>
          <p:cNvPr id="3" name="Content Placeholder 2">
            <a:extLst>
              <a:ext uri="{FF2B5EF4-FFF2-40B4-BE49-F238E27FC236}">
                <a16:creationId xmlns:a16="http://schemas.microsoft.com/office/drawing/2014/main" id="{365C5E17-D615-7F71-0FB4-341B7F6559E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C6973E4-EAD6-BF93-36D4-DBD4BB618934}"/>
              </a:ext>
            </a:extLst>
          </p:cNvPr>
          <p:cNvSpPr>
            <a:spLocks noGrp="1"/>
          </p:cNvSpPr>
          <p:nvPr>
            <p:ph type="dt" sz="half" idx="10"/>
          </p:nvPr>
        </p:nvSpPr>
        <p:spPr/>
        <p:txBody>
          <a:bodyPr/>
          <a:lstStyle/>
          <a:p>
            <a:fld id="{C7E20995-B82B-49A6-BBD8-B2195E595BE4}" type="datetimeFigureOut">
              <a:rPr lang="en-GB" smtClean="0"/>
              <a:t>19/01/2026</a:t>
            </a:fld>
            <a:endParaRPr lang="en-GB"/>
          </a:p>
        </p:txBody>
      </p:sp>
      <p:sp>
        <p:nvSpPr>
          <p:cNvPr id="5" name="Footer Placeholder 4">
            <a:extLst>
              <a:ext uri="{FF2B5EF4-FFF2-40B4-BE49-F238E27FC236}">
                <a16:creationId xmlns:a16="http://schemas.microsoft.com/office/drawing/2014/main" id="{EC7C3A85-C8C2-0CE0-07A6-3FC7C11BBA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675AC5-686A-26F2-6E6C-406632DAA754}"/>
              </a:ext>
            </a:extLst>
          </p:cNvPr>
          <p:cNvSpPr>
            <a:spLocks noGrp="1"/>
          </p:cNvSpPr>
          <p:nvPr>
            <p:ph type="sldNum" sz="quarter" idx="12"/>
          </p:nvPr>
        </p:nvSpPr>
        <p:spPr/>
        <p:txBody>
          <a:bodyPr/>
          <a:lstStyle/>
          <a:p>
            <a:fld id="{2DA4CF4F-3257-4DCD-9C1F-BC4270A53C2B}" type="slidenum">
              <a:rPr lang="en-GB" smtClean="0"/>
              <a:t>‹#›</a:t>
            </a:fld>
            <a:endParaRPr lang="en-GB"/>
          </a:p>
        </p:txBody>
      </p:sp>
      <p:pic>
        <p:nvPicPr>
          <p:cNvPr id="7" name="Picture 6">
            <a:extLst>
              <a:ext uri="{FF2B5EF4-FFF2-40B4-BE49-F238E27FC236}">
                <a16:creationId xmlns:a16="http://schemas.microsoft.com/office/drawing/2014/main" id="{9E182DC4-F122-D254-3934-6AE945F64C37}"/>
              </a:ext>
            </a:extLst>
          </p:cNvPr>
          <p:cNvPicPr>
            <a:picLocks noChangeAspect="1"/>
          </p:cNvPicPr>
          <p:nvPr userDrawn="1"/>
        </p:nvPicPr>
        <p:blipFill>
          <a:blip r:embed="rId2"/>
          <a:stretch>
            <a:fillRect/>
          </a:stretch>
        </p:blipFill>
        <p:spPr>
          <a:xfrm>
            <a:off x="9333928" y="6077413"/>
            <a:ext cx="2619116" cy="609667"/>
          </a:xfrm>
          <a:prstGeom prst="rect">
            <a:avLst/>
          </a:prstGeom>
          <a:ln>
            <a:noFill/>
          </a:ln>
        </p:spPr>
      </p:pic>
    </p:spTree>
    <p:extLst>
      <p:ext uri="{BB962C8B-B14F-4D97-AF65-F5344CB8AC3E}">
        <p14:creationId xmlns:p14="http://schemas.microsoft.com/office/powerpoint/2010/main" val="143402371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869306-B239-3ACE-0A27-045AD1E035C4}"/>
              </a:ext>
            </a:extLst>
          </p:cNvPr>
          <p:cNvSpPr>
            <a:spLocks noGrp="1"/>
          </p:cNvSpPr>
          <p:nvPr>
            <p:ph type="title"/>
          </p:nvPr>
        </p:nvSpPr>
        <p:spPr>
          <a:xfrm>
            <a:off x="831850" y="1709738"/>
            <a:ext cx="10515600" cy="2852737"/>
          </a:xfrm>
        </p:spPr>
        <p:txBody>
          <a:bodyPr anchor="b"/>
          <a:lstStyle>
            <a:lvl1pPr>
              <a:defRPr sz="6000">
                <a:solidFill>
                  <a:srgbClr val="3C6CA7"/>
                </a:solidFill>
              </a:defRPr>
            </a:lvl1pPr>
          </a:lstStyle>
          <a:p>
            <a:r>
              <a:rPr lang="en-GB"/>
              <a:t>Click to edit Master title style</a:t>
            </a:r>
          </a:p>
        </p:txBody>
      </p:sp>
      <p:sp>
        <p:nvSpPr>
          <p:cNvPr id="3" name="Text Placeholder 2">
            <a:extLst>
              <a:ext uri="{FF2B5EF4-FFF2-40B4-BE49-F238E27FC236}">
                <a16:creationId xmlns:a16="http://schemas.microsoft.com/office/drawing/2014/main" id="{9DCA135C-B5C5-6CAB-7017-882AA21B340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28E5DAC-277B-D718-6808-3B61A400FC12}"/>
              </a:ext>
            </a:extLst>
          </p:cNvPr>
          <p:cNvSpPr>
            <a:spLocks noGrp="1"/>
          </p:cNvSpPr>
          <p:nvPr>
            <p:ph type="dt" sz="half" idx="10"/>
          </p:nvPr>
        </p:nvSpPr>
        <p:spPr/>
        <p:txBody>
          <a:bodyPr/>
          <a:lstStyle/>
          <a:p>
            <a:fld id="{C7E20995-B82B-49A6-BBD8-B2195E595BE4}" type="datetimeFigureOut">
              <a:rPr lang="en-GB" smtClean="0"/>
              <a:t>19/01/2026</a:t>
            </a:fld>
            <a:endParaRPr lang="en-GB"/>
          </a:p>
        </p:txBody>
      </p:sp>
      <p:sp>
        <p:nvSpPr>
          <p:cNvPr id="5" name="Footer Placeholder 4">
            <a:extLst>
              <a:ext uri="{FF2B5EF4-FFF2-40B4-BE49-F238E27FC236}">
                <a16:creationId xmlns:a16="http://schemas.microsoft.com/office/drawing/2014/main" id="{D1EC8FB8-6F04-6D2C-2896-5007F2DDFA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7FAC3E-C638-3D7B-BADF-10A905A600E0}"/>
              </a:ext>
            </a:extLst>
          </p:cNvPr>
          <p:cNvSpPr>
            <a:spLocks noGrp="1"/>
          </p:cNvSpPr>
          <p:nvPr>
            <p:ph type="sldNum" sz="quarter" idx="12"/>
          </p:nvPr>
        </p:nvSpPr>
        <p:spPr/>
        <p:txBody>
          <a:bodyPr/>
          <a:lstStyle/>
          <a:p>
            <a:fld id="{2DA4CF4F-3257-4DCD-9C1F-BC4270A53C2B}" type="slidenum">
              <a:rPr lang="en-GB" smtClean="0"/>
              <a:t>‹#›</a:t>
            </a:fld>
            <a:endParaRPr lang="en-GB"/>
          </a:p>
        </p:txBody>
      </p:sp>
      <p:pic>
        <p:nvPicPr>
          <p:cNvPr id="7" name="Picture 6">
            <a:extLst>
              <a:ext uri="{FF2B5EF4-FFF2-40B4-BE49-F238E27FC236}">
                <a16:creationId xmlns:a16="http://schemas.microsoft.com/office/drawing/2014/main" id="{C5C4808A-11EB-AEB8-848E-5A6AF96E1E53}"/>
              </a:ext>
            </a:extLst>
          </p:cNvPr>
          <p:cNvPicPr>
            <a:picLocks noChangeAspect="1"/>
          </p:cNvPicPr>
          <p:nvPr userDrawn="1"/>
        </p:nvPicPr>
        <p:blipFill>
          <a:blip r:embed="rId2"/>
          <a:stretch>
            <a:fillRect/>
          </a:stretch>
        </p:blipFill>
        <p:spPr>
          <a:xfrm>
            <a:off x="9333928" y="6077413"/>
            <a:ext cx="2619116" cy="609667"/>
          </a:xfrm>
          <a:prstGeom prst="rect">
            <a:avLst/>
          </a:prstGeom>
          <a:ln>
            <a:noFill/>
          </a:ln>
        </p:spPr>
      </p:pic>
    </p:spTree>
    <p:extLst>
      <p:ext uri="{BB962C8B-B14F-4D97-AF65-F5344CB8AC3E}">
        <p14:creationId xmlns:p14="http://schemas.microsoft.com/office/powerpoint/2010/main" val="238754306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03D09-8B0B-5938-388A-B9143DA177B6}"/>
              </a:ext>
            </a:extLst>
          </p:cNvPr>
          <p:cNvSpPr>
            <a:spLocks noGrp="1"/>
          </p:cNvSpPr>
          <p:nvPr>
            <p:ph type="title"/>
          </p:nvPr>
        </p:nvSpPr>
        <p:spPr/>
        <p:txBody>
          <a:bodyPr/>
          <a:lstStyle>
            <a:lvl1pPr>
              <a:defRPr>
                <a:solidFill>
                  <a:srgbClr val="3C6CA7"/>
                </a:solidFill>
              </a:defRPr>
            </a:lvl1pPr>
          </a:lstStyle>
          <a:p>
            <a:r>
              <a:rPr lang="en-GB"/>
              <a:t>Click to edit Master title style</a:t>
            </a:r>
          </a:p>
        </p:txBody>
      </p:sp>
      <p:sp>
        <p:nvSpPr>
          <p:cNvPr id="3" name="Content Placeholder 2">
            <a:extLst>
              <a:ext uri="{FF2B5EF4-FFF2-40B4-BE49-F238E27FC236}">
                <a16:creationId xmlns:a16="http://schemas.microsoft.com/office/drawing/2014/main" id="{16A301DF-F5C3-CBA8-D6D2-99590D6E537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6FE4D8B-B0B0-069E-A8F7-B864A69D6CC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EBEA9B19-CC67-8291-42E7-98238E4A8C9F}"/>
              </a:ext>
            </a:extLst>
          </p:cNvPr>
          <p:cNvSpPr>
            <a:spLocks noGrp="1"/>
          </p:cNvSpPr>
          <p:nvPr>
            <p:ph type="dt" sz="half" idx="10"/>
          </p:nvPr>
        </p:nvSpPr>
        <p:spPr/>
        <p:txBody>
          <a:bodyPr/>
          <a:lstStyle/>
          <a:p>
            <a:fld id="{C7E20995-B82B-49A6-BBD8-B2195E595BE4}" type="datetimeFigureOut">
              <a:rPr lang="en-GB" smtClean="0"/>
              <a:t>19/01/2026</a:t>
            </a:fld>
            <a:endParaRPr lang="en-GB"/>
          </a:p>
        </p:txBody>
      </p:sp>
      <p:sp>
        <p:nvSpPr>
          <p:cNvPr id="6" name="Footer Placeholder 5">
            <a:extLst>
              <a:ext uri="{FF2B5EF4-FFF2-40B4-BE49-F238E27FC236}">
                <a16:creationId xmlns:a16="http://schemas.microsoft.com/office/drawing/2014/main" id="{43032DD2-B056-8F66-0BB6-9FA4D50A192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E9DBA6C-D5B1-DDAC-EB6F-CF52BA3820A9}"/>
              </a:ext>
            </a:extLst>
          </p:cNvPr>
          <p:cNvSpPr>
            <a:spLocks noGrp="1"/>
          </p:cNvSpPr>
          <p:nvPr>
            <p:ph type="sldNum" sz="quarter" idx="12"/>
          </p:nvPr>
        </p:nvSpPr>
        <p:spPr/>
        <p:txBody>
          <a:bodyPr/>
          <a:lstStyle/>
          <a:p>
            <a:fld id="{2DA4CF4F-3257-4DCD-9C1F-BC4270A53C2B}" type="slidenum">
              <a:rPr lang="en-GB" smtClean="0"/>
              <a:t>‹#›</a:t>
            </a:fld>
            <a:endParaRPr lang="en-GB"/>
          </a:p>
        </p:txBody>
      </p:sp>
      <p:pic>
        <p:nvPicPr>
          <p:cNvPr id="8" name="Picture 7">
            <a:extLst>
              <a:ext uri="{FF2B5EF4-FFF2-40B4-BE49-F238E27FC236}">
                <a16:creationId xmlns:a16="http://schemas.microsoft.com/office/drawing/2014/main" id="{5B09877A-F05B-21EE-01E8-AABE432C2B47}"/>
              </a:ext>
            </a:extLst>
          </p:cNvPr>
          <p:cNvPicPr>
            <a:picLocks noChangeAspect="1"/>
          </p:cNvPicPr>
          <p:nvPr userDrawn="1"/>
        </p:nvPicPr>
        <p:blipFill>
          <a:blip r:embed="rId2"/>
          <a:stretch>
            <a:fillRect/>
          </a:stretch>
        </p:blipFill>
        <p:spPr>
          <a:xfrm>
            <a:off x="9333928" y="6077413"/>
            <a:ext cx="2619116" cy="609667"/>
          </a:xfrm>
          <a:prstGeom prst="rect">
            <a:avLst/>
          </a:prstGeom>
          <a:ln>
            <a:noFill/>
          </a:ln>
        </p:spPr>
      </p:pic>
    </p:spTree>
    <p:extLst>
      <p:ext uri="{BB962C8B-B14F-4D97-AF65-F5344CB8AC3E}">
        <p14:creationId xmlns:p14="http://schemas.microsoft.com/office/powerpoint/2010/main" val="136528802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1E367-4F41-4D4E-C76C-5470D602E296}"/>
              </a:ext>
            </a:extLst>
          </p:cNvPr>
          <p:cNvSpPr>
            <a:spLocks noGrp="1"/>
          </p:cNvSpPr>
          <p:nvPr>
            <p:ph type="title"/>
          </p:nvPr>
        </p:nvSpPr>
        <p:spPr>
          <a:xfrm>
            <a:off x="839788" y="365125"/>
            <a:ext cx="10515600" cy="1325563"/>
          </a:xfrm>
        </p:spPr>
        <p:txBody>
          <a:bodyPr/>
          <a:lstStyle>
            <a:lvl1pPr>
              <a:defRPr>
                <a:solidFill>
                  <a:srgbClr val="3C6CA7"/>
                </a:solidFill>
              </a:defRPr>
            </a:lvl1pPr>
          </a:lstStyle>
          <a:p>
            <a:r>
              <a:rPr lang="en-GB"/>
              <a:t>Click to edit Master title style</a:t>
            </a:r>
          </a:p>
        </p:txBody>
      </p:sp>
      <p:sp>
        <p:nvSpPr>
          <p:cNvPr id="3" name="Text Placeholder 2">
            <a:extLst>
              <a:ext uri="{FF2B5EF4-FFF2-40B4-BE49-F238E27FC236}">
                <a16:creationId xmlns:a16="http://schemas.microsoft.com/office/drawing/2014/main" id="{E892D777-8F64-ABC7-622A-08C2D9241279}"/>
              </a:ext>
            </a:extLst>
          </p:cNvPr>
          <p:cNvSpPr>
            <a:spLocks noGrp="1"/>
          </p:cNvSpPr>
          <p:nvPr>
            <p:ph type="body" idx="1"/>
          </p:nvPr>
        </p:nvSpPr>
        <p:spPr>
          <a:xfrm>
            <a:off x="839788" y="1681163"/>
            <a:ext cx="5157787" cy="823912"/>
          </a:xfrm>
        </p:spPr>
        <p:txBody>
          <a:bodyPr anchor="b"/>
          <a:lstStyle>
            <a:lvl1pPr marL="0" indent="0">
              <a:buNone/>
              <a:defRPr sz="2400" b="1">
                <a:solidFill>
                  <a:srgbClr val="62B45C"/>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446CE1B-1BA7-CC4B-A963-A730FB6AA04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28F92495-214F-EBD5-276A-9211C0BED7AC}"/>
              </a:ext>
            </a:extLst>
          </p:cNvPr>
          <p:cNvSpPr>
            <a:spLocks noGrp="1"/>
          </p:cNvSpPr>
          <p:nvPr>
            <p:ph type="body" sz="quarter" idx="3"/>
          </p:nvPr>
        </p:nvSpPr>
        <p:spPr>
          <a:xfrm>
            <a:off x="6172200" y="1681163"/>
            <a:ext cx="5183188" cy="823912"/>
          </a:xfrm>
        </p:spPr>
        <p:txBody>
          <a:bodyPr anchor="b"/>
          <a:lstStyle>
            <a:lvl1pPr marL="0" indent="0">
              <a:buNone/>
              <a:defRPr sz="2400" b="1">
                <a:solidFill>
                  <a:srgbClr val="62B45C"/>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0E1020C-3980-4BF8-1C32-F2007C0CEC4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651EAFD7-8B74-5A19-61C3-AF24C686E1AF}"/>
              </a:ext>
            </a:extLst>
          </p:cNvPr>
          <p:cNvSpPr>
            <a:spLocks noGrp="1"/>
          </p:cNvSpPr>
          <p:nvPr>
            <p:ph type="dt" sz="half" idx="10"/>
          </p:nvPr>
        </p:nvSpPr>
        <p:spPr/>
        <p:txBody>
          <a:bodyPr/>
          <a:lstStyle/>
          <a:p>
            <a:fld id="{C7E20995-B82B-49A6-BBD8-B2195E595BE4}" type="datetimeFigureOut">
              <a:rPr lang="en-GB" smtClean="0"/>
              <a:t>19/01/2026</a:t>
            </a:fld>
            <a:endParaRPr lang="en-GB"/>
          </a:p>
        </p:txBody>
      </p:sp>
      <p:sp>
        <p:nvSpPr>
          <p:cNvPr id="8" name="Footer Placeholder 7">
            <a:extLst>
              <a:ext uri="{FF2B5EF4-FFF2-40B4-BE49-F238E27FC236}">
                <a16:creationId xmlns:a16="http://schemas.microsoft.com/office/drawing/2014/main" id="{43A7401F-2B26-2B25-BB5C-C7E66C153F0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B71AE4D-A5FC-4D95-9563-829ABC85F81A}"/>
              </a:ext>
            </a:extLst>
          </p:cNvPr>
          <p:cNvSpPr>
            <a:spLocks noGrp="1"/>
          </p:cNvSpPr>
          <p:nvPr>
            <p:ph type="sldNum" sz="quarter" idx="12"/>
          </p:nvPr>
        </p:nvSpPr>
        <p:spPr/>
        <p:txBody>
          <a:bodyPr/>
          <a:lstStyle/>
          <a:p>
            <a:fld id="{2DA4CF4F-3257-4DCD-9C1F-BC4270A53C2B}" type="slidenum">
              <a:rPr lang="en-GB" smtClean="0"/>
              <a:t>‹#›</a:t>
            </a:fld>
            <a:endParaRPr lang="en-GB"/>
          </a:p>
        </p:txBody>
      </p:sp>
      <p:pic>
        <p:nvPicPr>
          <p:cNvPr id="10" name="Picture 9">
            <a:extLst>
              <a:ext uri="{FF2B5EF4-FFF2-40B4-BE49-F238E27FC236}">
                <a16:creationId xmlns:a16="http://schemas.microsoft.com/office/drawing/2014/main" id="{045F7290-561A-F3C6-5E26-2DFC82CA6123}"/>
              </a:ext>
            </a:extLst>
          </p:cNvPr>
          <p:cNvPicPr>
            <a:picLocks noChangeAspect="1"/>
          </p:cNvPicPr>
          <p:nvPr userDrawn="1"/>
        </p:nvPicPr>
        <p:blipFill>
          <a:blip r:embed="rId2"/>
          <a:stretch>
            <a:fillRect/>
          </a:stretch>
        </p:blipFill>
        <p:spPr>
          <a:xfrm>
            <a:off x="9333928" y="6077413"/>
            <a:ext cx="2619116" cy="609667"/>
          </a:xfrm>
          <a:prstGeom prst="rect">
            <a:avLst/>
          </a:prstGeom>
          <a:ln>
            <a:noFill/>
          </a:ln>
        </p:spPr>
      </p:pic>
    </p:spTree>
    <p:extLst>
      <p:ext uri="{BB962C8B-B14F-4D97-AF65-F5344CB8AC3E}">
        <p14:creationId xmlns:p14="http://schemas.microsoft.com/office/powerpoint/2010/main" val="8273690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BCABE-EE97-38FE-190E-8183D154190C}"/>
              </a:ext>
            </a:extLst>
          </p:cNvPr>
          <p:cNvSpPr>
            <a:spLocks noGrp="1"/>
          </p:cNvSpPr>
          <p:nvPr>
            <p:ph type="title"/>
          </p:nvPr>
        </p:nvSpPr>
        <p:spPr/>
        <p:txBody>
          <a:bodyPr/>
          <a:lstStyle>
            <a:lvl1pPr>
              <a:defRPr>
                <a:solidFill>
                  <a:srgbClr val="3C6CA7"/>
                </a:solidFill>
              </a:defRPr>
            </a:lvl1pPr>
          </a:lstStyle>
          <a:p>
            <a:r>
              <a:rPr lang="en-GB"/>
              <a:t>Click to edit Master title style</a:t>
            </a:r>
          </a:p>
        </p:txBody>
      </p:sp>
      <p:sp>
        <p:nvSpPr>
          <p:cNvPr id="3" name="Date Placeholder 2">
            <a:extLst>
              <a:ext uri="{FF2B5EF4-FFF2-40B4-BE49-F238E27FC236}">
                <a16:creationId xmlns:a16="http://schemas.microsoft.com/office/drawing/2014/main" id="{F7B312E1-FB45-A1B7-619E-83F1EC767E20}"/>
              </a:ext>
            </a:extLst>
          </p:cNvPr>
          <p:cNvSpPr>
            <a:spLocks noGrp="1"/>
          </p:cNvSpPr>
          <p:nvPr>
            <p:ph type="dt" sz="half" idx="10"/>
          </p:nvPr>
        </p:nvSpPr>
        <p:spPr/>
        <p:txBody>
          <a:bodyPr/>
          <a:lstStyle/>
          <a:p>
            <a:fld id="{C7E20995-B82B-49A6-BBD8-B2195E595BE4}" type="datetimeFigureOut">
              <a:rPr lang="en-GB" smtClean="0"/>
              <a:t>19/01/2026</a:t>
            </a:fld>
            <a:endParaRPr lang="en-GB"/>
          </a:p>
        </p:txBody>
      </p:sp>
      <p:sp>
        <p:nvSpPr>
          <p:cNvPr id="4" name="Footer Placeholder 3">
            <a:extLst>
              <a:ext uri="{FF2B5EF4-FFF2-40B4-BE49-F238E27FC236}">
                <a16:creationId xmlns:a16="http://schemas.microsoft.com/office/drawing/2014/main" id="{B6821384-8051-8E4A-28E2-C29B91A403E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487F1A8-97AC-C41D-638A-3C36CA70145E}"/>
              </a:ext>
            </a:extLst>
          </p:cNvPr>
          <p:cNvSpPr>
            <a:spLocks noGrp="1"/>
          </p:cNvSpPr>
          <p:nvPr>
            <p:ph type="sldNum" sz="quarter" idx="12"/>
          </p:nvPr>
        </p:nvSpPr>
        <p:spPr/>
        <p:txBody>
          <a:bodyPr/>
          <a:lstStyle/>
          <a:p>
            <a:fld id="{2DA4CF4F-3257-4DCD-9C1F-BC4270A53C2B}" type="slidenum">
              <a:rPr lang="en-GB" smtClean="0"/>
              <a:t>‹#›</a:t>
            </a:fld>
            <a:endParaRPr lang="en-GB"/>
          </a:p>
        </p:txBody>
      </p:sp>
      <p:pic>
        <p:nvPicPr>
          <p:cNvPr id="6" name="Picture 5">
            <a:extLst>
              <a:ext uri="{FF2B5EF4-FFF2-40B4-BE49-F238E27FC236}">
                <a16:creationId xmlns:a16="http://schemas.microsoft.com/office/drawing/2014/main" id="{606A65D8-5AB9-3F0C-6C01-293A64C6DEFD}"/>
              </a:ext>
            </a:extLst>
          </p:cNvPr>
          <p:cNvPicPr>
            <a:picLocks noChangeAspect="1"/>
          </p:cNvPicPr>
          <p:nvPr userDrawn="1"/>
        </p:nvPicPr>
        <p:blipFill>
          <a:blip r:embed="rId2"/>
          <a:stretch>
            <a:fillRect/>
          </a:stretch>
        </p:blipFill>
        <p:spPr>
          <a:xfrm>
            <a:off x="9333928" y="6077413"/>
            <a:ext cx="2619116" cy="609667"/>
          </a:xfrm>
          <a:prstGeom prst="rect">
            <a:avLst/>
          </a:prstGeom>
          <a:ln>
            <a:noFill/>
          </a:ln>
        </p:spPr>
      </p:pic>
    </p:spTree>
    <p:extLst>
      <p:ext uri="{BB962C8B-B14F-4D97-AF65-F5344CB8AC3E}">
        <p14:creationId xmlns:p14="http://schemas.microsoft.com/office/powerpoint/2010/main" val="369644144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D5CA391-0940-7C0A-535F-9E6376567597}"/>
              </a:ext>
            </a:extLst>
          </p:cNvPr>
          <p:cNvSpPr>
            <a:spLocks noGrp="1"/>
          </p:cNvSpPr>
          <p:nvPr>
            <p:ph type="dt" sz="half" idx="10"/>
          </p:nvPr>
        </p:nvSpPr>
        <p:spPr/>
        <p:txBody>
          <a:bodyPr/>
          <a:lstStyle/>
          <a:p>
            <a:fld id="{C7E20995-B82B-49A6-BBD8-B2195E595BE4}" type="datetimeFigureOut">
              <a:rPr lang="en-GB" smtClean="0"/>
              <a:t>19/01/2026</a:t>
            </a:fld>
            <a:endParaRPr lang="en-GB"/>
          </a:p>
        </p:txBody>
      </p:sp>
      <p:sp>
        <p:nvSpPr>
          <p:cNvPr id="3" name="Footer Placeholder 2">
            <a:extLst>
              <a:ext uri="{FF2B5EF4-FFF2-40B4-BE49-F238E27FC236}">
                <a16:creationId xmlns:a16="http://schemas.microsoft.com/office/drawing/2014/main" id="{50553829-73AA-7FE6-59CE-F91131BE661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50D159E-14B7-5FDF-28DA-2EBEDD5AF08B}"/>
              </a:ext>
            </a:extLst>
          </p:cNvPr>
          <p:cNvSpPr>
            <a:spLocks noGrp="1"/>
          </p:cNvSpPr>
          <p:nvPr>
            <p:ph type="sldNum" sz="quarter" idx="12"/>
          </p:nvPr>
        </p:nvSpPr>
        <p:spPr/>
        <p:txBody>
          <a:bodyPr/>
          <a:lstStyle/>
          <a:p>
            <a:fld id="{2DA4CF4F-3257-4DCD-9C1F-BC4270A53C2B}" type="slidenum">
              <a:rPr lang="en-GB" smtClean="0"/>
              <a:t>‹#›</a:t>
            </a:fld>
            <a:endParaRPr lang="en-GB"/>
          </a:p>
        </p:txBody>
      </p:sp>
      <p:pic>
        <p:nvPicPr>
          <p:cNvPr id="5" name="Picture 4">
            <a:extLst>
              <a:ext uri="{FF2B5EF4-FFF2-40B4-BE49-F238E27FC236}">
                <a16:creationId xmlns:a16="http://schemas.microsoft.com/office/drawing/2014/main" id="{A9FDE10D-ECED-3CB5-AB16-3B3FF4A92F83}"/>
              </a:ext>
            </a:extLst>
          </p:cNvPr>
          <p:cNvPicPr>
            <a:picLocks noChangeAspect="1"/>
          </p:cNvPicPr>
          <p:nvPr userDrawn="1"/>
        </p:nvPicPr>
        <p:blipFill>
          <a:blip r:embed="rId2"/>
          <a:stretch>
            <a:fillRect/>
          </a:stretch>
        </p:blipFill>
        <p:spPr>
          <a:xfrm>
            <a:off x="9333928" y="6077413"/>
            <a:ext cx="2619116" cy="609667"/>
          </a:xfrm>
          <a:prstGeom prst="rect">
            <a:avLst/>
          </a:prstGeom>
          <a:ln>
            <a:noFill/>
          </a:ln>
        </p:spPr>
      </p:pic>
    </p:spTree>
    <p:extLst>
      <p:ext uri="{BB962C8B-B14F-4D97-AF65-F5344CB8AC3E}">
        <p14:creationId xmlns:p14="http://schemas.microsoft.com/office/powerpoint/2010/main" val="120187015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7D04A2-9A6A-4C6B-3F22-35206275B785}"/>
              </a:ext>
            </a:extLst>
          </p:cNvPr>
          <p:cNvSpPr>
            <a:spLocks noGrp="1"/>
          </p:cNvSpPr>
          <p:nvPr>
            <p:ph type="title"/>
          </p:nvPr>
        </p:nvSpPr>
        <p:spPr>
          <a:xfrm>
            <a:off x="839788" y="457200"/>
            <a:ext cx="3932237" cy="1600200"/>
          </a:xfrm>
        </p:spPr>
        <p:txBody>
          <a:bodyPr anchor="b"/>
          <a:lstStyle>
            <a:lvl1pPr>
              <a:defRPr sz="3200">
                <a:solidFill>
                  <a:srgbClr val="62B45C"/>
                </a:solidFill>
              </a:defRPr>
            </a:lvl1pPr>
          </a:lstStyle>
          <a:p>
            <a:r>
              <a:rPr lang="en-GB"/>
              <a:t>Click to edit Master title style</a:t>
            </a:r>
          </a:p>
        </p:txBody>
      </p:sp>
      <p:sp>
        <p:nvSpPr>
          <p:cNvPr id="3" name="Content Placeholder 2">
            <a:extLst>
              <a:ext uri="{FF2B5EF4-FFF2-40B4-BE49-F238E27FC236}">
                <a16:creationId xmlns:a16="http://schemas.microsoft.com/office/drawing/2014/main" id="{CA400DFF-2AAC-ABAF-9016-A9B305D9B7C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73E53B64-1663-455F-9FFF-F16C8280140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20ADF8F-2227-985D-EC9A-7537570258DA}"/>
              </a:ext>
            </a:extLst>
          </p:cNvPr>
          <p:cNvSpPr>
            <a:spLocks noGrp="1"/>
          </p:cNvSpPr>
          <p:nvPr>
            <p:ph type="dt" sz="half" idx="10"/>
          </p:nvPr>
        </p:nvSpPr>
        <p:spPr/>
        <p:txBody>
          <a:bodyPr/>
          <a:lstStyle/>
          <a:p>
            <a:fld id="{C7E20995-B82B-49A6-BBD8-B2195E595BE4}" type="datetimeFigureOut">
              <a:rPr lang="en-GB" smtClean="0"/>
              <a:t>19/01/2026</a:t>
            </a:fld>
            <a:endParaRPr lang="en-GB"/>
          </a:p>
        </p:txBody>
      </p:sp>
      <p:sp>
        <p:nvSpPr>
          <p:cNvPr id="6" name="Footer Placeholder 5">
            <a:extLst>
              <a:ext uri="{FF2B5EF4-FFF2-40B4-BE49-F238E27FC236}">
                <a16:creationId xmlns:a16="http://schemas.microsoft.com/office/drawing/2014/main" id="{05322B72-E41F-E463-9FE2-F1CF1FFB1F6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3DB7E07-3518-5326-D1D8-98A6C4BDCFA4}"/>
              </a:ext>
            </a:extLst>
          </p:cNvPr>
          <p:cNvSpPr>
            <a:spLocks noGrp="1"/>
          </p:cNvSpPr>
          <p:nvPr>
            <p:ph type="sldNum" sz="quarter" idx="12"/>
          </p:nvPr>
        </p:nvSpPr>
        <p:spPr/>
        <p:txBody>
          <a:bodyPr/>
          <a:lstStyle/>
          <a:p>
            <a:fld id="{2DA4CF4F-3257-4DCD-9C1F-BC4270A53C2B}" type="slidenum">
              <a:rPr lang="en-GB" smtClean="0"/>
              <a:t>‹#›</a:t>
            </a:fld>
            <a:endParaRPr lang="en-GB"/>
          </a:p>
        </p:txBody>
      </p:sp>
      <p:pic>
        <p:nvPicPr>
          <p:cNvPr id="8" name="Picture 7">
            <a:extLst>
              <a:ext uri="{FF2B5EF4-FFF2-40B4-BE49-F238E27FC236}">
                <a16:creationId xmlns:a16="http://schemas.microsoft.com/office/drawing/2014/main" id="{8804A050-B210-BE32-523A-A9048D5B5C0D}"/>
              </a:ext>
            </a:extLst>
          </p:cNvPr>
          <p:cNvPicPr>
            <a:picLocks noChangeAspect="1"/>
          </p:cNvPicPr>
          <p:nvPr userDrawn="1"/>
        </p:nvPicPr>
        <p:blipFill>
          <a:blip r:embed="rId2"/>
          <a:stretch>
            <a:fillRect/>
          </a:stretch>
        </p:blipFill>
        <p:spPr>
          <a:xfrm>
            <a:off x="9333928" y="6077413"/>
            <a:ext cx="2619116" cy="609667"/>
          </a:xfrm>
          <a:prstGeom prst="rect">
            <a:avLst/>
          </a:prstGeom>
          <a:ln>
            <a:noFill/>
          </a:ln>
        </p:spPr>
      </p:pic>
    </p:spTree>
    <p:extLst>
      <p:ext uri="{BB962C8B-B14F-4D97-AF65-F5344CB8AC3E}">
        <p14:creationId xmlns:p14="http://schemas.microsoft.com/office/powerpoint/2010/main" val="245446237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0E578-7863-B5A4-E9FE-96D3F1804B31}"/>
              </a:ext>
            </a:extLst>
          </p:cNvPr>
          <p:cNvSpPr>
            <a:spLocks noGrp="1"/>
          </p:cNvSpPr>
          <p:nvPr>
            <p:ph type="title"/>
          </p:nvPr>
        </p:nvSpPr>
        <p:spPr>
          <a:xfrm>
            <a:off x="839788" y="457200"/>
            <a:ext cx="3932237" cy="1600200"/>
          </a:xfrm>
        </p:spPr>
        <p:txBody>
          <a:bodyPr anchor="b"/>
          <a:lstStyle>
            <a:lvl1pPr>
              <a:defRPr sz="3200">
                <a:solidFill>
                  <a:srgbClr val="62B45C"/>
                </a:solidFill>
              </a:defRPr>
            </a:lvl1pPr>
          </a:lstStyle>
          <a:p>
            <a:r>
              <a:rPr lang="en-GB"/>
              <a:t>Click to edit Master title style</a:t>
            </a:r>
          </a:p>
        </p:txBody>
      </p:sp>
      <p:sp>
        <p:nvSpPr>
          <p:cNvPr id="3" name="Picture Placeholder 2">
            <a:extLst>
              <a:ext uri="{FF2B5EF4-FFF2-40B4-BE49-F238E27FC236}">
                <a16:creationId xmlns:a16="http://schemas.microsoft.com/office/drawing/2014/main" id="{CC9B4DF2-48B6-D735-F5E0-DD157C56652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FEDC600-FD12-B9CA-318E-1A5278BE2E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D19B38E-1107-6174-3D68-1684354BE27B}"/>
              </a:ext>
            </a:extLst>
          </p:cNvPr>
          <p:cNvSpPr>
            <a:spLocks noGrp="1"/>
          </p:cNvSpPr>
          <p:nvPr>
            <p:ph type="dt" sz="half" idx="10"/>
          </p:nvPr>
        </p:nvSpPr>
        <p:spPr/>
        <p:txBody>
          <a:bodyPr/>
          <a:lstStyle/>
          <a:p>
            <a:fld id="{C7E20995-B82B-49A6-BBD8-B2195E595BE4}" type="datetimeFigureOut">
              <a:rPr lang="en-GB" smtClean="0"/>
              <a:t>19/01/2026</a:t>
            </a:fld>
            <a:endParaRPr lang="en-GB"/>
          </a:p>
        </p:txBody>
      </p:sp>
      <p:sp>
        <p:nvSpPr>
          <p:cNvPr id="6" name="Footer Placeholder 5">
            <a:extLst>
              <a:ext uri="{FF2B5EF4-FFF2-40B4-BE49-F238E27FC236}">
                <a16:creationId xmlns:a16="http://schemas.microsoft.com/office/drawing/2014/main" id="{DBCBE3AE-4126-510F-EC07-207E3A0E96F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FDEE150-D14A-7726-29BD-F5767D5C7D2F}"/>
              </a:ext>
            </a:extLst>
          </p:cNvPr>
          <p:cNvSpPr>
            <a:spLocks noGrp="1"/>
          </p:cNvSpPr>
          <p:nvPr>
            <p:ph type="sldNum" sz="quarter" idx="12"/>
          </p:nvPr>
        </p:nvSpPr>
        <p:spPr/>
        <p:txBody>
          <a:bodyPr/>
          <a:lstStyle/>
          <a:p>
            <a:fld id="{2DA4CF4F-3257-4DCD-9C1F-BC4270A53C2B}" type="slidenum">
              <a:rPr lang="en-GB" smtClean="0"/>
              <a:t>‹#›</a:t>
            </a:fld>
            <a:endParaRPr lang="en-GB"/>
          </a:p>
        </p:txBody>
      </p:sp>
      <p:pic>
        <p:nvPicPr>
          <p:cNvPr id="8" name="Picture 7">
            <a:extLst>
              <a:ext uri="{FF2B5EF4-FFF2-40B4-BE49-F238E27FC236}">
                <a16:creationId xmlns:a16="http://schemas.microsoft.com/office/drawing/2014/main" id="{D526F142-D6A8-8580-E76D-6308FB90CA34}"/>
              </a:ext>
            </a:extLst>
          </p:cNvPr>
          <p:cNvPicPr>
            <a:picLocks noChangeAspect="1"/>
          </p:cNvPicPr>
          <p:nvPr userDrawn="1"/>
        </p:nvPicPr>
        <p:blipFill>
          <a:blip r:embed="rId2"/>
          <a:stretch>
            <a:fillRect/>
          </a:stretch>
        </p:blipFill>
        <p:spPr>
          <a:xfrm>
            <a:off x="9333928" y="6077413"/>
            <a:ext cx="2619116" cy="609667"/>
          </a:xfrm>
          <a:prstGeom prst="rect">
            <a:avLst/>
          </a:prstGeom>
          <a:ln>
            <a:noFill/>
          </a:ln>
        </p:spPr>
      </p:pic>
    </p:spTree>
    <p:extLst>
      <p:ext uri="{BB962C8B-B14F-4D97-AF65-F5344CB8AC3E}">
        <p14:creationId xmlns:p14="http://schemas.microsoft.com/office/powerpoint/2010/main" val="383380301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E197DF-6873-891D-534E-AA0E58681921}"/>
              </a:ext>
            </a:extLst>
          </p:cNvPr>
          <p:cNvSpPr>
            <a:spLocks noGrp="1"/>
          </p:cNvSpPr>
          <p:nvPr>
            <p:ph type="title"/>
          </p:nvPr>
        </p:nvSpPr>
        <p:spPr/>
        <p:txBody>
          <a:bodyPr/>
          <a:lstStyle>
            <a:lvl1pPr>
              <a:defRPr>
                <a:solidFill>
                  <a:srgbClr val="3C6CA7"/>
                </a:solidFill>
              </a:defRPr>
            </a:lvl1pPr>
          </a:lstStyle>
          <a:p>
            <a:r>
              <a:rPr lang="en-GB"/>
              <a:t>Click to edit Master title style</a:t>
            </a:r>
          </a:p>
        </p:txBody>
      </p:sp>
      <p:sp>
        <p:nvSpPr>
          <p:cNvPr id="3" name="Vertical Text Placeholder 2">
            <a:extLst>
              <a:ext uri="{FF2B5EF4-FFF2-40B4-BE49-F238E27FC236}">
                <a16:creationId xmlns:a16="http://schemas.microsoft.com/office/drawing/2014/main" id="{61D35B75-B714-DB24-4745-5EB854D5D66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6DCA911-EFB7-23B7-207D-EC274C2F5A3A}"/>
              </a:ext>
            </a:extLst>
          </p:cNvPr>
          <p:cNvSpPr>
            <a:spLocks noGrp="1"/>
          </p:cNvSpPr>
          <p:nvPr>
            <p:ph type="dt" sz="half" idx="10"/>
          </p:nvPr>
        </p:nvSpPr>
        <p:spPr/>
        <p:txBody>
          <a:bodyPr/>
          <a:lstStyle/>
          <a:p>
            <a:fld id="{C7E20995-B82B-49A6-BBD8-B2195E595BE4}" type="datetimeFigureOut">
              <a:rPr lang="en-GB" smtClean="0"/>
              <a:t>19/01/2026</a:t>
            </a:fld>
            <a:endParaRPr lang="en-GB"/>
          </a:p>
        </p:txBody>
      </p:sp>
      <p:sp>
        <p:nvSpPr>
          <p:cNvPr id="5" name="Footer Placeholder 4">
            <a:extLst>
              <a:ext uri="{FF2B5EF4-FFF2-40B4-BE49-F238E27FC236}">
                <a16:creationId xmlns:a16="http://schemas.microsoft.com/office/drawing/2014/main" id="{1C608B55-6A5C-0138-9FED-479B064C0E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BF833D-9888-49F6-8AED-5F894D458ECD}"/>
              </a:ext>
            </a:extLst>
          </p:cNvPr>
          <p:cNvSpPr>
            <a:spLocks noGrp="1"/>
          </p:cNvSpPr>
          <p:nvPr>
            <p:ph type="sldNum" sz="quarter" idx="12"/>
          </p:nvPr>
        </p:nvSpPr>
        <p:spPr/>
        <p:txBody>
          <a:bodyPr/>
          <a:lstStyle/>
          <a:p>
            <a:fld id="{2DA4CF4F-3257-4DCD-9C1F-BC4270A53C2B}" type="slidenum">
              <a:rPr lang="en-GB" smtClean="0"/>
              <a:t>‹#›</a:t>
            </a:fld>
            <a:endParaRPr lang="en-GB"/>
          </a:p>
        </p:txBody>
      </p:sp>
      <p:pic>
        <p:nvPicPr>
          <p:cNvPr id="7" name="Picture 6">
            <a:extLst>
              <a:ext uri="{FF2B5EF4-FFF2-40B4-BE49-F238E27FC236}">
                <a16:creationId xmlns:a16="http://schemas.microsoft.com/office/drawing/2014/main" id="{5E5ABC8D-9576-978E-9C4D-6FC1DAEC9956}"/>
              </a:ext>
            </a:extLst>
          </p:cNvPr>
          <p:cNvPicPr>
            <a:picLocks noChangeAspect="1"/>
          </p:cNvPicPr>
          <p:nvPr userDrawn="1"/>
        </p:nvPicPr>
        <p:blipFill>
          <a:blip r:embed="rId2"/>
          <a:stretch>
            <a:fillRect/>
          </a:stretch>
        </p:blipFill>
        <p:spPr>
          <a:xfrm>
            <a:off x="9333928" y="6077413"/>
            <a:ext cx="2619116" cy="609667"/>
          </a:xfrm>
          <a:prstGeom prst="rect">
            <a:avLst/>
          </a:prstGeom>
          <a:ln>
            <a:noFill/>
          </a:ln>
        </p:spPr>
      </p:pic>
    </p:spTree>
    <p:extLst>
      <p:ext uri="{BB962C8B-B14F-4D97-AF65-F5344CB8AC3E}">
        <p14:creationId xmlns:p14="http://schemas.microsoft.com/office/powerpoint/2010/main" val="267457800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5DA5351-4607-D9DB-749E-C185C3151067}"/>
              </a:ext>
            </a:extLst>
          </p:cNvPr>
          <p:cNvSpPr>
            <a:spLocks noGrp="1"/>
          </p:cNvSpPr>
          <p:nvPr>
            <p:ph type="title" orient="vert"/>
          </p:nvPr>
        </p:nvSpPr>
        <p:spPr>
          <a:xfrm>
            <a:off x="8724900" y="365125"/>
            <a:ext cx="2628900" cy="5811838"/>
          </a:xfrm>
        </p:spPr>
        <p:txBody>
          <a:bodyPr vert="eaVert"/>
          <a:lstStyle>
            <a:lvl1pPr>
              <a:defRPr>
                <a:solidFill>
                  <a:srgbClr val="3C6CA7"/>
                </a:solidFill>
              </a:defRPr>
            </a:lvl1pPr>
          </a:lstStyle>
          <a:p>
            <a:r>
              <a:rPr lang="en-GB"/>
              <a:t>Click to edit Master title style</a:t>
            </a:r>
          </a:p>
        </p:txBody>
      </p:sp>
      <p:sp>
        <p:nvSpPr>
          <p:cNvPr id="3" name="Vertical Text Placeholder 2">
            <a:extLst>
              <a:ext uri="{FF2B5EF4-FFF2-40B4-BE49-F238E27FC236}">
                <a16:creationId xmlns:a16="http://schemas.microsoft.com/office/drawing/2014/main" id="{2E7E9220-B226-DE82-7D15-8D8239ECEF5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7375603-A636-573F-2711-7FAEECC5A5C0}"/>
              </a:ext>
            </a:extLst>
          </p:cNvPr>
          <p:cNvSpPr>
            <a:spLocks noGrp="1"/>
          </p:cNvSpPr>
          <p:nvPr>
            <p:ph type="dt" sz="half" idx="10"/>
          </p:nvPr>
        </p:nvSpPr>
        <p:spPr/>
        <p:txBody>
          <a:bodyPr/>
          <a:lstStyle/>
          <a:p>
            <a:fld id="{C7E20995-B82B-49A6-BBD8-B2195E595BE4}" type="datetimeFigureOut">
              <a:rPr lang="en-GB" smtClean="0"/>
              <a:t>19/01/2026</a:t>
            </a:fld>
            <a:endParaRPr lang="en-GB"/>
          </a:p>
        </p:txBody>
      </p:sp>
      <p:sp>
        <p:nvSpPr>
          <p:cNvPr id="5" name="Footer Placeholder 4">
            <a:extLst>
              <a:ext uri="{FF2B5EF4-FFF2-40B4-BE49-F238E27FC236}">
                <a16:creationId xmlns:a16="http://schemas.microsoft.com/office/drawing/2014/main" id="{12BC2962-0164-F1E8-7B6C-F51C849177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368BE1-237D-8583-273F-7AEDFC2CF6EB}"/>
              </a:ext>
            </a:extLst>
          </p:cNvPr>
          <p:cNvSpPr>
            <a:spLocks noGrp="1"/>
          </p:cNvSpPr>
          <p:nvPr>
            <p:ph type="sldNum" sz="quarter" idx="12"/>
          </p:nvPr>
        </p:nvSpPr>
        <p:spPr/>
        <p:txBody>
          <a:bodyPr/>
          <a:lstStyle/>
          <a:p>
            <a:fld id="{2DA4CF4F-3257-4DCD-9C1F-BC4270A53C2B}" type="slidenum">
              <a:rPr lang="en-GB" smtClean="0"/>
              <a:t>‹#›</a:t>
            </a:fld>
            <a:endParaRPr lang="en-GB"/>
          </a:p>
        </p:txBody>
      </p:sp>
      <p:pic>
        <p:nvPicPr>
          <p:cNvPr id="7" name="Picture 6">
            <a:extLst>
              <a:ext uri="{FF2B5EF4-FFF2-40B4-BE49-F238E27FC236}">
                <a16:creationId xmlns:a16="http://schemas.microsoft.com/office/drawing/2014/main" id="{27D5D447-5295-9E61-9A40-88DEEF920D18}"/>
              </a:ext>
            </a:extLst>
          </p:cNvPr>
          <p:cNvPicPr>
            <a:picLocks noChangeAspect="1"/>
          </p:cNvPicPr>
          <p:nvPr userDrawn="1"/>
        </p:nvPicPr>
        <p:blipFill>
          <a:blip r:embed="rId2"/>
          <a:stretch>
            <a:fillRect/>
          </a:stretch>
        </p:blipFill>
        <p:spPr>
          <a:xfrm>
            <a:off x="9333928" y="6077413"/>
            <a:ext cx="2619116" cy="609667"/>
          </a:xfrm>
          <a:prstGeom prst="rect">
            <a:avLst/>
          </a:prstGeom>
          <a:ln>
            <a:noFill/>
          </a:ln>
        </p:spPr>
      </p:pic>
    </p:spTree>
    <p:extLst>
      <p:ext uri="{BB962C8B-B14F-4D97-AF65-F5344CB8AC3E}">
        <p14:creationId xmlns:p14="http://schemas.microsoft.com/office/powerpoint/2010/main" val="328858110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415600" y="593367"/>
            <a:ext cx="11360800" cy="7635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sz="2400">
                <a:solidFill>
                  <a:schemeClr val="accent1"/>
                </a:solidFill>
                <a:latin typeface="Arial Black"/>
                <a:ea typeface="Arial Black"/>
                <a:cs typeface="Arial Black"/>
                <a:sym typeface="Arial Black"/>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15" name="Google Shape;15;p3"/>
          <p:cNvSpPr txBox="1">
            <a:spLocks noGrp="1"/>
          </p:cNvSpPr>
          <p:nvPr>
            <p:ph type="body" idx="1"/>
          </p:nvPr>
        </p:nvSpPr>
        <p:spPr>
          <a:xfrm>
            <a:off x="415600" y="1536633"/>
            <a:ext cx="11360800" cy="4834800"/>
          </a:xfrm>
          <a:prstGeom prst="rect">
            <a:avLst/>
          </a:prstGeom>
          <a:noFill/>
          <a:ln>
            <a:noFill/>
          </a:ln>
        </p:spPr>
        <p:txBody>
          <a:bodyPr spcFirstLastPara="1" wrap="square" lIns="91425" tIns="91425" rIns="91425" bIns="91425" anchor="t" anchorCtr="0">
            <a:noAutofit/>
          </a:bodyPr>
          <a:lstStyle>
            <a:lvl1pPr marL="457200" lvl="0" indent="-342900" algn="l">
              <a:lnSpc>
                <a:spcPct val="115000"/>
              </a:lnSpc>
              <a:spcBef>
                <a:spcPts val="0"/>
              </a:spcBef>
              <a:spcAft>
                <a:spcPts val="0"/>
              </a:spcAft>
              <a:buClr>
                <a:schemeClr val="accent1"/>
              </a:buClr>
              <a:buSzPts val="1800"/>
              <a:buChar char="●"/>
              <a:defRPr/>
            </a:lvl1pPr>
            <a:lvl2pPr marL="914400" lvl="1" indent="-317500" algn="l">
              <a:lnSpc>
                <a:spcPct val="115000"/>
              </a:lnSpc>
              <a:spcBef>
                <a:spcPts val="1600"/>
              </a:spcBef>
              <a:spcAft>
                <a:spcPts val="0"/>
              </a:spcAft>
              <a:buSzPts val="1400"/>
              <a:buChar char="○"/>
              <a:defRPr/>
            </a:lvl2pPr>
            <a:lvl3pPr marL="1371600" lvl="2" indent="-317500" algn="l">
              <a:lnSpc>
                <a:spcPct val="115000"/>
              </a:lnSpc>
              <a:spcBef>
                <a:spcPts val="1600"/>
              </a:spcBef>
              <a:spcAft>
                <a:spcPts val="0"/>
              </a:spcAft>
              <a:buSzPts val="1400"/>
              <a:buChar char="■"/>
              <a:defRPr/>
            </a:lvl3pPr>
            <a:lvl4pPr marL="1828800" lvl="3" indent="-317500" algn="l">
              <a:lnSpc>
                <a:spcPct val="115000"/>
              </a:lnSpc>
              <a:spcBef>
                <a:spcPts val="1600"/>
              </a:spcBef>
              <a:spcAft>
                <a:spcPts val="0"/>
              </a:spcAft>
              <a:buSzPts val="1400"/>
              <a:buChar char="●"/>
              <a:defRPr/>
            </a:lvl4pPr>
            <a:lvl5pPr marL="2286000" lvl="4" indent="-317500" algn="l">
              <a:lnSpc>
                <a:spcPct val="115000"/>
              </a:lnSpc>
              <a:spcBef>
                <a:spcPts val="1600"/>
              </a:spcBef>
              <a:spcAft>
                <a:spcPts val="0"/>
              </a:spcAft>
              <a:buSzPts val="1400"/>
              <a:buChar char="○"/>
              <a:defRPr/>
            </a:lvl5pPr>
            <a:lvl6pPr marL="2743200" lvl="5" indent="-317500" algn="l">
              <a:lnSpc>
                <a:spcPct val="115000"/>
              </a:lnSpc>
              <a:spcBef>
                <a:spcPts val="1600"/>
              </a:spcBef>
              <a:spcAft>
                <a:spcPts val="0"/>
              </a:spcAft>
              <a:buSzPts val="1400"/>
              <a:buChar char="■"/>
              <a:defRPr/>
            </a:lvl6pPr>
            <a:lvl7pPr marL="3200400" lvl="6" indent="-317500" algn="l">
              <a:lnSpc>
                <a:spcPct val="115000"/>
              </a:lnSpc>
              <a:spcBef>
                <a:spcPts val="1600"/>
              </a:spcBef>
              <a:spcAft>
                <a:spcPts val="0"/>
              </a:spcAft>
              <a:buSzPts val="1400"/>
              <a:buChar char="●"/>
              <a:defRPr/>
            </a:lvl7pPr>
            <a:lvl8pPr marL="3657600" lvl="7" indent="-317500" algn="l">
              <a:lnSpc>
                <a:spcPct val="115000"/>
              </a:lnSpc>
              <a:spcBef>
                <a:spcPts val="1600"/>
              </a:spcBef>
              <a:spcAft>
                <a:spcPts val="0"/>
              </a:spcAft>
              <a:buSzPts val="1400"/>
              <a:buChar char="○"/>
              <a:defRPr/>
            </a:lvl8pPr>
            <a:lvl9pPr marL="4114800" lvl="8" indent="-317500" algn="l">
              <a:lnSpc>
                <a:spcPct val="115000"/>
              </a:lnSpc>
              <a:spcBef>
                <a:spcPts val="1600"/>
              </a:spcBef>
              <a:spcAft>
                <a:spcPts val="1600"/>
              </a:spcAft>
              <a:buSzPts val="1400"/>
              <a:buChar char="■"/>
              <a:defRPr/>
            </a:lvl9pPr>
          </a:lstStyle>
          <a:p>
            <a:endParaRPr/>
          </a:p>
        </p:txBody>
      </p:sp>
      <p:sp>
        <p:nvSpPr>
          <p:cNvPr id="16" name="Google Shape;16;p3"/>
          <p:cNvSpPr txBox="1">
            <a:spLocks noGrp="1"/>
          </p:cNvSpPr>
          <p:nvPr>
            <p:ph type="sldNum" idx="12"/>
          </p:nvPr>
        </p:nvSpPr>
        <p:spPr>
          <a:xfrm>
            <a:off x="11296611" y="6217622"/>
            <a:ext cx="731600" cy="5247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pic>
        <p:nvPicPr>
          <p:cNvPr id="17" name="Google Shape;17;p3"/>
          <p:cNvPicPr preferRelativeResize="0"/>
          <p:nvPr/>
        </p:nvPicPr>
        <p:blipFill rotWithShape="1">
          <a:blip r:embed="rId2">
            <a:alphaModFix/>
          </a:blip>
          <a:srcRect/>
          <a:stretch/>
        </p:blipFill>
        <p:spPr>
          <a:xfrm>
            <a:off x="0" y="6715128"/>
            <a:ext cx="12192000" cy="142875"/>
          </a:xfrm>
          <a:prstGeom prst="rect">
            <a:avLst/>
          </a:prstGeom>
          <a:noFill/>
          <a:ln>
            <a:noFill/>
          </a:ln>
        </p:spPr>
      </p:pic>
    </p:spTree>
    <p:extLst>
      <p:ext uri="{BB962C8B-B14F-4D97-AF65-F5344CB8AC3E}">
        <p14:creationId xmlns:p14="http://schemas.microsoft.com/office/powerpoint/2010/main" val="38281320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C02B82-DD16-4285-B0DE-4376C30E713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789F57E-F8AA-4446-BC71-5B24190C32E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7DD1268-BFB0-4D92-B02B-0D599847B693}"/>
              </a:ext>
            </a:extLst>
          </p:cNvPr>
          <p:cNvSpPr>
            <a:spLocks noGrp="1"/>
          </p:cNvSpPr>
          <p:nvPr>
            <p:ph type="dt" sz="half" idx="10"/>
          </p:nvPr>
        </p:nvSpPr>
        <p:spPr/>
        <p:txBody>
          <a:bodyPr/>
          <a:lstStyle/>
          <a:p>
            <a:fld id="{2FCF8EF6-76F6-446B-A0BF-666652E851ED}" type="datetimeFigureOut">
              <a:rPr lang="en-GB" smtClean="0"/>
              <a:t>19/01/2026</a:t>
            </a:fld>
            <a:endParaRPr lang="en-GB"/>
          </a:p>
        </p:txBody>
      </p:sp>
      <p:sp>
        <p:nvSpPr>
          <p:cNvPr id="5" name="Footer Placeholder 4">
            <a:extLst>
              <a:ext uri="{FF2B5EF4-FFF2-40B4-BE49-F238E27FC236}">
                <a16:creationId xmlns:a16="http://schemas.microsoft.com/office/drawing/2014/main" id="{52DF6A73-BB82-4FB8-8143-59A69A4D7F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F5FAE73-0E14-49E2-A0A6-249FDC3CDD0F}"/>
              </a:ext>
            </a:extLst>
          </p:cNvPr>
          <p:cNvSpPr>
            <a:spLocks noGrp="1"/>
          </p:cNvSpPr>
          <p:nvPr>
            <p:ph type="sldNum" sz="quarter" idx="12"/>
          </p:nvPr>
        </p:nvSpPr>
        <p:spPr/>
        <p:txBody>
          <a:bodyPr/>
          <a:lstStyle/>
          <a:p>
            <a:fld id="{DE59738D-2F83-4627-866E-D5B866B67C4A}" type="slidenum">
              <a:rPr lang="en-GB" smtClean="0"/>
              <a:t>‹#›</a:t>
            </a:fld>
            <a:endParaRPr lang="en-GB"/>
          </a:p>
        </p:txBody>
      </p:sp>
    </p:spTree>
    <p:extLst>
      <p:ext uri="{BB962C8B-B14F-4D97-AF65-F5344CB8AC3E}">
        <p14:creationId xmlns:p14="http://schemas.microsoft.com/office/powerpoint/2010/main" val="3461667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E4545-53EC-48E3-8CD7-F04594FB459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D83540B-B094-4C17-9900-70618D2BF68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2B7CBC-7BB7-43AB-AF45-087482870815}"/>
              </a:ext>
            </a:extLst>
          </p:cNvPr>
          <p:cNvSpPr>
            <a:spLocks noGrp="1"/>
          </p:cNvSpPr>
          <p:nvPr>
            <p:ph type="dt" sz="half" idx="10"/>
          </p:nvPr>
        </p:nvSpPr>
        <p:spPr/>
        <p:txBody>
          <a:bodyPr/>
          <a:lstStyle/>
          <a:p>
            <a:fld id="{2FCF8EF6-76F6-446B-A0BF-666652E851ED}" type="datetimeFigureOut">
              <a:rPr lang="en-GB" smtClean="0"/>
              <a:t>19/01/2026</a:t>
            </a:fld>
            <a:endParaRPr lang="en-GB"/>
          </a:p>
        </p:txBody>
      </p:sp>
      <p:sp>
        <p:nvSpPr>
          <p:cNvPr id="5" name="Footer Placeholder 4">
            <a:extLst>
              <a:ext uri="{FF2B5EF4-FFF2-40B4-BE49-F238E27FC236}">
                <a16:creationId xmlns:a16="http://schemas.microsoft.com/office/drawing/2014/main" id="{EA71857C-B2AB-4E4B-93FC-34C2C3AE6B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CC8577-17A2-44AE-B3FE-E61E7EECE05C}"/>
              </a:ext>
            </a:extLst>
          </p:cNvPr>
          <p:cNvSpPr>
            <a:spLocks noGrp="1"/>
          </p:cNvSpPr>
          <p:nvPr>
            <p:ph type="sldNum" sz="quarter" idx="12"/>
          </p:nvPr>
        </p:nvSpPr>
        <p:spPr/>
        <p:txBody>
          <a:bodyPr/>
          <a:lstStyle/>
          <a:p>
            <a:fld id="{DE59738D-2F83-4627-866E-D5B866B67C4A}" type="slidenum">
              <a:rPr lang="en-GB" smtClean="0"/>
              <a:t>‹#›</a:t>
            </a:fld>
            <a:endParaRPr lang="en-GB"/>
          </a:p>
        </p:txBody>
      </p:sp>
    </p:spTree>
    <p:extLst>
      <p:ext uri="{BB962C8B-B14F-4D97-AF65-F5344CB8AC3E}">
        <p14:creationId xmlns:p14="http://schemas.microsoft.com/office/powerpoint/2010/main" val="36086009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6332A-F892-444D-BB5B-9163212D361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36BA2CF-D54B-4029-ABC3-57EF38A2F01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8783028-328F-43C9-80C6-BD4C9FCFF581}"/>
              </a:ext>
            </a:extLst>
          </p:cNvPr>
          <p:cNvSpPr>
            <a:spLocks noGrp="1"/>
          </p:cNvSpPr>
          <p:nvPr>
            <p:ph type="dt" sz="half" idx="10"/>
          </p:nvPr>
        </p:nvSpPr>
        <p:spPr/>
        <p:txBody>
          <a:bodyPr/>
          <a:lstStyle/>
          <a:p>
            <a:fld id="{2FCF8EF6-76F6-446B-A0BF-666652E851ED}" type="datetimeFigureOut">
              <a:rPr lang="en-GB" smtClean="0"/>
              <a:t>19/01/2026</a:t>
            </a:fld>
            <a:endParaRPr lang="en-GB"/>
          </a:p>
        </p:txBody>
      </p:sp>
      <p:sp>
        <p:nvSpPr>
          <p:cNvPr id="5" name="Footer Placeholder 4">
            <a:extLst>
              <a:ext uri="{FF2B5EF4-FFF2-40B4-BE49-F238E27FC236}">
                <a16:creationId xmlns:a16="http://schemas.microsoft.com/office/drawing/2014/main" id="{24B65067-0DBC-4FC8-958B-C61018DD2C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4C19C8-15B9-48E7-AAF5-C2DD1505B8DB}"/>
              </a:ext>
            </a:extLst>
          </p:cNvPr>
          <p:cNvSpPr>
            <a:spLocks noGrp="1"/>
          </p:cNvSpPr>
          <p:nvPr>
            <p:ph type="sldNum" sz="quarter" idx="12"/>
          </p:nvPr>
        </p:nvSpPr>
        <p:spPr/>
        <p:txBody>
          <a:bodyPr/>
          <a:lstStyle/>
          <a:p>
            <a:fld id="{DE59738D-2F83-4627-866E-D5B866B67C4A}" type="slidenum">
              <a:rPr lang="en-GB" smtClean="0"/>
              <a:t>‹#›</a:t>
            </a:fld>
            <a:endParaRPr lang="en-GB"/>
          </a:p>
        </p:txBody>
      </p:sp>
    </p:spTree>
    <p:extLst>
      <p:ext uri="{BB962C8B-B14F-4D97-AF65-F5344CB8AC3E}">
        <p14:creationId xmlns:p14="http://schemas.microsoft.com/office/powerpoint/2010/main" val="229014537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D658CA-AF6C-4FB1-B8B9-80453B4BF2A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08C9FFA-6765-46C5-A360-D5CF5AAD3B6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B7AC001-FA94-4146-92B4-568619343E3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644CB4F-2392-4CC7-8DD6-8A60B01C3517}"/>
              </a:ext>
            </a:extLst>
          </p:cNvPr>
          <p:cNvSpPr>
            <a:spLocks noGrp="1"/>
          </p:cNvSpPr>
          <p:nvPr>
            <p:ph type="dt" sz="half" idx="10"/>
          </p:nvPr>
        </p:nvSpPr>
        <p:spPr/>
        <p:txBody>
          <a:bodyPr/>
          <a:lstStyle/>
          <a:p>
            <a:fld id="{2FCF8EF6-76F6-446B-A0BF-666652E851ED}" type="datetimeFigureOut">
              <a:rPr lang="en-GB" smtClean="0"/>
              <a:t>19/01/2026</a:t>
            </a:fld>
            <a:endParaRPr lang="en-GB"/>
          </a:p>
        </p:txBody>
      </p:sp>
      <p:sp>
        <p:nvSpPr>
          <p:cNvPr id="6" name="Footer Placeholder 5">
            <a:extLst>
              <a:ext uri="{FF2B5EF4-FFF2-40B4-BE49-F238E27FC236}">
                <a16:creationId xmlns:a16="http://schemas.microsoft.com/office/drawing/2014/main" id="{E5ABB6DD-E8A6-4097-ADDB-A562C897293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77B53A-228C-4759-A9DC-FD67689D306F}"/>
              </a:ext>
            </a:extLst>
          </p:cNvPr>
          <p:cNvSpPr>
            <a:spLocks noGrp="1"/>
          </p:cNvSpPr>
          <p:nvPr>
            <p:ph type="sldNum" sz="quarter" idx="12"/>
          </p:nvPr>
        </p:nvSpPr>
        <p:spPr/>
        <p:txBody>
          <a:bodyPr/>
          <a:lstStyle/>
          <a:p>
            <a:fld id="{DE59738D-2F83-4627-866E-D5B866B67C4A}" type="slidenum">
              <a:rPr lang="en-GB" smtClean="0"/>
              <a:t>‹#›</a:t>
            </a:fld>
            <a:endParaRPr lang="en-GB"/>
          </a:p>
        </p:txBody>
      </p:sp>
    </p:spTree>
    <p:extLst>
      <p:ext uri="{BB962C8B-B14F-4D97-AF65-F5344CB8AC3E}">
        <p14:creationId xmlns:p14="http://schemas.microsoft.com/office/powerpoint/2010/main" val="82971186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6A2AB8-3595-4F2D-87FA-6E4438052D7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6F6C747-AC89-4DA5-9803-6F8A46C763F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351BE5-F4E4-4726-A9A4-3536E6182DD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05C92CD-E043-4B7B-B974-A189F9C60EC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8C24688-0137-4A0B-9AC0-93088A2AD0E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8AA57ED-5FF2-4938-BCD5-336549413DC9}"/>
              </a:ext>
            </a:extLst>
          </p:cNvPr>
          <p:cNvSpPr>
            <a:spLocks noGrp="1"/>
          </p:cNvSpPr>
          <p:nvPr>
            <p:ph type="dt" sz="half" idx="10"/>
          </p:nvPr>
        </p:nvSpPr>
        <p:spPr/>
        <p:txBody>
          <a:bodyPr/>
          <a:lstStyle/>
          <a:p>
            <a:fld id="{2FCF8EF6-76F6-446B-A0BF-666652E851ED}" type="datetimeFigureOut">
              <a:rPr lang="en-GB" smtClean="0"/>
              <a:t>19/01/2026</a:t>
            </a:fld>
            <a:endParaRPr lang="en-GB"/>
          </a:p>
        </p:txBody>
      </p:sp>
      <p:sp>
        <p:nvSpPr>
          <p:cNvPr id="8" name="Footer Placeholder 7">
            <a:extLst>
              <a:ext uri="{FF2B5EF4-FFF2-40B4-BE49-F238E27FC236}">
                <a16:creationId xmlns:a16="http://schemas.microsoft.com/office/drawing/2014/main" id="{2B3804A5-D204-4D2B-BAA7-CE80470C47A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4EEAE2E-996A-47B7-BCD3-7E06E465A40F}"/>
              </a:ext>
            </a:extLst>
          </p:cNvPr>
          <p:cNvSpPr>
            <a:spLocks noGrp="1"/>
          </p:cNvSpPr>
          <p:nvPr>
            <p:ph type="sldNum" sz="quarter" idx="12"/>
          </p:nvPr>
        </p:nvSpPr>
        <p:spPr/>
        <p:txBody>
          <a:bodyPr/>
          <a:lstStyle/>
          <a:p>
            <a:fld id="{DE59738D-2F83-4627-866E-D5B866B67C4A}" type="slidenum">
              <a:rPr lang="en-GB" smtClean="0"/>
              <a:t>‹#›</a:t>
            </a:fld>
            <a:endParaRPr lang="en-GB"/>
          </a:p>
        </p:txBody>
      </p:sp>
    </p:spTree>
    <p:extLst>
      <p:ext uri="{BB962C8B-B14F-4D97-AF65-F5344CB8AC3E}">
        <p14:creationId xmlns:p14="http://schemas.microsoft.com/office/powerpoint/2010/main" val="388538160"/>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BE4FD4-15E5-4548-B856-37193A8FC38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FFCA385-F6B4-4E77-9B4E-747BE950BBF6}"/>
              </a:ext>
            </a:extLst>
          </p:cNvPr>
          <p:cNvSpPr>
            <a:spLocks noGrp="1"/>
          </p:cNvSpPr>
          <p:nvPr>
            <p:ph type="dt" sz="half" idx="10"/>
          </p:nvPr>
        </p:nvSpPr>
        <p:spPr/>
        <p:txBody>
          <a:bodyPr/>
          <a:lstStyle/>
          <a:p>
            <a:fld id="{2FCF8EF6-76F6-446B-A0BF-666652E851ED}" type="datetimeFigureOut">
              <a:rPr lang="en-GB" smtClean="0"/>
              <a:t>19/01/2026</a:t>
            </a:fld>
            <a:endParaRPr lang="en-GB"/>
          </a:p>
        </p:txBody>
      </p:sp>
      <p:sp>
        <p:nvSpPr>
          <p:cNvPr id="4" name="Footer Placeholder 3">
            <a:extLst>
              <a:ext uri="{FF2B5EF4-FFF2-40B4-BE49-F238E27FC236}">
                <a16:creationId xmlns:a16="http://schemas.microsoft.com/office/drawing/2014/main" id="{14FEB2F2-616F-48D3-A123-BA7A00B43BB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5AD786B-2368-4DDF-A2E7-D58C2D4EF464}"/>
              </a:ext>
            </a:extLst>
          </p:cNvPr>
          <p:cNvSpPr>
            <a:spLocks noGrp="1"/>
          </p:cNvSpPr>
          <p:nvPr>
            <p:ph type="sldNum" sz="quarter" idx="12"/>
          </p:nvPr>
        </p:nvSpPr>
        <p:spPr/>
        <p:txBody>
          <a:bodyPr/>
          <a:lstStyle/>
          <a:p>
            <a:fld id="{DE59738D-2F83-4627-866E-D5B866B67C4A}" type="slidenum">
              <a:rPr lang="en-GB" smtClean="0"/>
              <a:t>‹#›</a:t>
            </a:fld>
            <a:endParaRPr lang="en-GB"/>
          </a:p>
        </p:txBody>
      </p:sp>
    </p:spTree>
    <p:extLst>
      <p:ext uri="{BB962C8B-B14F-4D97-AF65-F5344CB8AC3E}">
        <p14:creationId xmlns:p14="http://schemas.microsoft.com/office/powerpoint/2010/main" val="358601593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6041A12-CCBE-448C-A2C3-F47CCE3587E8}"/>
              </a:ext>
            </a:extLst>
          </p:cNvPr>
          <p:cNvSpPr>
            <a:spLocks noGrp="1"/>
          </p:cNvSpPr>
          <p:nvPr>
            <p:ph type="dt" sz="half" idx="10"/>
          </p:nvPr>
        </p:nvSpPr>
        <p:spPr/>
        <p:txBody>
          <a:bodyPr/>
          <a:lstStyle/>
          <a:p>
            <a:fld id="{2FCF8EF6-76F6-446B-A0BF-666652E851ED}" type="datetimeFigureOut">
              <a:rPr lang="en-GB" smtClean="0"/>
              <a:t>19/01/2026</a:t>
            </a:fld>
            <a:endParaRPr lang="en-GB"/>
          </a:p>
        </p:txBody>
      </p:sp>
      <p:sp>
        <p:nvSpPr>
          <p:cNvPr id="3" name="Footer Placeholder 2">
            <a:extLst>
              <a:ext uri="{FF2B5EF4-FFF2-40B4-BE49-F238E27FC236}">
                <a16:creationId xmlns:a16="http://schemas.microsoft.com/office/drawing/2014/main" id="{E49DD776-E5DE-4BE2-9D55-481FE36D621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611AB42-7919-48BB-9B07-B96CE3BDC510}"/>
              </a:ext>
            </a:extLst>
          </p:cNvPr>
          <p:cNvSpPr>
            <a:spLocks noGrp="1"/>
          </p:cNvSpPr>
          <p:nvPr>
            <p:ph type="sldNum" sz="quarter" idx="12"/>
          </p:nvPr>
        </p:nvSpPr>
        <p:spPr/>
        <p:txBody>
          <a:bodyPr/>
          <a:lstStyle/>
          <a:p>
            <a:fld id="{DE59738D-2F83-4627-866E-D5B866B67C4A}" type="slidenum">
              <a:rPr lang="en-GB" smtClean="0"/>
              <a:t>‹#›</a:t>
            </a:fld>
            <a:endParaRPr lang="en-GB"/>
          </a:p>
        </p:txBody>
      </p:sp>
    </p:spTree>
    <p:extLst>
      <p:ext uri="{BB962C8B-B14F-4D97-AF65-F5344CB8AC3E}">
        <p14:creationId xmlns:p14="http://schemas.microsoft.com/office/powerpoint/2010/main" val="132502193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4B0F82-527C-4B1B-BC09-3F94D3B98FE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78BECB9-261D-4E37-B4A2-DC5843641EB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F78AD1B-EB22-4C79-87B2-8DDD972CA17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E652711-5908-4374-8E4A-83382B110A4C}"/>
              </a:ext>
            </a:extLst>
          </p:cNvPr>
          <p:cNvSpPr>
            <a:spLocks noGrp="1"/>
          </p:cNvSpPr>
          <p:nvPr>
            <p:ph type="dt" sz="half" idx="10"/>
          </p:nvPr>
        </p:nvSpPr>
        <p:spPr/>
        <p:txBody>
          <a:bodyPr/>
          <a:lstStyle/>
          <a:p>
            <a:fld id="{2FCF8EF6-76F6-446B-A0BF-666652E851ED}" type="datetimeFigureOut">
              <a:rPr lang="en-GB" smtClean="0"/>
              <a:t>19/01/2026</a:t>
            </a:fld>
            <a:endParaRPr lang="en-GB"/>
          </a:p>
        </p:txBody>
      </p:sp>
      <p:sp>
        <p:nvSpPr>
          <p:cNvPr id="6" name="Footer Placeholder 5">
            <a:extLst>
              <a:ext uri="{FF2B5EF4-FFF2-40B4-BE49-F238E27FC236}">
                <a16:creationId xmlns:a16="http://schemas.microsoft.com/office/drawing/2014/main" id="{4E0768D9-9811-42E7-9A9E-BC0AA776981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61636E5-81BA-469B-9EC5-EEBF934A8C08}"/>
              </a:ext>
            </a:extLst>
          </p:cNvPr>
          <p:cNvSpPr>
            <a:spLocks noGrp="1"/>
          </p:cNvSpPr>
          <p:nvPr>
            <p:ph type="sldNum" sz="quarter" idx="12"/>
          </p:nvPr>
        </p:nvSpPr>
        <p:spPr/>
        <p:txBody>
          <a:bodyPr/>
          <a:lstStyle/>
          <a:p>
            <a:fld id="{DE59738D-2F83-4627-866E-D5B866B67C4A}" type="slidenum">
              <a:rPr lang="en-GB" smtClean="0"/>
              <a:t>‹#›</a:t>
            </a:fld>
            <a:endParaRPr lang="en-GB"/>
          </a:p>
        </p:txBody>
      </p:sp>
    </p:spTree>
    <p:extLst>
      <p:ext uri="{BB962C8B-B14F-4D97-AF65-F5344CB8AC3E}">
        <p14:creationId xmlns:p14="http://schemas.microsoft.com/office/powerpoint/2010/main" val="396735185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32E745-8A68-4537-ACC7-0607F3F9FDC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851B61E-AABB-409A-8EDC-48C820626A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E924220-6996-4811-94BB-97AD3AFC2C4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F49A9F-0112-48B4-B23D-C26F2F1B64C2}"/>
              </a:ext>
            </a:extLst>
          </p:cNvPr>
          <p:cNvSpPr>
            <a:spLocks noGrp="1"/>
          </p:cNvSpPr>
          <p:nvPr>
            <p:ph type="dt" sz="half" idx="10"/>
          </p:nvPr>
        </p:nvSpPr>
        <p:spPr/>
        <p:txBody>
          <a:bodyPr/>
          <a:lstStyle/>
          <a:p>
            <a:fld id="{2FCF8EF6-76F6-446B-A0BF-666652E851ED}" type="datetimeFigureOut">
              <a:rPr lang="en-GB" smtClean="0"/>
              <a:t>19/01/2026</a:t>
            </a:fld>
            <a:endParaRPr lang="en-GB"/>
          </a:p>
        </p:txBody>
      </p:sp>
      <p:sp>
        <p:nvSpPr>
          <p:cNvPr id="6" name="Footer Placeholder 5">
            <a:extLst>
              <a:ext uri="{FF2B5EF4-FFF2-40B4-BE49-F238E27FC236}">
                <a16:creationId xmlns:a16="http://schemas.microsoft.com/office/drawing/2014/main" id="{D85AD0AE-5314-4EAE-ADC9-85F4D8DE9AB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25D1858-7150-4511-8D30-9CA551FF0FA8}"/>
              </a:ext>
            </a:extLst>
          </p:cNvPr>
          <p:cNvSpPr>
            <a:spLocks noGrp="1"/>
          </p:cNvSpPr>
          <p:nvPr>
            <p:ph type="sldNum" sz="quarter" idx="12"/>
          </p:nvPr>
        </p:nvSpPr>
        <p:spPr/>
        <p:txBody>
          <a:bodyPr/>
          <a:lstStyle/>
          <a:p>
            <a:fld id="{DE59738D-2F83-4627-866E-D5B866B67C4A}" type="slidenum">
              <a:rPr lang="en-GB" smtClean="0"/>
              <a:t>‹#›</a:t>
            </a:fld>
            <a:endParaRPr lang="en-GB"/>
          </a:p>
        </p:txBody>
      </p:sp>
    </p:spTree>
    <p:extLst>
      <p:ext uri="{BB962C8B-B14F-4D97-AF65-F5344CB8AC3E}">
        <p14:creationId xmlns:p14="http://schemas.microsoft.com/office/powerpoint/2010/main" val="191120090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D30A0-81BE-48F7-B536-4224EC84F38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9BAB32D-D933-48A8-91D4-D3E7B53EE3F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408CFE8-A655-46C2-93FA-274116AB8C84}"/>
              </a:ext>
            </a:extLst>
          </p:cNvPr>
          <p:cNvSpPr>
            <a:spLocks noGrp="1"/>
          </p:cNvSpPr>
          <p:nvPr>
            <p:ph type="dt" sz="half" idx="10"/>
          </p:nvPr>
        </p:nvSpPr>
        <p:spPr/>
        <p:txBody>
          <a:bodyPr/>
          <a:lstStyle/>
          <a:p>
            <a:fld id="{2FCF8EF6-76F6-446B-A0BF-666652E851ED}" type="datetimeFigureOut">
              <a:rPr lang="en-GB" smtClean="0"/>
              <a:t>19/01/2026</a:t>
            </a:fld>
            <a:endParaRPr lang="en-GB"/>
          </a:p>
        </p:txBody>
      </p:sp>
      <p:sp>
        <p:nvSpPr>
          <p:cNvPr id="5" name="Footer Placeholder 4">
            <a:extLst>
              <a:ext uri="{FF2B5EF4-FFF2-40B4-BE49-F238E27FC236}">
                <a16:creationId xmlns:a16="http://schemas.microsoft.com/office/drawing/2014/main" id="{75E9A57F-FF41-4A6F-9622-445FB9D0EA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3D149F-684F-4CA6-8B28-660D392A47FB}"/>
              </a:ext>
            </a:extLst>
          </p:cNvPr>
          <p:cNvSpPr>
            <a:spLocks noGrp="1"/>
          </p:cNvSpPr>
          <p:nvPr>
            <p:ph type="sldNum" sz="quarter" idx="12"/>
          </p:nvPr>
        </p:nvSpPr>
        <p:spPr/>
        <p:txBody>
          <a:bodyPr/>
          <a:lstStyle/>
          <a:p>
            <a:fld id="{DE59738D-2F83-4627-866E-D5B866B67C4A}" type="slidenum">
              <a:rPr lang="en-GB" smtClean="0"/>
              <a:t>‹#›</a:t>
            </a:fld>
            <a:endParaRPr lang="en-GB"/>
          </a:p>
        </p:txBody>
      </p:sp>
    </p:spTree>
    <p:extLst>
      <p:ext uri="{BB962C8B-B14F-4D97-AF65-F5344CB8AC3E}">
        <p14:creationId xmlns:p14="http://schemas.microsoft.com/office/powerpoint/2010/main" val="424860743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425099-1B56-41CF-B423-AB7DC0482C4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C3D287D-AEC0-45B9-9F61-7CB67605896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40108AF-6D6B-4474-B616-B1AA384B30E3}"/>
              </a:ext>
            </a:extLst>
          </p:cNvPr>
          <p:cNvSpPr>
            <a:spLocks noGrp="1"/>
          </p:cNvSpPr>
          <p:nvPr>
            <p:ph type="dt" sz="half" idx="10"/>
          </p:nvPr>
        </p:nvSpPr>
        <p:spPr/>
        <p:txBody>
          <a:bodyPr/>
          <a:lstStyle/>
          <a:p>
            <a:fld id="{2FCF8EF6-76F6-446B-A0BF-666652E851ED}" type="datetimeFigureOut">
              <a:rPr lang="en-GB" smtClean="0"/>
              <a:t>19/01/2026</a:t>
            </a:fld>
            <a:endParaRPr lang="en-GB"/>
          </a:p>
        </p:txBody>
      </p:sp>
      <p:sp>
        <p:nvSpPr>
          <p:cNvPr id="5" name="Footer Placeholder 4">
            <a:extLst>
              <a:ext uri="{FF2B5EF4-FFF2-40B4-BE49-F238E27FC236}">
                <a16:creationId xmlns:a16="http://schemas.microsoft.com/office/drawing/2014/main" id="{B63F6A53-181C-4755-827B-F310034BBA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2DBD37-02C5-4B11-B3B0-361A07C6DDF6}"/>
              </a:ext>
            </a:extLst>
          </p:cNvPr>
          <p:cNvSpPr>
            <a:spLocks noGrp="1"/>
          </p:cNvSpPr>
          <p:nvPr>
            <p:ph type="sldNum" sz="quarter" idx="12"/>
          </p:nvPr>
        </p:nvSpPr>
        <p:spPr/>
        <p:txBody>
          <a:bodyPr/>
          <a:lstStyle/>
          <a:p>
            <a:fld id="{DE59738D-2F83-4627-866E-D5B866B67C4A}" type="slidenum">
              <a:rPr lang="en-GB" smtClean="0"/>
              <a:t>‹#›</a:t>
            </a:fld>
            <a:endParaRPr lang="en-GB"/>
          </a:p>
        </p:txBody>
      </p:sp>
    </p:spTree>
    <p:extLst>
      <p:ext uri="{BB962C8B-B14F-4D97-AF65-F5344CB8AC3E}">
        <p14:creationId xmlns:p14="http://schemas.microsoft.com/office/powerpoint/2010/main" val="11038769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1_Title, Content, photo">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57750-6CA4-D5ED-50F7-66D29B9AEF20}"/>
              </a:ext>
            </a:extLst>
          </p:cNvPr>
          <p:cNvSpPr>
            <a:spLocks noGrp="1"/>
          </p:cNvSpPr>
          <p:nvPr>
            <p:ph type="title"/>
          </p:nvPr>
        </p:nvSpPr>
        <p:spPr>
          <a:xfrm>
            <a:off x="720000" y="576001"/>
            <a:ext cx="10655999" cy="111468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07C497DD-37FE-524C-FA9D-D4FF03117AB9}"/>
              </a:ext>
            </a:extLst>
          </p:cNvPr>
          <p:cNvSpPr>
            <a:spLocks noGrp="1"/>
          </p:cNvSpPr>
          <p:nvPr>
            <p:ph idx="1"/>
          </p:nvPr>
        </p:nvSpPr>
        <p:spPr>
          <a:xfrm>
            <a:off x="719999" y="1800000"/>
            <a:ext cx="65520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14693DC1-C20D-E156-CEA6-2A2ADD5C270E}"/>
              </a:ext>
            </a:extLst>
          </p:cNvPr>
          <p:cNvSpPr>
            <a:spLocks noGrp="1"/>
          </p:cNvSpPr>
          <p:nvPr>
            <p:ph type="sldNum" sz="quarter" idx="12"/>
          </p:nvPr>
        </p:nvSpPr>
        <p:spPr/>
        <p:txBody>
          <a:bodyPr/>
          <a:lstStyle>
            <a:lvl1pPr>
              <a:defRPr>
                <a:solidFill>
                  <a:schemeClr val="tx1">
                    <a:lumMod val="60000"/>
                    <a:lumOff val="40000"/>
                  </a:schemeClr>
                </a:solidFill>
              </a:defRPr>
            </a:lvl1pPr>
          </a:lstStyle>
          <a:p>
            <a:fld id="{3EC92829-020F-A449-98A8-2C0ECAD9837E}" type="slidenum">
              <a:rPr lang="en-US" smtClean="0"/>
              <a:pPr/>
              <a:t>‹#›</a:t>
            </a:fld>
            <a:endParaRPr lang="en-US" dirty="0"/>
          </a:p>
        </p:txBody>
      </p:sp>
      <p:sp>
        <p:nvSpPr>
          <p:cNvPr id="5" name="Picture Placeholder 4">
            <a:extLst>
              <a:ext uri="{FF2B5EF4-FFF2-40B4-BE49-F238E27FC236}">
                <a16:creationId xmlns:a16="http://schemas.microsoft.com/office/drawing/2014/main" id="{3A3D8BCD-93AA-AA58-190A-B7998C40B6A4}"/>
              </a:ext>
            </a:extLst>
          </p:cNvPr>
          <p:cNvSpPr>
            <a:spLocks noGrp="1"/>
          </p:cNvSpPr>
          <p:nvPr>
            <p:ph type="pic" sz="quarter" idx="13"/>
          </p:nvPr>
        </p:nvSpPr>
        <p:spPr>
          <a:xfrm>
            <a:off x="7776000" y="1799999"/>
            <a:ext cx="3600000" cy="4004453"/>
          </a:xfrm>
        </p:spPr>
        <p:txBody>
          <a:bodyPr/>
          <a:lstStyle/>
          <a:p>
            <a:r>
              <a:rPr lang="en-US"/>
              <a:t>Click icon to add picture</a:t>
            </a:r>
          </a:p>
        </p:txBody>
      </p:sp>
      <p:pic>
        <p:nvPicPr>
          <p:cNvPr id="7" name="Picture 6" descr="A green and yellow text on a black background&#10;&#10;Description automatically generated">
            <a:extLst>
              <a:ext uri="{FF2B5EF4-FFF2-40B4-BE49-F238E27FC236}">
                <a16:creationId xmlns:a16="http://schemas.microsoft.com/office/drawing/2014/main" id="{71EAE13E-9F4D-7F0B-EEAE-E96E6E6C55D6}"/>
              </a:ext>
            </a:extLst>
          </p:cNvPr>
          <p:cNvPicPr>
            <a:picLocks noChangeAspect="1"/>
          </p:cNvPicPr>
          <p:nvPr userDrawn="1"/>
        </p:nvPicPr>
        <p:blipFill>
          <a:blip r:embed="rId2"/>
          <a:stretch>
            <a:fillRect/>
          </a:stretch>
        </p:blipFill>
        <p:spPr>
          <a:xfrm>
            <a:off x="9614647" y="6046777"/>
            <a:ext cx="2287188" cy="604659"/>
          </a:xfrm>
          <a:prstGeom prst="rect">
            <a:avLst/>
          </a:prstGeom>
        </p:spPr>
      </p:pic>
    </p:spTree>
    <p:extLst>
      <p:ext uri="{BB962C8B-B14F-4D97-AF65-F5344CB8AC3E}">
        <p14:creationId xmlns:p14="http://schemas.microsoft.com/office/powerpoint/2010/main" val="2653779217"/>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75EB8-8AA1-CACA-902E-5D503AB2CB48}"/>
              </a:ext>
            </a:extLst>
          </p:cNvPr>
          <p:cNvSpPr>
            <a:spLocks noGrp="1"/>
          </p:cNvSpPr>
          <p:nvPr>
            <p:ph type="ctrTitle"/>
          </p:nvPr>
        </p:nvSpPr>
        <p:spPr>
          <a:xfrm>
            <a:off x="720000" y="2185406"/>
            <a:ext cx="6783457" cy="2408897"/>
          </a:xfrm>
        </p:spPr>
        <p:txBody>
          <a:bodyPr lIns="0" tIns="0" rIns="0" bIns="0" anchor="b">
            <a:normAutofit/>
          </a:bodyPr>
          <a:lstStyle>
            <a:lvl1pPr algn="l">
              <a:lnSpc>
                <a:spcPct val="86000"/>
              </a:lnSpc>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B465FEBE-6918-AF77-7AD2-4E58393E46E7}"/>
              </a:ext>
            </a:extLst>
          </p:cNvPr>
          <p:cNvSpPr>
            <a:spLocks noGrp="1"/>
          </p:cNvSpPr>
          <p:nvPr>
            <p:ph type="subTitle" idx="1"/>
          </p:nvPr>
        </p:nvSpPr>
        <p:spPr>
          <a:xfrm>
            <a:off x="720000" y="4788643"/>
            <a:ext cx="6783456" cy="790403"/>
          </a:xfrm>
        </p:spPr>
        <p:txBody>
          <a:bodyPr lIns="0" tIns="0" rIns="0" bIns="0"/>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pic>
        <p:nvPicPr>
          <p:cNvPr id="14" name="Picture 13" descr="A green and yellow text on a black background&#10;&#10;Description automatically generated">
            <a:extLst>
              <a:ext uri="{FF2B5EF4-FFF2-40B4-BE49-F238E27FC236}">
                <a16:creationId xmlns:a16="http://schemas.microsoft.com/office/drawing/2014/main" id="{D260875A-4004-B55E-3AF1-DE2A796CED16}"/>
              </a:ext>
            </a:extLst>
          </p:cNvPr>
          <p:cNvPicPr>
            <a:picLocks noChangeAspect="1"/>
          </p:cNvPicPr>
          <p:nvPr userDrawn="1"/>
        </p:nvPicPr>
        <p:blipFill>
          <a:blip r:embed="rId2"/>
          <a:stretch>
            <a:fillRect/>
          </a:stretch>
        </p:blipFill>
        <p:spPr>
          <a:xfrm>
            <a:off x="719999" y="576000"/>
            <a:ext cx="4085216" cy="1080000"/>
          </a:xfrm>
          <a:prstGeom prst="rect">
            <a:avLst/>
          </a:prstGeom>
        </p:spPr>
      </p:pic>
      <p:pic>
        <p:nvPicPr>
          <p:cNvPr id="6" name="Picture 5">
            <a:extLst>
              <a:ext uri="{FF2B5EF4-FFF2-40B4-BE49-F238E27FC236}">
                <a16:creationId xmlns:a16="http://schemas.microsoft.com/office/drawing/2014/main" id="{8CB17BCE-91F2-ABB4-4061-DC597037AF2A}"/>
              </a:ext>
            </a:extLst>
          </p:cNvPr>
          <p:cNvPicPr>
            <a:picLocks noChangeAspect="1"/>
          </p:cNvPicPr>
          <p:nvPr userDrawn="1"/>
        </p:nvPicPr>
        <p:blipFill>
          <a:blip r:embed="rId3"/>
          <a:stretch>
            <a:fillRect/>
          </a:stretch>
        </p:blipFill>
        <p:spPr>
          <a:xfrm>
            <a:off x="720000" y="6038851"/>
            <a:ext cx="1850232" cy="468000"/>
          </a:xfrm>
          <a:prstGeom prst="rect">
            <a:avLst/>
          </a:prstGeom>
        </p:spPr>
      </p:pic>
      <p:pic>
        <p:nvPicPr>
          <p:cNvPr id="7" name="Picture 6">
            <a:extLst>
              <a:ext uri="{FF2B5EF4-FFF2-40B4-BE49-F238E27FC236}">
                <a16:creationId xmlns:a16="http://schemas.microsoft.com/office/drawing/2014/main" id="{A7F2D2FB-AF23-F83D-518C-E4794EAD65E4}"/>
              </a:ext>
            </a:extLst>
          </p:cNvPr>
          <p:cNvPicPr>
            <a:picLocks noChangeAspect="1"/>
          </p:cNvPicPr>
          <p:nvPr userDrawn="1"/>
        </p:nvPicPr>
        <p:blipFill>
          <a:blip r:embed="rId4"/>
          <a:stretch>
            <a:fillRect/>
          </a:stretch>
        </p:blipFill>
        <p:spPr>
          <a:xfrm>
            <a:off x="2882039" y="6136684"/>
            <a:ext cx="2083910" cy="324000"/>
          </a:xfrm>
          <a:prstGeom prst="rect">
            <a:avLst/>
          </a:prstGeom>
        </p:spPr>
      </p:pic>
    </p:spTree>
    <p:extLst>
      <p:ext uri="{BB962C8B-B14F-4D97-AF65-F5344CB8AC3E}">
        <p14:creationId xmlns:p14="http://schemas.microsoft.com/office/powerpoint/2010/main" val="3142129246"/>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57750-6CA4-D5ED-50F7-66D29B9AEF20}"/>
              </a:ext>
            </a:extLst>
          </p:cNvPr>
          <p:cNvSpPr>
            <a:spLocks noGrp="1"/>
          </p:cNvSpPr>
          <p:nvPr>
            <p:ph type="title"/>
          </p:nvPr>
        </p:nvSpPr>
        <p:spPr>
          <a:xfrm>
            <a:off x="719999" y="576001"/>
            <a:ext cx="10670244" cy="111468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7C497DD-37FE-524C-FA9D-D4FF03117AB9}"/>
              </a:ext>
            </a:extLst>
          </p:cNvPr>
          <p:cNvSpPr>
            <a:spLocks noGrp="1"/>
          </p:cNvSpPr>
          <p:nvPr>
            <p:ph idx="1"/>
          </p:nvPr>
        </p:nvSpPr>
        <p:spPr>
          <a:xfrm>
            <a:off x="719999" y="1800000"/>
            <a:ext cx="91440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14693DC1-C20D-E156-CEA6-2A2ADD5C270E}"/>
              </a:ext>
            </a:extLst>
          </p:cNvPr>
          <p:cNvSpPr>
            <a:spLocks noGrp="1"/>
          </p:cNvSpPr>
          <p:nvPr>
            <p:ph type="sldNum" sz="quarter" idx="12"/>
          </p:nvPr>
        </p:nvSpPr>
        <p:spPr/>
        <p:txBody>
          <a:bodyPr/>
          <a:lstStyle>
            <a:lvl1pPr>
              <a:defRPr>
                <a:solidFill>
                  <a:schemeClr val="tx1">
                    <a:lumMod val="60000"/>
                    <a:lumOff val="40000"/>
                  </a:schemeClr>
                </a:solidFill>
              </a:defRPr>
            </a:lvl1pPr>
          </a:lstStyle>
          <a:p>
            <a:fld id="{8B7FB63B-2B77-BD4E-B8A6-ECBC9A2687F1}" type="slidenum">
              <a:rPr lang="en-US" smtClean="0"/>
              <a:pPr/>
              <a:t>‹#›</a:t>
            </a:fld>
            <a:endParaRPr lang="en-US" dirty="0"/>
          </a:p>
        </p:txBody>
      </p:sp>
      <p:pic>
        <p:nvPicPr>
          <p:cNvPr id="8" name="Picture 7" descr="A green and yellow text on a black background&#10;&#10;Description automatically generated">
            <a:extLst>
              <a:ext uri="{FF2B5EF4-FFF2-40B4-BE49-F238E27FC236}">
                <a16:creationId xmlns:a16="http://schemas.microsoft.com/office/drawing/2014/main" id="{7CB622EC-9948-38AC-8CB3-5A4B7249EBD4}"/>
              </a:ext>
            </a:extLst>
          </p:cNvPr>
          <p:cNvPicPr>
            <a:picLocks noChangeAspect="1"/>
          </p:cNvPicPr>
          <p:nvPr userDrawn="1"/>
        </p:nvPicPr>
        <p:blipFill>
          <a:blip r:embed="rId2"/>
          <a:stretch>
            <a:fillRect/>
          </a:stretch>
        </p:blipFill>
        <p:spPr>
          <a:xfrm>
            <a:off x="9614647" y="6046777"/>
            <a:ext cx="2287188" cy="604659"/>
          </a:xfrm>
          <a:prstGeom prst="rect">
            <a:avLst/>
          </a:prstGeom>
        </p:spPr>
      </p:pic>
    </p:spTree>
    <p:extLst>
      <p:ext uri="{BB962C8B-B14F-4D97-AF65-F5344CB8AC3E}">
        <p14:creationId xmlns:p14="http://schemas.microsoft.com/office/powerpoint/2010/main" val="128188914"/>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1_Title, Content, photo">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57750-6CA4-D5ED-50F7-66D29B9AEF20}"/>
              </a:ext>
            </a:extLst>
          </p:cNvPr>
          <p:cNvSpPr>
            <a:spLocks noGrp="1"/>
          </p:cNvSpPr>
          <p:nvPr>
            <p:ph type="title"/>
          </p:nvPr>
        </p:nvSpPr>
        <p:spPr>
          <a:xfrm>
            <a:off x="720000" y="576001"/>
            <a:ext cx="10655999" cy="111468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07C497DD-37FE-524C-FA9D-D4FF03117AB9}"/>
              </a:ext>
            </a:extLst>
          </p:cNvPr>
          <p:cNvSpPr>
            <a:spLocks noGrp="1"/>
          </p:cNvSpPr>
          <p:nvPr>
            <p:ph idx="1"/>
          </p:nvPr>
        </p:nvSpPr>
        <p:spPr>
          <a:xfrm>
            <a:off x="719999" y="1800000"/>
            <a:ext cx="65520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14693DC1-C20D-E156-CEA6-2A2ADD5C270E}"/>
              </a:ext>
            </a:extLst>
          </p:cNvPr>
          <p:cNvSpPr>
            <a:spLocks noGrp="1"/>
          </p:cNvSpPr>
          <p:nvPr>
            <p:ph type="sldNum" sz="quarter" idx="12"/>
          </p:nvPr>
        </p:nvSpPr>
        <p:spPr/>
        <p:txBody>
          <a:bodyPr/>
          <a:lstStyle>
            <a:lvl1pPr>
              <a:defRPr>
                <a:solidFill>
                  <a:schemeClr val="tx1">
                    <a:lumMod val="60000"/>
                    <a:lumOff val="40000"/>
                  </a:schemeClr>
                </a:solidFill>
              </a:defRPr>
            </a:lvl1pPr>
          </a:lstStyle>
          <a:p>
            <a:fld id="{3EC92829-020F-A449-98A8-2C0ECAD9837E}" type="slidenum">
              <a:rPr lang="en-US" smtClean="0"/>
              <a:pPr/>
              <a:t>‹#›</a:t>
            </a:fld>
            <a:endParaRPr lang="en-US" dirty="0"/>
          </a:p>
        </p:txBody>
      </p:sp>
      <p:sp>
        <p:nvSpPr>
          <p:cNvPr id="5" name="Picture Placeholder 4">
            <a:extLst>
              <a:ext uri="{FF2B5EF4-FFF2-40B4-BE49-F238E27FC236}">
                <a16:creationId xmlns:a16="http://schemas.microsoft.com/office/drawing/2014/main" id="{3A3D8BCD-93AA-AA58-190A-B7998C40B6A4}"/>
              </a:ext>
            </a:extLst>
          </p:cNvPr>
          <p:cNvSpPr>
            <a:spLocks noGrp="1"/>
          </p:cNvSpPr>
          <p:nvPr>
            <p:ph type="pic" sz="quarter" idx="13"/>
          </p:nvPr>
        </p:nvSpPr>
        <p:spPr>
          <a:xfrm>
            <a:off x="7776000" y="1799999"/>
            <a:ext cx="3600000" cy="4004453"/>
          </a:xfrm>
        </p:spPr>
        <p:txBody>
          <a:bodyPr/>
          <a:lstStyle/>
          <a:p>
            <a:r>
              <a:rPr lang="en-US"/>
              <a:t>Click icon to add picture</a:t>
            </a:r>
          </a:p>
        </p:txBody>
      </p:sp>
      <p:pic>
        <p:nvPicPr>
          <p:cNvPr id="7" name="Picture 6" descr="A green and yellow text on a black background&#10;&#10;Description automatically generated">
            <a:extLst>
              <a:ext uri="{FF2B5EF4-FFF2-40B4-BE49-F238E27FC236}">
                <a16:creationId xmlns:a16="http://schemas.microsoft.com/office/drawing/2014/main" id="{71EAE13E-9F4D-7F0B-EEAE-E96E6E6C55D6}"/>
              </a:ext>
            </a:extLst>
          </p:cNvPr>
          <p:cNvPicPr>
            <a:picLocks noChangeAspect="1"/>
          </p:cNvPicPr>
          <p:nvPr userDrawn="1"/>
        </p:nvPicPr>
        <p:blipFill>
          <a:blip r:embed="rId2"/>
          <a:stretch>
            <a:fillRect/>
          </a:stretch>
        </p:blipFill>
        <p:spPr>
          <a:xfrm>
            <a:off x="9614647" y="6046777"/>
            <a:ext cx="2287188" cy="604659"/>
          </a:xfrm>
          <a:prstGeom prst="rect">
            <a:avLst/>
          </a:prstGeom>
        </p:spPr>
      </p:pic>
    </p:spTree>
    <p:extLst>
      <p:ext uri="{BB962C8B-B14F-4D97-AF65-F5344CB8AC3E}">
        <p14:creationId xmlns:p14="http://schemas.microsoft.com/office/powerpoint/2010/main" val="43158461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5505DED-D1C0-5212-72B8-4B88FFB7CC25}"/>
              </a:ext>
            </a:extLst>
          </p:cNvPr>
          <p:cNvSpPr/>
          <p:nvPr userDrawn="1"/>
        </p:nvSpPr>
        <p:spPr>
          <a:xfrm>
            <a:off x="-1" y="0"/>
            <a:ext cx="7991999" cy="6858000"/>
          </a:xfrm>
          <a:prstGeom prst="rect">
            <a:avLst/>
          </a:prstGeom>
          <a:solidFill>
            <a:srgbClr val="74A08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 name="Straight Connector 6">
            <a:extLst>
              <a:ext uri="{FF2B5EF4-FFF2-40B4-BE49-F238E27FC236}">
                <a16:creationId xmlns:a16="http://schemas.microsoft.com/office/drawing/2014/main" id="{87BEBD70-5D55-1B0B-D597-D21DB9E5F25C}"/>
              </a:ext>
            </a:extLst>
          </p:cNvPr>
          <p:cNvCxnSpPr>
            <a:cxnSpLocks/>
          </p:cNvCxnSpPr>
          <p:nvPr userDrawn="1"/>
        </p:nvCxnSpPr>
        <p:spPr>
          <a:xfrm>
            <a:off x="11520000" y="0"/>
            <a:ext cx="0" cy="6858000"/>
          </a:xfrm>
          <a:prstGeom prst="line">
            <a:avLst/>
          </a:prstGeom>
          <a:ln w="101600">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3ADC22CE-8248-8084-376C-71583661081A}"/>
              </a:ext>
            </a:extLst>
          </p:cNvPr>
          <p:cNvCxnSpPr>
            <a:cxnSpLocks/>
          </p:cNvCxnSpPr>
          <p:nvPr userDrawn="1"/>
        </p:nvCxnSpPr>
        <p:spPr>
          <a:xfrm>
            <a:off x="8005252" y="0"/>
            <a:ext cx="0" cy="6858000"/>
          </a:xfrm>
          <a:prstGeom prst="line">
            <a:avLst/>
          </a:prstGeom>
          <a:ln w="101600">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sp>
        <p:nvSpPr>
          <p:cNvPr id="13" name="Picture Placeholder 4">
            <a:extLst>
              <a:ext uri="{FF2B5EF4-FFF2-40B4-BE49-F238E27FC236}">
                <a16:creationId xmlns:a16="http://schemas.microsoft.com/office/drawing/2014/main" id="{21B2748B-419B-8270-6077-98FCCF282E7D}"/>
              </a:ext>
            </a:extLst>
          </p:cNvPr>
          <p:cNvSpPr>
            <a:spLocks noGrp="1"/>
          </p:cNvSpPr>
          <p:nvPr>
            <p:ph type="pic" sz="quarter" idx="10"/>
          </p:nvPr>
        </p:nvSpPr>
        <p:spPr>
          <a:xfrm>
            <a:off x="8053930" y="0"/>
            <a:ext cx="3430069" cy="6858000"/>
          </a:xfrm>
        </p:spPr>
        <p:txBody>
          <a:bodyPr/>
          <a:lstStyle/>
          <a:p>
            <a:r>
              <a:rPr lang="en-US"/>
              <a:t>Click icon to add picture</a:t>
            </a:r>
          </a:p>
        </p:txBody>
      </p:sp>
      <p:sp>
        <p:nvSpPr>
          <p:cNvPr id="14" name="Title 1">
            <a:extLst>
              <a:ext uri="{FF2B5EF4-FFF2-40B4-BE49-F238E27FC236}">
                <a16:creationId xmlns:a16="http://schemas.microsoft.com/office/drawing/2014/main" id="{FA338F63-C2F0-C9F4-07D7-C8FA889939CE}"/>
              </a:ext>
            </a:extLst>
          </p:cNvPr>
          <p:cNvSpPr>
            <a:spLocks noGrp="1"/>
          </p:cNvSpPr>
          <p:nvPr>
            <p:ph type="ctrTitle"/>
          </p:nvPr>
        </p:nvSpPr>
        <p:spPr>
          <a:xfrm>
            <a:off x="720000" y="2185406"/>
            <a:ext cx="6783457" cy="2408897"/>
          </a:xfrm>
        </p:spPr>
        <p:txBody>
          <a:bodyPr lIns="0" tIns="0" rIns="0" bIns="0" anchor="b">
            <a:normAutofit/>
          </a:bodyPr>
          <a:lstStyle>
            <a:lvl1pPr algn="l">
              <a:lnSpc>
                <a:spcPct val="86000"/>
              </a:lnSpc>
              <a:defRPr sz="4800">
                <a:solidFill>
                  <a:schemeClr val="bg1"/>
                </a:solidFill>
              </a:defRPr>
            </a:lvl1pPr>
          </a:lstStyle>
          <a:p>
            <a:r>
              <a:rPr lang="en-US"/>
              <a:t>Click to edit Master title style</a:t>
            </a:r>
            <a:endParaRPr lang="en-US" dirty="0"/>
          </a:p>
        </p:txBody>
      </p:sp>
      <p:sp>
        <p:nvSpPr>
          <p:cNvPr id="15" name="Subtitle 2">
            <a:extLst>
              <a:ext uri="{FF2B5EF4-FFF2-40B4-BE49-F238E27FC236}">
                <a16:creationId xmlns:a16="http://schemas.microsoft.com/office/drawing/2014/main" id="{00A93624-6F6A-3CEF-2DEE-8E2CB4B6EF1A}"/>
              </a:ext>
            </a:extLst>
          </p:cNvPr>
          <p:cNvSpPr>
            <a:spLocks noGrp="1"/>
          </p:cNvSpPr>
          <p:nvPr>
            <p:ph type="subTitle" idx="1"/>
          </p:nvPr>
        </p:nvSpPr>
        <p:spPr>
          <a:xfrm>
            <a:off x="720000" y="4788643"/>
            <a:ext cx="6783456" cy="790403"/>
          </a:xfrm>
        </p:spPr>
        <p:txBody>
          <a:bodyPr lIns="0" tIns="0" rIns="0" bIns="0"/>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pic>
        <p:nvPicPr>
          <p:cNvPr id="2" name="Picture 1">
            <a:extLst>
              <a:ext uri="{FF2B5EF4-FFF2-40B4-BE49-F238E27FC236}">
                <a16:creationId xmlns:a16="http://schemas.microsoft.com/office/drawing/2014/main" id="{DC925FFC-E6C3-18EA-ACA5-767285B390AA}"/>
              </a:ext>
            </a:extLst>
          </p:cNvPr>
          <p:cNvPicPr>
            <a:picLocks noChangeAspect="1"/>
          </p:cNvPicPr>
          <p:nvPr userDrawn="1"/>
        </p:nvPicPr>
        <p:blipFill>
          <a:blip r:embed="rId2"/>
          <a:stretch>
            <a:fillRect/>
          </a:stretch>
        </p:blipFill>
        <p:spPr>
          <a:xfrm>
            <a:off x="720000" y="576000"/>
            <a:ext cx="2725200" cy="720455"/>
          </a:xfrm>
          <a:prstGeom prst="rect">
            <a:avLst/>
          </a:prstGeom>
        </p:spPr>
      </p:pic>
    </p:spTree>
    <p:extLst>
      <p:ext uri="{BB962C8B-B14F-4D97-AF65-F5344CB8AC3E}">
        <p14:creationId xmlns:p14="http://schemas.microsoft.com/office/powerpoint/2010/main" val="2820307134"/>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0F1989-1DFB-2D37-586C-2B61B9C0B570}"/>
              </a:ext>
            </a:extLst>
          </p:cNvPr>
          <p:cNvSpPr>
            <a:spLocks noGrp="1"/>
          </p:cNvSpPr>
          <p:nvPr>
            <p:ph type="title"/>
          </p:nvPr>
        </p:nvSpPr>
        <p:spPr>
          <a:xfrm>
            <a:off x="719998" y="576001"/>
            <a:ext cx="10670245" cy="1114688"/>
          </a:xfrm>
        </p:spPr>
        <p:txBody>
          <a:bodyPr/>
          <a:lstStyle/>
          <a:p>
            <a:r>
              <a:rPr lang="en-US"/>
              <a:t>Click to edit Master title style</a:t>
            </a:r>
            <a:endParaRPr lang="en-US" dirty="0"/>
          </a:p>
        </p:txBody>
      </p:sp>
      <p:sp>
        <p:nvSpPr>
          <p:cNvPr id="5" name="Slide Number Placeholder 4">
            <a:extLst>
              <a:ext uri="{FF2B5EF4-FFF2-40B4-BE49-F238E27FC236}">
                <a16:creationId xmlns:a16="http://schemas.microsoft.com/office/drawing/2014/main" id="{72B42D95-E334-200A-E14D-97D1CD328BF1}"/>
              </a:ext>
            </a:extLst>
          </p:cNvPr>
          <p:cNvSpPr>
            <a:spLocks noGrp="1"/>
          </p:cNvSpPr>
          <p:nvPr>
            <p:ph type="sldNum" sz="quarter" idx="12"/>
          </p:nvPr>
        </p:nvSpPr>
        <p:spPr/>
        <p:txBody>
          <a:bodyPr/>
          <a:lstStyle>
            <a:lvl1pPr>
              <a:defRPr>
                <a:solidFill>
                  <a:schemeClr val="tx1">
                    <a:lumMod val="60000"/>
                    <a:lumOff val="40000"/>
                  </a:schemeClr>
                </a:solidFill>
              </a:defRPr>
            </a:lvl1pPr>
          </a:lstStyle>
          <a:p>
            <a:fld id="{26E68B68-D53E-8E42-A3A7-3CF1632717DF}" type="slidenum">
              <a:rPr lang="en-US" smtClean="0"/>
              <a:pPr/>
              <a:t>‹#›</a:t>
            </a:fld>
            <a:endParaRPr lang="en-US" dirty="0"/>
          </a:p>
        </p:txBody>
      </p:sp>
      <p:pic>
        <p:nvPicPr>
          <p:cNvPr id="4" name="Picture 3" descr="A green and yellow text on a black background&#10;&#10;Description automatically generated">
            <a:extLst>
              <a:ext uri="{FF2B5EF4-FFF2-40B4-BE49-F238E27FC236}">
                <a16:creationId xmlns:a16="http://schemas.microsoft.com/office/drawing/2014/main" id="{127821F5-67CD-7EFD-2364-CD76FC976F1B}"/>
              </a:ext>
            </a:extLst>
          </p:cNvPr>
          <p:cNvPicPr>
            <a:picLocks noChangeAspect="1"/>
          </p:cNvPicPr>
          <p:nvPr userDrawn="1"/>
        </p:nvPicPr>
        <p:blipFill>
          <a:blip r:embed="rId2"/>
          <a:stretch>
            <a:fillRect/>
          </a:stretch>
        </p:blipFill>
        <p:spPr>
          <a:xfrm>
            <a:off x="9614647" y="6046777"/>
            <a:ext cx="2287188" cy="604659"/>
          </a:xfrm>
          <a:prstGeom prst="rect">
            <a:avLst/>
          </a:prstGeom>
        </p:spPr>
      </p:pic>
    </p:spTree>
    <p:extLst>
      <p:ext uri="{BB962C8B-B14F-4D97-AF65-F5344CB8AC3E}">
        <p14:creationId xmlns:p14="http://schemas.microsoft.com/office/powerpoint/2010/main" val="304675784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blank" preserve="1">
  <p:cSld name="Logo only">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9E133A4-AEC3-62E6-4F6C-377B5B6D15D7}"/>
              </a:ext>
            </a:extLst>
          </p:cNvPr>
          <p:cNvSpPr>
            <a:spLocks noGrp="1"/>
          </p:cNvSpPr>
          <p:nvPr>
            <p:ph type="sldNum" sz="quarter" idx="12"/>
          </p:nvPr>
        </p:nvSpPr>
        <p:spPr/>
        <p:txBody>
          <a:bodyPr/>
          <a:lstStyle>
            <a:lvl1pPr>
              <a:defRPr>
                <a:solidFill>
                  <a:schemeClr val="tx1">
                    <a:lumMod val="60000"/>
                    <a:lumOff val="40000"/>
                  </a:schemeClr>
                </a:solidFill>
              </a:defRPr>
            </a:lvl1pPr>
          </a:lstStyle>
          <a:p>
            <a:fld id="{F250C5FD-29F2-D248-880F-520E72308E3C}" type="slidenum">
              <a:rPr lang="en-US" smtClean="0"/>
              <a:pPr/>
              <a:t>‹#›</a:t>
            </a:fld>
            <a:endParaRPr lang="en-US" dirty="0"/>
          </a:p>
        </p:txBody>
      </p:sp>
      <p:pic>
        <p:nvPicPr>
          <p:cNvPr id="3" name="Picture 2" descr="A green and yellow text on a black background&#10;&#10;Description automatically generated">
            <a:extLst>
              <a:ext uri="{FF2B5EF4-FFF2-40B4-BE49-F238E27FC236}">
                <a16:creationId xmlns:a16="http://schemas.microsoft.com/office/drawing/2014/main" id="{803C0107-1E53-BF21-92FB-8E362C71B70A}"/>
              </a:ext>
            </a:extLst>
          </p:cNvPr>
          <p:cNvPicPr>
            <a:picLocks noChangeAspect="1"/>
          </p:cNvPicPr>
          <p:nvPr userDrawn="1"/>
        </p:nvPicPr>
        <p:blipFill>
          <a:blip r:embed="rId2"/>
          <a:stretch>
            <a:fillRect/>
          </a:stretch>
        </p:blipFill>
        <p:spPr>
          <a:xfrm>
            <a:off x="9614647" y="6046777"/>
            <a:ext cx="2287188" cy="604659"/>
          </a:xfrm>
          <a:prstGeom prst="rect">
            <a:avLst/>
          </a:prstGeom>
        </p:spPr>
      </p:pic>
    </p:spTree>
    <p:extLst>
      <p:ext uri="{BB962C8B-B14F-4D97-AF65-F5344CB8AC3E}">
        <p14:creationId xmlns:p14="http://schemas.microsoft.com/office/powerpoint/2010/main" val="806462726"/>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9E133A4-AEC3-62E6-4F6C-377B5B6D15D7}"/>
              </a:ext>
            </a:extLst>
          </p:cNvPr>
          <p:cNvSpPr>
            <a:spLocks noGrp="1"/>
          </p:cNvSpPr>
          <p:nvPr>
            <p:ph type="sldNum" sz="quarter" idx="12"/>
          </p:nvPr>
        </p:nvSpPr>
        <p:spPr/>
        <p:txBody>
          <a:bodyPr/>
          <a:lstStyle>
            <a:lvl1pPr>
              <a:defRPr>
                <a:solidFill>
                  <a:schemeClr val="tx1">
                    <a:lumMod val="60000"/>
                    <a:lumOff val="40000"/>
                  </a:schemeClr>
                </a:solidFill>
              </a:defRPr>
            </a:lvl1pPr>
          </a:lstStyle>
          <a:p>
            <a:fld id="{F250C5FD-29F2-D248-880F-520E72308E3C}" type="slidenum">
              <a:rPr lang="en-US" smtClean="0"/>
              <a:pPr/>
              <a:t>‹#›</a:t>
            </a:fld>
            <a:endParaRPr lang="en-US" dirty="0"/>
          </a:p>
        </p:txBody>
      </p:sp>
    </p:spTree>
    <p:extLst>
      <p:ext uri="{BB962C8B-B14F-4D97-AF65-F5344CB8AC3E}">
        <p14:creationId xmlns:p14="http://schemas.microsoft.com/office/powerpoint/2010/main" val="3893054848"/>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Closing-page">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5505DED-D1C0-5212-72B8-4B88FFB7CC25}"/>
              </a:ext>
            </a:extLst>
          </p:cNvPr>
          <p:cNvSpPr/>
          <p:nvPr userDrawn="1"/>
        </p:nvSpPr>
        <p:spPr>
          <a:xfrm>
            <a:off x="-1" y="0"/>
            <a:ext cx="7991999" cy="6858000"/>
          </a:xfrm>
          <a:prstGeom prst="rect">
            <a:avLst/>
          </a:prstGeom>
          <a:solidFill>
            <a:srgbClr val="74A08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a:extLst>
              <a:ext uri="{FF2B5EF4-FFF2-40B4-BE49-F238E27FC236}">
                <a16:creationId xmlns:a16="http://schemas.microsoft.com/office/drawing/2014/main" id="{C552EEC3-EFA5-C9B8-73C4-D8DCA9336AFA}"/>
              </a:ext>
            </a:extLst>
          </p:cNvPr>
          <p:cNvSpPr>
            <a:spLocks noGrp="1"/>
          </p:cNvSpPr>
          <p:nvPr>
            <p:ph type="body" idx="1"/>
          </p:nvPr>
        </p:nvSpPr>
        <p:spPr>
          <a:xfrm>
            <a:off x="1226127" y="2784764"/>
            <a:ext cx="6317674" cy="3238562"/>
          </a:xfrm>
        </p:spPr>
        <p:txBody>
          <a:bodyPr/>
          <a:lstStyle>
            <a:lvl1pPr marL="0" indent="0">
              <a:buNone/>
              <a:defRPr sz="2400">
                <a:solidFill>
                  <a:schemeClr val="bg1"/>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cxnSp>
        <p:nvCxnSpPr>
          <p:cNvPr id="7" name="Straight Connector 6">
            <a:extLst>
              <a:ext uri="{FF2B5EF4-FFF2-40B4-BE49-F238E27FC236}">
                <a16:creationId xmlns:a16="http://schemas.microsoft.com/office/drawing/2014/main" id="{87BEBD70-5D55-1B0B-D597-D21DB9E5F25C}"/>
              </a:ext>
            </a:extLst>
          </p:cNvPr>
          <p:cNvCxnSpPr>
            <a:cxnSpLocks/>
          </p:cNvCxnSpPr>
          <p:nvPr userDrawn="1"/>
        </p:nvCxnSpPr>
        <p:spPr>
          <a:xfrm>
            <a:off x="11520000" y="0"/>
            <a:ext cx="0" cy="6858000"/>
          </a:xfrm>
          <a:prstGeom prst="line">
            <a:avLst/>
          </a:prstGeom>
          <a:ln w="101600">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3ADC22CE-8248-8084-376C-71583661081A}"/>
              </a:ext>
            </a:extLst>
          </p:cNvPr>
          <p:cNvCxnSpPr>
            <a:cxnSpLocks/>
          </p:cNvCxnSpPr>
          <p:nvPr userDrawn="1"/>
        </p:nvCxnSpPr>
        <p:spPr>
          <a:xfrm>
            <a:off x="8005252" y="0"/>
            <a:ext cx="0" cy="6858000"/>
          </a:xfrm>
          <a:prstGeom prst="line">
            <a:avLst/>
          </a:prstGeom>
          <a:ln w="101600">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pic>
        <p:nvPicPr>
          <p:cNvPr id="6" name="Picture 5">
            <a:extLst>
              <a:ext uri="{FF2B5EF4-FFF2-40B4-BE49-F238E27FC236}">
                <a16:creationId xmlns:a16="http://schemas.microsoft.com/office/drawing/2014/main" id="{A75B0060-C549-4EF2-51DA-91D90B58718E}"/>
              </a:ext>
            </a:extLst>
          </p:cNvPr>
          <p:cNvPicPr>
            <a:picLocks noChangeAspect="1"/>
          </p:cNvPicPr>
          <p:nvPr userDrawn="1"/>
        </p:nvPicPr>
        <p:blipFill>
          <a:blip r:embed="rId2"/>
          <a:stretch>
            <a:fillRect/>
          </a:stretch>
        </p:blipFill>
        <p:spPr>
          <a:xfrm>
            <a:off x="720000" y="576000"/>
            <a:ext cx="4086000" cy="1080207"/>
          </a:xfrm>
          <a:prstGeom prst="rect">
            <a:avLst/>
          </a:prstGeom>
        </p:spPr>
      </p:pic>
      <p:sp>
        <p:nvSpPr>
          <p:cNvPr id="10" name="Picture Placeholder 4">
            <a:extLst>
              <a:ext uri="{FF2B5EF4-FFF2-40B4-BE49-F238E27FC236}">
                <a16:creationId xmlns:a16="http://schemas.microsoft.com/office/drawing/2014/main" id="{6DB91319-E735-D7E7-29F9-2CCFCBFE5583}"/>
              </a:ext>
            </a:extLst>
          </p:cNvPr>
          <p:cNvSpPr>
            <a:spLocks noGrp="1"/>
          </p:cNvSpPr>
          <p:nvPr>
            <p:ph type="pic" sz="quarter" idx="10"/>
          </p:nvPr>
        </p:nvSpPr>
        <p:spPr>
          <a:xfrm>
            <a:off x="8053930" y="0"/>
            <a:ext cx="3430069" cy="6858000"/>
          </a:xfrm>
        </p:spPr>
        <p:txBody>
          <a:bodyPr/>
          <a:lstStyle/>
          <a:p>
            <a:r>
              <a:rPr lang="en-US"/>
              <a:t>Click icon to add picture</a:t>
            </a:r>
          </a:p>
        </p:txBody>
      </p:sp>
    </p:spTree>
    <p:extLst>
      <p:ext uri="{BB962C8B-B14F-4D97-AF65-F5344CB8AC3E}">
        <p14:creationId xmlns:p14="http://schemas.microsoft.com/office/powerpoint/2010/main" val="2558147824"/>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653526-14E7-42F6-8A51-CAF603B22A12}"/>
              </a:ext>
            </a:extLst>
          </p:cNvPr>
          <p:cNvSpPr>
            <a:spLocks noGrp="1"/>
          </p:cNvSpPr>
          <p:nvPr>
            <p:ph type="ctrTitle"/>
          </p:nvPr>
        </p:nvSpPr>
        <p:spPr>
          <a:xfrm>
            <a:off x="838200" y="1122363"/>
            <a:ext cx="10515600" cy="2387600"/>
          </a:xfrm>
        </p:spPr>
        <p:txBody>
          <a:bodyPr anchor="b"/>
          <a:lstStyle>
            <a:lvl1pPr algn="l">
              <a:defRPr sz="6000" b="1">
                <a:solidFill>
                  <a:srgbClr val="330F63"/>
                </a:solidFill>
              </a:defRPr>
            </a:lvl1pPr>
          </a:lstStyle>
          <a:p>
            <a:r>
              <a:rPr lang="en-US" dirty="0"/>
              <a:t>Click to edit Master title style</a:t>
            </a:r>
            <a:endParaRPr lang="en-GB" dirty="0"/>
          </a:p>
        </p:txBody>
      </p:sp>
      <p:sp>
        <p:nvSpPr>
          <p:cNvPr id="3" name="Subtitle 2">
            <a:extLst>
              <a:ext uri="{FF2B5EF4-FFF2-40B4-BE49-F238E27FC236}">
                <a16:creationId xmlns:a16="http://schemas.microsoft.com/office/drawing/2014/main" id="{435EC38B-5CE8-410A-AFE1-5E69579E8AD0}"/>
              </a:ext>
            </a:extLst>
          </p:cNvPr>
          <p:cNvSpPr>
            <a:spLocks noGrp="1"/>
          </p:cNvSpPr>
          <p:nvPr>
            <p:ph type="subTitle" idx="1" hasCustomPrompt="1"/>
          </p:nvPr>
        </p:nvSpPr>
        <p:spPr>
          <a:xfrm>
            <a:off x="838200" y="3602038"/>
            <a:ext cx="10515600" cy="1655762"/>
          </a:xfrm>
        </p:spPr>
        <p:txBody>
          <a:bodyPr/>
          <a:lstStyle>
            <a:lvl1pPr marL="0" indent="0" algn="l">
              <a:lnSpc>
                <a:spcPct val="120000"/>
              </a:lnSpc>
              <a:buNone/>
              <a:defRPr lang="en-GB" sz="2400" b="0" i="0" smtClean="0">
                <a:solidFill>
                  <a:srgbClr val="330F63"/>
                </a:solidFill>
                <a:effectLs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dirty="0"/>
              <a:t>Click to edit Master subtitle style. </a:t>
            </a:r>
          </a:p>
          <a:p>
            <a:endParaRPr lang="en-GB" dirty="0"/>
          </a:p>
        </p:txBody>
      </p:sp>
      <p:sp>
        <p:nvSpPr>
          <p:cNvPr id="25" name="Date Placeholder 24">
            <a:extLst>
              <a:ext uri="{FF2B5EF4-FFF2-40B4-BE49-F238E27FC236}">
                <a16:creationId xmlns:a16="http://schemas.microsoft.com/office/drawing/2014/main" id="{7C375C7C-1069-4CC3-93F3-C052B3A17AB8}"/>
              </a:ext>
            </a:extLst>
          </p:cNvPr>
          <p:cNvSpPr>
            <a:spLocks noGrp="1"/>
          </p:cNvSpPr>
          <p:nvPr>
            <p:ph type="dt" sz="half" idx="10"/>
          </p:nvPr>
        </p:nvSpPr>
        <p:spPr>
          <a:xfrm>
            <a:off x="838200" y="6356350"/>
            <a:ext cx="2743200" cy="365125"/>
          </a:xfrm>
          <a:prstGeom prst="rect">
            <a:avLst/>
          </a:prstGeom>
        </p:spPr>
        <p:txBody>
          <a:bodyPr/>
          <a:lstStyle/>
          <a:p>
            <a:fld id="{C08613B3-477D-4C73-98D3-5E8BEA3C4CCF}" type="datetimeFigureOut">
              <a:rPr lang="en-GB" smtClean="0"/>
              <a:t>19/01/2026</a:t>
            </a:fld>
            <a:endParaRPr lang="en-GB"/>
          </a:p>
        </p:txBody>
      </p:sp>
      <p:sp>
        <p:nvSpPr>
          <p:cNvPr id="26" name="Footer Placeholder 25">
            <a:extLst>
              <a:ext uri="{FF2B5EF4-FFF2-40B4-BE49-F238E27FC236}">
                <a16:creationId xmlns:a16="http://schemas.microsoft.com/office/drawing/2014/main" id="{EF03E37F-A7AC-4FF0-B9E6-814302161403}"/>
              </a:ext>
            </a:extLst>
          </p:cNvPr>
          <p:cNvSpPr>
            <a:spLocks noGrp="1"/>
          </p:cNvSpPr>
          <p:nvPr>
            <p:ph type="ftr" sz="quarter" idx="11"/>
          </p:nvPr>
        </p:nvSpPr>
        <p:spPr>
          <a:xfrm>
            <a:off x="4038600" y="6356350"/>
            <a:ext cx="4114800" cy="365125"/>
          </a:xfrm>
          <a:prstGeom prst="rect">
            <a:avLst/>
          </a:prstGeom>
        </p:spPr>
        <p:txBody>
          <a:bodyPr/>
          <a:lstStyle/>
          <a:p>
            <a:endParaRPr lang="en-GB" dirty="0"/>
          </a:p>
        </p:txBody>
      </p:sp>
      <p:sp>
        <p:nvSpPr>
          <p:cNvPr id="27" name="Slide Number Placeholder 26">
            <a:extLst>
              <a:ext uri="{FF2B5EF4-FFF2-40B4-BE49-F238E27FC236}">
                <a16:creationId xmlns:a16="http://schemas.microsoft.com/office/drawing/2014/main" id="{F3DCEE82-E6E6-4452-A991-7833DEB0950C}"/>
              </a:ext>
            </a:extLst>
          </p:cNvPr>
          <p:cNvSpPr>
            <a:spLocks noGrp="1"/>
          </p:cNvSpPr>
          <p:nvPr>
            <p:ph type="sldNum" sz="quarter" idx="12"/>
          </p:nvPr>
        </p:nvSpPr>
        <p:spPr>
          <a:xfrm>
            <a:off x="8610600" y="6356350"/>
            <a:ext cx="2743200" cy="365125"/>
          </a:xfrm>
          <a:prstGeom prst="rect">
            <a:avLst/>
          </a:prstGeom>
        </p:spPr>
        <p:txBody>
          <a:bodyPr/>
          <a:lstStyle/>
          <a:p>
            <a:fld id="{1E5BF4E0-DD1E-457B-8325-422EA6E440BA}" type="slidenum">
              <a:rPr lang="en-GB" smtClean="0"/>
              <a:t>‹#›</a:t>
            </a:fld>
            <a:endParaRPr lang="en-GB" dirty="0"/>
          </a:p>
        </p:txBody>
      </p:sp>
    </p:spTree>
    <p:extLst>
      <p:ext uri="{BB962C8B-B14F-4D97-AF65-F5344CB8AC3E}">
        <p14:creationId xmlns:p14="http://schemas.microsoft.com/office/powerpoint/2010/main" val="1095708486"/>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6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69C80-5896-4331-9346-584827A98CE9}"/>
              </a:ext>
            </a:extLst>
          </p:cNvPr>
          <p:cNvSpPr>
            <a:spLocks noGrp="1"/>
          </p:cNvSpPr>
          <p:nvPr>
            <p:ph type="title"/>
          </p:nvPr>
        </p:nvSpPr>
        <p:spPr/>
        <p:txBody>
          <a:bodyPr/>
          <a:lstStyle>
            <a:lvl1pPr>
              <a:defRPr>
                <a:solidFill>
                  <a:srgbClr val="330F63"/>
                </a:solidFill>
              </a:defRPr>
            </a:lvl1p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E725FDAC-9C59-4F20-9337-CB41FD92166F}"/>
              </a:ext>
            </a:extLst>
          </p:cNvPr>
          <p:cNvSpPr>
            <a:spLocks noGrp="1"/>
          </p:cNvSpPr>
          <p:nvPr>
            <p:ph idx="1"/>
          </p:nvPr>
        </p:nvSpPr>
        <p:spPr>
          <a:xfrm>
            <a:off x="838200" y="1825625"/>
            <a:ext cx="9533467" cy="3618442"/>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a:extLst>
              <a:ext uri="{FF2B5EF4-FFF2-40B4-BE49-F238E27FC236}">
                <a16:creationId xmlns:a16="http://schemas.microsoft.com/office/drawing/2014/main" id="{805B28CC-2745-4137-A626-016E4BE36792}"/>
              </a:ext>
            </a:extLst>
          </p:cNvPr>
          <p:cNvSpPr>
            <a:spLocks noGrp="1"/>
          </p:cNvSpPr>
          <p:nvPr>
            <p:ph type="dt" sz="half" idx="10"/>
          </p:nvPr>
        </p:nvSpPr>
        <p:spPr>
          <a:xfrm>
            <a:off x="838200" y="6356350"/>
            <a:ext cx="2743200" cy="365125"/>
          </a:xfrm>
          <a:prstGeom prst="rect">
            <a:avLst/>
          </a:prstGeom>
        </p:spPr>
        <p:txBody>
          <a:bodyPr/>
          <a:lstStyle/>
          <a:p>
            <a:fld id="{C08613B3-477D-4C73-98D3-5E8BEA3C4CCF}" type="datetimeFigureOut">
              <a:rPr lang="en-GB" smtClean="0"/>
              <a:t>19/01/2026</a:t>
            </a:fld>
            <a:endParaRPr lang="en-GB" dirty="0"/>
          </a:p>
        </p:txBody>
      </p:sp>
      <p:sp>
        <p:nvSpPr>
          <p:cNvPr id="5" name="Footer Placeholder 4">
            <a:extLst>
              <a:ext uri="{FF2B5EF4-FFF2-40B4-BE49-F238E27FC236}">
                <a16:creationId xmlns:a16="http://schemas.microsoft.com/office/drawing/2014/main" id="{933AAF93-C5C5-4380-99D7-68B991B866B5}"/>
              </a:ext>
            </a:extLst>
          </p:cNvPr>
          <p:cNvSpPr>
            <a:spLocks noGrp="1"/>
          </p:cNvSpPr>
          <p:nvPr>
            <p:ph type="ftr" sz="quarter" idx="11"/>
          </p:nvPr>
        </p:nvSpPr>
        <p:spPr>
          <a:xfrm>
            <a:off x="4038600" y="6356350"/>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4BEE0363-7591-4684-B57F-6CBF2C836693}"/>
              </a:ext>
            </a:extLst>
          </p:cNvPr>
          <p:cNvSpPr>
            <a:spLocks noGrp="1"/>
          </p:cNvSpPr>
          <p:nvPr>
            <p:ph type="sldNum" sz="quarter" idx="12"/>
          </p:nvPr>
        </p:nvSpPr>
        <p:spPr>
          <a:xfrm>
            <a:off x="8610600" y="6356350"/>
            <a:ext cx="2743200" cy="365125"/>
          </a:xfrm>
          <a:prstGeom prst="rect">
            <a:avLst/>
          </a:prstGeom>
        </p:spPr>
        <p:txBody>
          <a:bodyPr/>
          <a:lstStyle/>
          <a:p>
            <a:fld id="{1E5BF4E0-DD1E-457B-8325-422EA6E440BA}" type="slidenum">
              <a:rPr lang="en-GB" smtClean="0"/>
              <a:t>‹#›</a:t>
            </a:fld>
            <a:endParaRPr lang="en-GB"/>
          </a:p>
        </p:txBody>
      </p:sp>
    </p:spTree>
    <p:extLst>
      <p:ext uri="{BB962C8B-B14F-4D97-AF65-F5344CB8AC3E}">
        <p14:creationId xmlns:p14="http://schemas.microsoft.com/office/powerpoint/2010/main" val="1115006013"/>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3AD734-4B41-4363-9A72-A18A1FBB03D7}"/>
              </a:ext>
            </a:extLst>
          </p:cNvPr>
          <p:cNvSpPr>
            <a:spLocks noGrp="1"/>
          </p:cNvSpPr>
          <p:nvPr>
            <p:ph type="title" hasCustomPrompt="1"/>
          </p:nvPr>
        </p:nvSpPr>
        <p:spPr>
          <a:xfrm>
            <a:off x="839788" y="457200"/>
            <a:ext cx="5465762" cy="2085974"/>
          </a:xfrm>
        </p:spPr>
        <p:txBody>
          <a:bodyPr anchor="b">
            <a:normAutofit/>
          </a:bodyPr>
          <a:lstStyle>
            <a:lvl1pPr>
              <a:defRPr sz="4400">
                <a:solidFill>
                  <a:srgbClr val="330F63"/>
                </a:solidFill>
              </a:defRPr>
            </a:lvl1pPr>
          </a:lstStyle>
          <a:p>
            <a:r>
              <a:rPr lang="en-US" dirty="0"/>
              <a:t>Click to edit Master title style and add image.</a:t>
            </a:r>
            <a:endParaRPr lang="en-GB" dirty="0"/>
          </a:p>
        </p:txBody>
      </p:sp>
      <p:sp>
        <p:nvSpPr>
          <p:cNvPr id="4" name="Text Placeholder 3">
            <a:extLst>
              <a:ext uri="{FF2B5EF4-FFF2-40B4-BE49-F238E27FC236}">
                <a16:creationId xmlns:a16="http://schemas.microsoft.com/office/drawing/2014/main" id="{55232246-B0EA-4612-94EF-67B7BEFF1972}"/>
              </a:ext>
            </a:extLst>
          </p:cNvPr>
          <p:cNvSpPr>
            <a:spLocks noGrp="1"/>
          </p:cNvSpPr>
          <p:nvPr>
            <p:ph type="body" sz="half" idx="2"/>
          </p:nvPr>
        </p:nvSpPr>
        <p:spPr>
          <a:xfrm>
            <a:off x="839788" y="2543174"/>
            <a:ext cx="5465762" cy="3325813"/>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a:extLst>
              <a:ext uri="{FF2B5EF4-FFF2-40B4-BE49-F238E27FC236}">
                <a16:creationId xmlns:a16="http://schemas.microsoft.com/office/drawing/2014/main" id="{A77A8958-035C-4E1A-A4E3-88F0CD156C46}"/>
              </a:ext>
            </a:extLst>
          </p:cNvPr>
          <p:cNvSpPr>
            <a:spLocks noGrp="1"/>
          </p:cNvSpPr>
          <p:nvPr>
            <p:ph type="dt" sz="half" idx="10"/>
          </p:nvPr>
        </p:nvSpPr>
        <p:spPr>
          <a:xfrm>
            <a:off x="838200" y="6356350"/>
            <a:ext cx="2743200" cy="365125"/>
          </a:xfrm>
          <a:prstGeom prst="rect">
            <a:avLst/>
          </a:prstGeom>
        </p:spPr>
        <p:txBody>
          <a:bodyPr/>
          <a:lstStyle/>
          <a:p>
            <a:fld id="{C08613B3-477D-4C73-98D3-5E8BEA3C4CCF}" type="datetimeFigureOut">
              <a:rPr lang="en-GB" smtClean="0"/>
              <a:t>19/01/2026</a:t>
            </a:fld>
            <a:endParaRPr lang="en-GB"/>
          </a:p>
        </p:txBody>
      </p:sp>
      <p:sp>
        <p:nvSpPr>
          <p:cNvPr id="6" name="Footer Placeholder 5">
            <a:extLst>
              <a:ext uri="{FF2B5EF4-FFF2-40B4-BE49-F238E27FC236}">
                <a16:creationId xmlns:a16="http://schemas.microsoft.com/office/drawing/2014/main" id="{D64A9E96-20F2-4799-A0C8-ED995E1FFAA9}"/>
              </a:ext>
            </a:extLst>
          </p:cNvPr>
          <p:cNvSpPr>
            <a:spLocks noGrp="1"/>
          </p:cNvSpPr>
          <p:nvPr>
            <p:ph type="ftr" sz="quarter" idx="11"/>
          </p:nvPr>
        </p:nvSpPr>
        <p:spPr>
          <a:xfrm>
            <a:off x="4038600" y="6356350"/>
            <a:ext cx="4114800" cy="365125"/>
          </a:xfrm>
          <a:prstGeom prst="rect">
            <a:avLst/>
          </a:prstGeom>
        </p:spPr>
        <p:txBody>
          <a:bodyPr/>
          <a:lstStyle/>
          <a:p>
            <a:endParaRPr lang="en-GB"/>
          </a:p>
        </p:txBody>
      </p:sp>
      <p:sp>
        <p:nvSpPr>
          <p:cNvPr id="8" name="Rectangle 7">
            <a:extLst>
              <a:ext uri="{FF2B5EF4-FFF2-40B4-BE49-F238E27FC236}">
                <a16:creationId xmlns:a16="http://schemas.microsoft.com/office/drawing/2014/main" id="{DF761E5C-45AB-4AA4-98CC-882C9633B39F}"/>
              </a:ext>
            </a:extLst>
          </p:cNvPr>
          <p:cNvSpPr/>
          <p:nvPr userDrawn="1"/>
        </p:nvSpPr>
        <p:spPr>
          <a:xfrm>
            <a:off x="8610600" y="5191125"/>
            <a:ext cx="2952750" cy="16668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Slide Number Placeholder 6">
            <a:extLst>
              <a:ext uri="{FF2B5EF4-FFF2-40B4-BE49-F238E27FC236}">
                <a16:creationId xmlns:a16="http://schemas.microsoft.com/office/drawing/2014/main" id="{E9F52A7A-5646-4409-B416-CF8CFFA29C53}"/>
              </a:ext>
            </a:extLst>
          </p:cNvPr>
          <p:cNvSpPr>
            <a:spLocks noGrp="1"/>
          </p:cNvSpPr>
          <p:nvPr>
            <p:ph type="sldNum" sz="quarter" idx="12"/>
          </p:nvPr>
        </p:nvSpPr>
        <p:spPr>
          <a:xfrm>
            <a:off x="8610600" y="6356350"/>
            <a:ext cx="2743200" cy="365125"/>
          </a:xfrm>
          <a:prstGeom prst="rect">
            <a:avLst/>
          </a:prstGeom>
        </p:spPr>
        <p:txBody>
          <a:bodyPr/>
          <a:lstStyle/>
          <a:p>
            <a:fld id="{1E5BF4E0-DD1E-457B-8325-422EA6E440BA}" type="slidenum">
              <a:rPr lang="en-GB" smtClean="0"/>
              <a:t>‹#›</a:t>
            </a:fld>
            <a:endParaRPr lang="en-GB"/>
          </a:p>
        </p:txBody>
      </p:sp>
      <p:sp>
        <p:nvSpPr>
          <p:cNvPr id="3" name="Picture Placeholder 2">
            <a:extLst>
              <a:ext uri="{FF2B5EF4-FFF2-40B4-BE49-F238E27FC236}">
                <a16:creationId xmlns:a16="http://schemas.microsoft.com/office/drawing/2014/main" id="{94A449BD-64CE-4712-BAB9-C9E3EBB12497}"/>
              </a:ext>
            </a:extLst>
          </p:cNvPr>
          <p:cNvSpPr>
            <a:spLocks noGrp="1"/>
          </p:cNvSpPr>
          <p:nvPr>
            <p:ph type="pic" idx="1" hasCustomPrompt="1"/>
          </p:nvPr>
        </p:nvSpPr>
        <p:spPr>
          <a:xfrm>
            <a:off x="6877051" y="0"/>
            <a:ext cx="5314949" cy="6857999"/>
          </a:xfrm>
        </p:spPr>
        <p:txBody>
          <a:bodyPr/>
          <a:lstStyle>
            <a:lvl1pPr marL="0" indent="0">
              <a:buNone/>
              <a:defRPr sz="3200" b="1">
                <a:solidFill>
                  <a:srgbClr val="330F63"/>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Insert image here.</a:t>
            </a:r>
            <a:endParaRPr lang="en-GB" dirty="0"/>
          </a:p>
        </p:txBody>
      </p:sp>
    </p:spTree>
    <p:extLst>
      <p:ext uri="{BB962C8B-B14F-4D97-AF65-F5344CB8AC3E}">
        <p14:creationId xmlns:p14="http://schemas.microsoft.com/office/powerpoint/2010/main" val="582962754"/>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2B98C-CA92-4006-8233-760AE8C84599}"/>
              </a:ext>
            </a:extLst>
          </p:cNvPr>
          <p:cNvSpPr>
            <a:spLocks noGrp="1"/>
          </p:cNvSpPr>
          <p:nvPr>
            <p:ph type="title"/>
          </p:nvPr>
        </p:nvSpPr>
        <p:spPr>
          <a:xfrm>
            <a:off x="838200" y="576263"/>
            <a:ext cx="10515600" cy="2852737"/>
          </a:xfrm>
        </p:spPr>
        <p:txBody>
          <a:bodyPr anchor="b"/>
          <a:lstStyle>
            <a:lvl1pPr>
              <a:defRPr sz="6000">
                <a:solidFill>
                  <a:srgbClr val="330F63"/>
                </a:solidFill>
              </a:defRPr>
            </a:lvl1pPr>
          </a:lstStyle>
          <a:p>
            <a:r>
              <a:rPr lang="en-US" dirty="0"/>
              <a:t>Click to edit Master title style</a:t>
            </a:r>
            <a:endParaRPr lang="en-GB" dirty="0"/>
          </a:p>
        </p:txBody>
      </p:sp>
      <p:sp>
        <p:nvSpPr>
          <p:cNvPr id="3" name="Text Placeholder 2">
            <a:extLst>
              <a:ext uri="{FF2B5EF4-FFF2-40B4-BE49-F238E27FC236}">
                <a16:creationId xmlns:a16="http://schemas.microsoft.com/office/drawing/2014/main" id="{0FC2F283-44E3-46A6-BBA8-9073FC362A51}"/>
              </a:ext>
            </a:extLst>
          </p:cNvPr>
          <p:cNvSpPr>
            <a:spLocks noGrp="1"/>
          </p:cNvSpPr>
          <p:nvPr>
            <p:ph type="body" idx="1"/>
          </p:nvPr>
        </p:nvSpPr>
        <p:spPr>
          <a:xfrm>
            <a:off x="831850" y="35988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4F1534B1-56B2-4265-A4CF-C282E6740435}"/>
              </a:ext>
            </a:extLst>
          </p:cNvPr>
          <p:cNvSpPr>
            <a:spLocks noGrp="1"/>
          </p:cNvSpPr>
          <p:nvPr>
            <p:ph type="dt" sz="half" idx="10"/>
          </p:nvPr>
        </p:nvSpPr>
        <p:spPr>
          <a:xfrm>
            <a:off x="838200" y="6356350"/>
            <a:ext cx="2743200" cy="365125"/>
          </a:xfrm>
          <a:prstGeom prst="rect">
            <a:avLst/>
          </a:prstGeom>
        </p:spPr>
        <p:txBody>
          <a:bodyPr/>
          <a:lstStyle/>
          <a:p>
            <a:fld id="{C08613B3-477D-4C73-98D3-5E8BEA3C4CCF}" type="datetimeFigureOut">
              <a:rPr lang="en-GB" smtClean="0"/>
              <a:t>19/01/2026</a:t>
            </a:fld>
            <a:endParaRPr lang="en-GB"/>
          </a:p>
        </p:txBody>
      </p:sp>
      <p:sp>
        <p:nvSpPr>
          <p:cNvPr id="5" name="Footer Placeholder 4">
            <a:extLst>
              <a:ext uri="{FF2B5EF4-FFF2-40B4-BE49-F238E27FC236}">
                <a16:creationId xmlns:a16="http://schemas.microsoft.com/office/drawing/2014/main" id="{B11D7026-0F59-440C-B362-1E91B134C030}"/>
              </a:ext>
            </a:extLst>
          </p:cNvPr>
          <p:cNvSpPr>
            <a:spLocks noGrp="1"/>
          </p:cNvSpPr>
          <p:nvPr>
            <p:ph type="ftr" sz="quarter" idx="11"/>
          </p:nvPr>
        </p:nvSpPr>
        <p:spPr>
          <a:xfrm>
            <a:off x="4038600" y="6356350"/>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9500341-1392-4A48-A67E-B58B63CCBCCA}"/>
              </a:ext>
            </a:extLst>
          </p:cNvPr>
          <p:cNvSpPr>
            <a:spLocks noGrp="1"/>
          </p:cNvSpPr>
          <p:nvPr>
            <p:ph type="sldNum" sz="quarter" idx="12"/>
          </p:nvPr>
        </p:nvSpPr>
        <p:spPr>
          <a:xfrm>
            <a:off x="8610600" y="6356350"/>
            <a:ext cx="2743200" cy="365125"/>
          </a:xfrm>
          <a:prstGeom prst="rect">
            <a:avLst/>
          </a:prstGeom>
        </p:spPr>
        <p:txBody>
          <a:bodyPr/>
          <a:lstStyle/>
          <a:p>
            <a:fld id="{1E5BF4E0-DD1E-457B-8325-422EA6E440BA}" type="slidenum">
              <a:rPr lang="en-GB" smtClean="0"/>
              <a:t>‹#›</a:t>
            </a:fld>
            <a:endParaRPr lang="en-GB"/>
          </a:p>
        </p:txBody>
      </p:sp>
    </p:spTree>
    <p:extLst>
      <p:ext uri="{BB962C8B-B14F-4D97-AF65-F5344CB8AC3E}">
        <p14:creationId xmlns:p14="http://schemas.microsoft.com/office/powerpoint/2010/main" val="2643687382"/>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C2605-650D-4BDE-ABE2-17AFBC62C1EF}"/>
              </a:ext>
            </a:extLst>
          </p:cNvPr>
          <p:cNvSpPr>
            <a:spLocks noGrp="1"/>
          </p:cNvSpPr>
          <p:nvPr>
            <p:ph type="title"/>
          </p:nvPr>
        </p:nvSpPr>
        <p:spPr>
          <a:xfrm>
            <a:off x="839788" y="365125"/>
            <a:ext cx="10515600" cy="1325563"/>
          </a:xfrm>
        </p:spPr>
        <p:txBody>
          <a:bodyPr/>
          <a:lstStyle>
            <a:lvl1pPr>
              <a:defRPr>
                <a:solidFill>
                  <a:srgbClr val="330F63"/>
                </a:solidFill>
              </a:defRPr>
            </a:lvl1pPr>
          </a:lstStyle>
          <a:p>
            <a:r>
              <a:rPr lang="en-US" dirty="0"/>
              <a:t>Click to edit Master title style</a:t>
            </a:r>
            <a:endParaRPr lang="en-GB" dirty="0"/>
          </a:p>
        </p:txBody>
      </p:sp>
      <p:sp>
        <p:nvSpPr>
          <p:cNvPr id="3" name="Text Placeholder 2">
            <a:extLst>
              <a:ext uri="{FF2B5EF4-FFF2-40B4-BE49-F238E27FC236}">
                <a16:creationId xmlns:a16="http://schemas.microsoft.com/office/drawing/2014/main" id="{BE76D9CE-7A95-4B16-ABDE-8B05BA3A24E9}"/>
              </a:ext>
            </a:extLst>
          </p:cNvPr>
          <p:cNvSpPr>
            <a:spLocks noGrp="1"/>
          </p:cNvSpPr>
          <p:nvPr>
            <p:ph type="body" idx="1"/>
          </p:nvPr>
        </p:nvSpPr>
        <p:spPr>
          <a:xfrm>
            <a:off x="839788" y="1681163"/>
            <a:ext cx="5157787" cy="823912"/>
          </a:xfrm>
        </p:spPr>
        <p:txBody>
          <a:bodyPr anchor="b"/>
          <a:lstStyle>
            <a:lvl1pPr marL="0" indent="0">
              <a:buNone/>
              <a:defRPr sz="2400" b="1">
                <a:solidFill>
                  <a:srgbClr val="330F63"/>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Master text styles</a:t>
            </a:r>
          </a:p>
        </p:txBody>
      </p:sp>
      <p:sp>
        <p:nvSpPr>
          <p:cNvPr id="4" name="Content Placeholder 3">
            <a:extLst>
              <a:ext uri="{FF2B5EF4-FFF2-40B4-BE49-F238E27FC236}">
                <a16:creationId xmlns:a16="http://schemas.microsoft.com/office/drawing/2014/main" id="{A4154E57-CD4B-4214-9E86-9B248F863BA0}"/>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6AA45B4-D1C0-49C3-BBEB-4F3749055390}"/>
              </a:ext>
            </a:extLst>
          </p:cNvPr>
          <p:cNvSpPr>
            <a:spLocks noGrp="1"/>
          </p:cNvSpPr>
          <p:nvPr>
            <p:ph type="body" sz="quarter" idx="3"/>
          </p:nvPr>
        </p:nvSpPr>
        <p:spPr>
          <a:xfrm>
            <a:off x="6172200" y="1681163"/>
            <a:ext cx="5183188" cy="823912"/>
          </a:xfrm>
        </p:spPr>
        <p:txBody>
          <a:bodyPr anchor="b"/>
          <a:lstStyle>
            <a:lvl1pPr marL="0" indent="0">
              <a:buNone/>
              <a:defRPr sz="2400" b="1">
                <a:solidFill>
                  <a:srgbClr val="330F63"/>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Master text styles</a:t>
            </a:r>
          </a:p>
        </p:txBody>
      </p:sp>
      <p:sp>
        <p:nvSpPr>
          <p:cNvPr id="6" name="Content Placeholder 5">
            <a:extLst>
              <a:ext uri="{FF2B5EF4-FFF2-40B4-BE49-F238E27FC236}">
                <a16:creationId xmlns:a16="http://schemas.microsoft.com/office/drawing/2014/main" id="{382BC11D-07BE-418D-8354-4C7DD6C5CBDD}"/>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9A400D2-6015-4FEA-87F2-DC3B173817E0}"/>
              </a:ext>
            </a:extLst>
          </p:cNvPr>
          <p:cNvSpPr>
            <a:spLocks noGrp="1"/>
          </p:cNvSpPr>
          <p:nvPr>
            <p:ph type="dt" sz="half" idx="10"/>
          </p:nvPr>
        </p:nvSpPr>
        <p:spPr>
          <a:xfrm>
            <a:off x="838200" y="6356350"/>
            <a:ext cx="2743200" cy="365125"/>
          </a:xfrm>
          <a:prstGeom prst="rect">
            <a:avLst/>
          </a:prstGeom>
        </p:spPr>
        <p:txBody>
          <a:bodyPr/>
          <a:lstStyle/>
          <a:p>
            <a:fld id="{C08613B3-477D-4C73-98D3-5E8BEA3C4CCF}" type="datetimeFigureOut">
              <a:rPr lang="en-GB" smtClean="0"/>
              <a:t>19/01/2026</a:t>
            </a:fld>
            <a:endParaRPr lang="en-GB"/>
          </a:p>
        </p:txBody>
      </p:sp>
      <p:sp>
        <p:nvSpPr>
          <p:cNvPr id="8" name="Footer Placeholder 7">
            <a:extLst>
              <a:ext uri="{FF2B5EF4-FFF2-40B4-BE49-F238E27FC236}">
                <a16:creationId xmlns:a16="http://schemas.microsoft.com/office/drawing/2014/main" id="{9B307F36-5C3D-46DF-845E-242DC8A1F177}"/>
              </a:ext>
            </a:extLst>
          </p:cNvPr>
          <p:cNvSpPr>
            <a:spLocks noGrp="1"/>
          </p:cNvSpPr>
          <p:nvPr>
            <p:ph type="ftr" sz="quarter" idx="11"/>
          </p:nvPr>
        </p:nvSpPr>
        <p:spPr>
          <a:xfrm>
            <a:off x="4038600" y="6356350"/>
            <a:ext cx="4114800" cy="365125"/>
          </a:xfrm>
          <a:prstGeom prst="rect">
            <a:avLst/>
          </a:prstGeom>
        </p:spPr>
        <p:txBody>
          <a:bodyPr/>
          <a:lstStyle/>
          <a:p>
            <a:endParaRPr lang="en-GB"/>
          </a:p>
        </p:txBody>
      </p:sp>
      <p:sp>
        <p:nvSpPr>
          <p:cNvPr id="9" name="Slide Number Placeholder 8">
            <a:extLst>
              <a:ext uri="{FF2B5EF4-FFF2-40B4-BE49-F238E27FC236}">
                <a16:creationId xmlns:a16="http://schemas.microsoft.com/office/drawing/2014/main" id="{A8CE694D-5C1A-4137-82A2-DC14AECBBDF0}"/>
              </a:ext>
            </a:extLst>
          </p:cNvPr>
          <p:cNvSpPr>
            <a:spLocks noGrp="1"/>
          </p:cNvSpPr>
          <p:nvPr>
            <p:ph type="sldNum" sz="quarter" idx="12"/>
          </p:nvPr>
        </p:nvSpPr>
        <p:spPr>
          <a:xfrm>
            <a:off x="8610600" y="6356350"/>
            <a:ext cx="2743200" cy="365125"/>
          </a:xfrm>
          <a:prstGeom prst="rect">
            <a:avLst/>
          </a:prstGeom>
        </p:spPr>
        <p:txBody>
          <a:bodyPr/>
          <a:lstStyle/>
          <a:p>
            <a:fld id="{1E5BF4E0-DD1E-457B-8325-422EA6E440BA}" type="slidenum">
              <a:rPr lang="en-GB" smtClean="0"/>
              <a:t>‹#›</a:t>
            </a:fld>
            <a:endParaRPr lang="en-GB"/>
          </a:p>
        </p:txBody>
      </p:sp>
    </p:spTree>
    <p:extLst>
      <p:ext uri="{BB962C8B-B14F-4D97-AF65-F5344CB8AC3E}">
        <p14:creationId xmlns:p14="http://schemas.microsoft.com/office/powerpoint/2010/main" val="2547139353"/>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72C1B-6313-4AA1-BEBC-E4DF9F6A1465}"/>
              </a:ext>
            </a:extLst>
          </p:cNvPr>
          <p:cNvSpPr>
            <a:spLocks noGrp="1"/>
          </p:cNvSpPr>
          <p:nvPr>
            <p:ph type="title"/>
          </p:nvPr>
        </p:nvSpPr>
        <p:spPr/>
        <p:txBody>
          <a:bodyPr/>
          <a:lstStyle>
            <a:lvl1pPr>
              <a:defRPr>
                <a:solidFill>
                  <a:srgbClr val="330F63"/>
                </a:solidFill>
              </a:defRPr>
            </a:lvl1pPr>
          </a:lstStyle>
          <a:p>
            <a:r>
              <a:rPr lang="en-US" dirty="0"/>
              <a:t>Click to edit Master title style</a:t>
            </a:r>
            <a:endParaRPr lang="en-GB" dirty="0"/>
          </a:p>
        </p:txBody>
      </p:sp>
      <p:sp>
        <p:nvSpPr>
          <p:cNvPr id="3" name="Date Placeholder 2">
            <a:extLst>
              <a:ext uri="{FF2B5EF4-FFF2-40B4-BE49-F238E27FC236}">
                <a16:creationId xmlns:a16="http://schemas.microsoft.com/office/drawing/2014/main" id="{5F7B794D-218F-4E45-AFD2-994E932FB9B8}"/>
              </a:ext>
            </a:extLst>
          </p:cNvPr>
          <p:cNvSpPr>
            <a:spLocks noGrp="1"/>
          </p:cNvSpPr>
          <p:nvPr>
            <p:ph type="dt" sz="half" idx="10"/>
          </p:nvPr>
        </p:nvSpPr>
        <p:spPr>
          <a:xfrm>
            <a:off x="838200" y="6356350"/>
            <a:ext cx="2743200" cy="365125"/>
          </a:xfrm>
          <a:prstGeom prst="rect">
            <a:avLst/>
          </a:prstGeom>
        </p:spPr>
        <p:txBody>
          <a:bodyPr/>
          <a:lstStyle/>
          <a:p>
            <a:fld id="{C08613B3-477D-4C73-98D3-5E8BEA3C4CCF}" type="datetimeFigureOut">
              <a:rPr lang="en-GB" smtClean="0"/>
              <a:t>19/01/2026</a:t>
            </a:fld>
            <a:endParaRPr lang="en-GB"/>
          </a:p>
        </p:txBody>
      </p:sp>
      <p:sp>
        <p:nvSpPr>
          <p:cNvPr id="4" name="Footer Placeholder 3">
            <a:extLst>
              <a:ext uri="{FF2B5EF4-FFF2-40B4-BE49-F238E27FC236}">
                <a16:creationId xmlns:a16="http://schemas.microsoft.com/office/drawing/2014/main" id="{07CC7625-2283-4F2C-B89A-7E5A38442470}"/>
              </a:ext>
            </a:extLst>
          </p:cNvPr>
          <p:cNvSpPr>
            <a:spLocks noGrp="1"/>
          </p:cNvSpPr>
          <p:nvPr>
            <p:ph type="ftr" sz="quarter" idx="11"/>
          </p:nvPr>
        </p:nvSpPr>
        <p:spPr>
          <a:xfrm>
            <a:off x="4038600" y="6356350"/>
            <a:ext cx="4114800" cy="365125"/>
          </a:xfrm>
          <a:prstGeom prst="rect">
            <a:avLst/>
          </a:prstGeom>
        </p:spPr>
        <p:txBody>
          <a:bodyPr/>
          <a:lstStyle/>
          <a:p>
            <a:endParaRPr lang="en-GB"/>
          </a:p>
        </p:txBody>
      </p:sp>
      <p:sp>
        <p:nvSpPr>
          <p:cNvPr id="5" name="Slide Number Placeholder 4">
            <a:extLst>
              <a:ext uri="{FF2B5EF4-FFF2-40B4-BE49-F238E27FC236}">
                <a16:creationId xmlns:a16="http://schemas.microsoft.com/office/drawing/2014/main" id="{461A8561-6594-489F-805D-0C70BCC4BE4E}"/>
              </a:ext>
            </a:extLst>
          </p:cNvPr>
          <p:cNvSpPr>
            <a:spLocks noGrp="1"/>
          </p:cNvSpPr>
          <p:nvPr>
            <p:ph type="sldNum" sz="quarter" idx="12"/>
          </p:nvPr>
        </p:nvSpPr>
        <p:spPr>
          <a:xfrm>
            <a:off x="8610600" y="6356350"/>
            <a:ext cx="2743200" cy="365125"/>
          </a:xfrm>
          <a:prstGeom prst="rect">
            <a:avLst/>
          </a:prstGeom>
        </p:spPr>
        <p:txBody>
          <a:bodyPr/>
          <a:lstStyle/>
          <a:p>
            <a:fld id="{1E5BF4E0-DD1E-457B-8325-422EA6E440BA}" type="slidenum">
              <a:rPr lang="en-GB" smtClean="0"/>
              <a:t>‹#›</a:t>
            </a:fld>
            <a:endParaRPr lang="en-GB"/>
          </a:p>
        </p:txBody>
      </p:sp>
    </p:spTree>
    <p:extLst>
      <p:ext uri="{BB962C8B-B14F-4D97-AF65-F5344CB8AC3E}">
        <p14:creationId xmlns:p14="http://schemas.microsoft.com/office/powerpoint/2010/main" val="3062395036"/>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matchingName="1_Title Slide">
  <p:cSld name="1_Title Slide">
    <p:spTree>
      <p:nvGrpSpPr>
        <p:cNvPr id="1" name="Shape 21"/>
        <p:cNvGrpSpPr/>
        <p:nvPr/>
      </p:nvGrpSpPr>
      <p:grpSpPr>
        <a:xfrm>
          <a:off x="0" y="0"/>
          <a:ext cx="0" cy="0"/>
          <a:chOff x="0" y="0"/>
          <a:chExt cx="0" cy="0"/>
        </a:xfrm>
      </p:grpSpPr>
      <p:sp>
        <p:nvSpPr>
          <p:cNvPr id="22" name="Google Shape;22;p23"/>
          <p:cNvSpPr txBox="1">
            <a:spLocks noGrp="1"/>
          </p:cNvSpPr>
          <p:nvPr>
            <p:ph type="title"/>
          </p:nvPr>
        </p:nvSpPr>
        <p:spPr>
          <a:xfrm>
            <a:off x="1371603" y="338141"/>
            <a:ext cx="10437284" cy="947737"/>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23" name="Google Shape;23;p23" descr="OB PPT logo white 150"/>
          <p:cNvPicPr preferRelativeResize="0"/>
          <p:nvPr/>
        </p:nvPicPr>
        <p:blipFill rotWithShape="1">
          <a:blip r:embed="rId2">
            <a:alphaModFix/>
          </a:blip>
          <a:srcRect l="88058" b="70700"/>
          <a:stretch/>
        </p:blipFill>
        <p:spPr>
          <a:xfrm>
            <a:off x="10972800" y="228600"/>
            <a:ext cx="1032934" cy="456665"/>
          </a:xfrm>
          <a:prstGeom prst="rect">
            <a:avLst/>
          </a:prstGeom>
          <a:noFill/>
          <a:ln>
            <a:noFill/>
          </a:ln>
        </p:spPr>
      </p:pic>
    </p:spTree>
    <p:extLst>
      <p:ext uri="{BB962C8B-B14F-4D97-AF65-F5344CB8AC3E}">
        <p14:creationId xmlns:p14="http://schemas.microsoft.com/office/powerpoint/2010/main" val="4179491031"/>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415600" y="593367"/>
            <a:ext cx="11360800" cy="7635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sz="2400">
                <a:solidFill>
                  <a:schemeClr val="accent1"/>
                </a:solidFill>
                <a:latin typeface="Arial Black"/>
                <a:ea typeface="Arial Black"/>
                <a:cs typeface="Arial Black"/>
                <a:sym typeface="Arial Black"/>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15" name="Google Shape;15;p3"/>
          <p:cNvSpPr txBox="1">
            <a:spLocks noGrp="1"/>
          </p:cNvSpPr>
          <p:nvPr>
            <p:ph type="body" idx="1"/>
          </p:nvPr>
        </p:nvSpPr>
        <p:spPr>
          <a:xfrm>
            <a:off x="415600" y="1536633"/>
            <a:ext cx="11360800" cy="4834800"/>
          </a:xfrm>
          <a:prstGeom prst="rect">
            <a:avLst/>
          </a:prstGeom>
          <a:noFill/>
          <a:ln>
            <a:noFill/>
          </a:ln>
        </p:spPr>
        <p:txBody>
          <a:bodyPr spcFirstLastPara="1" wrap="square" lIns="91425" tIns="91425" rIns="91425" bIns="91425" anchor="t" anchorCtr="0">
            <a:noAutofit/>
          </a:bodyPr>
          <a:lstStyle>
            <a:lvl1pPr marL="457200" lvl="0" indent="-342900" algn="l">
              <a:lnSpc>
                <a:spcPct val="115000"/>
              </a:lnSpc>
              <a:spcBef>
                <a:spcPts val="0"/>
              </a:spcBef>
              <a:spcAft>
                <a:spcPts val="0"/>
              </a:spcAft>
              <a:buClr>
                <a:schemeClr val="accent1"/>
              </a:buClr>
              <a:buSzPts val="1800"/>
              <a:buChar char="●"/>
              <a:defRPr/>
            </a:lvl1pPr>
            <a:lvl2pPr marL="914400" lvl="1" indent="-317500" algn="l">
              <a:lnSpc>
                <a:spcPct val="115000"/>
              </a:lnSpc>
              <a:spcBef>
                <a:spcPts val="1600"/>
              </a:spcBef>
              <a:spcAft>
                <a:spcPts val="0"/>
              </a:spcAft>
              <a:buSzPts val="1400"/>
              <a:buChar char="○"/>
              <a:defRPr/>
            </a:lvl2pPr>
            <a:lvl3pPr marL="1371600" lvl="2" indent="-317500" algn="l">
              <a:lnSpc>
                <a:spcPct val="115000"/>
              </a:lnSpc>
              <a:spcBef>
                <a:spcPts val="1600"/>
              </a:spcBef>
              <a:spcAft>
                <a:spcPts val="0"/>
              </a:spcAft>
              <a:buSzPts val="1400"/>
              <a:buChar char="■"/>
              <a:defRPr/>
            </a:lvl3pPr>
            <a:lvl4pPr marL="1828800" lvl="3" indent="-317500" algn="l">
              <a:lnSpc>
                <a:spcPct val="115000"/>
              </a:lnSpc>
              <a:spcBef>
                <a:spcPts val="1600"/>
              </a:spcBef>
              <a:spcAft>
                <a:spcPts val="0"/>
              </a:spcAft>
              <a:buSzPts val="1400"/>
              <a:buChar char="●"/>
              <a:defRPr/>
            </a:lvl4pPr>
            <a:lvl5pPr marL="2286000" lvl="4" indent="-317500" algn="l">
              <a:lnSpc>
                <a:spcPct val="115000"/>
              </a:lnSpc>
              <a:spcBef>
                <a:spcPts val="1600"/>
              </a:spcBef>
              <a:spcAft>
                <a:spcPts val="0"/>
              </a:spcAft>
              <a:buSzPts val="1400"/>
              <a:buChar char="○"/>
              <a:defRPr/>
            </a:lvl5pPr>
            <a:lvl6pPr marL="2743200" lvl="5" indent="-317500" algn="l">
              <a:lnSpc>
                <a:spcPct val="115000"/>
              </a:lnSpc>
              <a:spcBef>
                <a:spcPts val="1600"/>
              </a:spcBef>
              <a:spcAft>
                <a:spcPts val="0"/>
              </a:spcAft>
              <a:buSzPts val="1400"/>
              <a:buChar char="■"/>
              <a:defRPr/>
            </a:lvl6pPr>
            <a:lvl7pPr marL="3200400" lvl="6" indent="-317500" algn="l">
              <a:lnSpc>
                <a:spcPct val="115000"/>
              </a:lnSpc>
              <a:spcBef>
                <a:spcPts val="1600"/>
              </a:spcBef>
              <a:spcAft>
                <a:spcPts val="0"/>
              </a:spcAft>
              <a:buSzPts val="1400"/>
              <a:buChar char="●"/>
              <a:defRPr/>
            </a:lvl7pPr>
            <a:lvl8pPr marL="3657600" lvl="7" indent="-317500" algn="l">
              <a:lnSpc>
                <a:spcPct val="115000"/>
              </a:lnSpc>
              <a:spcBef>
                <a:spcPts val="1600"/>
              </a:spcBef>
              <a:spcAft>
                <a:spcPts val="0"/>
              </a:spcAft>
              <a:buSzPts val="1400"/>
              <a:buChar char="○"/>
              <a:defRPr/>
            </a:lvl8pPr>
            <a:lvl9pPr marL="4114800" lvl="8" indent="-317500" algn="l">
              <a:lnSpc>
                <a:spcPct val="115000"/>
              </a:lnSpc>
              <a:spcBef>
                <a:spcPts val="1600"/>
              </a:spcBef>
              <a:spcAft>
                <a:spcPts val="1600"/>
              </a:spcAft>
              <a:buSzPts val="1400"/>
              <a:buChar char="■"/>
              <a:defRPr/>
            </a:lvl9pPr>
          </a:lstStyle>
          <a:p>
            <a:endParaRPr/>
          </a:p>
        </p:txBody>
      </p:sp>
      <p:sp>
        <p:nvSpPr>
          <p:cNvPr id="16" name="Google Shape;16;p3"/>
          <p:cNvSpPr txBox="1">
            <a:spLocks noGrp="1"/>
          </p:cNvSpPr>
          <p:nvPr>
            <p:ph type="sldNum" idx="12"/>
          </p:nvPr>
        </p:nvSpPr>
        <p:spPr>
          <a:xfrm>
            <a:off x="11296611" y="6217622"/>
            <a:ext cx="731600" cy="5247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pic>
        <p:nvPicPr>
          <p:cNvPr id="17" name="Google Shape;17;p3"/>
          <p:cNvPicPr preferRelativeResize="0"/>
          <p:nvPr/>
        </p:nvPicPr>
        <p:blipFill rotWithShape="1">
          <a:blip r:embed="rId2">
            <a:alphaModFix/>
          </a:blip>
          <a:srcRect/>
          <a:stretch/>
        </p:blipFill>
        <p:spPr>
          <a:xfrm>
            <a:off x="0" y="6715128"/>
            <a:ext cx="12192000" cy="142875"/>
          </a:xfrm>
          <a:prstGeom prst="rect">
            <a:avLst/>
          </a:prstGeom>
          <a:noFill/>
          <a:ln>
            <a:noFill/>
          </a:ln>
        </p:spPr>
      </p:pic>
    </p:spTree>
    <p:extLst>
      <p:ext uri="{BB962C8B-B14F-4D97-AF65-F5344CB8AC3E}">
        <p14:creationId xmlns:p14="http://schemas.microsoft.com/office/powerpoint/2010/main" val="3141546447"/>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6"/>
        <p:cNvGrpSpPr/>
        <p:nvPr/>
      </p:nvGrpSpPr>
      <p:grpSpPr>
        <a:xfrm>
          <a:off x="0" y="0"/>
          <a:ext cx="0" cy="0"/>
          <a:chOff x="0" y="0"/>
          <a:chExt cx="0" cy="0"/>
        </a:xfrm>
      </p:grpSpPr>
      <p:sp>
        <p:nvSpPr>
          <p:cNvPr id="17" name="Google Shape;17;p2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pPr marL="0" marR="0" lvl="0" indent="0" algn="l" defTabSz="914400" rtl="0" eaLnBrk="1" fontAlgn="auto" latinLnBrk="0" hangingPunct="1">
              <a:lnSpc>
                <a:spcPct val="100000"/>
              </a:lnSpc>
              <a:spcBef>
                <a:spcPts val="0"/>
              </a:spcBef>
              <a:spcAft>
                <a:spcPts val="0"/>
              </a:spcAft>
              <a:buClrTx/>
              <a:buSzPts val="1400"/>
              <a:buFontTx/>
              <a:buNone/>
              <a:tabLst/>
              <a:defRPr/>
            </a:pPr>
            <a:endParaRPr kumimoji="0" sz="1800" b="0" i="0" u="none" strike="noStrike" kern="1200" cap="none" spc="0" normalizeH="0" baseline="0" noProof="0">
              <a:ln>
                <a:noFill/>
              </a:ln>
              <a:solidFill>
                <a:srgbClr val="000000"/>
              </a:solidFill>
              <a:effectLst/>
              <a:uLnTx/>
              <a:uFillTx/>
              <a:latin typeface="Arial"/>
              <a:ea typeface="+mn-ea"/>
              <a:cs typeface="+mn-cs"/>
            </a:endParaRPr>
          </a:p>
        </p:txBody>
      </p:sp>
      <p:sp>
        <p:nvSpPr>
          <p:cNvPr id="18" name="Google Shape;18;p2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pPr marL="0" marR="0" lvl="0" indent="0" algn="ctr" defTabSz="914400" rtl="0" eaLnBrk="1" fontAlgn="auto" latinLnBrk="0" hangingPunct="1">
              <a:lnSpc>
                <a:spcPct val="100000"/>
              </a:lnSpc>
              <a:spcBef>
                <a:spcPts val="0"/>
              </a:spcBef>
              <a:spcAft>
                <a:spcPts val="0"/>
              </a:spcAft>
              <a:buClrTx/>
              <a:buSzPts val="1400"/>
              <a:buFontTx/>
              <a:buNone/>
              <a:tabLst/>
              <a:defRPr/>
            </a:pPr>
            <a:endParaRPr kumimoji="0" sz="1800" b="0" i="0" u="none" strike="noStrike" kern="1200" cap="none" spc="0" normalizeH="0" baseline="0" noProof="0">
              <a:ln>
                <a:noFill/>
              </a:ln>
              <a:solidFill>
                <a:srgbClr val="000000"/>
              </a:solidFill>
              <a:effectLst/>
              <a:uLnTx/>
              <a:uFillTx/>
              <a:latin typeface="Arial"/>
              <a:ea typeface="+mn-ea"/>
              <a:cs typeface="+mn-cs"/>
            </a:endParaRPr>
          </a:p>
        </p:txBody>
      </p:sp>
      <p:sp>
        <p:nvSpPr>
          <p:cNvPr id="19" name="Google Shape;19;p2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marR="0" lvl="0" indent="0" algn="r" defTabSz="914400" rtl="0" eaLnBrk="1" fontAlgn="auto" latinLnBrk="0" hangingPunct="1">
              <a:lnSpc>
                <a:spcPct val="100000"/>
              </a:lnSpc>
              <a:spcBef>
                <a:spcPts val="0"/>
              </a:spcBef>
              <a:spcAft>
                <a:spcPts val="0"/>
              </a:spcAft>
              <a:buClr>
                <a:srgbClr val="000000"/>
              </a:buClr>
              <a:buSzPts val="1000"/>
              <a:buFont typeface="Arial"/>
              <a:buNone/>
              <a:tabLst/>
              <a:defRPr/>
            </a:pPr>
            <a:fld id="{00000000-1234-1234-1234-123412341234}" type="slidenum">
              <a:rPr kumimoji="0" lang="en-US" sz="1000" b="0" i="0" u="none" strike="noStrike" kern="1200" cap="none" spc="0" normalizeH="0" baseline="0" noProof="0">
                <a:ln>
                  <a:noFill/>
                </a:ln>
                <a:solidFill>
                  <a:srgbClr val="000000"/>
                </a:solidFill>
                <a:effectLst/>
                <a:uLnTx/>
                <a:uFillTx/>
                <a:latin typeface="Arial"/>
                <a:cs typeface="Arial"/>
                <a:sym typeface="Arial"/>
              </a:rPr>
              <a:pPr marL="0" marR="0" lvl="0" indent="0" algn="r" defTabSz="914400" rtl="0" eaLnBrk="1" fontAlgn="auto" latinLnBrk="0" hangingPunct="1">
                <a:lnSpc>
                  <a:spcPct val="100000"/>
                </a:lnSpc>
                <a:spcBef>
                  <a:spcPts val="0"/>
                </a:spcBef>
                <a:spcAft>
                  <a:spcPts val="0"/>
                </a:spcAft>
                <a:buClr>
                  <a:srgbClr val="000000"/>
                </a:buClr>
                <a:buSzPts val="1000"/>
                <a:buFont typeface="Arial"/>
                <a:buNone/>
                <a:tabLst/>
                <a:defRPr/>
              </a:pPr>
              <a:t>‹#›</a:t>
            </a:fld>
            <a:endParaRPr kumimoji="0" sz="1000" b="0" i="0" u="none" strike="noStrike" kern="120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29897293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8.xml"/><Relationship Id="rId3" Type="http://schemas.openxmlformats.org/officeDocument/2006/relationships/slideLayout" Target="../slideLayouts/slideLayout13.xml"/><Relationship Id="rId7" Type="http://schemas.openxmlformats.org/officeDocument/2006/relationships/slideLayout" Target="../slideLayouts/slideLayout17.xml"/><Relationship Id="rId12" Type="http://schemas.openxmlformats.org/officeDocument/2006/relationships/theme" Target="../theme/theme2.xml"/><Relationship Id="rId2" Type="http://schemas.openxmlformats.org/officeDocument/2006/relationships/slideLayout" Target="../slideLayouts/slideLayout12.xml"/><Relationship Id="rId1" Type="http://schemas.openxmlformats.org/officeDocument/2006/relationships/slideLayout" Target="../slideLayouts/slideLayout11.xml"/><Relationship Id="rId6" Type="http://schemas.openxmlformats.org/officeDocument/2006/relationships/slideLayout" Target="../slideLayouts/slideLayout16.xml"/><Relationship Id="rId11" Type="http://schemas.openxmlformats.org/officeDocument/2006/relationships/slideLayout" Target="../slideLayouts/slideLayout21.xml"/><Relationship Id="rId5" Type="http://schemas.openxmlformats.org/officeDocument/2006/relationships/slideLayout" Target="../slideLayouts/slideLayout15.xml"/><Relationship Id="rId10" Type="http://schemas.openxmlformats.org/officeDocument/2006/relationships/slideLayout" Target="../slideLayouts/slideLayout20.xml"/><Relationship Id="rId4" Type="http://schemas.openxmlformats.org/officeDocument/2006/relationships/slideLayout" Target="../slideLayouts/slideLayout14.xml"/><Relationship Id="rId9" Type="http://schemas.openxmlformats.org/officeDocument/2006/relationships/slideLayout" Target="../slideLayouts/slideLayout19.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slideLayout" Target="../slideLayouts/slideLayout23.xml"/><Relationship Id="rId1" Type="http://schemas.openxmlformats.org/officeDocument/2006/relationships/slideLayout" Target="../slideLayouts/slideLayout22.xml"/><Relationship Id="rId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5" Type="http://schemas.openxmlformats.org/officeDocument/2006/relationships/theme" Target="../theme/theme4.xml"/><Relationship Id="rId4" Type="http://schemas.openxmlformats.org/officeDocument/2006/relationships/slideLayout" Target="../slideLayouts/slideLayout28.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slideLayout" Target="../slideLayouts/slideLayout30.xml"/><Relationship Id="rId1" Type="http://schemas.openxmlformats.org/officeDocument/2006/relationships/slideLayout" Target="../slideLayouts/slideLayout29.xml"/><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39.xml"/><Relationship Id="rId13" Type="http://schemas.openxmlformats.org/officeDocument/2006/relationships/theme" Target="../theme/theme6.xml"/><Relationship Id="rId3" Type="http://schemas.openxmlformats.org/officeDocument/2006/relationships/slideLayout" Target="../slideLayouts/slideLayout34.xml"/><Relationship Id="rId7" Type="http://schemas.openxmlformats.org/officeDocument/2006/relationships/slideLayout" Target="../slideLayouts/slideLayout38.xml"/><Relationship Id="rId12" Type="http://schemas.openxmlformats.org/officeDocument/2006/relationships/slideLayout" Target="../slideLayouts/slideLayout43.xml"/><Relationship Id="rId2" Type="http://schemas.openxmlformats.org/officeDocument/2006/relationships/slideLayout" Target="../slideLayouts/slideLayout33.xml"/><Relationship Id="rId1" Type="http://schemas.openxmlformats.org/officeDocument/2006/relationships/slideLayout" Target="../slideLayouts/slideLayout32.xml"/><Relationship Id="rId6" Type="http://schemas.openxmlformats.org/officeDocument/2006/relationships/slideLayout" Target="../slideLayouts/slideLayout37.xml"/><Relationship Id="rId11" Type="http://schemas.openxmlformats.org/officeDocument/2006/relationships/slideLayout" Target="../slideLayouts/slideLayout42.xml"/><Relationship Id="rId5" Type="http://schemas.openxmlformats.org/officeDocument/2006/relationships/slideLayout" Target="../slideLayouts/slideLayout36.xml"/><Relationship Id="rId10" Type="http://schemas.openxmlformats.org/officeDocument/2006/relationships/slideLayout" Target="../slideLayouts/slideLayout41.xml"/><Relationship Id="rId4" Type="http://schemas.openxmlformats.org/officeDocument/2006/relationships/slideLayout" Target="../slideLayouts/slideLayout35.xml"/><Relationship Id="rId9" Type="http://schemas.openxmlformats.org/officeDocument/2006/relationships/slideLayout" Target="../slideLayouts/slideLayout40.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51.xml"/><Relationship Id="rId13" Type="http://schemas.openxmlformats.org/officeDocument/2006/relationships/theme" Target="../theme/theme7.xml"/><Relationship Id="rId3" Type="http://schemas.openxmlformats.org/officeDocument/2006/relationships/slideLayout" Target="../slideLayouts/slideLayout46.xml"/><Relationship Id="rId7" Type="http://schemas.openxmlformats.org/officeDocument/2006/relationships/slideLayout" Target="../slideLayouts/slideLayout50.xml"/><Relationship Id="rId12" Type="http://schemas.openxmlformats.org/officeDocument/2006/relationships/slideLayout" Target="../slideLayouts/slideLayout55.xml"/><Relationship Id="rId2" Type="http://schemas.openxmlformats.org/officeDocument/2006/relationships/slideLayout" Target="../slideLayouts/slideLayout45.xml"/><Relationship Id="rId1" Type="http://schemas.openxmlformats.org/officeDocument/2006/relationships/slideLayout" Target="../slideLayouts/slideLayout44.xml"/><Relationship Id="rId6" Type="http://schemas.openxmlformats.org/officeDocument/2006/relationships/slideLayout" Target="../slideLayouts/slideLayout49.xml"/><Relationship Id="rId11" Type="http://schemas.openxmlformats.org/officeDocument/2006/relationships/slideLayout" Target="../slideLayouts/slideLayout54.xml"/><Relationship Id="rId5" Type="http://schemas.openxmlformats.org/officeDocument/2006/relationships/slideLayout" Target="../slideLayouts/slideLayout48.xml"/><Relationship Id="rId10" Type="http://schemas.openxmlformats.org/officeDocument/2006/relationships/slideLayout" Target="../slideLayouts/slideLayout53.xml"/><Relationship Id="rId4" Type="http://schemas.openxmlformats.org/officeDocument/2006/relationships/slideLayout" Target="../slideLayouts/slideLayout47.xml"/><Relationship Id="rId9" Type="http://schemas.openxmlformats.org/officeDocument/2006/relationships/slideLayout" Target="../slideLayouts/slideLayout52.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63.xml"/><Relationship Id="rId3" Type="http://schemas.openxmlformats.org/officeDocument/2006/relationships/slideLayout" Target="../slideLayouts/slideLayout58.xml"/><Relationship Id="rId7" Type="http://schemas.openxmlformats.org/officeDocument/2006/relationships/slideLayout" Target="../slideLayouts/slideLayout62.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5" Type="http://schemas.openxmlformats.org/officeDocument/2006/relationships/slideLayout" Target="../slideLayouts/slideLayout60.xml"/><Relationship Id="rId4" Type="http://schemas.openxmlformats.org/officeDocument/2006/relationships/slideLayout" Target="../slideLayouts/slideLayout59.xml"/><Relationship Id="rId9" Type="http://schemas.openxmlformats.org/officeDocument/2006/relationships/theme" Target="../theme/theme8.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71.xml"/><Relationship Id="rId3" Type="http://schemas.openxmlformats.org/officeDocument/2006/relationships/slideLayout" Target="../slideLayouts/slideLayout66.xml"/><Relationship Id="rId7" Type="http://schemas.openxmlformats.org/officeDocument/2006/relationships/slideLayout" Target="../slideLayouts/slideLayout70.xml"/><Relationship Id="rId12" Type="http://schemas.openxmlformats.org/officeDocument/2006/relationships/image" Target="../media/image63.svg"/><Relationship Id="rId2" Type="http://schemas.openxmlformats.org/officeDocument/2006/relationships/slideLayout" Target="../slideLayouts/slideLayout65.xml"/><Relationship Id="rId1" Type="http://schemas.openxmlformats.org/officeDocument/2006/relationships/slideLayout" Target="../slideLayouts/slideLayout64.xml"/><Relationship Id="rId6" Type="http://schemas.openxmlformats.org/officeDocument/2006/relationships/slideLayout" Target="../slideLayouts/slideLayout69.xml"/><Relationship Id="rId11" Type="http://schemas.openxmlformats.org/officeDocument/2006/relationships/image" Target="../media/image62.png"/><Relationship Id="rId5" Type="http://schemas.openxmlformats.org/officeDocument/2006/relationships/slideLayout" Target="../slideLayouts/slideLayout68.xml"/><Relationship Id="rId10" Type="http://schemas.openxmlformats.org/officeDocument/2006/relationships/theme" Target="../theme/theme9.xml"/><Relationship Id="rId4" Type="http://schemas.openxmlformats.org/officeDocument/2006/relationships/slideLayout" Target="../slideLayouts/slideLayout67.xml"/><Relationship Id="rId9" Type="http://schemas.openxmlformats.org/officeDocument/2006/relationships/slideLayout" Target="../slideLayouts/slideLayout7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18"/>
          <p:cNvSpPr txBox="1">
            <a:spLocks noGrp="1"/>
          </p:cNvSpPr>
          <p:nvPr>
            <p:ph type="title"/>
          </p:nvPr>
        </p:nvSpPr>
        <p:spPr>
          <a:xfrm>
            <a:off x="609600" y="274639"/>
            <a:ext cx="10972800" cy="11430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5867"/>
              <a:buFont typeface="Calibri"/>
              <a:buNone/>
              <a:defRPr sz="5867"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18"/>
          <p:cNvSpPr txBox="1">
            <a:spLocks noGrp="1"/>
          </p:cNvSpPr>
          <p:nvPr>
            <p:ph type="body" idx="1"/>
          </p:nvPr>
        </p:nvSpPr>
        <p:spPr>
          <a:xfrm>
            <a:off x="609600" y="1600201"/>
            <a:ext cx="10972800" cy="4525963"/>
          </a:xfrm>
          <a:prstGeom prst="rect">
            <a:avLst/>
          </a:prstGeom>
          <a:noFill/>
          <a:ln>
            <a:noFill/>
          </a:ln>
        </p:spPr>
        <p:txBody>
          <a:bodyPr spcFirstLastPara="1" wrap="square" lIns="91425" tIns="45700" rIns="91425" bIns="45700" anchor="t" anchorCtr="0">
            <a:normAutofit/>
          </a:bodyPr>
          <a:lstStyle>
            <a:lvl1pPr marL="457200" marR="0" lvl="0" indent="-499554" algn="l" rtl="0">
              <a:spcBef>
                <a:spcPts val="853"/>
              </a:spcBef>
              <a:spcAft>
                <a:spcPts val="0"/>
              </a:spcAft>
              <a:buClr>
                <a:schemeClr val="dk1"/>
              </a:buClr>
              <a:buSzPts val="4267"/>
              <a:buFont typeface="Arial"/>
              <a:buChar char="•"/>
              <a:defRPr sz="4267" b="0" i="0" u="none" strike="noStrike" cap="none">
                <a:solidFill>
                  <a:schemeClr val="dk1"/>
                </a:solidFill>
                <a:latin typeface="Calibri"/>
                <a:ea typeface="Calibri"/>
                <a:cs typeface="Calibri"/>
                <a:sym typeface="Calibri"/>
              </a:defRPr>
            </a:lvl1pPr>
            <a:lvl2pPr marL="914400" marR="0" lvl="1" indent="-465645" algn="l" rtl="0">
              <a:spcBef>
                <a:spcPts val="747"/>
              </a:spcBef>
              <a:spcAft>
                <a:spcPts val="0"/>
              </a:spcAft>
              <a:buClr>
                <a:schemeClr val="dk1"/>
              </a:buClr>
              <a:buSzPts val="3733"/>
              <a:buFont typeface="Arial"/>
              <a:buChar char="–"/>
              <a:defRPr sz="3733" b="0" i="0" u="none" strike="noStrike" cap="none">
                <a:solidFill>
                  <a:schemeClr val="dk1"/>
                </a:solidFill>
                <a:latin typeface="Calibri"/>
                <a:ea typeface="Calibri"/>
                <a:cs typeface="Calibri"/>
                <a:sym typeface="Calibri"/>
              </a:defRPr>
            </a:lvl2pPr>
            <a:lvl3pPr marL="1371600" marR="0" lvl="2" indent="-431800" algn="l" rtl="0">
              <a:spcBef>
                <a:spcPts val="640"/>
              </a:spcBef>
              <a:spcAft>
                <a:spcPts val="0"/>
              </a:spcAft>
              <a:buClr>
                <a:schemeClr val="dk1"/>
              </a:buClr>
              <a:buSzPts val="3200"/>
              <a:buFont typeface="Arial"/>
              <a:buChar char="•"/>
              <a:defRPr sz="3200" b="0" i="0" u="none" strike="noStrike" cap="none">
                <a:solidFill>
                  <a:schemeClr val="dk1"/>
                </a:solidFill>
                <a:latin typeface="Calibri"/>
                <a:ea typeface="Calibri"/>
                <a:cs typeface="Calibri"/>
                <a:sym typeface="Calibri"/>
              </a:defRPr>
            </a:lvl3pPr>
            <a:lvl4pPr marL="1828800" marR="0" lvl="3" indent="-397954" algn="l" rtl="0">
              <a:spcBef>
                <a:spcPts val="533"/>
              </a:spcBef>
              <a:spcAft>
                <a:spcPts val="0"/>
              </a:spcAft>
              <a:buClr>
                <a:schemeClr val="dk1"/>
              </a:buClr>
              <a:buSzPts val="2667"/>
              <a:buFont typeface="Arial"/>
              <a:buChar char="–"/>
              <a:defRPr sz="2667" b="0" i="0" u="none" strike="noStrike" cap="none">
                <a:solidFill>
                  <a:schemeClr val="dk1"/>
                </a:solidFill>
                <a:latin typeface="Calibri"/>
                <a:ea typeface="Calibri"/>
                <a:cs typeface="Calibri"/>
                <a:sym typeface="Calibri"/>
              </a:defRPr>
            </a:lvl4pPr>
            <a:lvl5pPr marL="2286000" marR="0" lvl="4" indent="-397954" algn="l" rtl="0">
              <a:spcBef>
                <a:spcPts val="533"/>
              </a:spcBef>
              <a:spcAft>
                <a:spcPts val="0"/>
              </a:spcAft>
              <a:buClr>
                <a:schemeClr val="dk1"/>
              </a:buClr>
              <a:buSzPts val="2667"/>
              <a:buFont typeface="Arial"/>
              <a:buChar char="»"/>
              <a:defRPr sz="2667" b="0" i="0" u="none" strike="noStrike" cap="none">
                <a:solidFill>
                  <a:schemeClr val="dk1"/>
                </a:solidFill>
                <a:latin typeface="Calibri"/>
                <a:ea typeface="Calibri"/>
                <a:cs typeface="Calibri"/>
                <a:sym typeface="Calibri"/>
              </a:defRPr>
            </a:lvl5pPr>
            <a:lvl6pPr marL="2743200" marR="0" lvl="5" indent="-397954" algn="l" rtl="0">
              <a:spcBef>
                <a:spcPts val="533"/>
              </a:spcBef>
              <a:spcAft>
                <a:spcPts val="0"/>
              </a:spcAft>
              <a:buClr>
                <a:schemeClr val="dk1"/>
              </a:buClr>
              <a:buSzPts val="2667"/>
              <a:buFont typeface="Arial"/>
              <a:buChar char="•"/>
              <a:defRPr sz="2667" b="0" i="0" u="none" strike="noStrike" cap="none">
                <a:solidFill>
                  <a:schemeClr val="dk1"/>
                </a:solidFill>
                <a:latin typeface="Calibri"/>
                <a:ea typeface="Calibri"/>
                <a:cs typeface="Calibri"/>
                <a:sym typeface="Calibri"/>
              </a:defRPr>
            </a:lvl6pPr>
            <a:lvl7pPr marL="3200400" marR="0" lvl="6" indent="-397954" algn="l" rtl="0">
              <a:spcBef>
                <a:spcPts val="533"/>
              </a:spcBef>
              <a:spcAft>
                <a:spcPts val="0"/>
              </a:spcAft>
              <a:buClr>
                <a:schemeClr val="dk1"/>
              </a:buClr>
              <a:buSzPts val="2667"/>
              <a:buFont typeface="Arial"/>
              <a:buChar char="•"/>
              <a:defRPr sz="2667" b="0" i="0" u="none" strike="noStrike" cap="none">
                <a:solidFill>
                  <a:schemeClr val="dk1"/>
                </a:solidFill>
                <a:latin typeface="Calibri"/>
                <a:ea typeface="Calibri"/>
                <a:cs typeface="Calibri"/>
                <a:sym typeface="Calibri"/>
              </a:defRPr>
            </a:lvl7pPr>
            <a:lvl8pPr marL="3657600" marR="0" lvl="7" indent="-397954" algn="l" rtl="0">
              <a:spcBef>
                <a:spcPts val="533"/>
              </a:spcBef>
              <a:spcAft>
                <a:spcPts val="0"/>
              </a:spcAft>
              <a:buClr>
                <a:schemeClr val="dk1"/>
              </a:buClr>
              <a:buSzPts val="2667"/>
              <a:buFont typeface="Arial"/>
              <a:buChar char="•"/>
              <a:defRPr sz="2667" b="0" i="0" u="none" strike="noStrike" cap="none">
                <a:solidFill>
                  <a:schemeClr val="dk1"/>
                </a:solidFill>
                <a:latin typeface="Calibri"/>
                <a:ea typeface="Calibri"/>
                <a:cs typeface="Calibri"/>
                <a:sym typeface="Calibri"/>
              </a:defRPr>
            </a:lvl8pPr>
            <a:lvl9pPr marL="4114800" marR="0" lvl="8" indent="-397954" algn="l" rtl="0">
              <a:spcBef>
                <a:spcPts val="533"/>
              </a:spcBef>
              <a:spcAft>
                <a:spcPts val="0"/>
              </a:spcAft>
              <a:buClr>
                <a:schemeClr val="dk1"/>
              </a:buClr>
              <a:buSzPts val="2667"/>
              <a:buFont typeface="Arial"/>
              <a:buChar char="•"/>
              <a:defRPr sz="2667" b="0" i="0" u="none" strike="noStrike" cap="none">
                <a:solidFill>
                  <a:schemeClr val="dk1"/>
                </a:solidFill>
                <a:latin typeface="Calibri"/>
                <a:ea typeface="Calibri"/>
                <a:cs typeface="Calibri"/>
                <a:sym typeface="Calibri"/>
              </a:defRPr>
            </a:lvl9pPr>
          </a:lstStyle>
          <a:p>
            <a:endParaRPr/>
          </a:p>
        </p:txBody>
      </p:sp>
      <p:sp>
        <p:nvSpPr>
          <p:cNvPr id="12" name="Google Shape;12;p18"/>
          <p:cNvSpPr txBox="1">
            <a:spLocks noGrp="1"/>
          </p:cNvSpPr>
          <p:nvPr>
            <p:ph type="dt" idx="10"/>
          </p:nvPr>
        </p:nvSpPr>
        <p:spPr>
          <a:xfrm>
            <a:off x="609600" y="6356351"/>
            <a:ext cx="28448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6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3" name="Google Shape;13;p18"/>
          <p:cNvSpPr txBox="1">
            <a:spLocks noGrp="1"/>
          </p:cNvSpPr>
          <p:nvPr>
            <p:ph type="ftr" idx="11"/>
          </p:nvPr>
        </p:nvSpPr>
        <p:spPr>
          <a:xfrm>
            <a:off x="4165600" y="6356351"/>
            <a:ext cx="3860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6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18"/>
          <p:cNvSpPr txBox="1">
            <a:spLocks noGrp="1"/>
          </p:cNvSpPr>
          <p:nvPr>
            <p:ph type="sldNum" idx="12"/>
          </p:nvPr>
        </p:nvSpPr>
        <p:spPr>
          <a:xfrm>
            <a:off x="8737600" y="6356351"/>
            <a:ext cx="28448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600" b="0" i="0" u="none" strike="noStrike" cap="none">
                <a:solidFill>
                  <a:srgbClr val="888888"/>
                </a:solidFill>
                <a:latin typeface="Calibri"/>
                <a:ea typeface="Calibri"/>
                <a:cs typeface="Calibri"/>
                <a:sym typeface="Calibri"/>
              </a:defRPr>
            </a:lvl1pPr>
            <a:lvl2pPr marL="0" marR="0" lvl="1" indent="0" algn="r" rtl="0">
              <a:spcBef>
                <a:spcPts val="0"/>
              </a:spcBef>
              <a:buNone/>
              <a:defRPr sz="1600" b="0" i="0" u="none" strike="noStrike" cap="none">
                <a:solidFill>
                  <a:srgbClr val="888888"/>
                </a:solidFill>
                <a:latin typeface="Calibri"/>
                <a:ea typeface="Calibri"/>
                <a:cs typeface="Calibri"/>
                <a:sym typeface="Calibri"/>
              </a:defRPr>
            </a:lvl2pPr>
            <a:lvl3pPr marL="0" marR="0" lvl="2" indent="0" algn="r" rtl="0">
              <a:spcBef>
                <a:spcPts val="0"/>
              </a:spcBef>
              <a:buNone/>
              <a:defRPr sz="1600" b="0" i="0" u="none" strike="noStrike" cap="none">
                <a:solidFill>
                  <a:srgbClr val="888888"/>
                </a:solidFill>
                <a:latin typeface="Calibri"/>
                <a:ea typeface="Calibri"/>
                <a:cs typeface="Calibri"/>
                <a:sym typeface="Calibri"/>
              </a:defRPr>
            </a:lvl3pPr>
            <a:lvl4pPr marL="0" marR="0" lvl="3" indent="0" algn="r" rtl="0">
              <a:spcBef>
                <a:spcPts val="0"/>
              </a:spcBef>
              <a:buNone/>
              <a:defRPr sz="1600" b="0" i="0" u="none" strike="noStrike" cap="none">
                <a:solidFill>
                  <a:srgbClr val="888888"/>
                </a:solidFill>
                <a:latin typeface="Calibri"/>
                <a:ea typeface="Calibri"/>
                <a:cs typeface="Calibri"/>
                <a:sym typeface="Calibri"/>
              </a:defRPr>
            </a:lvl4pPr>
            <a:lvl5pPr marL="0" marR="0" lvl="4" indent="0" algn="r" rtl="0">
              <a:spcBef>
                <a:spcPts val="0"/>
              </a:spcBef>
              <a:buNone/>
              <a:defRPr sz="1600" b="0" i="0" u="none" strike="noStrike" cap="none">
                <a:solidFill>
                  <a:srgbClr val="888888"/>
                </a:solidFill>
                <a:latin typeface="Calibri"/>
                <a:ea typeface="Calibri"/>
                <a:cs typeface="Calibri"/>
                <a:sym typeface="Calibri"/>
              </a:defRPr>
            </a:lvl5pPr>
            <a:lvl6pPr marL="0" marR="0" lvl="5" indent="0" algn="r" rtl="0">
              <a:spcBef>
                <a:spcPts val="0"/>
              </a:spcBef>
              <a:buNone/>
              <a:defRPr sz="1600" b="0" i="0" u="none" strike="noStrike" cap="none">
                <a:solidFill>
                  <a:srgbClr val="888888"/>
                </a:solidFill>
                <a:latin typeface="Calibri"/>
                <a:ea typeface="Calibri"/>
                <a:cs typeface="Calibri"/>
                <a:sym typeface="Calibri"/>
              </a:defRPr>
            </a:lvl6pPr>
            <a:lvl7pPr marL="0" marR="0" lvl="6" indent="0" algn="r" rtl="0">
              <a:spcBef>
                <a:spcPts val="0"/>
              </a:spcBef>
              <a:buNone/>
              <a:defRPr sz="1600" b="0" i="0" u="none" strike="noStrike" cap="none">
                <a:solidFill>
                  <a:srgbClr val="888888"/>
                </a:solidFill>
                <a:latin typeface="Calibri"/>
                <a:ea typeface="Calibri"/>
                <a:cs typeface="Calibri"/>
                <a:sym typeface="Calibri"/>
              </a:defRPr>
            </a:lvl7pPr>
            <a:lvl8pPr marL="0" marR="0" lvl="7" indent="0" algn="r" rtl="0">
              <a:spcBef>
                <a:spcPts val="0"/>
              </a:spcBef>
              <a:buNone/>
              <a:defRPr sz="1600" b="0" i="0" u="none" strike="noStrike" cap="none">
                <a:solidFill>
                  <a:srgbClr val="888888"/>
                </a:solidFill>
                <a:latin typeface="Calibri"/>
                <a:ea typeface="Calibri"/>
                <a:cs typeface="Calibri"/>
                <a:sym typeface="Calibri"/>
              </a:defRPr>
            </a:lvl8pPr>
            <a:lvl9pPr marL="0" marR="0" lvl="8" indent="0" algn="r" rtl="0">
              <a:spcBef>
                <a:spcPts val="0"/>
              </a:spcBef>
              <a:buNone/>
              <a:defRPr sz="16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2238816975"/>
      </p:ext>
    </p:extLst>
  </p:cSld>
  <p:clrMap bg1="lt1" tx1="dk1" bg2="dk2" tx2="lt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3F3F3"/>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15600" y="593367"/>
            <a:ext cx="11360800" cy="763500"/>
          </a:xfrm>
          <a:prstGeom prst="rect">
            <a:avLst/>
          </a:prstGeom>
          <a:noFill/>
          <a:ln>
            <a:noFill/>
          </a:ln>
        </p:spPr>
        <p:txBody>
          <a:bodyPr spcFirstLastPara="1" wrap="square" lIns="91425" tIns="91425" rIns="91425" bIns="91425" anchor="t" anchorCtr="0">
            <a:noAutofit/>
          </a:bodyPr>
          <a:lstStyle>
            <a:lvl1pPr marR="0" lvl="0"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endParaRPr/>
          </a:p>
        </p:txBody>
      </p:sp>
      <p:sp>
        <p:nvSpPr>
          <p:cNvPr id="7" name="Google Shape;7;p1"/>
          <p:cNvSpPr txBox="1">
            <a:spLocks noGrp="1"/>
          </p:cNvSpPr>
          <p:nvPr>
            <p:ph type="body" idx="1"/>
          </p:nvPr>
        </p:nvSpPr>
        <p:spPr>
          <a:xfrm>
            <a:off x="415600" y="1536633"/>
            <a:ext cx="11360800" cy="4834800"/>
          </a:xfrm>
          <a:prstGeom prst="rect">
            <a:avLst/>
          </a:prstGeom>
          <a:noFill/>
          <a:ln>
            <a:noFill/>
          </a:ln>
        </p:spPr>
        <p:txBody>
          <a:bodyPr spcFirstLastPara="1" wrap="square" lIns="91425" tIns="91425" rIns="91425" bIns="91425" anchor="t" anchorCtr="0">
            <a:noAutofit/>
          </a:bodyPr>
          <a:lstStyle>
            <a:lvl1pPr marL="457200" marR="0" lvl="0" indent="-342900" algn="l" rtl="0">
              <a:lnSpc>
                <a:spcPct val="115000"/>
              </a:lnSpc>
              <a:spcBef>
                <a:spcPts val="0"/>
              </a:spcBef>
              <a:spcAft>
                <a:spcPts val="0"/>
              </a:spcAft>
              <a:buClr>
                <a:schemeClr val="dk2"/>
              </a:buClr>
              <a:buSzPts val="1800"/>
              <a:buFont typeface="Arial"/>
              <a:buChar char="●"/>
              <a:defRPr sz="1800" b="0" i="0" u="none" strike="noStrike" cap="none">
                <a:solidFill>
                  <a:schemeClr val="dk2"/>
                </a:solidFill>
                <a:latin typeface="Arial"/>
                <a:ea typeface="Arial"/>
                <a:cs typeface="Arial"/>
                <a:sym typeface="Arial"/>
              </a:defRPr>
            </a:lvl1pPr>
            <a:lvl2pPr marL="914400" marR="0" lvl="1" indent="-317500" algn="l" rtl="0">
              <a:lnSpc>
                <a:spcPct val="115000"/>
              </a:lnSpc>
              <a:spcBef>
                <a:spcPts val="160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2pPr>
            <a:lvl3pPr marL="1371600" marR="0" lvl="2" indent="-317500" algn="l" rtl="0">
              <a:lnSpc>
                <a:spcPct val="115000"/>
              </a:lnSpc>
              <a:spcBef>
                <a:spcPts val="160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3pPr>
            <a:lvl4pPr marL="1828800" marR="0" lvl="3" indent="-317500" algn="l" rtl="0">
              <a:lnSpc>
                <a:spcPct val="115000"/>
              </a:lnSpc>
              <a:spcBef>
                <a:spcPts val="160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4pPr>
            <a:lvl5pPr marL="2286000" marR="0" lvl="4" indent="-317500" algn="l" rtl="0">
              <a:lnSpc>
                <a:spcPct val="115000"/>
              </a:lnSpc>
              <a:spcBef>
                <a:spcPts val="160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5pPr>
            <a:lvl6pPr marL="2743200" marR="0" lvl="5" indent="-317500" algn="l" rtl="0">
              <a:lnSpc>
                <a:spcPct val="115000"/>
              </a:lnSpc>
              <a:spcBef>
                <a:spcPts val="160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6pPr>
            <a:lvl7pPr marL="3200400" marR="0" lvl="6" indent="-317500" algn="l" rtl="0">
              <a:lnSpc>
                <a:spcPct val="115000"/>
              </a:lnSpc>
              <a:spcBef>
                <a:spcPts val="160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7pPr>
            <a:lvl8pPr marL="3657600" marR="0" lvl="7" indent="-317500" algn="l" rtl="0">
              <a:lnSpc>
                <a:spcPct val="115000"/>
              </a:lnSpc>
              <a:spcBef>
                <a:spcPts val="160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8pPr>
            <a:lvl9pPr marL="4114800" marR="0" lvl="8" indent="-317500" algn="l" rtl="0">
              <a:lnSpc>
                <a:spcPct val="115000"/>
              </a:lnSpc>
              <a:spcBef>
                <a:spcPts val="1600"/>
              </a:spcBef>
              <a:spcAft>
                <a:spcPts val="1600"/>
              </a:spcAft>
              <a:buClr>
                <a:schemeClr val="dk2"/>
              </a:buClr>
              <a:buSzPts val="1400"/>
              <a:buFont typeface="Arial"/>
              <a:buChar char="■"/>
              <a:defRPr sz="1400" b="0" i="0" u="none" strike="noStrike" cap="none">
                <a:solidFill>
                  <a:schemeClr val="dk2"/>
                </a:solidFill>
                <a:latin typeface="Arial"/>
                <a:ea typeface="Arial"/>
                <a:cs typeface="Arial"/>
                <a:sym typeface="Arial"/>
              </a:defRPr>
            </a:lvl9pPr>
          </a:lstStyle>
          <a:p>
            <a:endParaRPr/>
          </a:p>
        </p:txBody>
      </p:sp>
      <p:sp>
        <p:nvSpPr>
          <p:cNvPr id="8" name="Google Shape;8;p1"/>
          <p:cNvSpPr txBox="1">
            <a:spLocks noGrp="1"/>
          </p:cNvSpPr>
          <p:nvPr>
            <p:ph type="sldNum" idx="12"/>
          </p:nvPr>
        </p:nvSpPr>
        <p:spPr>
          <a:xfrm>
            <a:off x="11296611" y="6217622"/>
            <a:ext cx="731600" cy="524700"/>
          </a:xfrm>
          <a:prstGeom prst="rect">
            <a:avLst/>
          </a:prstGeom>
          <a:noFill/>
          <a:ln>
            <a:noFill/>
          </a:ln>
        </p:spPr>
        <p:txBody>
          <a:bodyPr spcFirstLastPara="1" wrap="square" lIns="91425" tIns="91425" rIns="91425" bIns="91425" anchor="ctr"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566357205"/>
      </p:ext>
    </p:extLst>
  </p:cSld>
  <p:clrMap bg1="lt1" tx1="dk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434"/>
        <p:cNvGrpSpPr/>
        <p:nvPr/>
      </p:nvGrpSpPr>
      <p:grpSpPr>
        <a:xfrm>
          <a:off x="0" y="0"/>
          <a:ext cx="0" cy="0"/>
          <a:chOff x="0" y="0"/>
          <a:chExt cx="0" cy="0"/>
        </a:xfrm>
      </p:grpSpPr>
      <p:sp>
        <p:nvSpPr>
          <p:cNvPr id="435" name="Google Shape;435;g3b8b49a68f9_4_117"/>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Play"/>
              <a:buNone/>
              <a:defRPr sz="4400" b="0" i="0" u="none" strike="noStrike" cap="none">
                <a:solidFill>
                  <a:schemeClr val="dk1"/>
                </a:solidFill>
                <a:latin typeface="Play"/>
                <a:ea typeface="Play"/>
                <a:cs typeface="Play"/>
                <a:sym typeface="Play"/>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436" name="Google Shape;436;g3b8b49a68f9_4_117"/>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Arial"/>
                <a:ea typeface="Arial"/>
                <a:cs typeface="Arial"/>
                <a:sym typeface="Arial"/>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Arial"/>
                <a:ea typeface="Arial"/>
                <a:cs typeface="Arial"/>
                <a:sym typeface="Arial"/>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9pPr>
          </a:lstStyle>
          <a:p>
            <a:endParaRPr/>
          </a:p>
        </p:txBody>
      </p:sp>
      <p:sp>
        <p:nvSpPr>
          <p:cNvPr id="437" name="Google Shape;437;g3b8b49a68f9_4_11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757575"/>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438" name="Google Shape;438;g3b8b49a68f9_4_11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757575"/>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439" name="Google Shape;439;g3b8b49a68f9_4_11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757575"/>
                </a:solidFill>
                <a:latin typeface="Arial"/>
                <a:ea typeface="Arial"/>
                <a:cs typeface="Arial"/>
                <a:sym typeface="Arial"/>
              </a:defRPr>
            </a:lvl1pPr>
            <a:lvl2pPr marL="0" marR="0" lvl="1" indent="0" algn="r" rtl="0">
              <a:spcBef>
                <a:spcPts val="0"/>
              </a:spcBef>
              <a:buNone/>
              <a:defRPr sz="1200" b="0" i="0" u="none" strike="noStrike" cap="none">
                <a:solidFill>
                  <a:srgbClr val="757575"/>
                </a:solidFill>
                <a:latin typeface="Arial"/>
                <a:ea typeface="Arial"/>
                <a:cs typeface="Arial"/>
                <a:sym typeface="Arial"/>
              </a:defRPr>
            </a:lvl2pPr>
            <a:lvl3pPr marL="0" marR="0" lvl="2" indent="0" algn="r" rtl="0">
              <a:spcBef>
                <a:spcPts val="0"/>
              </a:spcBef>
              <a:buNone/>
              <a:defRPr sz="1200" b="0" i="0" u="none" strike="noStrike" cap="none">
                <a:solidFill>
                  <a:srgbClr val="757575"/>
                </a:solidFill>
                <a:latin typeface="Arial"/>
                <a:ea typeface="Arial"/>
                <a:cs typeface="Arial"/>
                <a:sym typeface="Arial"/>
              </a:defRPr>
            </a:lvl3pPr>
            <a:lvl4pPr marL="0" marR="0" lvl="3" indent="0" algn="r" rtl="0">
              <a:spcBef>
                <a:spcPts val="0"/>
              </a:spcBef>
              <a:buNone/>
              <a:defRPr sz="1200" b="0" i="0" u="none" strike="noStrike" cap="none">
                <a:solidFill>
                  <a:srgbClr val="757575"/>
                </a:solidFill>
                <a:latin typeface="Arial"/>
                <a:ea typeface="Arial"/>
                <a:cs typeface="Arial"/>
                <a:sym typeface="Arial"/>
              </a:defRPr>
            </a:lvl4pPr>
            <a:lvl5pPr marL="0" marR="0" lvl="4" indent="0" algn="r" rtl="0">
              <a:spcBef>
                <a:spcPts val="0"/>
              </a:spcBef>
              <a:buNone/>
              <a:defRPr sz="1200" b="0" i="0" u="none" strike="noStrike" cap="none">
                <a:solidFill>
                  <a:srgbClr val="757575"/>
                </a:solidFill>
                <a:latin typeface="Arial"/>
                <a:ea typeface="Arial"/>
                <a:cs typeface="Arial"/>
                <a:sym typeface="Arial"/>
              </a:defRPr>
            </a:lvl5pPr>
            <a:lvl6pPr marL="0" marR="0" lvl="5" indent="0" algn="r" rtl="0">
              <a:spcBef>
                <a:spcPts val="0"/>
              </a:spcBef>
              <a:buNone/>
              <a:defRPr sz="1200" b="0" i="0" u="none" strike="noStrike" cap="none">
                <a:solidFill>
                  <a:srgbClr val="757575"/>
                </a:solidFill>
                <a:latin typeface="Arial"/>
                <a:ea typeface="Arial"/>
                <a:cs typeface="Arial"/>
                <a:sym typeface="Arial"/>
              </a:defRPr>
            </a:lvl6pPr>
            <a:lvl7pPr marL="0" marR="0" lvl="6" indent="0" algn="r" rtl="0">
              <a:spcBef>
                <a:spcPts val="0"/>
              </a:spcBef>
              <a:buNone/>
              <a:defRPr sz="1200" b="0" i="0" u="none" strike="noStrike" cap="none">
                <a:solidFill>
                  <a:srgbClr val="757575"/>
                </a:solidFill>
                <a:latin typeface="Arial"/>
                <a:ea typeface="Arial"/>
                <a:cs typeface="Arial"/>
                <a:sym typeface="Arial"/>
              </a:defRPr>
            </a:lvl7pPr>
            <a:lvl8pPr marL="0" marR="0" lvl="7" indent="0" algn="r" rtl="0">
              <a:spcBef>
                <a:spcPts val="0"/>
              </a:spcBef>
              <a:buNone/>
              <a:defRPr sz="1200" b="0" i="0" u="none" strike="noStrike" cap="none">
                <a:solidFill>
                  <a:srgbClr val="757575"/>
                </a:solidFill>
                <a:latin typeface="Arial"/>
                <a:ea typeface="Arial"/>
                <a:cs typeface="Arial"/>
                <a:sym typeface="Arial"/>
              </a:defRPr>
            </a:lvl8pPr>
            <a:lvl9pPr marL="0" marR="0" lvl="8" indent="0" algn="r" rtl="0">
              <a:spcBef>
                <a:spcPts val="0"/>
              </a:spcBef>
              <a:buNone/>
              <a:defRPr sz="1200" b="0" i="0" u="none" strike="noStrike" cap="none">
                <a:solidFill>
                  <a:srgbClr val="757575"/>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3899255397"/>
      </p:ext>
    </p:extLst>
  </p:cSld>
  <p:clrMap bg1="lt1" tx1="dk1" bg2="dk2" tx2="lt2" accent1="accent1" accent2="accent2" accent3="accent3" accent4="accent4" accent5="accent5" accent6="accent6" hlink="hlink" folHlink="folHlink"/>
  <p:sldLayoutIdLst>
    <p:sldLayoutId id="2147483685" r:id="rId1"/>
    <p:sldLayoutId id="2147483686" r:id="rId2"/>
    <p:sldLayoutId id="2147483687" r:id="rId3"/>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03075DF-F551-D58D-57AC-DBBA6C55B61E}"/>
              </a:ext>
            </a:extLst>
          </p:cNvPr>
          <p:cNvSpPr>
            <a:spLocks noGrp="1"/>
          </p:cNvSpPr>
          <p:nvPr>
            <p:ph type="title"/>
          </p:nvPr>
        </p:nvSpPr>
        <p:spPr>
          <a:xfrm>
            <a:off x="308008" y="253231"/>
            <a:ext cx="8499108" cy="65154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BB34C465-A23C-A59A-79B9-71EBD908D434}"/>
              </a:ext>
            </a:extLst>
          </p:cNvPr>
          <p:cNvSpPr>
            <a:spLocks noGrp="1"/>
          </p:cNvSpPr>
          <p:nvPr>
            <p:ph type="body" idx="1"/>
          </p:nvPr>
        </p:nvSpPr>
        <p:spPr>
          <a:xfrm>
            <a:off x="308009" y="1158006"/>
            <a:ext cx="11511814" cy="486973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BACFAA6-02E7-1100-F2F2-D6A73BEA6B00}"/>
              </a:ext>
            </a:extLst>
          </p:cNvPr>
          <p:cNvSpPr>
            <a:spLocks noGrp="1"/>
          </p:cNvSpPr>
          <p:nvPr>
            <p:ph type="dt" sz="half" idx="2"/>
          </p:nvPr>
        </p:nvSpPr>
        <p:spPr>
          <a:xfrm>
            <a:off x="308008" y="6340774"/>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9B89304-BCBB-428F-8271-9AD16E41C370}" type="datetimeFigureOut">
              <a:rPr lang="en-GB" smtClean="0"/>
              <a:t>19/01/2026</a:t>
            </a:fld>
            <a:endParaRPr lang="en-GB"/>
          </a:p>
        </p:txBody>
      </p:sp>
      <p:sp>
        <p:nvSpPr>
          <p:cNvPr id="5" name="Footer Placeholder 4">
            <a:extLst>
              <a:ext uri="{FF2B5EF4-FFF2-40B4-BE49-F238E27FC236}">
                <a16:creationId xmlns:a16="http://schemas.microsoft.com/office/drawing/2014/main" id="{BC06AB51-EF6C-89A9-BEB9-14879A07BFB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77EB984-5AE1-E3B8-DCDE-A6013592B9B6}"/>
              </a:ext>
            </a:extLst>
          </p:cNvPr>
          <p:cNvSpPr>
            <a:spLocks noGrp="1"/>
          </p:cNvSpPr>
          <p:nvPr>
            <p:ph type="sldNum" sz="quarter" idx="4"/>
          </p:nvPr>
        </p:nvSpPr>
        <p:spPr>
          <a:xfrm>
            <a:off x="9058190" y="6356349"/>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B7E0349-3AB8-4CDC-B228-1BD067C69490}" type="slidenum">
              <a:rPr lang="en-GB" smtClean="0"/>
              <a:t>‹#›</a:t>
            </a:fld>
            <a:endParaRPr lang="en-GB"/>
          </a:p>
        </p:txBody>
      </p:sp>
    </p:spTree>
    <p:extLst>
      <p:ext uri="{BB962C8B-B14F-4D97-AF65-F5344CB8AC3E}">
        <p14:creationId xmlns:p14="http://schemas.microsoft.com/office/powerpoint/2010/main" val="1153570474"/>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Lst>
  <p:txStyles>
    <p:titleStyle>
      <a:lvl1pPr algn="l" defTabSz="914400" rtl="0" eaLnBrk="1" latinLnBrk="0" hangingPunct="1">
        <a:lnSpc>
          <a:spcPct val="90000"/>
        </a:lnSpc>
        <a:spcBef>
          <a:spcPct val="0"/>
        </a:spcBef>
        <a:buNone/>
        <a:defRPr sz="3600" kern="1200">
          <a:solidFill>
            <a:schemeClr val="accent2">
              <a:lumMod val="75000"/>
            </a:schemeClr>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03075DF-F551-D58D-57AC-DBBA6C55B61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BB34C465-A23C-A59A-79B9-71EBD908D43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BACFAA6-02E7-1100-F2F2-D6A73BEA6B0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9B89304-BCBB-428F-8271-9AD16E41C370}" type="datetimeFigureOut">
              <a:rPr lang="en-GB" smtClean="0"/>
              <a:t>19/01/2026</a:t>
            </a:fld>
            <a:endParaRPr lang="en-GB"/>
          </a:p>
        </p:txBody>
      </p:sp>
      <p:sp>
        <p:nvSpPr>
          <p:cNvPr id="5" name="Footer Placeholder 4">
            <a:extLst>
              <a:ext uri="{FF2B5EF4-FFF2-40B4-BE49-F238E27FC236}">
                <a16:creationId xmlns:a16="http://schemas.microsoft.com/office/drawing/2014/main" id="{BC06AB51-EF6C-89A9-BEB9-14879A07BFB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77EB984-5AE1-E3B8-DCDE-A6013592B9B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B7E0349-3AB8-4CDC-B228-1BD067C69490}" type="slidenum">
              <a:rPr lang="en-GB" smtClean="0"/>
              <a:t>‹#›</a:t>
            </a:fld>
            <a:endParaRPr lang="en-GB"/>
          </a:p>
        </p:txBody>
      </p:sp>
    </p:spTree>
    <p:extLst>
      <p:ext uri="{BB962C8B-B14F-4D97-AF65-F5344CB8AC3E}">
        <p14:creationId xmlns:p14="http://schemas.microsoft.com/office/powerpoint/2010/main" val="2798099386"/>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A3FC129-0101-9C73-3E63-174C0100C02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BAC7BFC1-C2DE-8E4E-0741-4855E7905EB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38A87CF-D909-B588-BF8C-33083D246BD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E20995-B82B-49A6-BBD8-B2195E595BE4}" type="datetimeFigureOut">
              <a:rPr lang="en-GB" smtClean="0"/>
              <a:t>19/01/2026</a:t>
            </a:fld>
            <a:endParaRPr lang="en-GB"/>
          </a:p>
        </p:txBody>
      </p:sp>
      <p:sp>
        <p:nvSpPr>
          <p:cNvPr id="5" name="Footer Placeholder 4">
            <a:extLst>
              <a:ext uri="{FF2B5EF4-FFF2-40B4-BE49-F238E27FC236}">
                <a16:creationId xmlns:a16="http://schemas.microsoft.com/office/drawing/2014/main" id="{397FF371-35AA-B389-18D2-2A071AC80E4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D09DBA1-615D-2BCB-4271-0815A4446D2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DA4CF4F-3257-4DCD-9C1F-BC4270A53C2B}" type="slidenum">
              <a:rPr lang="en-GB" smtClean="0"/>
              <a:t>‹#›</a:t>
            </a:fld>
            <a:endParaRPr lang="en-GB"/>
          </a:p>
        </p:txBody>
      </p:sp>
    </p:spTree>
    <p:extLst>
      <p:ext uri="{BB962C8B-B14F-4D97-AF65-F5344CB8AC3E}">
        <p14:creationId xmlns:p14="http://schemas.microsoft.com/office/powerpoint/2010/main" val="1868630179"/>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 id="2147483703" r:id="rId6"/>
    <p:sldLayoutId id="2147483704" r:id="rId7"/>
    <p:sldLayoutId id="2147483705" r:id="rId8"/>
    <p:sldLayoutId id="2147483706" r:id="rId9"/>
    <p:sldLayoutId id="2147483707" r:id="rId10"/>
    <p:sldLayoutId id="2147483708" r:id="rId11"/>
    <p:sldLayoutId id="2147483709" r:id="rId12"/>
  </p:sldLayoutIdLst>
  <p:txStyles>
    <p:titleStyle>
      <a:lvl1pPr algn="l" defTabSz="914400" rtl="0" eaLnBrk="1" latinLnBrk="0" hangingPunct="1">
        <a:lnSpc>
          <a:spcPct val="90000"/>
        </a:lnSpc>
        <a:spcBef>
          <a:spcPct val="0"/>
        </a:spcBef>
        <a:buNone/>
        <a:defRPr sz="4400" kern="1200">
          <a:solidFill>
            <a:srgbClr val="3C6CA7"/>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F5A471-E866-43EF-99AB-57A9BC4385E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BCBFBCB-A687-4BD2-9083-50A9B582DFF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73DECDC-03FB-4D0E-A2F1-267E9480CC7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FCF8EF6-76F6-446B-A0BF-666652E851ED}" type="datetimeFigureOut">
              <a:rPr lang="en-GB" smtClean="0"/>
              <a:t>19/01/2026</a:t>
            </a:fld>
            <a:endParaRPr lang="en-GB"/>
          </a:p>
        </p:txBody>
      </p:sp>
      <p:sp>
        <p:nvSpPr>
          <p:cNvPr id="5" name="Footer Placeholder 4">
            <a:extLst>
              <a:ext uri="{FF2B5EF4-FFF2-40B4-BE49-F238E27FC236}">
                <a16:creationId xmlns:a16="http://schemas.microsoft.com/office/drawing/2014/main" id="{02C5AD9E-B5F3-4334-93AE-526CB5AC2D3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B418095-E5F1-482E-8195-D167DB07DE4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E59738D-2F83-4627-866E-D5B866B67C4A}" type="slidenum">
              <a:rPr lang="en-GB" smtClean="0"/>
              <a:t>‹#›</a:t>
            </a:fld>
            <a:endParaRPr lang="en-GB"/>
          </a:p>
        </p:txBody>
      </p:sp>
    </p:spTree>
    <p:extLst>
      <p:ext uri="{BB962C8B-B14F-4D97-AF65-F5344CB8AC3E}">
        <p14:creationId xmlns:p14="http://schemas.microsoft.com/office/powerpoint/2010/main" val="3189386445"/>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 id="214748372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DD7BE9F-DBEE-8637-5C48-7FF9E47EE9DE}"/>
              </a:ext>
            </a:extLst>
          </p:cNvPr>
          <p:cNvSpPr>
            <a:spLocks noGrp="1"/>
          </p:cNvSpPr>
          <p:nvPr>
            <p:ph type="title"/>
          </p:nvPr>
        </p:nvSpPr>
        <p:spPr>
          <a:xfrm>
            <a:off x="720000" y="576001"/>
            <a:ext cx="10660304" cy="1114688"/>
          </a:xfrm>
          <a:prstGeom prst="rect">
            <a:avLst/>
          </a:prstGeom>
        </p:spPr>
        <p:txBody>
          <a:bodyPr vert="horz" lIns="91440" tIns="45720" rIns="91440" bIns="45720" rtlCol="0" anchor="t" anchorCtr="0">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322BF36-1F03-1FCA-BAB2-EDE833436A2F}"/>
              </a:ext>
            </a:extLst>
          </p:cNvPr>
          <p:cNvSpPr>
            <a:spLocks noGrp="1"/>
          </p:cNvSpPr>
          <p:nvPr>
            <p:ph type="body" idx="1"/>
          </p:nvPr>
        </p:nvSpPr>
        <p:spPr>
          <a:xfrm>
            <a:off x="720000" y="1800000"/>
            <a:ext cx="9043219"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a:extLst>
              <a:ext uri="{FF2B5EF4-FFF2-40B4-BE49-F238E27FC236}">
                <a16:creationId xmlns:a16="http://schemas.microsoft.com/office/drawing/2014/main" id="{CA8067D1-E4C9-A909-6D67-4DA01D228BF4}"/>
              </a:ext>
            </a:extLst>
          </p:cNvPr>
          <p:cNvSpPr>
            <a:spLocks noGrp="1"/>
          </p:cNvSpPr>
          <p:nvPr>
            <p:ph type="sldNum" sz="quarter" idx="4"/>
          </p:nvPr>
        </p:nvSpPr>
        <p:spPr>
          <a:xfrm>
            <a:off x="720000" y="6311900"/>
            <a:ext cx="2743200" cy="365125"/>
          </a:xfrm>
          <a:prstGeom prst="rect">
            <a:avLst/>
          </a:prstGeom>
        </p:spPr>
        <p:txBody>
          <a:bodyPr vert="horz" lIns="91440" tIns="45720" rIns="91440" bIns="45720" rtlCol="0" anchor="ctr"/>
          <a:lstStyle>
            <a:lvl1pPr algn="l">
              <a:defRPr sz="1400" b="0" i="0">
                <a:solidFill>
                  <a:schemeClr val="tx1">
                    <a:lumMod val="60000"/>
                    <a:lumOff val="40000"/>
                  </a:schemeClr>
                </a:solidFill>
                <a:latin typeface="Segoe UI" panose="020B0502040204020203" pitchFamily="34" charset="0"/>
                <a:cs typeface="Segoe UI" panose="020B0502040204020203" pitchFamily="34" charset="0"/>
              </a:defRPr>
            </a:lvl1pPr>
          </a:lstStyle>
          <a:p>
            <a:fld id="{0F2F1325-8C6C-9347-8EE0-89E2FA4095F5}" type="slidenum">
              <a:rPr lang="en-US" smtClean="0"/>
              <a:pPr/>
              <a:t>‹#›</a:t>
            </a:fld>
            <a:endParaRPr lang="en-US" dirty="0"/>
          </a:p>
        </p:txBody>
      </p:sp>
    </p:spTree>
    <p:extLst>
      <p:ext uri="{BB962C8B-B14F-4D97-AF65-F5344CB8AC3E}">
        <p14:creationId xmlns:p14="http://schemas.microsoft.com/office/powerpoint/2010/main" val="381294062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6" r:id="rId3"/>
    <p:sldLayoutId id="2147483651" r:id="rId4"/>
    <p:sldLayoutId id="2147483654" r:id="rId5"/>
    <p:sldLayoutId id="2147483655" r:id="rId6"/>
    <p:sldLayoutId id="2147483658" r:id="rId7"/>
    <p:sldLayoutId id="2147483657" r:id="rId8"/>
  </p:sldLayoutIdLst>
  <p:txStyles>
    <p:titleStyle>
      <a:lvl1pPr algn="l" defTabSz="914400" rtl="0" eaLnBrk="1" latinLnBrk="0" hangingPunct="1">
        <a:lnSpc>
          <a:spcPct val="90000"/>
        </a:lnSpc>
        <a:spcBef>
          <a:spcPct val="0"/>
        </a:spcBef>
        <a:buNone/>
        <a:defRPr sz="4000" b="1" i="0" kern="1200">
          <a:solidFill>
            <a:schemeClr val="accent1"/>
          </a:solidFill>
          <a:latin typeface="Segoe UI Semibold" panose="020B0502040204020203" pitchFamily="34" charset="0"/>
          <a:ea typeface="+mj-ea"/>
          <a:cs typeface="Segoe UI Semibold" panose="020B0502040204020203" pitchFamily="34" charset="0"/>
        </a:defRPr>
      </a:lvl1pPr>
    </p:titleStyle>
    <p:bodyStyle>
      <a:lvl1pPr marL="228600" indent="-228600" algn="l" defTabSz="914400" rtl="0" eaLnBrk="1" latinLnBrk="0" hangingPunct="1">
        <a:lnSpc>
          <a:spcPct val="100000"/>
        </a:lnSpc>
        <a:spcBef>
          <a:spcPts val="600"/>
        </a:spcBef>
        <a:buFont typeface="Arial" panose="020B0604020202020204" pitchFamily="34" charset="0"/>
        <a:buChar char="•"/>
        <a:defRPr sz="2800" b="0" i="0" kern="1200">
          <a:solidFill>
            <a:schemeClr val="tx1"/>
          </a:solidFill>
          <a:latin typeface="Segoe UI" panose="020B0502040204020203" pitchFamily="34" charset="0"/>
          <a:ea typeface="+mn-ea"/>
          <a:cs typeface="Segoe UI" panose="020B0502040204020203" pitchFamily="34" charset="0"/>
        </a:defRPr>
      </a:lvl1pPr>
      <a:lvl2pPr marL="685800" indent="-228600" algn="l" defTabSz="914400" rtl="0" eaLnBrk="1" latinLnBrk="0" hangingPunct="1">
        <a:lnSpc>
          <a:spcPct val="100000"/>
        </a:lnSpc>
        <a:spcBef>
          <a:spcPts val="600"/>
        </a:spcBef>
        <a:buFont typeface="Arial" panose="020B0604020202020204" pitchFamily="34" charset="0"/>
        <a:buChar char="•"/>
        <a:defRPr sz="2800" b="0" i="0" kern="1200">
          <a:solidFill>
            <a:schemeClr val="tx1"/>
          </a:solidFill>
          <a:latin typeface="Segoe UI" panose="020B0502040204020203" pitchFamily="34" charset="0"/>
          <a:ea typeface="+mn-ea"/>
          <a:cs typeface="Segoe UI" panose="020B0502040204020203" pitchFamily="34" charset="0"/>
        </a:defRPr>
      </a:lvl2pPr>
      <a:lvl3pPr marL="1143000" indent="-228600" algn="l" defTabSz="914400" rtl="0" eaLnBrk="1" latinLnBrk="0" hangingPunct="1">
        <a:lnSpc>
          <a:spcPct val="100000"/>
        </a:lnSpc>
        <a:spcBef>
          <a:spcPts val="600"/>
        </a:spcBef>
        <a:buFont typeface="Arial" panose="020B0604020202020204" pitchFamily="34" charset="0"/>
        <a:buChar char="•"/>
        <a:defRPr sz="2800" b="0" i="0" kern="1200">
          <a:solidFill>
            <a:schemeClr val="tx1"/>
          </a:solidFill>
          <a:latin typeface="Segoe UI" panose="020B0502040204020203" pitchFamily="34" charset="0"/>
          <a:ea typeface="+mn-ea"/>
          <a:cs typeface="Segoe UI" panose="020B0502040204020203" pitchFamily="34" charset="0"/>
        </a:defRPr>
      </a:lvl3pPr>
      <a:lvl4pPr marL="1600200" indent="-228600" algn="l" defTabSz="914400" rtl="0" eaLnBrk="1" latinLnBrk="0" hangingPunct="1">
        <a:lnSpc>
          <a:spcPct val="100000"/>
        </a:lnSpc>
        <a:spcBef>
          <a:spcPts val="600"/>
        </a:spcBef>
        <a:buFont typeface="Arial" panose="020B0604020202020204" pitchFamily="34" charset="0"/>
        <a:buChar char="•"/>
        <a:defRPr sz="2800" b="0" i="0" kern="1200">
          <a:solidFill>
            <a:schemeClr val="tx1"/>
          </a:solidFill>
          <a:latin typeface="Segoe UI" panose="020B0502040204020203" pitchFamily="34" charset="0"/>
          <a:ea typeface="+mn-ea"/>
          <a:cs typeface="Segoe UI" panose="020B0502040204020203" pitchFamily="34" charset="0"/>
        </a:defRPr>
      </a:lvl4pPr>
      <a:lvl5pPr marL="2057400" indent="-228600" algn="l" defTabSz="914400" rtl="0" eaLnBrk="1" latinLnBrk="0" hangingPunct="1">
        <a:lnSpc>
          <a:spcPct val="100000"/>
        </a:lnSpc>
        <a:spcBef>
          <a:spcPts val="600"/>
        </a:spcBef>
        <a:buFont typeface="Arial" panose="020B0604020202020204" pitchFamily="34" charset="0"/>
        <a:buChar char="•"/>
        <a:defRPr sz="2800" b="0" i="0" kern="1200">
          <a:solidFill>
            <a:schemeClr val="tx1"/>
          </a:solidFill>
          <a:latin typeface="Segoe UI" panose="020B0502040204020203" pitchFamily="34" charset="0"/>
          <a:ea typeface="+mn-ea"/>
          <a:cs typeface="Segoe UI" panose="020B0502040204020203"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94A05EA-E8E4-4F35-9B0C-111CF7E2740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3B98EB0-3B72-4883-AA6D-CF392ADC4EA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grpSp>
        <p:nvGrpSpPr>
          <p:cNvPr id="5" name="Group 4">
            <a:extLst>
              <a:ext uri="{FF2B5EF4-FFF2-40B4-BE49-F238E27FC236}">
                <a16:creationId xmlns:a16="http://schemas.microsoft.com/office/drawing/2014/main" id="{44389065-94C6-60E4-0955-193110E56E58}"/>
              </a:ext>
            </a:extLst>
          </p:cNvPr>
          <p:cNvGrpSpPr>
            <a:grpSpLocks/>
          </p:cNvGrpSpPr>
          <p:nvPr userDrawn="1"/>
        </p:nvGrpSpPr>
        <p:grpSpPr>
          <a:xfrm>
            <a:off x="8987938" y="5638833"/>
            <a:ext cx="2423012" cy="867930"/>
            <a:chOff x="8993427" y="5638833"/>
            <a:chExt cx="2423012" cy="867930"/>
          </a:xfrm>
        </p:grpSpPr>
        <p:pic>
          <p:nvPicPr>
            <p:cNvPr id="7" name="Graphic 6">
              <a:extLst>
                <a:ext uri="{FF2B5EF4-FFF2-40B4-BE49-F238E27FC236}">
                  <a16:creationId xmlns:a16="http://schemas.microsoft.com/office/drawing/2014/main" id="{9F31C5A6-C7CA-9BCE-0244-C29CF80F75CB}"/>
                </a:ext>
              </a:extLst>
            </p:cNvPr>
            <p:cNvPicPr>
              <a:picLocks noChangeAspect="1"/>
            </p:cNvPicPr>
            <p:nvPr userDrawn="1"/>
          </p:nvPicPr>
          <p:blipFill>
            <a:blip r:embed="rId11">
              <a:extLst>
                <a:ext uri="{96DAC541-7B7A-43D3-8B79-37D633B846F1}">
                  <asvg:svgBlip xmlns:asvg="http://schemas.microsoft.com/office/drawing/2016/SVG/main" r:embed="rId12"/>
                </a:ext>
              </a:extLst>
            </a:blip>
            <a:stretch>
              <a:fillRect/>
            </a:stretch>
          </p:blipFill>
          <p:spPr>
            <a:xfrm>
              <a:off x="8993427" y="5697533"/>
              <a:ext cx="1042148" cy="727080"/>
            </a:xfrm>
            <a:prstGeom prst="rect">
              <a:avLst/>
            </a:prstGeom>
          </p:spPr>
        </p:pic>
        <p:sp>
          <p:nvSpPr>
            <p:cNvPr id="8" name="Rectangle 7">
              <a:extLst>
                <a:ext uri="{FF2B5EF4-FFF2-40B4-BE49-F238E27FC236}">
                  <a16:creationId xmlns:a16="http://schemas.microsoft.com/office/drawing/2014/main" id="{AF4A99F8-4BAD-7BEA-554F-47FC3C32D231}"/>
                </a:ext>
              </a:extLst>
            </p:cNvPr>
            <p:cNvSpPr>
              <a:spLocks/>
            </p:cNvSpPr>
            <p:nvPr userDrawn="1"/>
          </p:nvSpPr>
          <p:spPr>
            <a:xfrm>
              <a:off x="9982200" y="5638833"/>
              <a:ext cx="1434239" cy="867930"/>
            </a:xfrm>
            <a:prstGeom prst="rect">
              <a:avLst/>
            </a:prstGeom>
          </p:spPr>
          <p:txBody>
            <a:bodyPr wrap="square">
              <a:spAutoFit/>
            </a:bodyPr>
            <a:lstStyle/>
            <a:p>
              <a:pPr marL="0" marR="0" lvl="0" indent="0" algn="l" defTabSz="914400" rtl="0" eaLnBrk="1" fontAlgn="auto" latinLnBrk="0" hangingPunct="1">
                <a:lnSpc>
                  <a:spcPct val="88000"/>
                </a:lnSpc>
                <a:spcBef>
                  <a:spcPts val="0"/>
                </a:spcBef>
                <a:spcAft>
                  <a:spcPts val="0"/>
                </a:spcAft>
                <a:buClrTx/>
                <a:buSzTx/>
                <a:buFontTx/>
                <a:buNone/>
                <a:tabLst/>
                <a:defRPr/>
              </a:pPr>
              <a:r>
                <a:rPr kumimoji="0" lang="en-GB" sz="1400" b="1" i="0" u="none" strike="noStrike" kern="1200" cap="none" spc="0" normalizeH="0" baseline="0" noProof="0">
                  <a:ln>
                    <a:noFill/>
                  </a:ln>
                  <a:solidFill>
                    <a:srgbClr val="330F63"/>
                  </a:solidFill>
                  <a:effectLst/>
                  <a:uLnTx/>
                  <a:uFillTx/>
                  <a:latin typeface="Montserrat" panose="00000500000000000000" pitchFamily="2" charset="0"/>
                  <a:ea typeface="+mn-ea"/>
                  <a:cs typeface="+mn-cs"/>
                </a:rPr>
                <a:t>NHMF</a:t>
              </a:r>
            </a:p>
            <a:p>
              <a:pPr marL="0" marR="0" lvl="0" indent="0" algn="l" defTabSz="914400" rtl="0" eaLnBrk="1" fontAlgn="auto" latinLnBrk="0" hangingPunct="1">
                <a:lnSpc>
                  <a:spcPct val="88000"/>
                </a:lnSpc>
                <a:spcBef>
                  <a:spcPts val="0"/>
                </a:spcBef>
                <a:spcAft>
                  <a:spcPts val="0"/>
                </a:spcAft>
                <a:buClrTx/>
                <a:buSzTx/>
                <a:buFontTx/>
                <a:buNone/>
                <a:tabLst/>
                <a:defRPr/>
              </a:pPr>
              <a:r>
                <a:rPr kumimoji="0" lang="en-GB" sz="1400" b="1" i="0" u="none" strike="noStrike" kern="1200" cap="none" spc="0" normalizeH="0" baseline="0" noProof="0">
                  <a:ln>
                    <a:noFill/>
                  </a:ln>
                  <a:solidFill>
                    <a:srgbClr val="330F63"/>
                  </a:solidFill>
                  <a:effectLst/>
                  <a:uLnTx/>
                  <a:uFillTx/>
                  <a:latin typeface="Montserrat" panose="00000500000000000000" pitchFamily="2" charset="0"/>
                  <a:ea typeface="+mn-ea"/>
                  <a:cs typeface="+mn-cs"/>
                </a:rPr>
                <a:t>Maintenance</a:t>
              </a:r>
            </a:p>
            <a:p>
              <a:pPr marL="0" marR="0" lvl="0" indent="0" algn="l" defTabSz="914400" rtl="0" eaLnBrk="1" fontAlgn="auto" latinLnBrk="0" hangingPunct="1">
                <a:lnSpc>
                  <a:spcPct val="88000"/>
                </a:lnSpc>
                <a:spcBef>
                  <a:spcPts val="0"/>
                </a:spcBef>
                <a:spcAft>
                  <a:spcPts val="0"/>
                </a:spcAft>
                <a:buClrTx/>
                <a:buSzTx/>
                <a:buFontTx/>
                <a:buNone/>
                <a:tabLst/>
                <a:defRPr/>
              </a:pPr>
              <a:r>
                <a:rPr kumimoji="0" lang="en-GB" sz="1400" b="1" i="0" u="none" strike="noStrike" kern="1200" cap="none" spc="0" normalizeH="0" baseline="0" noProof="0">
                  <a:ln>
                    <a:noFill/>
                  </a:ln>
                  <a:solidFill>
                    <a:srgbClr val="330F63"/>
                  </a:solidFill>
                  <a:effectLst/>
                  <a:uLnTx/>
                  <a:uFillTx/>
                  <a:latin typeface="Montserrat" panose="00000500000000000000" pitchFamily="2" charset="0"/>
                  <a:ea typeface="+mn-ea"/>
                  <a:cs typeface="+mn-cs"/>
                </a:rPr>
                <a:t>Conference</a:t>
              </a:r>
            </a:p>
            <a:p>
              <a:pPr marL="0" marR="0" lvl="0" indent="0" algn="l" defTabSz="914400" rtl="0" eaLnBrk="1" fontAlgn="auto" latinLnBrk="0" hangingPunct="1">
                <a:lnSpc>
                  <a:spcPct val="88000"/>
                </a:lnSpc>
                <a:spcBef>
                  <a:spcPts val="0"/>
                </a:spcBef>
                <a:spcAft>
                  <a:spcPts val="0"/>
                </a:spcAft>
                <a:buClrTx/>
                <a:buSzTx/>
                <a:buFontTx/>
                <a:buNone/>
                <a:tabLst/>
                <a:defRPr/>
              </a:pPr>
              <a:r>
                <a:rPr kumimoji="0" lang="en-GB" sz="1400" b="1" i="0" u="none" strike="noStrike" kern="1200" cap="none" spc="0" normalizeH="0" baseline="0" noProof="0">
                  <a:ln>
                    <a:noFill/>
                  </a:ln>
                  <a:solidFill>
                    <a:srgbClr val="FFBB00"/>
                  </a:solidFill>
                  <a:effectLst/>
                  <a:uLnTx/>
                  <a:uFillTx/>
                  <a:latin typeface="Montserrat" panose="00000500000000000000" pitchFamily="2" charset="0"/>
                  <a:ea typeface="+mn-ea"/>
                  <a:cs typeface="+mn-cs"/>
                </a:rPr>
                <a:t>2026</a:t>
              </a:r>
            </a:p>
          </p:txBody>
        </p:sp>
      </p:grpSp>
    </p:spTree>
    <p:extLst>
      <p:ext uri="{BB962C8B-B14F-4D97-AF65-F5344CB8AC3E}">
        <p14:creationId xmlns:p14="http://schemas.microsoft.com/office/powerpoint/2010/main" val="4189190107"/>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9" r:id="rId3"/>
    <p:sldLayoutId id="2147483726" r:id="rId4"/>
    <p:sldLayoutId id="2147483653" r:id="rId5"/>
    <p:sldLayoutId id="2147483727" r:id="rId6"/>
    <p:sldLayoutId id="2147483728" r:id="rId7"/>
    <p:sldLayoutId id="2147483659" r:id="rId8"/>
    <p:sldLayoutId id="2147483660" r:id="rId9"/>
  </p:sldLayoutIdLst>
  <p:txStyles>
    <p:titleStyle>
      <a:lvl1pPr algn="l" defTabSz="914400" rtl="0" eaLnBrk="1" latinLnBrk="0" hangingPunct="1">
        <a:lnSpc>
          <a:spcPct val="90000"/>
        </a:lnSpc>
        <a:spcBef>
          <a:spcPct val="0"/>
        </a:spcBef>
        <a:buNone/>
        <a:defRPr sz="4400" b="1" kern="1200">
          <a:solidFill>
            <a:srgbClr val="2B2055"/>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330F63"/>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330F63"/>
          </a:solidFill>
          <a:latin typeface="+mj-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330F63"/>
          </a:solidFill>
          <a:latin typeface="+mj-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330F63"/>
          </a:solidFill>
          <a:latin typeface="+mj-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330F63"/>
          </a:solidFill>
          <a:latin typeface="+mj-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65.svg"/><Relationship Id="rId7" Type="http://schemas.openxmlformats.org/officeDocument/2006/relationships/image" Target="../media/image68.svg"/><Relationship Id="rId2" Type="http://schemas.openxmlformats.org/officeDocument/2006/relationships/image" Target="../media/image64.png"/><Relationship Id="rId1" Type="http://schemas.openxmlformats.org/officeDocument/2006/relationships/slideLayout" Target="../slideLayouts/slideLayout64.xml"/><Relationship Id="rId6" Type="http://schemas.openxmlformats.org/officeDocument/2006/relationships/image" Target="../media/image67.png"/><Relationship Id="rId5" Type="http://schemas.openxmlformats.org/officeDocument/2006/relationships/image" Target="../media/image66.svg"/><Relationship Id="rId4" Type="http://schemas.openxmlformats.org/officeDocument/2006/relationships/image" Target="../media/image62.png"/></Relationships>
</file>

<file path=ppt/slides/_rels/slide2.xml.rels><?xml version="1.0" encoding="UTF-8" standalone="yes"?>
<Relationships xmlns="http://schemas.openxmlformats.org/package/2006/relationships"><Relationship Id="rId3" Type="http://schemas.openxmlformats.org/officeDocument/2006/relationships/image" Target="../media/image69.jpg"/><Relationship Id="rId2" Type="http://schemas.openxmlformats.org/officeDocument/2006/relationships/notesSlide" Target="../notesSlides/notesSlide1.xml"/><Relationship Id="rId1" Type="http://schemas.openxmlformats.org/officeDocument/2006/relationships/slideLayout" Target="../slideLayouts/slideLayout56.xml"/></Relationships>
</file>

<file path=ppt/slides/_rels/slide3.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image" Target="../media/image70.jpeg"/><Relationship Id="rId1" Type="http://schemas.openxmlformats.org/officeDocument/2006/relationships/slideLayout" Target="../slideLayouts/slideLayout57.xml"/><Relationship Id="rId5" Type="http://schemas.openxmlformats.org/officeDocument/2006/relationships/image" Target="../media/image73.jpg"/><Relationship Id="rId4" Type="http://schemas.openxmlformats.org/officeDocument/2006/relationships/image" Target="../media/image72.jpeg"/></Relationships>
</file>

<file path=ppt/slides/_rels/slide4.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notesSlide" Target="../notesSlides/notesSlide2.xml"/><Relationship Id="rId1" Type="http://schemas.openxmlformats.org/officeDocument/2006/relationships/slideLayout" Target="../slideLayouts/slideLayout57.xml"/><Relationship Id="rId5" Type="http://schemas.openxmlformats.org/officeDocument/2006/relationships/image" Target="../media/image76.jpeg"/><Relationship Id="rId4" Type="http://schemas.openxmlformats.org/officeDocument/2006/relationships/image" Target="../media/image75.jpeg"/></Relationships>
</file>

<file path=ppt/slides/_rels/slide5.xml.rels><?xml version="1.0" encoding="UTF-8" standalone="yes"?>
<Relationships xmlns="http://schemas.openxmlformats.org/package/2006/relationships"><Relationship Id="rId3" Type="http://schemas.openxmlformats.org/officeDocument/2006/relationships/image" Target="../media/image77.jpeg"/><Relationship Id="rId7" Type="http://schemas.openxmlformats.org/officeDocument/2006/relationships/image" Target="../media/image81.jpeg"/><Relationship Id="rId2" Type="http://schemas.openxmlformats.org/officeDocument/2006/relationships/notesSlide" Target="../notesSlides/notesSlide3.xml"/><Relationship Id="rId1" Type="http://schemas.openxmlformats.org/officeDocument/2006/relationships/slideLayout" Target="../slideLayouts/slideLayout57.xml"/><Relationship Id="rId6" Type="http://schemas.openxmlformats.org/officeDocument/2006/relationships/image" Target="../media/image80.jpeg"/><Relationship Id="rId5" Type="http://schemas.openxmlformats.org/officeDocument/2006/relationships/image" Target="../media/image79.jpeg"/><Relationship Id="rId4" Type="http://schemas.openxmlformats.org/officeDocument/2006/relationships/image" Target="../media/image78.jpeg"/></Relationships>
</file>

<file path=ppt/slides/_rels/slide6.xml.rels><?xml version="1.0" encoding="UTF-8" standalone="yes"?>
<Relationships xmlns="http://schemas.openxmlformats.org/package/2006/relationships"><Relationship Id="rId8" Type="http://schemas.openxmlformats.org/officeDocument/2006/relationships/image" Target="../media/image88.jpeg"/><Relationship Id="rId13" Type="http://schemas.openxmlformats.org/officeDocument/2006/relationships/image" Target="../media/image93.jpeg"/><Relationship Id="rId3" Type="http://schemas.openxmlformats.org/officeDocument/2006/relationships/image" Target="../media/image83.jpeg"/><Relationship Id="rId7" Type="http://schemas.openxmlformats.org/officeDocument/2006/relationships/image" Target="../media/image87.jpeg"/><Relationship Id="rId12" Type="http://schemas.openxmlformats.org/officeDocument/2006/relationships/image" Target="../media/image92.jpeg"/><Relationship Id="rId2" Type="http://schemas.openxmlformats.org/officeDocument/2006/relationships/image" Target="../media/image82.jpeg"/><Relationship Id="rId1" Type="http://schemas.openxmlformats.org/officeDocument/2006/relationships/slideLayout" Target="../slideLayouts/slideLayout60.xml"/><Relationship Id="rId6" Type="http://schemas.openxmlformats.org/officeDocument/2006/relationships/image" Target="../media/image86.jpeg"/><Relationship Id="rId11" Type="http://schemas.openxmlformats.org/officeDocument/2006/relationships/image" Target="../media/image91.jpeg"/><Relationship Id="rId5" Type="http://schemas.openxmlformats.org/officeDocument/2006/relationships/image" Target="../media/image85.jpeg"/><Relationship Id="rId10" Type="http://schemas.openxmlformats.org/officeDocument/2006/relationships/image" Target="../media/image90.jpeg"/><Relationship Id="rId4" Type="http://schemas.openxmlformats.org/officeDocument/2006/relationships/image" Target="../media/image84.jpeg"/><Relationship Id="rId9" Type="http://schemas.openxmlformats.org/officeDocument/2006/relationships/image" Target="../media/image89.jpeg"/></Relationships>
</file>

<file path=ppt/slides/_rels/slide7.xml.rels><?xml version="1.0" encoding="UTF-8" standalone="yes"?>
<Relationships xmlns="http://schemas.openxmlformats.org/package/2006/relationships"><Relationship Id="rId3" Type="http://schemas.openxmlformats.org/officeDocument/2006/relationships/image" Target="../media/image95.jpeg"/><Relationship Id="rId2" Type="http://schemas.openxmlformats.org/officeDocument/2006/relationships/image" Target="../media/image94.png"/><Relationship Id="rId1" Type="http://schemas.openxmlformats.org/officeDocument/2006/relationships/slideLayout" Target="../slideLayouts/slideLayout58.xml"/><Relationship Id="rId6" Type="http://schemas.openxmlformats.org/officeDocument/2006/relationships/image" Target="../media/image98.jpeg"/><Relationship Id="rId5" Type="http://schemas.openxmlformats.org/officeDocument/2006/relationships/image" Target="../media/image97.png"/><Relationship Id="rId4" Type="http://schemas.openxmlformats.org/officeDocument/2006/relationships/image" Target="../media/image96.png"/></Relationships>
</file>

<file path=ppt/slides/_rels/slide8.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chart" Target="../charts/chart1.xml"/><Relationship Id="rId1" Type="http://schemas.openxmlformats.org/officeDocument/2006/relationships/slideLayout" Target="../slideLayouts/slideLayout57.xml"/><Relationship Id="rId4" Type="http://schemas.openxmlformats.org/officeDocument/2006/relationships/chart" Target="../charts/chart2.xml"/></Relationships>
</file>

<file path=ppt/slides/_rels/slide9.xml.rels><?xml version="1.0" encoding="UTF-8" standalone="yes"?>
<Relationships xmlns="http://schemas.openxmlformats.org/package/2006/relationships"><Relationship Id="rId8" Type="http://schemas.openxmlformats.org/officeDocument/2006/relationships/image" Target="../media/image106.png"/><Relationship Id="rId13" Type="http://schemas.openxmlformats.org/officeDocument/2006/relationships/image" Target="../media/image111.png"/><Relationship Id="rId3" Type="http://schemas.openxmlformats.org/officeDocument/2006/relationships/image" Target="../media/image101.png"/><Relationship Id="rId7" Type="http://schemas.openxmlformats.org/officeDocument/2006/relationships/image" Target="../media/image105.png"/><Relationship Id="rId12" Type="http://schemas.openxmlformats.org/officeDocument/2006/relationships/image" Target="../media/image110.png"/><Relationship Id="rId2" Type="http://schemas.openxmlformats.org/officeDocument/2006/relationships/image" Target="../media/image100.png"/><Relationship Id="rId1" Type="http://schemas.openxmlformats.org/officeDocument/2006/relationships/slideLayout" Target="../slideLayouts/slideLayout60.xml"/><Relationship Id="rId6" Type="http://schemas.openxmlformats.org/officeDocument/2006/relationships/image" Target="../media/image104.png"/><Relationship Id="rId11" Type="http://schemas.openxmlformats.org/officeDocument/2006/relationships/image" Target="../media/image109.png"/><Relationship Id="rId5" Type="http://schemas.openxmlformats.org/officeDocument/2006/relationships/image" Target="../media/image103.png"/><Relationship Id="rId10" Type="http://schemas.openxmlformats.org/officeDocument/2006/relationships/image" Target="../media/image108.png"/><Relationship Id="rId4" Type="http://schemas.openxmlformats.org/officeDocument/2006/relationships/image" Target="../media/image102.png"/><Relationship Id="rId9" Type="http://schemas.openxmlformats.org/officeDocument/2006/relationships/image" Target="../media/image107.png"/><Relationship Id="rId14" Type="http://schemas.openxmlformats.org/officeDocument/2006/relationships/image" Target="../media/image112.jpeg"/></Relationships>
</file>

<file path=ppt/slides/_rels/slide10.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notesSlide" Target="../notesSlides/notesSlide4.xml"/><Relationship Id="rId1" Type="http://schemas.openxmlformats.org/officeDocument/2006/relationships/slideLayout" Target="../slideLayouts/slideLayout57.xml"/><Relationship Id="rId6" Type="http://schemas.openxmlformats.org/officeDocument/2006/relationships/image" Target="../media/image115.png"/><Relationship Id="rId5" Type="http://schemas.openxmlformats.org/officeDocument/2006/relationships/image" Target="../media/image114.jpg"/><Relationship Id="rId4" Type="http://schemas.openxmlformats.org/officeDocument/2006/relationships/image" Target="../media/image113.jpeg"/></Relationships>
</file>

<file path=ppt/slides/_rels/slide11.xml.rels><?xml version="1.0" encoding="UTF-8" standalone="yes"?>
<Relationships xmlns="http://schemas.openxmlformats.org/package/2006/relationships"><Relationship Id="rId3" Type="http://schemas.openxmlformats.org/officeDocument/2006/relationships/image" Target="../media/image117.jpeg"/><Relationship Id="rId2" Type="http://schemas.openxmlformats.org/officeDocument/2006/relationships/image" Target="../media/image116.jpeg"/><Relationship Id="rId1" Type="http://schemas.openxmlformats.org/officeDocument/2006/relationships/slideLayout" Target="../slideLayouts/slideLayout57.xml"/><Relationship Id="rId5" Type="http://schemas.openxmlformats.org/officeDocument/2006/relationships/image" Target="../media/image119.jpeg"/><Relationship Id="rId4" Type="http://schemas.openxmlformats.org/officeDocument/2006/relationships/image" Target="../media/image118.jpeg"/></Relationships>
</file>

<file path=ppt/slides/_rels/slide12.xml.rels><?xml version="1.0" encoding="UTF-8" standalone="yes"?>
<Relationships xmlns="http://schemas.openxmlformats.org/package/2006/relationships"><Relationship Id="rId2" Type="http://schemas.openxmlformats.org/officeDocument/2006/relationships/image" Target="../media/image120.png"/><Relationship Id="rId1" Type="http://schemas.openxmlformats.org/officeDocument/2006/relationships/slideLayout" Target="../slideLayouts/slideLayout58.xml"/></Relationships>
</file>

<file path=ppt/slides/_rels/slide13.xml.rels><?xml version="1.0" encoding="UTF-8" standalone="yes"?>
<Relationships xmlns="http://schemas.openxmlformats.org/package/2006/relationships"><Relationship Id="rId3" Type="http://schemas.openxmlformats.org/officeDocument/2006/relationships/image" Target="../media/image121.JPG"/><Relationship Id="rId2" Type="http://schemas.openxmlformats.org/officeDocument/2006/relationships/notesSlide" Target="../notesSlides/notesSlide5.xml"/><Relationship Id="rId1" Type="http://schemas.openxmlformats.org/officeDocument/2006/relationships/slideLayout" Target="../slideLayouts/slideLayout58.xml"/><Relationship Id="rId4" Type="http://schemas.openxmlformats.org/officeDocument/2006/relationships/image" Target="../media/image122.jpeg"/></Relationships>
</file>

<file path=ppt/slides/_rels/slide14.xml.rels><?xml version="1.0" encoding="UTF-8" standalone="yes"?>
<Relationships xmlns="http://schemas.openxmlformats.org/package/2006/relationships"><Relationship Id="rId3" Type="http://schemas.openxmlformats.org/officeDocument/2006/relationships/image" Target="../media/image124.jpg"/><Relationship Id="rId2" Type="http://schemas.openxmlformats.org/officeDocument/2006/relationships/image" Target="../media/image123.JPG"/><Relationship Id="rId1" Type="http://schemas.openxmlformats.org/officeDocument/2006/relationships/slideLayout" Target="../slideLayouts/slideLayout58.xml"/></Relationships>
</file>

<file path=ppt/slides/_rels/slide15.xml.rels><?xml version="1.0" encoding="UTF-8" standalone="yes"?>
<Relationships xmlns="http://schemas.openxmlformats.org/package/2006/relationships"><Relationship Id="rId3" Type="http://schemas.openxmlformats.org/officeDocument/2006/relationships/image" Target="../media/image126.png"/><Relationship Id="rId2" Type="http://schemas.openxmlformats.org/officeDocument/2006/relationships/image" Target="../media/image125.jpeg"/><Relationship Id="rId1" Type="http://schemas.openxmlformats.org/officeDocument/2006/relationships/slideLayout" Target="../slideLayouts/slideLayout58.xml"/><Relationship Id="rId5" Type="http://schemas.openxmlformats.org/officeDocument/2006/relationships/image" Target="../media/image128.jpg"/><Relationship Id="rId4" Type="http://schemas.openxmlformats.org/officeDocument/2006/relationships/image" Target="../media/image127.jpg"/></Relationships>
</file>

<file path=ppt/slides/_rels/slide16.xml.rels><?xml version="1.0" encoding="UTF-8" standalone="yes"?>
<Relationships xmlns="http://schemas.openxmlformats.org/package/2006/relationships"><Relationship Id="rId3" Type="http://schemas.openxmlformats.org/officeDocument/2006/relationships/image" Target="../media/image130.png"/><Relationship Id="rId2" Type="http://schemas.openxmlformats.org/officeDocument/2006/relationships/image" Target="../media/image129.jpeg"/><Relationship Id="rId1" Type="http://schemas.openxmlformats.org/officeDocument/2006/relationships/slideLayout" Target="../slideLayouts/slideLayout58.xml"/><Relationship Id="rId6" Type="http://schemas.openxmlformats.org/officeDocument/2006/relationships/image" Target="../media/image133.jpeg"/><Relationship Id="rId5" Type="http://schemas.openxmlformats.org/officeDocument/2006/relationships/image" Target="../media/image132.jpeg"/><Relationship Id="rId4" Type="http://schemas.openxmlformats.org/officeDocument/2006/relationships/image" Target="../media/image131.jpeg"/></Relationships>
</file>

<file path=ppt/slides/_rels/slide17.xml.rels><?xml version="1.0" encoding="UTF-8" standalone="yes"?>
<Relationships xmlns="http://schemas.openxmlformats.org/package/2006/relationships"><Relationship Id="rId3" Type="http://schemas.openxmlformats.org/officeDocument/2006/relationships/image" Target="../media/image135.png"/><Relationship Id="rId2" Type="http://schemas.openxmlformats.org/officeDocument/2006/relationships/image" Target="../media/image134.png"/><Relationship Id="rId1" Type="http://schemas.openxmlformats.org/officeDocument/2006/relationships/slideLayout" Target="../slideLayouts/slideLayout58.xml"/></Relationships>
</file>

<file path=ppt/slides/_rels/slide18.xml.rels><?xml version="1.0" encoding="UTF-8" standalone="yes"?>
<Relationships xmlns="http://schemas.openxmlformats.org/package/2006/relationships"><Relationship Id="rId2" Type="http://schemas.openxmlformats.org/officeDocument/2006/relationships/image" Target="../media/image136.png"/><Relationship Id="rId1" Type="http://schemas.openxmlformats.org/officeDocument/2006/relationships/slideLayout" Target="../slideLayouts/slideLayout58.xml"/></Relationships>
</file>

<file path=ppt/slides/_rels/slide19.xml.rels><?xml version="1.0" encoding="UTF-8" standalone="yes"?>
<Relationships xmlns="http://schemas.openxmlformats.org/package/2006/relationships"><Relationship Id="rId2" Type="http://schemas.openxmlformats.org/officeDocument/2006/relationships/image" Target="../media/image137.emf"/><Relationship Id="rId1" Type="http://schemas.openxmlformats.org/officeDocument/2006/relationships/slideLayout" Target="../slideLayouts/slideLayout58.xml"/></Relationships>
</file>

<file path=ppt/slides/_rels/slide20.xml.rels><?xml version="1.0" encoding="UTF-8" standalone="yes"?>
<Relationships xmlns="http://schemas.openxmlformats.org/package/2006/relationships"><Relationship Id="rId3" Type="http://schemas.openxmlformats.org/officeDocument/2006/relationships/image" Target="../media/image138.jpeg"/><Relationship Id="rId2" Type="http://schemas.openxmlformats.org/officeDocument/2006/relationships/notesSlide" Target="../notesSlides/notesSlide6.xml"/><Relationship Id="rId1" Type="http://schemas.openxmlformats.org/officeDocument/2006/relationships/slideLayout" Target="../slideLayouts/slideLayout58.xml"/><Relationship Id="rId4" Type="http://schemas.openxmlformats.org/officeDocument/2006/relationships/image" Target="../media/image139.jpg"/></Relationships>
</file>

<file path=ppt/slides/_rels/slide21.xml.rels><?xml version="1.0" encoding="UTF-8" standalone="yes"?>
<Relationships xmlns="http://schemas.openxmlformats.org/package/2006/relationships"><Relationship Id="rId3" Type="http://schemas.openxmlformats.org/officeDocument/2006/relationships/image" Target="../media/image140.jpeg"/><Relationship Id="rId7" Type="http://schemas.openxmlformats.org/officeDocument/2006/relationships/image" Target="../media/image144.png"/><Relationship Id="rId2" Type="http://schemas.openxmlformats.org/officeDocument/2006/relationships/notesSlide" Target="../notesSlides/notesSlide7.xml"/><Relationship Id="rId1" Type="http://schemas.openxmlformats.org/officeDocument/2006/relationships/slideLayout" Target="../slideLayouts/slideLayout58.xml"/><Relationship Id="rId6" Type="http://schemas.openxmlformats.org/officeDocument/2006/relationships/image" Target="../media/image143.png"/><Relationship Id="rId5" Type="http://schemas.openxmlformats.org/officeDocument/2006/relationships/image" Target="../media/image142.JPG"/><Relationship Id="rId4" Type="http://schemas.openxmlformats.org/officeDocument/2006/relationships/image" Target="../media/image141.jpeg"/></Relationships>
</file>

<file path=ppt/slides/_rels/slide22.xml.rels><?xml version="1.0" encoding="UTF-8" standalone="yes"?>
<Relationships xmlns="http://schemas.openxmlformats.org/package/2006/relationships"><Relationship Id="rId3" Type="http://schemas.openxmlformats.org/officeDocument/2006/relationships/image" Target="../media/image145.png"/><Relationship Id="rId2" Type="http://schemas.openxmlformats.org/officeDocument/2006/relationships/notesSlide" Target="../notesSlides/notesSlide8.xml"/><Relationship Id="rId1" Type="http://schemas.openxmlformats.org/officeDocument/2006/relationships/slideLayout" Target="../slideLayouts/slideLayout63.xml"/><Relationship Id="rId6" Type="http://schemas.openxmlformats.org/officeDocument/2006/relationships/image" Target="../media/image148.jpg"/><Relationship Id="rId5" Type="http://schemas.openxmlformats.org/officeDocument/2006/relationships/image" Target="../media/image147.png"/><Relationship Id="rId4" Type="http://schemas.openxmlformats.org/officeDocument/2006/relationships/image" Target="../media/image146.png"/></Relationships>
</file>

<file path=ppt/slides/_rels/slide23.xml.rels><?xml version="1.0" encoding="UTF-8" standalone="yes"?>
<Relationships xmlns="http://schemas.openxmlformats.org/package/2006/relationships"><Relationship Id="rId3" Type="http://schemas.openxmlformats.org/officeDocument/2006/relationships/image" Target="../media/image63.svg"/><Relationship Id="rId7" Type="http://schemas.openxmlformats.org/officeDocument/2006/relationships/image" Target="../media/image151.png"/><Relationship Id="rId2" Type="http://schemas.openxmlformats.org/officeDocument/2006/relationships/image" Target="../media/image62.png"/><Relationship Id="rId1" Type="http://schemas.openxmlformats.org/officeDocument/2006/relationships/slideLayout" Target="../slideLayouts/slideLayout64.xml"/><Relationship Id="rId6" Type="http://schemas.openxmlformats.org/officeDocument/2006/relationships/image" Target="../media/image150.jpeg"/><Relationship Id="rId5" Type="http://schemas.openxmlformats.org/officeDocument/2006/relationships/image" Target="../media/image149.svg"/><Relationship Id="rId4" Type="http://schemas.openxmlformats.org/officeDocument/2006/relationships/image" Target="../media/image67.png"/></Relationships>
</file>

<file path=ppt/slides/_rels/slide24.xml.rels><?xml version="1.0" encoding="UTF-8" standalone="yes"?>
<Relationships xmlns="http://schemas.openxmlformats.org/package/2006/relationships"><Relationship Id="rId8" Type="http://schemas.openxmlformats.org/officeDocument/2006/relationships/image" Target="../media/image154.png"/><Relationship Id="rId3" Type="http://schemas.openxmlformats.org/officeDocument/2006/relationships/image" Target="../media/image63.svg"/><Relationship Id="rId7" Type="http://schemas.openxmlformats.org/officeDocument/2006/relationships/image" Target="../media/image153.png"/><Relationship Id="rId2" Type="http://schemas.openxmlformats.org/officeDocument/2006/relationships/image" Target="../media/image62.png"/><Relationship Id="rId1" Type="http://schemas.openxmlformats.org/officeDocument/2006/relationships/slideLayout" Target="../slideLayouts/slideLayout64.xml"/><Relationship Id="rId6" Type="http://schemas.openxmlformats.org/officeDocument/2006/relationships/image" Target="../media/image152.jpeg"/><Relationship Id="rId5" Type="http://schemas.openxmlformats.org/officeDocument/2006/relationships/image" Target="../media/image149.svg"/><Relationship Id="rId4" Type="http://schemas.openxmlformats.org/officeDocument/2006/relationships/image" Target="../media/image67.png"/></Relationships>
</file>

<file path=ppt/slides/_rels/slide25.xml.rels><?xml version="1.0" encoding="UTF-8" standalone="yes"?>
<Relationships xmlns="http://schemas.openxmlformats.org/package/2006/relationships"><Relationship Id="rId3" Type="http://schemas.openxmlformats.org/officeDocument/2006/relationships/image" Target="../media/image63.svg"/><Relationship Id="rId7" Type="http://schemas.openxmlformats.org/officeDocument/2006/relationships/image" Target="../media/image156.png"/><Relationship Id="rId2" Type="http://schemas.openxmlformats.org/officeDocument/2006/relationships/image" Target="../media/image62.png"/><Relationship Id="rId1" Type="http://schemas.openxmlformats.org/officeDocument/2006/relationships/slideLayout" Target="../slideLayouts/slideLayout64.xml"/><Relationship Id="rId6" Type="http://schemas.openxmlformats.org/officeDocument/2006/relationships/image" Target="../media/image155.png"/><Relationship Id="rId5" Type="http://schemas.openxmlformats.org/officeDocument/2006/relationships/image" Target="../media/image149.svg"/><Relationship Id="rId4" Type="http://schemas.openxmlformats.org/officeDocument/2006/relationships/image" Target="../media/image67.png"/></Relationships>
</file>

<file path=ppt/slides/_rels/slide26.xml.rels><?xml version="1.0" encoding="UTF-8" standalone="yes"?>
<Relationships xmlns="http://schemas.openxmlformats.org/package/2006/relationships"><Relationship Id="rId3" Type="http://schemas.openxmlformats.org/officeDocument/2006/relationships/image" Target="../media/image63.svg"/><Relationship Id="rId2" Type="http://schemas.openxmlformats.org/officeDocument/2006/relationships/image" Target="../media/image62.png"/><Relationship Id="rId1" Type="http://schemas.openxmlformats.org/officeDocument/2006/relationships/slideLayout" Target="../slideLayouts/slideLayout64.xml"/><Relationship Id="rId6" Type="http://schemas.openxmlformats.org/officeDocument/2006/relationships/image" Target="../media/image157.png"/><Relationship Id="rId5" Type="http://schemas.openxmlformats.org/officeDocument/2006/relationships/image" Target="../media/image149.svg"/><Relationship Id="rId4" Type="http://schemas.openxmlformats.org/officeDocument/2006/relationships/image" Target="../media/image67.png"/></Relationships>
</file>

<file path=ppt/slides/_rels/slide27.xml.rels><?xml version="1.0" encoding="UTF-8" standalone="yes"?>
<Relationships xmlns="http://schemas.openxmlformats.org/package/2006/relationships"><Relationship Id="rId3" Type="http://schemas.openxmlformats.org/officeDocument/2006/relationships/image" Target="../media/image63.svg"/><Relationship Id="rId7" Type="http://schemas.openxmlformats.org/officeDocument/2006/relationships/image" Target="../media/image159.png"/><Relationship Id="rId2" Type="http://schemas.openxmlformats.org/officeDocument/2006/relationships/image" Target="../media/image62.png"/><Relationship Id="rId1" Type="http://schemas.openxmlformats.org/officeDocument/2006/relationships/slideLayout" Target="../slideLayouts/slideLayout64.xml"/><Relationship Id="rId6" Type="http://schemas.openxmlformats.org/officeDocument/2006/relationships/image" Target="../media/image158.jpg"/><Relationship Id="rId5" Type="http://schemas.openxmlformats.org/officeDocument/2006/relationships/image" Target="../media/image149.svg"/><Relationship Id="rId4" Type="http://schemas.openxmlformats.org/officeDocument/2006/relationships/image" Target="../media/image67.png"/></Relationships>
</file>

<file path=ppt/slides/_rels/slide28.xml.rels><?xml version="1.0" encoding="UTF-8" standalone="yes"?>
<Relationships xmlns="http://schemas.openxmlformats.org/package/2006/relationships"><Relationship Id="rId8" Type="http://schemas.openxmlformats.org/officeDocument/2006/relationships/image" Target="../media/image162.jpeg"/><Relationship Id="rId3" Type="http://schemas.openxmlformats.org/officeDocument/2006/relationships/image" Target="../media/image63.svg"/><Relationship Id="rId7" Type="http://schemas.openxmlformats.org/officeDocument/2006/relationships/image" Target="../media/image161.jpeg"/><Relationship Id="rId2" Type="http://schemas.openxmlformats.org/officeDocument/2006/relationships/image" Target="../media/image62.png"/><Relationship Id="rId1" Type="http://schemas.openxmlformats.org/officeDocument/2006/relationships/slideLayout" Target="../slideLayouts/slideLayout64.xml"/><Relationship Id="rId6" Type="http://schemas.openxmlformats.org/officeDocument/2006/relationships/image" Target="../media/image160.jpeg"/><Relationship Id="rId5" Type="http://schemas.openxmlformats.org/officeDocument/2006/relationships/image" Target="../media/image149.svg"/><Relationship Id="rId4" Type="http://schemas.openxmlformats.org/officeDocument/2006/relationships/image" Target="../media/image67.png"/></Relationships>
</file>

<file path=ppt/slides/_rels/slide29.xml.rels><?xml version="1.0" encoding="UTF-8" standalone="yes"?>
<Relationships xmlns="http://schemas.openxmlformats.org/package/2006/relationships"><Relationship Id="rId3" Type="http://schemas.openxmlformats.org/officeDocument/2006/relationships/image" Target="../media/image63.svg"/><Relationship Id="rId2" Type="http://schemas.openxmlformats.org/officeDocument/2006/relationships/image" Target="../media/image62.png"/><Relationship Id="rId1" Type="http://schemas.openxmlformats.org/officeDocument/2006/relationships/slideLayout" Target="../slideLayouts/slideLayout64.xml"/><Relationship Id="rId6" Type="http://schemas.openxmlformats.org/officeDocument/2006/relationships/image" Target="../media/image163.jpeg"/><Relationship Id="rId5" Type="http://schemas.openxmlformats.org/officeDocument/2006/relationships/image" Target="../media/image149.svg"/><Relationship Id="rId4" Type="http://schemas.openxmlformats.org/officeDocument/2006/relationships/image" Target="../media/image67.png"/></Relationships>
</file>

<file path=ppt/slides/_rels/slide30.xml.rels><?xml version="1.0" encoding="UTF-8" standalone="yes"?>
<Relationships xmlns="http://schemas.openxmlformats.org/package/2006/relationships"><Relationship Id="rId8" Type="http://schemas.openxmlformats.org/officeDocument/2006/relationships/image" Target="../media/image166.png"/><Relationship Id="rId3" Type="http://schemas.openxmlformats.org/officeDocument/2006/relationships/image" Target="../media/image63.svg"/><Relationship Id="rId7" Type="http://schemas.openxmlformats.org/officeDocument/2006/relationships/image" Target="../media/image165.png"/><Relationship Id="rId2" Type="http://schemas.openxmlformats.org/officeDocument/2006/relationships/image" Target="../media/image62.png"/><Relationship Id="rId1" Type="http://schemas.openxmlformats.org/officeDocument/2006/relationships/slideLayout" Target="../slideLayouts/slideLayout64.xml"/><Relationship Id="rId6" Type="http://schemas.openxmlformats.org/officeDocument/2006/relationships/image" Target="../media/image164.png"/><Relationship Id="rId5" Type="http://schemas.openxmlformats.org/officeDocument/2006/relationships/image" Target="../media/image149.svg"/><Relationship Id="rId4" Type="http://schemas.openxmlformats.org/officeDocument/2006/relationships/image" Target="../media/image67.png"/></Relationships>
</file>

<file path=ppt/slides/_rels/slide31.xml.rels><?xml version="1.0" encoding="UTF-8" standalone="yes"?>
<Relationships xmlns="http://schemas.openxmlformats.org/package/2006/relationships"><Relationship Id="rId8" Type="http://schemas.openxmlformats.org/officeDocument/2006/relationships/image" Target="../media/image151.png"/><Relationship Id="rId3" Type="http://schemas.openxmlformats.org/officeDocument/2006/relationships/image" Target="../media/image63.svg"/><Relationship Id="rId7" Type="http://schemas.openxmlformats.org/officeDocument/2006/relationships/image" Target="../media/image150.jpeg"/><Relationship Id="rId2" Type="http://schemas.openxmlformats.org/officeDocument/2006/relationships/image" Target="../media/image62.png"/><Relationship Id="rId1" Type="http://schemas.openxmlformats.org/officeDocument/2006/relationships/slideLayout" Target="../slideLayouts/slideLayout64.xml"/><Relationship Id="rId6" Type="http://schemas.openxmlformats.org/officeDocument/2006/relationships/image" Target="../media/image167.jpeg"/><Relationship Id="rId5" Type="http://schemas.openxmlformats.org/officeDocument/2006/relationships/image" Target="../media/image149.svg"/><Relationship Id="rId4" Type="http://schemas.openxmlformats.org/officeDocument/2006/relationships/image" Target="../media/image67.png"/></Relationships>
</file>

<file path=ppt/slides/_rels/slide32.xml.rels><?xml version="1.0" encoding="UTF-8" standalone="yes"?>
<Relationships xmlns="http://schemas.openxmlformats.org/package/2006/relationships"><Relationship Id="rId3" Type="http://schemas.openxmlformats.org/officeDocument/2006/relationships/hyperlink" Target="mailto:rgupta@brookes.ac.uk"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169.tiff"/><Relationship Id="rId4" Type="http://schemas.openxmlformats.org/officeDocument/2006/relationships/image" Target="../media/image168.png"/></Relationships>
</file>

<file path=ppt/slides/_rels/slide33.xml.rels><?xml version="1.0" encoding="UTF-8" standalone="yes"?>
<Relationships xmlns="http://schemas.openxmlformats.org/package/2006/relationships"><Relationship Id="rId3" Type="http://schemas.openxmlformats.org/officeDocument/2006/relationships/image" Target="../media/image170.jpeg"/><Relationship Id="rId7" Type="http://schemas.openxmlformats.org/officeDocument/2006/relationships/image" Target="../media/image174.png"/><Relationship Id="rId2" Type="http://schemas.openxmlformats.org/officeDocument/2006/relationships/notesSlide" Target="../notesSlides/notesSlide10.xml"/><Relationship Id="rId1" Type="http://schemas.openxmlformats.org/officeDocument/2006/relationships/slideLayout" Target="../slideLayouts/slideLayout11.xml"/><Relationship Id="rId6" Type="http://schemas.openxmlformats.org/officeDocument/2006/relationships/image" Target="../media/image173.png"/><Relationship Id="rId5" Type="http://schemas.openxmlformats.org/officeDocument/2006/relationships/image" Target="../media/image172.png"/><Relationship Id="rId4" Type="http://schemas.openxmlformats.org/officeDocument/2006/relationships/image" Target="../media/image171.png"/></Relationships>
</file>

<file path=ppt/slides/_rels/slide34.xml.rels><?xml version="1.0" encoding="UTF-8" standalone="yes"?>
<Relationships xmlns="http://schemas.openxmlformats.org/package/2006/relationships"><Relationship Id="rId8" Type="http://schemas.openxmlformats.org/officeDocument/2006/relationships/image" Target="../media/image169.tiff"/><Relationship Id="rId3" Type="http://schemas.openxmlformats.org/officeDocument/2006/relationships/image" Target="../media/image175.png"/><Relationship Id="rId7" Type="http://schemas.openxmlformats.org/officeDocument/2006/relationships/image" Target="../media/image178.png"/><Relationship Id="rId2" Type="http://schemas.openxmlformats.org/officeDocument/2006/relationships/notesSlide" Target="../notesSlides/notesSlide11.xml"/><Relationship Id="rId1" Type="http://schemas.openxmlformats.org/officeDocument/2006/relationships/slideLayout" Target="../slideLayouts/slideLayout19.xml"/><Relationship Id="rId6" Type="http://schemas.openxmlformats.org/officeDocument/2006/relationships/image" Target="../media/image177.png"/><Relationship Id="rId5" Type="http://schemas.openxmlformats.org/officeDocument/2006/relationships/image" Target="../media/image168.png"/><Relationship Id="rId4" Type="http://schemas.openxmlformats.org/officeDocument/2006/relationships/image" Target="../media/image176.png"/></Relationships>
</file>

<file path=ppt/slides/_rels/slide35.xml.rels><?xml version="1.0" encoding="UTF-8" standalone="yes"?>
<Relationships xmlns="http://schemas.openxmlformats.org/package/2006/relationships"><Relationship Id="rId8" Type="http://schemas.openxmlformats.org/officeDocument/2006/relationships/image" Target="../media/image169.tiff"/><Relationship Id="rId3" Type="http://schemas.openxmlformats.org/officeDocument/2006/relationships/image" Target="../media/image175.png"/><Relationship Id="rId7" Type="http://schemas.openxmlformats.org/officeDocument/2006/relationships/image" Target="../media/image181.png"/><Relationship Id="rId2" Type="http://schemas.openxmlformats.org/officeDocument/2006/relationships/notesSlide" Target="../notesSlides/notesSlide12.xml"/><Relationship Id="rId1" Type="http://schemas.openxmlformats.org/officeDocument/2006/relationships/slideLayout" Target="../slideLayouts/slideLayout21.xml"/><Relationship Id="rId6" Type="http://schemas.openxmlformats.org/officeDocument/2006/relationships/image" Target="../media/image180.png"/><Relationship Id="rId5" Type="http://schemas.openxmlformats.org/officeDocument/2006/relationships/image" Target="../media/image179.png"/><Relationship Id="rId4" Type="http://schemas.openxmlformats.org/officeDocument/2006/relationships/image" Target="../media/image176.png"/></Relationships>
</file>

<file path=ppt/slides/_rels/slide36.xml.rels><?xml version="1.0" encoding="UTF-8" standalone="yes"?>
<Relationships xmlns="http://schemas.openxmlformats.org/package/2006/relationships"><Relationship Id="rId8" Type="http://schemas.openxmlformats.org/officeDocument/2006/relationships/image" Target="../media/image187.jpeg"/><Relationship Id="rId3" Type="http://schemas.openxmlformats.org/officeDocument/2006/relationships/image" Target="../media/image182.jpeg"/><Relationship Id="rId7" Type="http://schemas.openxmlformats.org/officeDocument/2006/relationships/image" Target="../media/image186.png"/><Relationship Id="rId2" Type="http://schemas.openxmlformats.org/officeDocument/2006/relationships/notesSlide" Target="../notesSlides/notesSlide13.xml"/><Relationship Id="rId1" Type="http://schemas.openxmlformats.org/officeDocument/2006/relationships/slideLayout" Target="../slideLayouts/slideLayout20.xml"/><Relationship Id="rId6" Type="http://schemas.openxmlformats.org/officeDocument/2006/relationships/image" Target="../media/image185.png"/><Relationship Id="rId5" Type="http://schemas.openxmlformats.org/officeDocument/2006/relationships/image" Target="../media/image184.png"/><Relationship Id="rId4" Type="http://schemas.openxmlformats.org/officeDocument/2006/relationships/image" Target="../media/image183.png"/><Relationship Id="rId9" Type="http://schemas.openxmlformats.org/officeDocument/2006/relationships/image" Target="../media/image188.jpeg"/></Relationships>
</file>

<file path=ppt/slides/_rels/slide37.xml.rels><?xml version="1.0" encoding="UTF-8" standalone="yes"?>
<Relationships xmlns="http://schemas.openxmlformats.org/package/2006/relationships"><Relationship Id="rId8" Type="http://schemas.openxmlformats.org/officeDocument/2006/relationships/image" Target="../media/image194.png"/><Relationship Id="rId13" Type="http://schemas.openxmlformats.org/officeDocument/2006/relationships/image" Target="../media/image199.jpeg"/><Relationship Id="rId3" Type="http://schemas.openxmlformats.org/officeDocument/2006/relationships/image" Target="../media/image189.png"/><Relationship Id="rId7" Type="http://schemas.openxmlformats.org/officeDocument/2006/relationships/image" Target="../media/image193.jpeg"/><Relationship Id="rId12" Type="http://schemas.openxmlformats.org/officeDocument/2006/relationships/image" Target="../media/image198.jpeg"/><Relationship Id="rId2" Type="http://schemas.openxmlformats.org/officeDocument/2006/relationships/notesSlide" Target="../notesSlides/notesSlide14.xml"/><Relationship Id="rId1" Type="http://schemas.openxmlformats.org/officeDocument/2006/relationships/slideLayout" Target="../slideLayouts/slideLayout22.xml"/><Relationship Id="rId6" Type="http://schemas.openxmlformats.org/officeDocument/2006/relationships/image" Target="../media/image192.png"/><Relationship Id="rId11" Type="http://schemas.openxmlformats.org/officeDocument/2006/relationships/image" Target="../media/image197.png"/><Relationship Id="rId5" Type="http://schemas.openxmlformats.org/officeDocument/2006/relationships/image" Target="../media/image191.png"/><Relationship Id="rId15" Type="http://schemas.openxmlformats.org/officeDocument/2006/relationships/image" Target="../media/image188.jpeg"/><Relationship Id="rId10" Type="http://schemas.openxmlformats.org/officeDocument/2006/relationships/image" Target="../media/image196.png"/><Relationship Id="rId4" Type="http://schemas.openxmlformats.org/officeDocument/2006/relationships/image" Target="../media/image190.png"/><Relationship Id="rId9" Type="http://schemas.openxmlformats.org/officeDocument/2006/relationships/image" Target="../media/image195.png"/><Relationship Id="rId14" Type="http://schemas.openxmlformats.org/officeDocument/2006/relationships/image" Target="../media/image200.png"/></Relationships>
</file>

<file path=ppt/slides/_rels/slide38.xml.rels><?xml version="1.0" encoding="UTF-8" standalone="yes"?>
<Relationships xmlns="http://schemas.openxmlformats.org/package/2006/relationships"><Relationship Id="rId3" Type="http://schemas.openxmlformats.org/officeDocument/2006/relationships/image" Target="../media/image201.tiff"/><Relationship Id="rId2" Type="http://schemas.openxmlformats.org/officeDocument/2006/relationships/notesSlide" Target="../notesSlides/notesSlide15.xml"/><Relationship Id="rId1" Type="http://schemas.openxmlformats.org/officeDocument/2006/relationships/slideLayout" Target="../slideLayouts/slideLayout20.xml"/><Relationship Id="rId4" Type="http://schemas.openxmlformats.org/officeDocument/2006/relationships/image" Target="../media/image202.tiff"/></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0.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6.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0.xml"/></Relationships>
</file>

<file path=ppt/slides/_rels/slide42.xml.rels><?xml version="1.0" encoding="UTF-8" standalone="yes"?>
<Relationships xmlns="http://schemas.openxmlformats.org/package/2006/relationships"><Relationship Id="rId8" Type="http://schemas.openxmlformats.org/officeDocument/2006/relationships/image" Target="../media/image206.png"/><Relationship Id="rId3" Type="http://schemas.openxmlformats.org/officeDocument/2006/relationships/image" Target="../media/image203.png"/><Relationship Id="rId7" Type="http://schemas.openxmlformats.org/officeDocument/2006/relationships/image" Target="../media/image205.png"/><Relationship Id="rId2" Type="http://schemas.openxmlformats.org/officeDocument/2006/relationships/notesSlide" Target="../notesSlides/notesSlide19.xml"/><Relationship Id="rId1" Type="http://schemas.openxmlformats.org/officeDocument/2006/relationships/slideLayout" Target="../slideLayouts/slideLayout20.xml"/><Relationship Id="rId6" Type="http://schemas.openxmlformats.org/officeDocument/2006/relationships/hyperlink" Target="https://sites.google.com/brookes.ac.uk/hearth-enl-no1-dec25/home" TargetMode="External"/><Relationship Id="rId5" Type="http://schemas.openxmlformats.org/officeDocument/2006/relationships/image" Target="../media/image204.png"/><Relationship Id="rId4" Type="http://schemas.openxmlformats.org/officeDocument/2006/relationships/hyperlink" Target="http://www.hearth.ac.uk/" TargetMode="External"/></Relationships>
</file>

<file path=ppt/slides/_rels/slide43.xml.rels><?xml version="1.0" encoding="UTF-8" standalone="yes"?>
<Relationships xmlns="http://schemas.openxmlformats.org/package/2006/relationships"><Relationship Id="rId8" Type="http://schemas.openxmlformats.org/officeDocument/2006/relationships/image" Target="../media/image207.png"/><Relationship Id="rId3" Type="http://schemas.openxmlformats.org/officeDocument/2006/relationships/image" Target="../media/image175.png"/><Relationship Id="rId7" Type="http://schemas.openxmlformats.org/officeDocument/2006/relationships/image" Target="../media/image181.png"/><Relationship Id="rId2" Type="http://schemas.openxmlformats.org/officeDocument/2006/relationships/notesSlide" Target="../notesSlides/notesSlide20.xml"/><Relationship Id="rId1" Type="http://schemas.openxmlformats.org/officeDocument/2006/relationships/slideLayout" Target="../slideLayouts/slideLayout21.xml"/><Relationship Id="rId6" Type="http://schemas.openxmlformats.org/officeDocument/2006/relationships/image" Target="../media/image180.png"/><Relationship Id="rId5" Type="http://schemas.openxmlformats.org/officeDocument/2006/relationships/image" Target="../media/image179.png"/><Relationship Id="rId4" Type="http://schemas.openxmlformats.org/officeDocument/2006/relationships/image" Target="../media/image176.png"/></Relationships>
</file>

<file path=ppt/slides/_rels/slide4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08.png"/><Relationship Id="rId1" Type="http://schemas.openxmlformats.org/officeDocument/2006/relationships/slideLayout" Target="../slideLayouts/slideLayout38.xml"/><Relationship Id="rId5" Type="http://schemas.openxmlformats.org/officeDocument/2006/relationships/image" Target="../media/image207.png"/><Relationship Id="rId4" Type="http://schemas.openxmlformats.org/officeDocument/2006/relationships/image" Target="../media/image209.png"/></Relationships>
</file>

<file path=ppt/slides/_rels/slide45.xml.rels><?xml version="1.0" encoding="UTF-8" standalone="yes"?>
<Relationships xmlns="http://schemas.openxmlformats.org/package/2006/relationships"><Relationship Id="rId3" Type="http://schemas.openxmlformats.org/officeDocument/2006/relationships/image" Target="../media/image210.png"/><Relationship Id="rId2" Type="http://schemas.openxmlformats.org/officeDocument/2006/relationships/notesSlide" Target="../notesSlides/notesSlide21.xml"/><Relationship Id="rId1" Type="http://schemas.openxmlformats.org/officeDocument/2006/relationships/slideLayout" Target="../slideLayouts/slideLayout33.xml"/></Relationships>
</file>

<file path=ppt/slides/_rels/slide46.xml.rels><?xml version="1.0" encoding="UTF-8" standalone="yes"?>
<Relationships xmlns="http://schemas.openxmlformats.org/package/2006/relationships"><Relationship Id="rId3" Type="http://schemas.openxmlformats.org/officeDocument/2006/relationships/image" Target="../media/image211.png"/><Relationship Id="rId2" Type="http://schemas.openxmlformats.org/officeDocument/2006/relationships/notesSlide" Target="../notesSlides/notesSlide22.xml"/><Relationship Id="rId1" Type="http://schemas.openxmlformats.org/officeDocument/2006/relationships/slideLayout" Target="../slideLayouts/slideLayout37.xml"/></Relationships>
</file>

<file path=ppt/slides/_rels/slide47.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33.xml"/><Relationship Id="rId1" Type="http://schemas.openxmlformats.org/officeDocument/2006/relationships/tags" Target="../tags/tag1.xml"/><Relationship Id="rId4" Type="http://schemas.openxmlformats.org/officeDocument/2006/relationships/image" Target="../media/image212.png"/></Relationships>
</file>

<file path=ppt/slides/_rels/slide48.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33.xml"/><Relationship Id="rId1" Type="http://schemas.openxmlformats.org/officeDocument/2006/relationships/tags" Target="../tags/tag2.xml"/><Relationship Id="rId5" Type="http://schemas.openxmlformats.org/officeDocument/2006/relationships/image" Target="../media/image214.emf"/><Relationship Id="rId4" Type="http://schemas.openxmlformats.org/officeDocument/2006/relationships/image" Target="../media/image213.png"/></Relationships>
</file>

<file path=ppt/slides/_rels/slide49.xml.rels><?xml version="1.0" encoding="UTF-8" standalone="yes"?>
<Relationships xmlns="http://schemas.openxmlformats.org/package/2006/relationships"><Relationship Id="rId3" Type="http://schemas.openxmlformats.org/officeDocument/2006/relationships/image" Target="../media/image215.png"/><Relationship Id="rId2" Type="http://schemas.openxmlformats.org/officeDocument/2006/relationships/notesSlide" Target="../notesSlides/notesSlide25.xml"/><Relationship Id="rId1" Type="http://schemas.openxmlformats.org/officeDocument/2006/relationships/slideLayout" Target="../slideLayouts/slideLayout37.xml"/><Relationship Id="rId5" Type="http://schemas.openxmlformats.org/officeDocument/2006/relationships/image" Target="../media/image217.png"/><Relationship Id="rId4" Type="http://schemas.openxmlformats.org/officeDocument/2006/relationships/image" Target="../media/image216.png"/></Relationships>
</file>

<file path=ppt/slides/_rels/slide50.xml.rels><?xml version="1.0" encoding="UTF-8" standalone="yes"?>
<Relationships xmlns="http://schemas.openxmlformats.org/package/2006/relationships"><Relationship Id="rId3" Type="http://schemas.openxmlformats.org/officeDocument/2006/relationships/image" Target="../media/image218.png"/><Relationship Id="rId2" Type="http://schemas.openxmlformats.org/officeDocument/2006/relationships/image" Target="../media/image207.png"/><Relationship Id="rId1" Type="http://schemas.openxmlformats.org/officeDocument/2006/relationships/slideLayout" Target="../slideLayouts/slideLayout33.xml"/></Relationships>
</file>

<file path=ppt/slides/_rels/slide51.xml.rels><?xml version="1.0" encoding="UTF-8" standalone="yes"?>
<Relationships xmlns="http://schemas.openxmlformats.org/package/2006/relationships"><Relationship Id="rId8" Type="http://schemas.openxmlformats.org/officeDocument/2006/relationships/image" Target="../media/image222.png"/><Relationship Id="rId13" Type="http://schemas.openxmlformats.org/officeDocument/2006/relationships/image" Target="../media/image227.png"/><Relationship Id="rId18" Type="http://schemas.openxmlformats.org/officeDocument/2006/relationships/image" Target="../media/image12.png"/><Relationship Id="rId3" Type="http://schemas.openxmlformats.org/officeDocument/2006/relationships/image" Target="../media/image170.jpeg"/><Relationship Id="rId7" Type="http://schemas.openxmlformats.org/officeDocument/2006/relationships/image" Target="../media/image181.png"/><Relationship Id="rId12" Type="http://schemas.openxmlformats.org/officeDocument/2006/relationships/image" Target="../media/image226.png"/><Relationship Id="rId17" Type="http://schemas.openxmlformats.org/officeDocument/2006/relationships/image" Target="../media/image230.jpeg"/><Relationship Id="rId2" Type="http://schemas.openxmlformats.org/officeDocument/2006/relationships/notesSlide" Target="../notesSlides/notesSlide26.xml"/><Relationship Id="rId16" Type="http://schemas.openxmlformats.org/officeDocument/2006/relationships/image" Target="../media/image229.jpeg"/><Relationship Id="rId1" Type="http://schemas.openxmlformats.org/officeDocument/2006/relationships/slideLayout" Target="../slideLayouts/slideLayout43.xml"/><Relationship Id="rId6" Type="http://schemas.openxmlformats.org/officeDocument/2006/relationships/image" Target="../media/image221.png"/><Relationship Id="rId11" Type="http://schemas.openxmlformats.org/officeDocument/2006/relationships/image" Target="../media/image225.png"/><Relationship Id="rId5" Type="http://schemas.openxmlformats.org/officeDocument/2006/relationships/image" Target="../media/image220.png"/><Relationship Id="rId15" Type="http://schemas.openxmlformats.org/officeDocument/2006/relationships/image" Target="../media/image228.png"/><Relationship Id="rId10" Type="http://schemas.openxmlformats.org/officeDocument/2006/relationships/image" Target="../media/image224.png"/><Relationship Id="rId4" Type="http://schemas.openxmlformats.org/officeDocument/2006/relationships/image" Target="../media/image219.png"/><Relationship Id="rId9" Type="http://schemas.openxmlformats.org/officeDocument/2006/relationships/image" Target="../media/image223.png"/><Relationship Id="rId14" Type="http://schemas.microsoft.com/office/2007/relationships/hdphoto" Target="../media/hdphoto2.wdp"/></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67.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solidFill>
          <a:srgbClr val="330F63"/>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7D432108-6776-4155-BED0-0AE455E99F19}"/>
              </a:ext>
            </a:extLst>
          </p:cNvPr>
          <p:cNvSpPr>
            <a:spLocks noGrp="1"/>
          </p:cNvSpPr>
          <p:nvPr>
            <p:ph type="subTitle" idx="1"/>
          </p:nvPr>
        </p:nvSpPr>
        <p:spPr>
          <a:xfrm>
            <a:off x="592028" y="2840028"/>
            <a:ext cx="7582393" cy="2216433"/>
          </a:xfrm>
        </p:spPr>
        <p:txBody>
          <a:bodyPr vert="horz" lIns="91440" tIns="45720" rIns="91440" bIns="45720" rtlCol="0" anchor="t">
            <a:normAutofit fontScale="55000" lnSpcReduction="20000"/>
          </a:bodyPr>
          <a:lstStyle/>
          <a:p>
            <a:pPr>
              <a:defRPr/>
            </a:pPr>
            <a:r>
              <a:rPr lang="en-US" b="1" dirty="0">
                <a:solidFill>
                  <a:srgbClr val="FFBB00"/>
                </a:solidFill>
                <a:latin typeface="Montserrat" panose="00000500000000000000" pitchFamily="2" charset="0"/>
              </a:rPr>
              <a:t>Speakers: </a:t>
            </a:r>
            <a:br>
              <a:rPr lang="en-US" b="1" dirty="0">
                <a:solidFill>
                  <a:srgbClr val="FFBB00"/>
                </a:solidFill>
                <a:latin typeface="Montserrat" panose="00000500000000000000" pitchFamily="2" charset="0"/>
              </a:rPr>
            </a:br>
            <a:r>
              <a:rPr lang="en-US" b="1" dirty="0">
                <a:solidFill>
                  <a:schemeClr val="bg1"/>
                </a:solidFill>
                <a:latin typeface="Montserrat" panose="00000500000000000000" pitchFamily="2" charset="0"/>
              </a:rPr>
              <a:t>Prof Jo Patterson</a:t>
            </a:r>
            <a:r>
              <a:rPr lang="en-US" dirty="0">
                <a:solidFill>
                  <a:schemeClr val="bg1"/>
                </a:solidFill>
                <a:latin typeface="Montserrat" panose="00000500000000000000" pitchFamily="2" charset="0"/>
              </a:rPr>
              <a:t>, Cardiff University/Transforming Homes</a:t>
            </a:r>
          </a:p>
          <a:p>
            <a:pPr>
              <a:defRPr/>
            </a:pPr>
            <a:r>
              <a:rPr lang="en-US" b="1" dirty="0">
                <a:solidFill>
                  <a:schemeClr val="bg1"/>
                </a:solidFill>
                <a:latin typeface="Montserrat" panose="00000500000000000000" pitchFamily="2" charset="0"/>
              </a:rPr>
              <a:t>Jon Moorhouse</a:t>
            </a:r>
            <a:r>
              <a:rPr lang="en-US" dirty="0">
                <a:solidFill>
                  <a:schemeClr val="bg1"/>
                </a:solidFill>
                <a:latin typeface="Montserrat" panose="00000500000000000000" pitchFamily="2" charset="0"/>
              </a:rPr>
              <a:t>, Constructive Thinking</a:t>
            </a:r>
            <a:br>
              <a:rPr lang="en-US" dirty="0">
                <a:solidFill>
                  <a:schemeClr val="bg1"/>
                </a:solidFill>
                <a:latin typeface="Montserrat" panose="00000500000000000000" pitchFamily="2" charset="0"/>
              </a:rPr>
            </a:br>
            <a:br>
              <a:rPr lang="en-US" dirty="0">
                <a:solidFill>
                  <a:schemeClr val="bg1"/>
                </a:solidFill>
                <a:latin typeface="Montserrat" panose="00000500000000000000" pitchFamily="2" charset="0"/>
              </a:rPr>
            </a:br>
            <a:r>
              <a:rPr lang="en-US" b="1" dirty="0">
                <a:solidFill>
                  <a:schemeClr val="bg1"/>
                </a:solidFill>
                <a:latin typeface="Montserrat" panose="00000500000000000000" pitchFamily="2" charset="0"/>
              </a:rPr>
              <a:t>Prof Rajat Gupta</a:t>
            </a:r>
            <a:r>
              <a:rPr lang="en-US" dirty="0">
                <a:solidFill>
                  <a:schemeClr val="bg1"/>
                </a:solidFill>
                <a:latin typeface="Montserrat" panose="00000500000000000000" pitchFamily="2" charset="0"/>
              </a:rPr>
              <a:t>, Oxford Brookes University</a:t>
            </a:r>
          </a:p>
          <a:p>
            <a:pPr>
              <a:defRPr/>
            </a:pPr>
            <a:endParaRPr lang="en-US">
              <a:solidFill>
                <a:schemeClr val="bg1"/>
              </a:solidFill>
              <a:latin typeface="Montserrat"/>
            </a:endParaRPr>
          </a:p>
          <a:p>
            <a:pPr algn="l">
              <a:defRPr/>
            </a:pPr>
            <a:r>
              <a:rPr lang="en-US" b="1" dirty="0">
                <a:solidFill>
                  <a:srgbClr val="FFBB00"/>
                </a:solidFill>
                <a:latin typeface="Montserrat" panose="00000500000000000000" pitchFamily="2" charset="0"/>
              </a:rPr>
              <a:t>Chaired by: </a:t>
            </a:r>
            <a:r>
              <a:rPr lang="en-US" b="1" dirty="0">
                <a:solidFill>
                  <a:schemeClr val="bg1"/>
                </a:solidFill>
                <a:latin typeface="Montserrat" panose="00000500000000000000" pitchFamily="2" charset="0"/>
              </a:rPr>
              <a:t>Andrew Burke</a:t>
            </a:r>
            <a:r>
              <a:rPr lang="en-US" dirty="0">
                <a:solidFill>
                  <a:schemeClr val="bg1"/>
                </a:solidFill>
                <a:latin typeface="Montserrat" panose="00000500000000000000" pitchFamily="2" charset="0"/>
              </a:rPr>
              <a:t>, NHMF</a:t>
            </a:r>
          </a:p>
          <a:p>
            <a:pPr algn="l">
              <a:defRPr/>
            </a:pPr>
            <a:r>
              <a:rPr lang="en-US" b="1" dirty="0">
                <a:solidFill>
                  <a:srgbClr val="FFBB00"/>
                </a:solidFill>
                <a:latin typeface="Montserrat" panose="00000500000000000000" pitchFamily="2" charset="0"/>
              </a:rPr>
              <a:t>Room: </a:t>
            </a:r>
            <a:r>
              <a:rPr lang="en-US" dirty="0">
                <a:solidFill>
                  <a:schemeClr val="bg1"/>
                </a:solidFill>
                <a:latin typeface="Montserrat" panose="00000500000000000000" pitchFamily="2" charset="0"/>
              </a:rPr>
              <a:t>Ballroom</a:t>
            </a:r>
          </a:p>
          <a:p>
            <a:pPr algn="l"/>
            <a:endParaRPr lang="en-GB" dirty="0">
              <a:latin typeface="Montserrat" panose="00000500000000000000" pitchFamily="2" charset="0"/>
            </a:endParaRPr>
          </a:p>
        </p:txBody>
      </p:sp>
      <p:sp>
        <p:nvSpPr>
          <p:cNvPr id="4" name="TextBox 3">
            <a:extLst>
              <a:ext uri="{FF2B5EF4-FFF2-40B4-BE49-F238E27FC236}">
                <a16:creationId xmlns:a16="http://schemas.microsoft.com/office/drawing/2014/main" id="{17F3098F-0E2C-48DA-9C51-C3C2BCAF33E2}"/>
              </a:ext>
            </a:extLst>
          </p:cNvPr>
          <p:cNvSpPr txBox="1"/>
          <p:nvPr/>
        </p:nvSpPr>
        <p:spPr>
          <a:xfrm>
            <a:off x="373062" y="115019"/>
            <a:ext cx="4788569" cy="461665"/>
          </a:xfrm>
          <a:prstGeom prst="rect">
            <a:avLst/>
          </a:prstGeom>
          <a:noFill/>
        </p:spPr>
        <p:txBody>
          <a:bodyPr wrap="square" rtlCol="0">
            <a:spAutoFit/>
          </a:bodyPr>
          <a:lstStyle/>
          <a:p>
            <a:r>
              <a:rPr lang="en-US" sz="2400" b="1" dirty="0">
                <a:solidFill>
                  <a:schemeClr val="bg1"/>
                </a:solidFill>
                <a:latin typeface="Montserrat" panose="00000500000000000000" pitchFamily="2" charset="0"/>
              </a:rPr>
              <a:t>Plenary 1</a:t>
            </a:r>
          </a:p>
        </p:txBody>
      </p:sp>
      <p:sp>
        <p:nvSpPr>
          <p:cNvPr id="12" name="Rectangle 11">
            <a:extLst>
              <a:ext uri="{FF2B5EF4-FFF2-40B4-BE49-F238E27FC236}">
                <a16:creationId xmlns:a16="http://schemas.microsoft.com/office/drawing/2014/main" id="{4351E4F6-5690-4E85-94B3-00B978338504}"/>
              </a:ext>
            </a:extLst>
          </p:cNvPr>
          <p:cNvSpPr/>
          <p:nvPr/>
        </p:nvSpPr>
        <p:spPr>
          <a:xfrm>
            <a:off x="10991515" y="8276335"/>
            <a:ext cx="645182" cy="506929"/>
          </a:xfrm>
          <a:prstGeom prst="rect">
            <a:avLst/>
          </a:prstGeom>
          <a:solidFill>
            <a:srgbClr val="330F6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a:p>
        </p:txBody>
      </p:sp>
      <p:sp>
        <p:nvSpPr>
          <p:cNvPr id="14" name="Rectangle 13">
            <a:extLst>
              <a:ext uri="{FF2B5EF4-FFF2-40B4-BE49-F238E27FC236}">
                <a16:creationId xmlns:a16="http://schemas.microsoft.com/office/drawing/2014/main" id="{BF57475D-53CD-4D78-B5FC-7721BE1E3543}"/>
              </a:ext>
            </a:extLst>
          </p:cNvPr>
          <p:cNvSpPr/>
          <p:nvPr/>
        </p:nvSpPr>
        <p:spPr>
          <a:xfrm>
            <a:off x="10220198" y="8276336"/>
            <a:ext cx="645182" cy="506929"/>
          </a:xfrm>
          <a:prstGeom prst="rect">
            <a:avLst/>
          </a:prstGeom>
          <a:solidFill>
            <a:srgbClr val="FFBB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15" name="Rectangle 14">
            <a:extLst>
              <a:ext uri="{FF2B5EF4-FFF2-40B4-BE49-F238E27FC236}">
                <a16:creationId xmlns:a16="http://schemas.microsoft.com/office/drawing/2014/main" id="{481DD432-9FAA-4BFB-AC61-FFF75CF89146}"/>
              </a:ext>
            </a:extLst>
          </p:cNvPr>
          <p:cNvSpPr/>
          <p:nvPr/>
        </p:nvSpPr>
        <p:spPr>
          <a:xfrm>
            <a:off x="9448881" y="8275379"/>
            <a:ext cx="645182" cy="506929"/>
          </a:xfrm>
          <a:prstGeom prst="rect">
            <a:avLst/>
          </a:prstGeom>
          <a:solidFill>
            <a:srgbClr val="6037DB"/>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a:p>
        </p:txBody>
      </p:sp>
      <p:sp>
        <p:nvSpPr>
          <p:cNvPr id="2" name="Title 1">
            <a:extLst>
              <a:ext uri="{FF2B5EF4-FFF2-40B4-BE49-F238E27FC236}">
                <a16:creationId xmlns:a16="http://schemas.microsoft.com/office/drawing/2014/main" id="{09942877-593D-49C7-82CE-4110D1CD28C3}"/>
              </a:ext>
            </a:extLst>
          </p:cNvPr>
          <p:cNvSpPr>
            <a:spLocks noGrp="1"/>
          </p:cNvSpPr>
          <p:nvPr>
            <p:ph type="ctrTitle"/>
          </p:nvPr>
        </p:nvSpPr>
        <p:spPr>
          <a:xfrm>
            <a:off x="469407" y="591591"/>
            <a:ext cx="10745186" cy="1486351"/>
          </a:xfrm>
        </p:spPr>
        <p:txBody>
          <a:bodyPr anchor="t">
            <a:noAutofit/>
          </a:bodyPr>
          <a:lstStyle/>
          <a:p>
            <a:r>
              <a:rPr lang="en-US" sz="5200" dirty="0">
                <a:solidFill>
                  <a:srgbClr val="FFBB00"/>
                </a:solidFill>
              </a:rPr>
              <a:t>Keeping Warm Homes Healthy: How to avoid unhealthy retrofit</a:t>
            </a:r>
            <a:br>
              <a:rPr lang="en-US" sz="5200" dirty="0">
                <a:solidFill>
                  <a:srgbClr val="FFBB00"/>
                </a:solidFill>
              </a:rPr>
            </a:br>
            <a:endParaRPr lang="en-GB" sz="5200" dirty="0">
              <a:solidFill>
                <a:srgbClr val="FFBB00"/>
              </a:solidFill>
            </a:endParaRPr>
          </a:p>
        </p:txBody>
      </p:sp>
      <p:pic>
        <p:nvPicPr>
          <p:cNvPr id="18" name="Graphic 17">
            <a:extLst>
              <a:ext uri="{FF2B5EF4-FFF2-40B4-BE49-F238E27FC236}">
                <a16:creationId xmlns:a16="http://schemas.microsoft.com/office/drawing/2014/main" id="{D2180BAD-ABC2-0091-F984-9E925E3D925C}"/>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452899" y="2069560"/>
            <a:ext cx="4306908" cy="5641277"/>
          </a:xfrm>
          <a:prstGeom prst="rect">
            <a:avLst/>
          </a:prstGeom>
        </p:spPr>
      </p:pic>
      <p:grpSp>
        <p:nvGrpSpPr>
          <p:cNvPr id="24" name="Group 23">
            <a:extLst>
              <a:ext uri="{FF2B5EF4-FFF2-40B4-BE49-F238E27FC236}">
                <a16:creationId xmlns:a16="http://schemas.microsoft.com/office/drawing/2014/main" id="{A662F94E-8D4F-A81B-3D89-36AEE24D16E0}"/>
              </a:ext>
            </a:extLst>
          </p:cNvPr>
          <p:cNvGrpSpPr/>
          <p:nvPr/>
        </p:nvGrpSpPr>
        <p:grpSpPr>
          <a:xfrm>
            <a:off x="993111" y="5633375"/>
            <a:ext cx="2423012" cy="867930"/>
            <a:chOff x="993111" y="5633375"/>
            <a:chExt cx="2423012" cy="867930"/>
          </a:xfrm>
        </p:grpSpPr>
        <p:grpSp>
          <p:nvGrpSpPr>
            <p:cNvPr id="5" name="Group 4">
              <a:extLst>
                <a:ext uri="{FF2B5EF4-FFF2-40B4-BE49-F238E27FC236}">
                  <a16:creationId xmlns:a16="http://schemas.microsoft.com/office/drawing/2014/main" id="{7FB42BBF-156C-2AB7-18E3-493F4C2DA52E}"/>
                </a:ext>
              </a:extLst>
            </p:cNvPr>
            <p:cNvGrpSpPr/>
            <p:nvPr/>
          </p:nvGrpSpPr>
          <p:grpSpPr>
            <a:xfrm>
              <a:off x="993111" y="5633375"/>
              <a:ext cx="2423012" cy="867930"/>
              <a:chOff x="8993427" y="5638833"/>
              <a:chExt cx="2423012" cy="867930"/>
            </a:xfrm>
          </p:grpSpPr>
          <p:pic>
            <p:nvPicPr>
              <p:cNvPr id="7" name="Graphic 6">
                <a:extLst>
                  <a:ext uri="{FF2B5EF4-FFF2-40B4-BE49-F238E27FC236}">
                    <a16:creationId xmlns:a16="http://schemas.microsoft.com/office/drawing/2014/main" id="{AEFC6BE3-08B6-A9E4-4630-0E0A0141254E}"/>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8993427" y="5697533"/>
                <a:ext cx="1042148" cy="727080"/>
              </a:xfrm>
              <a:prstGeom prst="rect">
                <a:avLst/>
              </a:prstGeom>
            </p:spPr>
          </p:pic>
          <p:sp>
            <p:nvSpPr>
              <p:cNvPr id="8" name="Rectangle 7">
                <a:extLst>
                  <a:ext uri="{FF2B5EF4-FFF2-40B4-BE49-F238E27FC236}">
                    <a16:creationId xmlns:a16="http://schemas.microsoft.com/office/drawing/2014/main" id="{20D79A51-C8EA-BE2B-5687-3938580D3DA4}"/>
                  </a:ext>
                </a:extLst>
              </p:cNvPr>
              <p:cNvSpPr>
                <a:spLocks noGrp="1" noRot="1" noMove="1" noResize="1" noEditPoints="1" noAdjustHandles="1" noChangeArrowheads="1" noChangeShapeType="1"/>
              </p:cNvSpPr>
              <p:nvPr userDrawn="1"/>
            </p:nvSpPr>
            <p:spPr>
              <a:xfrm>
                <a:off x="9982200" y="5638833"/>
                <a:ext cx="1434239" cy="867930"/>
              </a:xfrm>
              <a:prstGeom prst="rect">
                <a:avLst/>
              </a:prstGeom>
            </p:spPr>
            <p:txBody>
              <a:bodyPr wrap="square">
                <a:spAutoFit/>
              </a:bodyPr>
              <a:lstStyle/>
              <a:p>
                <a:pPr marL="0" marR="0" lvl="0" indent="0" defTabSz="914400" rtl="0" eaLnBrk="1" fontAlgn="auto" latinLnBrk="0" hangingPunct="1">
                  <a:lnSpc>
                    <a:spcPct val="88000"/>
                  </a:lnSpc>
                  <a:spcBef>
                    <a:spcPts val="0"/>
                  </a:spcBef>
                  <a:spcAft>
                    <a:spcPts val="0"/>
                  </a:spcAft>
                  <a:buClrTx/>
                  <a:buSzTx/>
                  <a:buFontTx/>
                  <a:buNone/>
                  <a:tabLst/>
                  <a:defRPr/>
                </a:pPr>
                <a:r>
                  <a:rPr kumimoji="0" lang="en-GB" sz="1400" b="1" i="0" u="none" strike="noStrike" kern="1200" cap="none" spc="0" normalizeH="0" baseline="0" noProof="0" dirty="0">
                    <a:ln>
                      <a:noFill/>
                    </a:ln>
                    <a:solidFill>
                      <a:schemeClr val="bg1"/>
                    </a:solidFill>
                    <a:effectLst/>
                    <a:uLnTx/>
                    <a:uFillTx/>
                    <a:latin typeface="Montserrat" panose="00000500000000000000" pitchFamily="2" charset="0"/>
                    <a:ea typeface="+mn-ea"/>
                    <a:cs typeface="+mn-cs"/>
                  </a:rPr>
                  <a:t>NHMF</a:t>
                </a:r>
              </a:p>
              <a:p>
                <a:pPr marL="0" marR="0" lvl="0" indent="0" defTabSz="914400" rtl="0" eaLnBrk="1" fontAlgn="auto" latinLnBrk="0" hangingPunct="1">
                  <a:lnSpc>
                    <a:spcPct val="88000"/>
                  </a:lnSpc>
                  <a:spcBef>
                    <a:spcPts val="0"/>
                  </a:spcBef>
                  <a:spcAft>
                    <a:spcPts val="0"/>
                  </a:spcAft>
                  <a:buClrTx/>
                  <a:buSzTx/>
                  <a:buFontTx/>
                  <a:buNone/>
                  <a:tabLst/>
                  <a:defRPr/>
                </a:pPr>
                <a:r>
                  <a:rPr kumimoji="0" lang="en-GB" sz="1400" b="1" i="0" u="none" strike="noStrike" kern="1200" cap="none" spc="0" normalizeH="0" baseline="0" noProof="0" dirty="0">
                    <a:ln>
                      <a:noFill/>
                    </a:ln>
                    <a:solidFill>
                      <a:schemeClr val="bg1"/>
                    </a:solidFill>
                    <a:effectLst/>
                    <a:uLnTx/>
                    <a:uFillTx/>
                    <a:latin typeface="Montserrat" panose="00000500000000000000" pitchFamily="2" charset="0"/>
                    <a:ea typeface="+mn-ea"/>
                    <a:cs typeface="+mn-cs"/>
                  </a:rPr>
                  <a:t>Maintenance</a:t>
                </a:r>
              </a:p>
              <a:p>
                <a:pPr marL="0" marR="0" lvl="0" indent="0" defTabSz="914400" rtl="0" eaLnBrk="1" fontAlgn="auto" latinLnBrk="0" hangingPunct="1">
                  <a:lnSpc>
                    <a:spcPct val="88000"/>
                  </a:lnSpc>
                  <a:spcBef>
                    <a:spcPts val="0"/>
                  </a:spcBef>
                  <a:spcAft>
                    <a:spcPts val="0"/>
                  </a:spcAft>
                  <a:buClrTx/>
                  <a:buSzTx/>
                  <a:buFontTx/>
                  <a:buNone/>
                  <a:tabLst/>
                  <a:defRPr/>
                </a:pPr>
                <a:r>
                  <a:rPr kumimoji="0" lang="en-GB" sz="1400" b="1" i="0" u="none" strike="noStrike" kern="1200" cap="none" spc="0" normalizeH="0" baseline="0" noProof="0" dirty="0">
                    <a:ln>
                      <a:noFill/>
                    </a:ln>
                    <a:solidFill>
                      <a:schemeClr val="bg1"/>
                    </a:solidFill>
                    <a:effectLst/>
                    <a:uLnTx/>
                    <a:uFillTx/>
                    <a:latin typeface="Montserrat" panose="00000500000000000000" pitchFamily="2" charset="0"/>
                    <a:ea typeface="+mn-ea"/>
                    <a:cs typeface="+mn-cs"/>
                  </a:rPr>
                  <a:t>Conference</a:t>
                </a:r>
              </a:p>
              <a:p>
                <a:pPr marL="0" marR="0" lvl="0" indent="0" defTabSz="914400" rtl="0" eaLnBrk="1" fontAlgn="auto" latinLnBrk="0" hangingPunct="1">
                  <a:lnSpc>
                    <a:spcPct val="88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FFBB00"/>
                    </a:solidFill>
                    <a:effectLst/>
                    <a:uLnTx/>
                    <a:uFillTx/>
                    <a:latin typeface="Montserrat" panose="00000500000000000000" pitchFamily="2" charset="0"/>
                    <a:ea typeface="+mn-ea"/>
                    <a:cs typeface="+mn-cs"/>
                  </a:rPr>
                  <a:t>202</a:t>
                </a:r>
                <a:r>
                  <a:rPr lang="en-GB" sz="1400" b="1" dirty="0">
                    <a:solidFill>
                      <a:srgbClr val="FFBB00"/>
                    </a:solidFill>
                    <a:latin typeface="Montserrat" panose="00000500000000000000" pitchFamily="2" charset="0"/>
                  </a:rPr>
                  <a:t>6</a:t>
                </a:r>
                <a:endParaRPr kumimoji="0" lang="en-GB" sz="1400" b="1" i="0" u="none" strike="noStrike" kern="1200" cap="none" spc="0" normalizeH="0" baseline="0" noProof="0" dirty="0">
                  <a:ln>
                    <a:noFill/>
                  </a:ln>
                  <a:solidFill>
                    <a:srgbClr val="FFBB00"/>
                  </a:solidFill>
                  <a:effectLst/>
                  <a:uLnTx/>
                  <a:uFillTx/>
                  <a:latin typeface="Montserrat" panose="00000500000000000000" pitchFamily="2" charset="0"/>
                  <a:ea typeface="+mn-ea"/>
                  <a:cs typeface="+mn-cs"/>
                </a:endParaRPr>
              </a:p>
            </p:txBody>
          </p:sp>
        </p:grpSp>
        <p:pic>
          <p:nvPicPr>
            <p:cNvPr id="23" name="Graphic 22">
              <a:extLst>
                <a:ext uri="{FF2B5EF4-FFF2-40B4-BE49-F238E27FC236}">
                  <a16:creationId xmlns:a16="http://schemas.microsoft.com/office/drawing/2014/main" id="{B4A0FF88-7CB5-0958-480B-C2CED48EF55D}"/>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104290" y="5760502"/>
              <a:ext cx="807853" cy="602031"/>
            </a:xfrm>
            <a:prstGeom prst="rect">
              <a:avLst/>
            </a:prstGeom>
          </p:spPr>
        </p:pic>
      </p:grpSp>
    </p:spTree>
    <p:extLst>
      <p:ext uri="{BB962C8B-B14F-4D97-AF65-F5344CB8AC3E}">
        <p14:creationId xmlns:p14="http://schemas.microsoft.com/office/powerpoint/2010/main" val="17307157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B6E37-CB41-7C8E-709F-3EE241E4B5A0}"/>
              </a:ext>
            </a:extLst>
          </p:cNvPr>
          <p:cNvSpPr>
            <a:spLocks noGrp="1"/>
          </p:cNvSpPr>
          <p:nvPr>
            <p:ph type="ctrTitle"/>
          </p:nvPr>
        </p:nvSpPr>
        <p:spPr>
          <a:xfrm>
            <a:off x="313863" y="2525054"/>
            <a:ext cx="6783457" cy="1396769"/>
          </a:xfrm>
        </p:spPr>
        <p:txBody>
          <a:bodyPr>
            <a:normAutofit/>
          </a:bodyPr>
          <a:lstStyle/>
          <a:p>
            <a:r>
              <a:rPr lang="en-GB" b="0" dirty="0"/>
              <a:t>Transforming homes for a healthy future</a:t>
            </a:r>
            <a:endParaRPr lang="en-US" dirty="0"/>
          </a:p>
        </p:txBody>
      </p:sp>
      <p:sp>
        <p:nvSpPr>
          <p:cNvPr id="3" name="Subtitle 2">
            <a:extLst>
              <a:ext uri="{FF2B5EF4-FFF2-40B4-BE49-F238E27FC236}">
                <a16:creationId xmlns:a16="http://schemas.microsoft.com/office/drawing/2014/main" id="{BADA99FE-6D36-4C13-D9EC-36769160D502}"/>
              </a:ext>
            </a:extLst>
          </p:cNvPr>
          <p:cNvSpPr>
            <a:spLocks noGrp="1"/>
          </p:cNvSpPr>
          <p:nvPr>
            <p:ph type="subTitle" idx="1"/>
          </p:nvPr>
        </p:nvSpPr>
        <p:spPr>
          <a:xfrm>
            <a:off x="313863" y="4409035"/>
            <a:ext cx="6783456" cy="790403"/>
          </a:xfrm>
        </p:spPr>
        <p:txBody>
          <a:bodyPr>
            <a:normAutofit lnSpcReduction="10000"/>
          </a:bodyPr>
          <a:lstStyle/>
          <a:p>
            <a:r>
              <a:rPr lang="en-US" dirty="0"/>
              <a:t>Professor Jo Patterson</a:t>
            </a:r>
          </a:p>
          <a:p>
            <a:r>
              <a:rPr lang="en-US" dirty="0"/>
              <a:t>Welsh School of Architecture, Cardiff University</a:t>
            </a:r>
          </a:p>
        </p:txBody>
      </p:sp>
      <p:pic>
        <p:nvPicPr>
          <p:cNvPr id="7" name="Picture 6" descr="Aerial view of a neighborhood">
            <a:extLst>
              <a:ext uri="{FF2B5EF4-FFF2-40B4-BE49-F238E27FC236}">
                <a16:creationId xmlns:a16="http://schemas.microsoft.com/office/drawing/2014/main" id="{52CD7A52-0FA9-895C-08F7-8C626E326EB0}"/>
              </a:ext>
            </a:extLst>
          </p:cNvPr>
          <p:cNvPicPr>
            <a:picLocks noChangeAspect="1"/>
          </p:cNvPicPr>
          <p:nvPr/>
        </p:nvPicPr>
        <p:blipFill>
          <a:blip r:embed="rId3"/>
          <a:srcRect l="55151"/>
          <a:stretch>
            <a:fillRect/>
          </a:stretch>
        </p:blipFill>
        <p:spPr>
          <a:xfrm>
            <a:off x="7491458" y="0"/>
            <a:ext cx="4100945" cy="6858000"/>
          </a:xfrm>
          <a:prstGeom prst="rect">
            <a:avLst/>
          </a:prstGeom>
        </p:spPr>
      </p:pic>
    </p:spTree>
    <p:extLst>
      <p:ext uri="{BB962C8B-B14F-4D97-AF65-F5344CB8AC3E}">
        <p14:creationId xmlns:p14="http://schemas.microsoft.com/office/powerpoint/2010/main" val="31383566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4F008F-D1CE-D049-1101-0C8484817BD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02E4E09-A142-3A8F-61BD-5CC8379F7745}"/>
              </a:ext>
            </a:extLst>
          </p:cNvPr>
          <p:cNvSpPr>
            <a:spLocks noGrp="1"/>
          </p:cNvSpPr>
          <p:nvPr>
            <p:ph type="title"/>
          </p:nvPr>
        </p:nvSpPr>
        <p:spPr>
          <a:xfrm>
            <a:off x="319056" y="243891"/>
            <a:ext cx="4087091" cy="711150"/>
          </a:xfrm>
        </p:spPr>
        <p:txBody>
          <a:bodyPr>
            <a:normAutofit/>
          </a:bodyPr>
          <a:lstStyle/>
          <a:p>
            <a:r>
              <a:rPr lang="en-US" sz="3600" dirty="0">
                <a:latin typeface="Segoe UI" panose="020B0502040204020203" pitchFamily="34" charset="0"/>
                <a:cs typeface="Segoe UI" panose="020B0502040204020203" pitchFamily="34" charset="0"/>
              </a:rPr>
              <a:t>Why?</a:t>
            </a:r>
          </a:p>
        </p:txBody>
      </p:sp>
      <p:sp>
        <p:nvSpPr>
          <p:cNvPr id="3" name="Content Placeholder 2">
            <a:extLst>
              <a:ext uri="{FF2B5EF4-FFF2-40B4-BE49-F238E27FC236}">
                <a16:creationId xmlns:a16="http://schemas.microsoft.com/office/drawing/2014/main" id="{CC6B8248-0C6D-D2FD-C139-0ACF57A8C942}"/>
              </a:ext>
            </a:extLst>
          </p:cNvPr>
          <p:cNvSpPr>
            <a:spLocks noGrp="1"/>
          </p:cNvSpPr>
          <p:nvPr>
            <p:ph idx="1"/>
          </p:nvPr>
        </p:nvSpPr>
        <p:spPr>
          <a:xfrm>
            <a:off x="173421" y="1344230"/>
            <a:ext cx="6558456" cy="4929248"/>
          </a:xfrm>
        </p:spPr>
        <p:txBody>
          <a:bodyPr>
            <a:noAutofit/>
          </a:bodyPr>
          <a:lstStyle/>
          <a:p>
            <a:pPr marL="0" indent="0" algn="l" rtl="0" fontAlgn="base">
              <a:lnSpc>
                <a:spcPct val="150000"/>
              </a:lnSpc>
              <a:spcBef>
                <a:spcPts val="0"/>
              </a:spcBef>
              <a:buNone/>
            </a:pPr>
            <a:r>
              <a:rPr lang="en-GB" sz="2200" i="0" u="none" strike="noStrike" dirty="0">
                <a:solidFill>
                  <a:srgbClr val="3E3E3E"/>
                </a:solidFill>
                <a:effectLst/>
                <a:latin typeface="Segoe UI" panose="020B0502040204020203" pitchFamily="34" charset="0"/>
              </a:rPr>
              <a:t>Our housing stock is ageing……quickly. </a:t>
            </a:r>
          </a:p>
          <a:p>
            <a:pPr marL="0" indent="0" algn="l" rtl="0" fontAlgn="base">
              <a:lnSpc>
                <a:spcPct val="150000"/>
              </a:lnSpc>
              <a:spcBef>
                <a:spcPts val="0"/>
              </a:spcBef>
              <a:buNone/>
            </a:pPr>
            <a:endParaRPr lang="en-GB" sz="2200" dirty="0">
              <a:solidFill>
                <a:srgbClr val="3E3E3E"/>
              </a:solidFill>
            </a:endParaRPr>
          </a:p>
          <a:p>
            <a:pPr marL="0" indent="0" algn="l" rtl="0" fontAlgn="base">
              <a:lnSpc>
                <a:spcPct val="150000"/>
              </a:lnSpc>
              <a:spcBef>
                <a:spcPts val="0"/>
              </a:spcBef>
              <a:buNone/>
            </a:pPr>
            <a:r>
              <a:rPr lang="en-GB" sz="2200" i="0" u="none" strike="noStrike" dirty="0">
                <a:solidFill>
                  <a:srgbClr val="3E3E3E"/>
                </a:solidFill>
                <a:effectLst/>
                <a:latin typeface="Segoe UI" panose="020B0502040204020203" pitchFamily="34" charset="0"/>
              </a:rPr>
              <a:t>Inferior housing impacts health, quality of life and wellbeing, financial and carbon emissions. </a:t>
            </a:r>
          </a:p>
          <a:p>
            <a:pPr marL="0" indent="0" algn="l" rtl="0" fontAlgn="base">
              <a:lnSpc>
                <a:spcPct val="150000"/>
              </a:lnSpc>
              <a:spcBef>
                <a:spcPts val="0"/>
              </a:spcBef>
              <a:buNone/>
            </a:pPr>
            <a:endParaRPr lang="en-GB" sz="2200" dirty="0">
              <a:solidFill>
                <a:srgbClr val="3E3E3E"/>
              </a:solidFill>
            </a:endParaRPr>
          </a:p>
          <a:p>
            <a:pPr marL="0" indent="0" algn="l" rtl="0" fontAlgn="base">
              <a:lnSpc>
                <a:spcPct val="150000"/>
              </a:lnSpc>
              <a:spcBef>
                <a:spcPts val="0"/>
              </a:spcBef>
              <a:buNone/>
            </a:pPr>
            <a:r>
              <a:rPr lang="en-GB" sz="2200" i="0" u="none" strike="noStrike" dirty="0">
                <a:solidFill>
                  <a:srgbClr val="3E3E3E"/>
                </a:solidFill>
                <a:effectLst/>
                <a:latin typeface="Segoe UI" panose="020B0502040204020203" pitchFamily="34" charset="0"/>
              </a:rPr>
              <a:t>The 28 million existing homes across the UK need to be transformed for future generations.</a:t>
            </a:r>
            <a:r>
              <a:rPr lang="en-US" sz="2200" i="0" dirty="0">
                <a:solidFill>
                  <a:srgbClr val="3E3E3E"/>
                </a:solidFill>
                <a:effectLst/>
                <a:latin typeface="Segoe UI" panose="020B0502040204020203" pitchFamily="34" charset="0"/>
              </a:rPr>
              <a:t>​</a:t>
            </a:r>
          </a:p>
          <a:p>
            <a:pPr marL="0" indent="0" algn="l" rtl="0" fontAlgn="base">
              <a:lnSpc>
                <a:spcPct val="150000"/>
              </a:lnSpc>
              <a:spcBef>
                <a:spcPts val="0"/>
              </a:spcBef>
              <a:buNone/>
            </a:pPr>
            <a:endParaRPr lang="en-US" sz="2200" dirty="0">
              <a:solidFill>
                <a:srgbClr val="3E3E3E"/>
              </a:solidFill>
            </a:endParaRPr>
          </a:p>
          <a:p>
            <a:pPr marL="0" indent="0" algn="l" rtl="0" fontAlgn="base">
              <a:lnSpc>
                <a:spcPct val="150000"/>
              </a:lnSpc>
              <a:spcBef>
                <a:spcPts val="0"/>
              </a:spcBef>
              <a:buNone/>
            </a:pPr>
            <a:r>
              <a:rPr lang="en-US" sz="2200" i="0" dirty="0">
                <a:solidFill>
                  <a:srgbClr val="3E3E3E"/>
                </a:solidFill>
                <a:effectLst/>
                <a:latin typeface="Segoe UI" panose="020B0502040204020203" pitchFamily="34" charset="0"/>
              </a:rPr>
              <a:t>Everyone needs to be part of the transformation.</a:t>
            </a:r>
          </a:p>
        </p:txBody>
      </p:sp>
      <p:pic>
        <p:nvPicPr>
          <p:cNvPr id="1026" name="Picture 2" descr="A brick house with a broken roof&#10;&#10;Description automatically generated">
            <a:extLst>
              <a:ext uri="{FF2B5EF4-FFF2-40B4-BE49-F238E27FC236}">
                <a16:creationId xmlns:a16="http://schemas.microsoft.com/office/drawing/2014/main" id="{1CA6433C-7885-179D-3441-674C167F30A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78104" y="78156"/>
            <a:ext cx="2356638" cy="295200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A building with many doors&#10;&#10;Description automatically generated">
            <a:extLst>
              <a:ext uri="{FF2B5EF4-FFF2-40B4-BE49-F238E27FC236}">
                <a16:creationId xmlns:a16="http://schemas.microsoft.com/office/drawing/2014/main" id="{8E13C19B-C143-612E-D1A4-03972C2D26A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194"/>
          <a:stretch>
            <a:fillRect/>
          </a:stretch>
        </p:blipFill>
        <p:spPr bwMode="auto">
          <a:xfrm>
            <a:off x="6972892" y="3100985"/>
            <a:ext cx="2361850" cy="291705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A person holding a bucket and standing on a street&#10;&#10;Description automatically generated">
            <a:extLst>
              <a:ext uri="{FF2B5EF4-FFF2-40B4-BE49-F238E27FC236}">
                <a16:creationId xmlns:a16="http://schemas.microsoft.com/office/drawing/2014/main" id="{1185DEDC-9A98-F5BA-0DDC-884BAD04933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3521"/>
          <a:stretch/>
        </p:blipFill>
        <p:spPr bwMode="auto">
          <a:xfrm>
            <a:off x="9382779" y="3065727"/>
            <a:ext cx="2356638" cy="2952313"/>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A group of houses on a hill&#10;&#10;Description automatically generated">
            <a:extLst>
              <a:ext uri="{FF2B5EF4-FFF2-40B4-BE49-F238E27FC236}">
                <a16:creationId xmlns:a16="http://schemas.microsoft.com/office/drawing/2014/main" id="{48DDE9F1-26F3-7E38-B401-5CB1AB2AF8C8}"/>
              </a:ext>
            </a:extLst>
          </p:cNvPr>
          <p:cNvPicPr>
            <a:picLocks noChangeAspect="1"/>
          </p:cNvPicPr>
          <p:nvPr/>
        </p:nvPicPr>
        <p:blipFill>
          <a:blip r:embed="rId5"/>
          <a:srcRect l="43972" r="2755"/>
          <a:stretch/>
        </p:blipFill>
        <p:spPr>
          <a:xfrm>
            <a:off x="9382779" y="78156"/>
            <a:ext cx="2356638" cy="2952313"/>
          </a:xfrm>
          <a:prstGeom prst="rect">
            <a:avLst/>
          </a:prstGeom>
        </p:spPr>
      </p:pic>
    </p:spTree>
    <p:extLst>
      <p:ext uri="{BB962C8B-B14F-4D97-AF65-F5344CB8AC3E}">
        <p14:creationId xmlns:p14="http://schemas.microsoft.com/office/powerpoint/2010/main" val="12199566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5158CA-6324-431D-579D-CC24CD3FC93D}"/>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60B584C-2DF9-F4A4-3765-2D0CFFFE48E1}"/>
              </a:ext>
            </a:extLst>
          </p:cNvPr>
          <p:cNvSpPr>
            <a:spLocks noGrp="1"/>
          </p:cNvSpPr>
          <p:nvPr>
            <p:ph idx="1"/>
          </p:nvPr>
        </p:nvSpPr>
        <p:spPr>
          <a:xfrm>
            <a:off x="254346" y="131418"/>
            <a:ext cx="10515600" cy="687099"/>
          </a:xfrm>
        </p:spPr>
        <p:txBody>
          <a:bodyPr>
            <a:normAutofit/>
          </a:bodyPr>
          <a:lstStyle/>
          <a:p>
            <a:pPr marL="0" indent="0">
              <a:lnSpc>
                <a:spcPct val="110000"/>
              </a:lnSpc>
              <a:spcBef>
                <a:spcPts val="0"/>
              </a:spcBef>
              <a:buNone/>
            </a:pPr>
            <a:r>
              <a:rPr lang="en-GB" sz="3600" b="1" dirty="0">
                <a:solidFill>
                  <a:schemeClr val="accent1"/>
                </a:solidFill>
              </a:rPr>
              <a:t>Why?</a:t>
            </a:r>
          </a:p>
        </p:txBody>
      </p:sp>
      <p:pic>
        <p:nvPicPr>
          <p:cNvPr id="2" name="Picture 2" descr="A green and white logo&#10;&#10;Description automatically generated">
            <a:extLst>
              <a:ext uri="{FF2B5EF4-FFF2-40B4-BE49-F238E27FC236}">
                <a16:creationId xmlns:a16="http://schemas.microsoft.com/office/drawing/2014/main" id="{EB5E2702-DDFD-F64E-85DC-825639EA8F1F}"/>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9579428" y="5769430"/>
            <a:ext cx="2612571" cy="108857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3795D393-F3E6-FE5D-DA1F-5681F45FC442}"/>
              </a:ext>
            </a:extLst>
          </p:cNvPr>
          <p:cNvPicPr>
            <a:picLocks noChangeAspect="1"/>
          </p:cNvPicPr>
          <p:nvPr/>
        </p:nvPicPr>
        <p:blipFill>
          <a:blip r:embed="rId4" cstate="email">
            <a:extLst>
              <a:ext uri="{28A0092B-C50C-407E-A947-70E740481C1C}">
                <a14:useLocalDpi xmlns:a14="http://schemas.microsoft.com/office/drawing/2010/main"/>
              </a:ext>
            </a:extLst>
          </a:blip>
          <a:srcRect l="8379"/>
          <a:stretch>
            <a:fillRect/>
          </a:stretch>
        </p:blipFill>
        <p:spPr>
          <a:xfrm>
            <a:off x="1354238" y="1506171"/>
            <a:ext cx="4475156" cy="3663313"/>
          </a:xfrm>
          <a:prstGeom prst="rect">
            <a:avLst/>
          </a:prstGeom>
        </p:spPr>
      </p:pic>
      <p:pic>
        <p:nvPicPr>
          <p:cNvPr id="6" name="Picture 5" descr="An old black car parked in a parking lot&#10;&#10;Description automatically generated">
            <a:extLst>
              <a:ext uri="{FF2B5EF4-FFF2-40B4-BE49-F238E27FC236}">
                <a16:creationId xmlns:a16="http://schemas.microsoft.com/office/drawing/2014/main" id="{06E2967D-EB49-E0CC-7079-F998E5A38A02}"/>
              </a:ext>
            </a:extLst>
          </p:cNvPr>
          <p:cNvPicPr>
            <a:picLocks noChangeAspect="1"/>
          </p:cNvPicPr>
          <p:nvPr/>
        </p:nvPicPr>
        <p:blipFill rotWithShape="1">
          <a:blip r:embed="rId5" cstate="email">
            <a:extLst>
              <a:ext uri="{28A0092B-C50C-407E-A947-70E740481C1C}">
                <a14:useLocalDpi xmlns:a14="http://schemas.microsoft.com/office/drawing/2010/main"/>
              </a:ext>
            </a:extLst>
          </a:blip>
          <a:srcRect b="13424"/>
          <a:stretch>
            <a:fillRect/>
          </a:stretch>
        </p:blipFill>
        <p:spPr>
          <a:xfrm>
            <a:off x="6587259" y="1510235"/>
            <a:ext cx="4622100" cy="3659249"/>
          </a:xfrm>
          <a:prstGeom prst="rect">
            <a:avLst/>
          </a:prstGeom>
        </p:spPr>
      </p:pic>
    </p:spTree>
    <p:extLst>
      <p:ext uri="{BB962C8B-B14F-4D97-AF65-F5344CB8AC3E}">
        <p14:creationId xmlns:p14="http://schemas.microsoft.com/office/powerpoint/2010/main" val="1639026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FEB646-D6D7-099F-AAA9-6EE541F6951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FC61D2C-F276-9489-4BF2-4E656B53C467}"/>
              </a:ext>
            </a:extLst>
          </p:cNvPr>
          <p:cNvSpPr>
            <a:spLocks noGrp="1"/>
          </p:cNvSpPr>
          <p:nvPr>
            <p:ph type="title"/>
          </p:nvPr>
        </p:nvSpPr>
        <p:spPr>
          <a:xfrm>
            <a:off x="151907" y="203703"/>
            <a:ext cx="6368823" cy="711150"/>
          </a:xfrm>
        </p:spPr>
        <p:txBody>
          <a:bodyPr>
            <a:normAutofit/>
          </a:bodyPr>
          <a:lstStyle/>
          <a:p>
            <a:r>
              <a:rPr lang="en-US" sz="3600" dirty="0">
                <a:latin typeface="Segoe UI" panose="020B0502040204020203" pitchFamily="34" charset="0"/>
                <a:cs typeface="Segoe UI" panose="020B0502040204020203" pitchFamily="34" charset="0"/>
              </a:rPr>
              <a:t>What is a healthy home?</a:t>
            </a:r>
          </a:p>
        </p:txBody>
      </p:sp>
      <p:sp>
        <p:nvSpPr>
          <p:cNvPr id="3" name="Content Placeholder 2">
            <a:extLst>
              <a:ext uri="{FF2B5EF4-FFF2-40B4-BE49-F238E27FC236}">
                <a16:creationId xmlns:a16="http://schemas.microsoft.com/office/drawing/2014/main" id="{4AA54935-A428-19A4-F596-59C15AF88FF6}"/>
              </a:ext>
            </a:extLst>
          </p:cNvPr>
          <p:cNvSpPr>
            <a:spLocks noGrp="1"/>
          </p:cNvSpPr>
          <p:nvPr>
            <p:ph idx="1"/>
          </p:nvPr>
        </p:nvSpPr>
        <p:spPr>
          <a:xfrm>
            <a:off x="0" y="1029352"/>
            <a:ext cx="10948712" cy="5414991"/>
          </a:xfrm>
        </p:spPr>
        <p:txBody>
          <a:bodyPr>
            <a:noAutofit/>
          </a:bodyPr>
          <a:lstStyle/>
          <a:p>
            <a:pPr marL="0" indent="0" algn="l" rtl="0" fontAlgn="base">
              <a:lnSpc>
                <a:spcPct val="150000"/>
              </a:lnSpc>
              <a:spcBef>
                <a:spcPts val="0"/>
              </a:spcBef>
              <a:buNone/>
            </a:pPr>
            <a:r>
              <a:rPr lang="en-GB" sz="2000" b="0" i="0" u="none" strike="noStrike" dirty="0">
                <a:solidFill>
                  <a:srgbClr val="3E3E3E"/>
                </a:solidFill>
                <a:effectLst/>
                <a:latin typeface="Segoe UI" panose="020B0502040204020203" pitchFamily="34" charset="0"/>
              </a:rPr>
              <a:t>Quantifiable – relatively easy to measure</a:t>
            </a:r>
          </a:p>
          <a:p>
            <a:pPr fontAlgn="base">
              <a:lnSpc>
                <a:spcPct val="150000"/>
              </a:lnSpc>
              <a:spcBef>
                <a:spcPts val="0"/>
              </a:spcBef>
            </a:pPr>
            <a:r>
              <a:rPr lang="en-GB" sz="2000" b="0" i="0" u="none" strike="noStrike" dirty="0">
                <a:solidFill>
                  <a:srgbClr val="3E3E3E"/>
                </a:solidFill>
                <a:effectLst/>
                <a:latin typeface="Segoe UI" panose="020B0502040204020203" pitchFamily="34" charset="0"/>
              </a:rPr>
              <a:t>Air temperatures – comfortable – 18 </a:t>
            </a:r>
            <a:r>
              <a:rPr lang="en-GB" sz="2000" dirty="0">
                <a:solidFill>
                  <a:srgbClr val="3E3E3E"/>
                </a:solidFill>
              </a:rPr>
              <a:t>– 21ºC</a:t>
            </a:r>
            <a:r>
              <a:rPr lang="en-GB" sz="2000" b="0" i="0" u="none" strike="noStrike" dirty="0">
                <a:solidFill>
                  <a:srgbClr val="3E3E3E"/>
                </a:solidFill>
                <a:effectLst/>
                <a:latin typeface="Segoe UI" panose="020B0502040204020203" pitchFamily="34" charset="0"/>
              </a:rPr>
              <a:t>, 26ºC max</a:t>
            </a:r>
          </a:p>
          <a:p>
            <a:pPr fontAlgn="base">
              <a:lnSpc>
                <a:spcPct val="150000"/>
              </a:lnSpc>
              <a:spcBef>
                <a:spcPts val="0"/>
              </a:spcBef>
            </a:pPr>
            <a:endParaRPr lang="en-GB" sz="2000" dirty="0">
              <a:solidFill>
                <a:srgbClr val="3E3E3E"/>
              </a:solidFill>
            </a:endParaRPr>
          </a:p>
          <a:p>
            <a:pPr fontAlgn="base">
              <a:lnSpc>
                <a:spcPct val="150000"/>
              </a:lnSpc>
              <a:spcBef>
                <a:spcPts val="0"/>
              </a:spcBef>
            </a:pPr>
            <a:r>
              <a:rPr lang="en-GB" sz="2000" b="0" i="0" dirty="0">
                <a:solidFill>
                  <a:srgbClr val="3E3E3E"/>
                </a:solidFill>
                <a:effectLst/>
                <a:latin typeface="Segoe UI" panose="020B0502040204020203" pitchFamily="34" charset="0"/>
              </a:rPr>
              <a:t>Humidity – 40 – 70%</a:t>
            </a:r>
          </a:p>
          <a:p>
            <a:pPr fontAlgn="base">
              <a:lnSpc>
                <a:spcPct val="150000"/>
              </a:lnSpc>
              <a:spcBef>
                <a:spcPts val="0"/>
              </a:spcBef>
            </a:pPr>
            <a:endParaRPr lang="en-GB" sz="2000" b="0" i="0" dirty="0">
              <a:solidFill>
                <a:srgbClr val="3E3E3E"/>
              </a:solidFill>
              <a:effectLst/>
              <a:latin typeface="Segoe UI" panose="020B0502040204020203" pitchFamily="34" charset="0"/>
            </a:endParaRPr>
          </a:p>
          <a:p>
            <a:r>
              <a:rPr lang="en-GB" sz="2000" b="0" i="0" dirty="0">
                <a:solidFill>
                  <a:srgbClr val="3E3E3E"/>
                </a:solidFill>
                <a:effectLst/>
                <a:latin typeface="Segoe UI" panose="020B0502040204020203" pitchFamily="34" charset="0"/>
              </a:rPr>
              <a:t>Carbon dioxide concentration levels – </a:t>
            </a:r>
            <a:r>
              <a:rPr lang="en-GB" sz="2000" dirty="0">
                <a:solidFill>
                  <a:srgbClr val="3E3E3E"/>
                </a:solidFill>
              </a:rPr>
              <a:t>&lt; 1,000 - 1500ppm &lt; </a:t>
            </a:r>
          </a:p>
          <a:p>
            <a:pPr fontAlgn="base">
              <a:lnSpc>
                <a:spcPct val="150000"/>
              </a:lnSpc>
              <a:spcBef>
                <a:spcPts val="0"/>
              </a:spcBef>
            </a:pPr>
            <a:endParaRPr lang="en-GB" sz="2000" dirty="0">
              <a:solidFill>
                <a:srgbClr val="3E3E3E"/>
              </a:solidFill>
            </a:endParaRPr>
          </a:p>
          <a:p>
            <a:pPr fontAlgn="base">
              <a:lnSpc>
                <a:spcPct val="150000"/>
              </a:lnSpc>
              <a:spcBef>
                <a:spcPts val="0"/>
              </a:spcBef>
            </a:pPr>
            <a:r>
              <a:rPr lang="en-GB" sz="2000" b="0" i="0" dirty="0">
                <a:solidFill>
                  <a:srgbClr val="3E3E3E"/>
                </a:solidFill>
                <a:effectLst/>
                <a:latin typeface="Segoe UI" panose="020B0502040204020203" pitchFamily="34" charset="0"/>
              </a:rPr>
              <a:t>Affordability – average energy bill £1,900</a:t>
            </a:r>
          </a:p>
          <a:p>
            <a:pPr fontAlgn="base">
              <a:lnSpc>
                <a:spcPct val="150000"/>
              </a:lnSpc>
              <a:spcBef>
                <a:spcPts val="0"/>
              </a:spcBef>
            </a:pPr>
            <a:endParaRPr lang="en-GB" sz="2000" dirty="0">
              <a:solidFill>
                <a:srgbClr val="3E3E3E"/>
              </a:solidFill>
            </a:endParaRPr>
          </a:p>
          <a:p>
            <a:pPr marL="0" indent="0" fontAlgn="base">
              <a:lnSpc>
                <a:spcPct val="150000"/>
              </a:lnSpc>
              <a:spcBef>
                <a:spcPts val="0"/>
              </a:spcBef>
              <a:buNone/>
            </a:pPr>
            <a:r>
              <a:rPr lang="en-GB" sz="2000" dirty="0">
                <a:solidFill>
                  <a:srgbClr val="3E3E3E"/>
                </a:solidFill>
              </a:rPr>
              <a:t>More difficult to measure and variable:</a:t>
            </a:r>
          </a:p>
          <a:p>
            <a:pPr marL="0" indent="0" fontAlgn="base">
              <a:lnSpc>
                <a:spcPct val="150000"/>
              </a:lnSpc>
              <a:spcBef>
                <a:spcPts val="0"/>
              </a:spcBef>
              <a:buNone/>
            </a:pPr>
            <a:r>
              <a:rPr lang="en-GB" sz="2000" dirty="0">
                <a:solidFill>
                  <a:srgbClr val="3E3E3E"/>
                </a:solidFill>
              </a:rPr>
              <a:t>personal - age, gender, movement, diet, health conditions…..</a:t>
            </a:r>
          </a:p>
          <a:p>
            <a:pPr marL="0" indent="0" fontAlgn="base">
              <a:lnSpc>
                <a:spcPct val="150000"/>
              </a:lnSpc>
              <a:spcBef>
                <a:spcPts val="0"/>
              </a:spcBef>
              <a:buNone/>
            </a:pPr>
            <a:r>
              <a:rPr lang="en-GB" sz="2000" dirty="0">
                <a:solidFill>
                  <a:srgbClr val="3E3E3E"/>
                </a:solidFill>
              </a:rPr>
              <a:t>environment - exposure, air movement, maintenance, materials…..</a:t>
            </a:r>
            <a:endParaRPr lang="en-US" sz="2000" b="0" i="0" dirty="0">
              <a:solidFill>
                <a:srgbClr val="3E3E3E"/>
              </a:solidFill>
              <a:effectLst/>
              <a:latin typeface="Segoe UI" panose="020B0502040204020203" pitchFamily="34" charset="0"/>
            </a:endParaRPr>
          </a:p>
        </p:txBody>
      </p:sp>
      <p:pic>
        <p:nvPicPr>
          <p:cNvPr id="4" name="Picture 3" descr="cold home.jpg">
            <a:extLst>
              <a:ext uri="{FF2B5EF4-FFF2-40B4-BE49-F238E27FC236}">
                <a16:creationId xmlns:a16="http://schemas.microsoft.com/office/drawing/2014/main" id="{21CDECF3-6578-E63C-530C-61FFD2F587E9}"/>
              </a:ext>
            </a:extLst>
          </p:cNvPr>
          <p:cNvPicPr>
            <a:picLocks noChangeAspect="1"/>
          </p:cNvPicPr>
          <p:nvPr/>
        </p:nvPicPr>
        <p:blipFill>
          <a:blip r:embed="rId3"/>
          <a:stretch>
            <a:fillRect/>
          </a:stretch>
        </p:blipFill>
        <p:spPr>
          <a:xfrm>
            <a:off x="7417549" y="218408"/>
            <a:ext cx="2717902" cy="1811935"/>
          </a:xfrm>
          <a:prstGeom prst="rect">
            <a:avLst/>
          </a:prstGeom>
        </p:spPr>
      </p:pic>
      <p:pic>
        <p:nvPicPr>
          <p:cNvPr id="5" name="Picture 4" descr="A picture containing indoor, sitting, table, wooden&#10;&#10;Description automatically generated">
            <a:extLst>
              <a:ext uri="{FF2B5EF4-FFF2-40B4-BE49-F238E27FC236}">
                <a16:creationId xmlns:a16="http://schemas.microsoft.com/office/drawing/2014/main" id="{5B3092ED-1DAC-0E70-CEFF-DED465888EA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5400000">
            <a:off x="9770009" y="666227"/>
            <a:ext cx="2724100" cy="1816067"/>
          </a:xfrm>
          <a:prstGeom prst="rect">
            <a:avLst/>
          </a:prstGeom>
        </p:spPr>
      </p:pic>
      <p:pic>
        <p:nvPicPr>
          <p:cNvPr id="6" name="Picture 5">
            <a:extLst>
              <a:ext uri="{FF2B5EF4-FFF2-40B4-BE49-F238E27FC236}">
                <a16:creationId xmlns:a16="http://schemas.microsoft.com/office/drawing/2014/main" id="{B053CDD6-212A-5C4F-DE3B-27B3D5868DD8}"/>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417549" y="2104653"/>
            <a:ext cx="2579914" cy="1934935"/>
          </a:xfrm>
          <a:prstGeom prst="rect">
            <a:avLst/>
          </a:prstGeom>
        </p:spPr>
      </p:pic>
      <p:pic>
        <p:nvPicPr>
          <p:cNvPr id="7" name="Picture 6" descr="A picture containing indoor&#10;&#10;Description automatically generated">
            <a:extLst>
              <a:ext uri="{FF2B5EF4-FFF2-40B4-BE49-F238E27FC236}">
                <a16:creationId xmlns:a16="http://schemas.microsoft.com/office/drawing/2014/main" id="{E20E66C8-5391-DAD0-0CCC-BD6B9808AA3C}"/>
              </a:ext>
            </a:extLst>
          </p:cNvPr>
          <p:cNvPicPr>
            <a:picLocks noChangeAspect="1"/>
          </p:cNvPicPr>
          <p:nvPr/>
        </p:nvPicPr>
        <p:blipFill>
          <a:blip r:embed="rId6"/>
          <a:stretch>
            <a:fillRect/>
          </a:stretch>
        </p:blipFill>
        <p:spPr>
          <a:xfrm>
            <a:off x="10135451" y="3072121"/>
            <a:ext cx="1988848" cy="2983272"/>
          </a:xfrm>
          <a:prstGeom prst="rect">
            <a:avLst/>
          </a:prstGeom>
        </p:spPr>
      </p:pic>
      <p:pic>
        <p:nvPicPr>
          <p:cNvPr id="8" name="Picture 7" descr="A room with a door and a door open&#10;&#10;AI-generated content may be incorrect.">
            <a:extLst>
              <a:ext uri="{FF2B5EF4-FFF2-40B4-BE49-F238E27FC236}">
                <a16:creationId xmlns:a16="http://schemas.microsoft.com/office/drawing/2014/main" id="{B5F1AD08-BB79-551D-DA9F-C931A8F9E3A8}"/>
              </a:ext>
            </a:extLst>
          </p:cNvPr>
          <p:cNvPicPr>
            <a:picLocks noChangeAspect="1"/>
          </p:cNvPicPr>
          <p:nvPr/>
        </p:nvPicPr>
        <p:blipFill>
          <a:blip r:embed="rId7"/>
          <a:srcRect l="19844" t="24360" r="7651" b="6516"/>
          <a:stretch>
            <a:fillRect/>
          </a:stretch>
        </p:blipFill>
        <p:spPr>
          <a:xfrm>
            <a:off x="7575748" y="4084841"/>
            <a:ext cx="1914669" cy="2433812"/>
          </a:xfrm>
          <a:prstGeom prst="rect">
            <a:avLst/>
          </a:prstGeom>
        </p:spPr>
      </p:pic>
    </p:spTree>
    <p:extLst>
      <p:ext uri="{BB962C8B-B14F-4D97-AF65-F5344CB8AC3E}">
        <p14:creationId xmlns:p14="http://schemas.microsoft.com/office/powerpoint/2010/main" val="31413231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20D867-BD7F-E485-DB63-290CF98EDDD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F14515B-ED0B-818D-7210-562EE47D1389}"/>
              </a:ext>
            </a:extLst>
          </p:cNvPr>
          <p:cNvSpPr>
            <a:spLocks noGrp="1"/>
          </p:cNvSpPr>
          <p:nvPr>
            <p:ph type="title"/>
          </p:nvPr>
        </p:nvSpPr>
        <p:spPr>
          <a:xfrm>
            <a:off x="17100" y="8841"/>
            <a:ext cx="10670245" cy="789029"/>
          </a:xfrm>
        </p:spPr>
        <p:txBody>
          <a:bodyPr>
            <a:normAutofit fontScale="90000"/>
          </a:bodyPr>
          <a:lstStyle/>
          <a:p>
            <a:pPr>
              <a:lnSpc>
                <a:spcPct val="150000"/>
              </a:lnSpc>
            </a:pPr>
            <a:r>
              <a:rPr lang="en-US" dirty="0">
                <a:latin typeface="Segoe UI"/>
                <a:cs typeface="Segoe UI"/>
              </a:rPr>
              <a:t>Delivering whole house retrofits</a:t>
            </a:r>
            <a:br>
              <a:rPr lang="en-US" sz="3600" dirty="0">
                <a:latin typeface="Segoe UI" panose="020B0502040204020203" pitchFamily="34" charset="0"/>
                <a:cs typeface="Segoe UI" panose="020B0502040204020203" pitchFamily="34" charset="0"/>
              </a:rPr>
            </a:br>
            <a:r>
              <a:rPr lang="en-US" sz="2200" b="0" dirty="0">
                <a:solidFill>
                  <a:schemeClr val="tx1"/>
                </a:solidFill>
                <a:latin typeface="Segoe UI"/>
                <a:cs typeface="Segoe UI"/>
              </a:rPr>
              <a:t>Appropriate, transferable, ‘affordable’</a:t>
            </a:r>
            <a:br>
              <a:rPr lang="en-US" sz="2200" b="0" dirty="0">
                <a:solidFill>
                  <a:schemeClr val="tx1"/>
                </a:solidFill>
                <a:latin typeface="Segoe UI" panose="020B0502040204020203" pitchFamily="34" charset="0"/>
                <a:cs typeface="Segoe UI" panose="020B0502040204020203" pitchFamily="34" charset="0"/>
              </a:rPr>
            </a:br>
            <a:r>
              <a:rPr lang="en-US" sz="2200" b="0" dirty="0">
                <a:solidFill>
                  <a:schemeClr val="tx1"/>
                </a:solidFill>
                <a:latin typeface="Segoe UI"/>
                <a:cs typeface="Segoe UI"/>
              </a:rPr>
              <a:t>Demand reduction, renewable energy supply, storag</a:t>
            </a:r>
            <a:r>
              <a:rPr lang="en-US" sz="2200" b="0" dirty="0">
                <a:latin typeface="Segoe UI"/>
                <a:cs typeface="Segoe UI"/>
              </a:rPr>
              <a:t>e</a:t>
            </a:r>
          </a:p>
        </p:txBody>
      </p:sp>
      <p:sp>
        <p:nvSpPr>
          <p:cNvPr id="5" name="TextBox 4">
            <a:extLst>
              <a:ext uri="{FF2B5EF4-FFF2-40B4-BE49-F238E27FC236}">
                <a16:creationId xmlns:a16="http://schemas.microsoft.com/office/drawing/2014/main" id="{C347B9C4-F019-C00C-AE0B-3EEA2A1C6C86}"/>
              </a:ext>
            </a:extLst>
          </p:cNvPr>
          <p:cNvSpPr txBox="1"/>
          <p:nvPr/>
        </p:nvSpPr>
        <p:spPr>
          <a:xfrm>
            <a:off x="9060179" y="1749200"/>
            <a:ext cx="1859805" cy="523220"/>
          </a:xfrm>
          <a:prstGeom prst="rect">
            <a:avLst/>
          </a:prstGeom>
          <a:noFill/>
        </p:spPr>
        <p:txBody>
          <a:bodyPr wrap="none" rtlCol="0">
            <a:spAutoFit/>
          </a:bodyPr>
          <a:lstStyle/>
          <a:p>
            <a:r>
              <a:rPr lang="en-US" sz="2800" dirty="0">
                <a:solidFill>
                  <a:schemeClr val="bg1"/>
                </a:solidFill>
                <a:latin typeface="Segoe UI" panose="020B0502040204020203" pitchFamily="34" charset="0"/>
                <a:cs typeface="Segoe UI" panose="020B0502040204020203" pitchFamily="34" charset="0"/>
              </a:rPr>
              <a:t>Funded by</a:t>
            </a:r>
          </a:p>
        </p:txBody>
      </p:sp>
      <p:grpSp>
        <p:nvGrpSpPr>
          <p:cNvPr id="7" name="Group 6">
            <a:extLst>
              <a:ext uri="{FF2B5EF4-FFF2-40B4-BE49-F238E27FC236}">
                <a16:creationId xmlns:a16="http://schemas.microsoft.com/office/drawing/2014/main" id="{F2BA0DF4-4E1F-C29B-C382-2C5EDCB65579}"/>
              </a:ext>
            </a:extLst>
          </p:cNvPr>
          <p:cNvGrpSpPr/>
          <p:nvPr/>
        </p:nvGrpSpPr>
        <p:grpSpPr>
          <a:xfrm>
            <a:off x="17100" y="2123564"/>
            <a:ext cx="9407485" cy="4005754"/>
            <a:chOff x="224062" y="663743"/>
            <a:chExt cx="11130174" cy="4547671"/>
          </a:xfrm>
        </p:grpSpPr>
        <p:grpSp>
          <p:nvGrpSpPr>
            <p:cNvPr id="9" name="Group 8">
              <a:extLst>
                <a:ext uri="{FF2B5EF4-FFF2-40B4-BE49-F238E27FC236}">
                  <a16:creationId xmlns:a16="http://schemas.microsoft.com/office/drawing/2014/main" id="{CF77B482-733A-53F7-C77E-7C3181C41DC7}"/>
                </a:ext>
              </a:extLst>
            </p:cNvPr>
            <p:cNvGrpSpPr/>
            <p:nvPr/>
          </p:nvGrpSpPr>
          <p:grpSpPr>
            <a:xfrm>
              <a:off x="224062" y="663743"/>
              <a:ext cx="7718324" cy="4547671"/>
              <a:chOff x="835428" y="1297317"/>
              <a:chExt cx="7376719" cy="4346396"/>
            </a:xfrm>
          </p:grpSpPr>
          <p:pic>
            <p:nvPicPr>
              <p:cNvPr id="19" name="Picture 18">
                <a:extLst>
                  <a:ext uri="{FF2B5EF4-FFF2-40B4-BE49-F238E27FC236}">
                    <a16:creationId xmlns:a16="http://schemas.microsoft.com/office/drawing/2014/main" id="{036BF9BC-E6D5-9420-3CE8-AF8343272358}"/>
                  </a:ext>
                </a:extLst>
              </p:cNvPr>
              <p:cNvPicPr>
                <a:picLocks noChangeAspect="1" noChangeArrowheads="1"/>
              </p:cNvPicPr>
              <p:nvPr/>
            </p:nvPicPr>
            <p:blipFill rotWithShape="1">
              <a:blip r:embed="rId2" cstate="email">
                <a:extLst>
                  <a:ext uri="{28A0092B-C50C-407E-A947-70E740481C1C}">
                    <a14:useLocalDpi xmlns:a14="http://schemas.microsoft.com/office/drawing/2010/main"/>
                  </a:ext>
                </a:extLst>
              </a:blip>
              <a:srcRect/>
              <a:stretch/>
            </p:blipFill>
            <p:spPr bwMode="auto">
              <a:xfrm>
                <a:off x="4297102" y="1297317"/>
                <a:ext cx="1823438" cy="21228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1" name="Picture 20" descr="IMG_9677.JPG">
                <a:extLst>
                  <a:ext uri="{FF2B5EF4-FFF2-40B4-BE49-F238E27FC236}">
                    <a16:creationId xmlns:a16="http://schemas.microsoft.com/office/drawing/2014/main" id="{9FF402B3-58C0-8F57-D54D-66B6D7B4710C}"/>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rot="5400000">
                <a:off x="6165619" y="1382474"/>
                <a:ext cx="2131684" cy="1961371"/>
              </a:xfrm>
              <a:prstGeom prst="rect">
                <a:avLst/>
              </a:prstGeom>
            </p:spPr>
          </p:pic>
          <p:pic>
            <p:nvPicPr>
              <p:cNvPr id="22" name="Picture 2" descr="E:\SOLCER CONFERENCE PREP 2014\retrofits\8 Cricklewood Close\Photos\image 14 10 13\P1130355.JPG">
                <a:extLst>
                  <a:ext uri="{FF2B5EF4-FFF2-40B4-BE49-F238E27FC236}">
                    <a16:creationId xmlns:a16="http://schemas.microsoft.com/office/drawing/2014/main" id="{521FB834-393A-73DD-7343-20D919D22200}"/>
                  </a:ext>
                </a:extLst>
              </p:cNvPr>
              <p:cNvPicPr>
                <a:picLocks noChangeAspect="1" noChangeArrowheads="1"/>
              </p:cNvPicPr>
              <p:nvPr/>
            </p:nvPicPr>
            <p:blipFill rotWithShape="1">
              <a:blip r:embed="rId4" cstate="email">
                <a:extLst>
                  <a:ext uri="{28A0092B-C50C-407E-A947-70E740481C1C}">
                    <a14:useLocalDpi xmlns:a14="http://schemas.microsoft.com/office/drawing/2010/main"/>
                  </a:ext>
                </a:extLst>
              </a:blip>
              <a:srcRect/>
              <a:stretch/>
            </p:blipFill>
            <p:spPr bwMode="auto">
              <a:xfrm>
                <a:off x="835428" y="3520850"/>
                <a:ext cx="2125202" cy="2122863"/>
              </a:xfrm>
              <a:prstGeom prst="rect">
                <a:avLst/>
              </a:prstGeom>
              <a:noFill/>
            </p:spPr>
          </p:pic>
          <p:pic>
            <p:nvPicPr>
              <p:cNvPr id="23" name="Picture 22">
                <a:extLst>
                  <a:ext uri="{FF2B5EF4-FFF2-40B4-BE49-F238E27FC236}">
                    <a16:creationId xmlns:a16="http://schemas.microsoft.com/office/drawing/2014/main" id="{F708D5FE-5A13-0D48-9CFF-B908A1D90743}"/>
                  </a:ext>
                </a:extLst>
              </p:cNvPr>
              <p:cNvPicPr>
                <a:picLocks noChangeAspect="1"/>
              </p:cNvPicPr>
              <p:nvPr/>
            </p:nvPicPr>
            <p:blipFill rotWithShape="1">
              <a:blip r:embed="rId5" cstate="email">
                <a:extLst>
                  <a:ext uri="{28A0092B-C50C-407E-A947-70E740481C1C}">
                    <a14:useLocalDpi xmlns:a14="http://schemas.microsoft.com/office/drawing/2010/main"/>
                  </a:ext>
                </a:extLst>
              </a:blip>
              <a:srcRect/>
              <a:stretch/>
            </p:blipFill>
            <p:spPr>
              <a:xfrm>
                <a:off x="3068597" y="3520850"/>
                <a:ext cx="1756798" cy="2122863"/>
              </a:xfrm>
              <a:prstGeom prst="rect">
                <a:avLst/>
              </a:prstGeom>
            </p:spPr>
          </p:pic>
          <p:pic>
            <p:nvPicPr>
              <p:cNvPr id="25" name="Picture 24">
                <a:extLst>
                  <a:ext uri="{FF2B5EF4-FFF2-40B4-BE49-F238E27FC236}">
                    <a16:creationId xmlns:a16="http://schemas.microsoft.com/office/drawing/2014/main" id="{CA852320-2C27-FF61-59CA-064F246966B2}"/>
                  </a:ext>
                </a:extLst>
              </p:cNvPr>
              <p:cNvPicPr>
                <a:picLocks noChangeAspect="1"/>
              </p:cNvPicPr>
              <p:nvPr/>
            </p:nvPicPr>
            <p:blipFill rotWithShape="1">
              <a:blip r:embed="rId6" cstate="email">
                <a:extLst>
                  <a:ext uri="{28A0092B-C50C-407E-A947-70E740481C1C}">
                    <a14:useLocalDpi xmlns:a14="http://schemas.microsoft.com/office/drawing/2010/main"/>
                  </a:ext>
                </a:extLst>
              </a:blip>
              <a:srcRect/>
              <a:stretch/>
            </p:blipFill>
            <p:spPr>
              <a:xfrm>
                <a:off x="838201" y="1297319"/>
                <a:ext cx="1565260" cy="2122863"/>
              </a:xfrm>
              <a:prstGeom prst="rect">
                <a:avLst/>
              </a:prstGeom>
            </p:spPr>
          </p:pic>
          <p:pic>
            <p:nvPicPr>
              <p:cNvPr id="27" name="Picture 2" descr="H:\Personal 2011\photos\April 2011\April 2011\retrofit newport\P1020326.JPG">
                <a:extLst>
                  <a:ext uri="{FF2B5EF4-FFF2-40B4-BE49-F238E27FC236}">
                    <a16:creationId xmlns:a16="http://schemas.microsoft.com/office/drawing/2014/main" id="{A67B44A9-F6A5-FBEB-2863-3FA714CCDE54}"/>
                  </a:ext>
                </a:extLst>
              </p:cNvPr>
              <p:cNvPicPr>
                <a:picLocks noChangeAspect="1" noChangeArrowheads="1"/>
              </p:cNvPicPr>
              <p:nvPr/>
            </p:nvPicPr>
            <p:blipFill rotWithShape="1">
              <a:blip r:embed="rId7" cstate="email">
                <a:extLst>
                  <a:ext uri="{28A0092B-C50C-407E-A947-70E740481C1C}">
                    <a14:useLocalDpi xmlns:a14="http://schemas.microsoft.com/office/drawing/2010/main"/>
                  </a:ext>
                </a:extLst>
              </a:blip>
              <a:srcRect/>
              <a:stretch/>
            </p:blipFill>
            <p:spPr bwMode="auto">
              <a:xfrm>
                <a:off x="2533696" y="1297319"/>
                <a:ext cx="1633171" cy="2122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 name="Picture 28">
                <a:extLst>
                  <a:ext uri="{FF2B5EF4-FFF2-40B4-BE49-F238E27FC236}">
                    <a16:creationId xmlns:a16="http://schemas.microsoft.com/office/drawing/2014/main" id="{0093EA65-1CCA-8C54-88E7-71EAC3C97D5D}"/>
                  </a:ext>
                </a:extLst>
              </p:cNvPr>
              <p:cNvPicPr>
                <a:picLocks noChangeAspect="1"/>
              </p:cNvPicPr>
              <p:nvPr/>
            </p:nvPicPr>
            <p:blipFill rotWithShape="1">
              <a:blip r:embed="rId8" cstate="email">
                <a:extLst>
                  <a:ext uri="{28A0092B-C50C-407E-A947-70E740481C1C}">
                    <a14:useLocalDpi xmlns:a14="http://schemas.microsoft.com/office/drawing/2010/main"/>
                  </a:ext>
                </a:extLst>
              </a:blip>
              <a:srcRect/>
              <a:stretch/>
            </p:blipFill>
            <p:spPr>
              <a:xfrm rot="5400000">
                <a:off x="4661065" y="3800612"/>
                <a:ext cx="2122863" cy="1563338"/>
              </a:xfrm>
              <a:prstGeom prst="rect">
                <a:avLst/>
              </a:prstGeom>
            </p:spPr>
          </p:pic>
          <p:pic>
            <p:nvPicPr>
              <p:cNvPr id="31" name="Picture 30">
                <a:extLst>
                  <a:ext uri="{FF2B5EF4-FFF2-40B4-BE49-F238E27FC236}">
                    <a16:creationId xmlns:a16="http://schemas.microsoft.com/office/drawing/2014/main" id="{EC503481-1F74-8F17-D9A4-0AA1864B3DA4}"/>
                  </a:ext>
                </a:extLst>
              </p:cNvPr>
              <p:cNvPicPr>
                <a:picLocks noChangeAspect="1"/>
              </p:cNvPicPr>
              <p:nvPr/>
            </p:nvPicPr>
            <p:blipFill rotWithShape="1">
              <a:blip r:embed="rId9" cstate="email">
                <a:extLst>
                  <a:ext uri="{28A0092B-C50C-407E-A947-70E740481C1C}">
                    <a14:useLocalDpi xmlns:a14="http://schemas.microsoft.com/office/drawing/2010/main"/>
                  </a:ext>
                </a:extLst>
              </a:blip>
              <a:srcRect/>
              <a:stretch/>
            </p:blipFill>
            <p:spPr>
              <a:xfrm>
                <a:off x="6619598" y="3520850"/>
                <a:ext cx="1592549" cy="2122863"/>
              </a:xfrm>
              <a:prstGeom prst="rect">
                <a:avLst/>
              </a:prstGeom>
            </p:spPr>
          </p:pic>
        </p:grpSp>
        <p:pic>
          <p:nvPicPr>
            <p:cNvPr id="14" name="Picture 13" descr="A house with a door and a fence&#10;&#10;Description automatically generated with medium confidence">
              <a:extLst>
                <a:ext uri="{FF2B5EF4-FFF2-40B4-BE49-F238E27FC236}">
                  <a16:creationId xmlns:a16="http://schemas.microsoft.com/office/drawing/2014/main" id="{4063C59A-4452-FE86-6B5C-D1BC30973A4E}"/>
                </a:ext>
              </a:extLst>
            </p:cNvPr>
            <p:cNvPicPr>
              <a:picLocks noChangeAspect="1"/>
            </p:cNvPicPr>
            <p:nvPr/>
          </p:nvPicPr>
          <p:blipFill>
            <a:blip r:embed="rId10" cstate="email">
              <a:extLst>
                <a:ext uri="{28A0092B-C50C-407E-A947-70E740481C1C}">
                  <a14:useLocalDpi xmlns:a14="http://schemas.microsoft.com/office/drawing/2010/main"/>
                </a:ext>
              </a:extLst>
            </a:blip>
            <a:stretch>
              <a:fillRect/>
            </a:stretch>
          </p:blipFill>
          <p:spPr>
            <a:xfrm>
              <a:off x="8065208" y="663743"/>
              <a:ext cx="3245460" cy="2166345"/>
            </a:xfrm>
            <a:prstGeom prst="rect">
              <a:avLst/>
            </a:prstGeom>
          </p:spPr>
        </p:pic>
        <p:pic>
          <p:nvPicPr>
            <p:cNvPr id="16" name="Picture 15" descr="A white house with a black roof&#10;&#10;Description automatically generated with medium confidence">
              <a:extLst>
                <a:ext uri="{FF2B5EF4-FFF2-40B4-BE49-F238E27FC236}">
                  <a16:creationId xmlns:a16="http://schemas.microsoft.com/office/drawing/2014/main" id="{E9053875-C4C9-8443-1FF9-4B0FDD3141C6}"/>
                </a:ext>
              </a:extLst>
            </p:cNvPr>
            <p:cNvPicPr>
              <a:picLocks noChangeAspect="1"/>
            </p:cNvPicPr>
            <p:nvPr/>
          </p:nvPicPr>
          <p:blipFill>
            <a:blip r:embed="rId11" cstate="email">
              <a:extLst>
                <a:ext uri="{28A0092B-C50C-407E-A947-70E740481C1C}">
                  <a14:useLocalDpi xmlns:a14="http://schemas.microsoft.com/office/drawing/2010/main"/>
                </a:ext>
              </a:extLst>
            </a:blip>
            <a:stretch>
              <a:fillRect/>
            </a:stretch>
          </p:blipFill>
          <p:spPr>
            <a:xfrm>
              <a:off x="8108777" y="3045069"/>
              <a:ext cx="3245459" cy="2166345"/>
            </a:xfrm>
            <a:prstGeom prst="rect">
              <a:avLst/>
            </a:prstGeom>
          </p:spPr>
        </p:pic>
      </p:grpSp>
      <p:pic>
        <p:nvPicPr>
          <p:cNvPr id="32" name="Picture 31" descr="A group of people standing outside a building&#10;&#10;Description automatically generated with low confidence">
            <a:extLst>
              <a:ext uri="{FF2B5EF4-FFF2-40B4-BE49-F238E27FC236}">
                <a16:creationId xmlns:a16="http://schemas.microsoft.com/office/drawing/2014/main" id="{9A97B639-7DF6-5FA6-1D9F-E5096A8043E4}"/>
              </a:ext>
            </a:extLst>
          </p:cNvPr>
          <p:cNvPicPr>
            <a:picLocks noChangeAspect="1"/>
          </p:cNvPicPr>
          <p:nvPr/>
        </p:nvPicPr>
        <p:blipFill rotWithShape="1">
          <a:blip r:embed="rId12" cstate="email">
            <a:extLst>
              <a:ext uri="{28A0092B-C50C-407E-A947-70E740481C1C}">
                <a14:useLocalDpi xmlns:a14="http://schemas.microsoft.com/office/drawing/2010/main"/>
              </a:ext>
            </a:extLst>
          </a:blip>
          <a:srcRect/>
          <a:stretch/>
        </p:blipFill>
        <p:spPr>
          <a:xfrm>
            <a:off x="9428529" y="2123564"/>
            <a:ext cx="2718817" cy="1870755"/>
          </a:xfrm>
          <a:prstGeom prst="rect">
            <a:avLst/>
          </a:prstGeom>
        </p:spPr>
      </p:pic>
      <p:pic>
        <p:nvPicPr>
          <p:cNvPr id="33" name="Picture 32" descr="A white house with a lawn and trees&#10;&#10;Description automatically generated">
            <a:extLst>
              <a:ext uri="{FF2B5EF4-FFF2-40B4-BE49-F238E27FC236}">
                <a16:creationId xmlns:a16="http://schemas.microsoft.com/office/drawing/2014/main" id="{699B4009-5B36-77F9-9A09-2E916F4DF3B2}"/>
              </a:ext>
            </a:extLst>
          </p:cNvPr>
          <p:cNvPicPr>
            <a:picLocks noChangeAspect="1"/>
          </p:cNvPicPr>
          <p:nvPr/>
        </p:nvPicPr>
        <p:blipFill>
          <a:blip r:embed="rId13" cstate="email">
            <a:extLst>
              <a:ext uri="{28A0092B-C50C-407E-A947-70E740481C1C}">
                <a14:useLocalDpi xmlns:a14="http://schemas.microsoft.com/office/drawing/2010/main"/>
              </a:ext>
            </a:extLst>
          </a:blip>
          <a:srcRect/>
          <a:stretch/>
        </p:blipFill>
        <p:spPr>
          <a:xfrm>
            <a:off x="9496183" y="4221122"/>
            <a:ext cx="2647219" cy="1908195"/>
          </a:xfrm>
          <a:prstGeom prst="rect">
            <a:avLst/>
          </a:prstGeom>
        </p:spPr>
      </p:pic>
    </p:spTree>
    <p:extLst>
      <p:ext uri="{BB962C8B-B14F-4D97-AF65-F5344CB8AC3E}">
        <p14:creationId xmlns:p14="http://schemas.microsoft.com/office/powerpoint/2010/main" val="5543231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BC84DE-2BFB-8493-07B7-5BC95C7E0B8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0E9E8A4-D981-A558-B53F-AFDD07FB6C1D}"/>
              </a:ext>
            </a:extLst>
          </p:cNvPr>
          <p:cNvSpPr>
            <a:spLocks noGrp="1"/>
          </p:cNvSpPr>
          <p:nvPr>
            <p:ph type="title"/>
          </p:nvPr>
        </p:nvSpPr>
        <p:spPr>
          <a:xfrm>
            <a:off x="34737" y="149113"/>
            <a:ext cx="10655999" cy="715162"/>
          </a:xfrm>
        </p:spPr>
        <p:txBody>
          <a:bodyPr/>
          <a:lstStyle/>
          <a:p>
            <a:r>
              <a:rPr lang="en-US" sz="3600" dirty="0">
                <a:latin typeface="Segoe UI" panose="020B0502040204020203" pitchFamily="34" charset="0"/>
                <a:cs typeface="Segoe UI" panose="020B0502040204020203" pitchFamily="34" charset="0"/>
              </a:rPr>
              <a:t>Evidence of improvements in built environment</a:t>
            </a:r>
          </a:p>
        </p:txBody>
      </p:sp>
      <p:grpSp>
        <p:nvGrpSpPr>
          <p:cNvPr id="13" name="Group 12">
            <a:extLst>
              <a:ext uri="{FF2B5EF4-FFF2-40B4-BE49-F238E27FC236}">
                <a16:creationId xmlns:a16="http://schemas.microsoft.com/office/drawing/2014/main" id="{DA031092-BFED-D562-8E2F-84FC707C6ED8}"/>
              </a:ext>
            </a:extLst>
          </p:cNvPr>
          <p:cNvGrpSpPr/>
          <p:nvPr/>
        </p:nvGrpSpPr>
        <p:grpSpPr>
          <a:xfrm>
            <a:off x="1191383" y="1109514"/>
            <a:ext cx="9499353" cy="2044898"/>
            <a:chOff x="169139" y="2333138"/>
            <a:chExt cx="8850252" cy="1503265"/>
          </a:xfrm>
        </p:grpSpPr>
        <p:sp>
          <p:nvSpPr>
            <p:cNvPr id="14" name="Shape 146">
              <a:extLst>
                <a:ext uri="{FF2B5EF4-FFF2-40B4-BE49-F238E27FC236}">
                  <a16:creationId xmlns:a16="http://schemas.microsoft.com/office/drawing/2014/main" id="{CA5EC717-6536-38B5-F253-D71C463915D0}"/>
                </a:ext>
              </a:extLst>
            </p:cNvPr>
            <p:cNvSpPr/>
            <p:nvPr/>
          </p:nvSpPr>
          <p:spPr>
            <a:xfrm>
              <a:off x="1940027" y="3191565"/>
              <a:ext cx="1640050" cy="609931"/>
            </a:xfrm>
            <a:prstGeom prst="roundRect">
              <a:avLst>
                <a:gd name="adj" fmla="val 50000"/>
              </a:avLst>
            </a:prstGeom>
            <a:solidFill>
              <a:srgbClr val="D42A3F"/>
            </a:solidFill>
            <a:ln w="38100" cap="flat">
              <a:noFill/>
              <a:prstDash val="solid"/>
              <a:miter lim="400000"/>
            </a:ln>
            <a:effectLst/>
          </p:spPr>
          <p:txBody>
            <a:bodyPr wrap="square" lIns="28575" tIns="28575" rIns="28575" bIns="28575" numCol="1" anchor="ctr">
              <a:noAutofit/>
            </a:bodyPr>
            <a:lstStyle/>
            <a:p>
              <a:pPr algn="ctr" defTabSz="412750" hangingPunct="0"/>
              <a:r>
                <a:rPr lang="en-GB" sz="1600" b="1" dirty="0">
                  <a:solidFill>
                    <a:srgbClr val="FFFFFF"/>
                  </a:solidFill>
                  <a:latin typeface="Franklin Gothic Book" panose="020B0503020102020204" pitchFamily="34" charset="0"/>
                  <a:cs typeface="Segoe UI" panose="020B0502040204020203" pitchFamily="34" charset="0"/>
                  <a:sym typeface="PT Sans"/>
                </a:rPr>
                <a:t>Design</a:t>
              </a:r>
              <a:endParaRPr sz="1600" b="1" dirty="0">
                <a:solidFill>
                  <a:srgbClr val="FFFFFF"/>
                </a:solidFill>
                <a:latin typeface="Franklin Gothic Book" panose="020B0503020102020204" pitchFamily="34" charset="0"/>
                <a:cs typeface="Segoe UI" panose="020B0502040204020203" pitchFamily="34" charset="0"/>
                <a:sym typeface="PT Sans"/>
              </a:endParaRPr>
            </a:p>
          </p:txBody>
        </p:sp>
        <p:sp>
          <p:nvSpPr>
            <p:cNvPr id="15" name="Shape 137">
              <a:extLst>
                <a:ext uri="{FF2B5EF4-FFF2-40B4-BE49-F238E27FC236}">
                  <a16:creationId xmlns:a16="http://schemas.microsoft.com/office/drawing/2014/main" id="{894A76B1-1B35-B370-7D79-D68A4142B285}"/>
                </a:ext>
              </a:extLst>
            </p:cNvPr>
            <p:cNvSpPr/>
            <p:nvPr/>
          </p:nvSpPr>
          <p:spPr>
            <a:xfrm>
              <a:off x="3751975" y="3226472"/>
              <a:ext cx="1640050" cy="609931"/>
            </a:xfrm>
            <a:prstGeom prst="roundRect">
              <a:avLst>
                <a:gd name="adj" fmla="val 50000"/>
              </a:avLst>
            </a:prstGeom>
            <a:solidFill>
              <a:srgbClr val="D42A3F"/>
            </a:solidFill>
            <a:ln w="38100" cap="flat">
              <a:noFill/>
              <a:prstDash val="solid"/>
              <a:miter lim="400000"/>
            </a:ln>
            <a:effectLst/>
          </p:spPr>
          <p:txBody>
            <a:bodyPr wrap="square" lIns="28575" tIns="28575" rIns="28575" bIns="28575" numCol="1" anchor="ctr">
              <a:noAutofit/>
            </a:bodyPr>
            <a:lstStyle/>
            <a:p>
              <a:pPr algn="ctr" defTabSz="412750" hangingPunct="0"/>
              <a:r>
                <a:rPr lang="en-GB" sz="1600" b="1" dirty="0">
                  <a:solidFill>
                    <a:srgbClr val="FFFFFF"/>
                  </a:solidFill>
                  <a:latin typeface="Franklin Gothic Book" panose="020B0503020102020204" pitchFamily="34" charset="0"/>
                  <a:cs typeface="Segoe UI" panose="020B0502040204020203" pitchFamily="34" charset="0"/>
                </a:rPr>
                <a:t>Procurement</a:t>
              </a:r>
              <a:endParaRPr sz="1600" b="1" dirty="0">
                <a:solidFill>
                  <a:srgbClr val="FFFFFF"/>
                </a:solidFill>
                <a:latin typeface="Franklin Gothic Book" panose="020B0503020102020204" pitchFamily="34" charset="0"/>
                <a:cs typeface="Segoe UI" panose="020B0502040204020203" pitchFamily="34" charset="0"/>
              </a:endParaRPr>
            </a:p>
          </p:txBody>
        </p:sp>
        <p:sp>
          <p:nvSpPr>
            <p:cNvPr id="16" name="Shape 137">
              <a:extLst>
                <a:ext uri="{FF2B5EF4-FFF2-40B4-BE49-F238E27FC236}">
                  <a16:creationId xmlns:a16="http://schemas.microsoft.com/office/drawing/2014/main" id="{8FA5EC5F-1F84-2237-9F66-460B1035DE22}"/>
                </a:ext>
              </a:extLst>
            </p:cNvPr>
            <p:cNvSpPr/>
            <p:nvPr/>
          </p:nvSpPr>
          <p:spPr>
            <a:xfrm>
              <a:off x="169139" y="3168427"/>
              <a:ext cx="1598211" cy="662896"/>
            </a:xfrm>
            <a:prstGeom prst="roundRect">
              <a:avLst>
                <a:gd name="adj" fmla="val 50000"/>
              </a:avLst>
            </a:prstGeom>
            <a:solidFill>
              <a:srgbClr val="D42A3F"/>
            </a:solidFill>
            <a:ln w="38100" cap="flat">
              <a:noFill/>
              <a:prstDash val="solid"/>
              <a:miter lim="400000"/>
            </a:ln>
            <a:effectLst/>
          </p:spPr>
          <p:txBody>
            <a:bodyPr wrap="square" lIns="28575" tIns="28575" rIns="28575" bIns="28575" numCol="1" anchor="ctr">
              <a:noAutofit/>
            </a:bodyPr>
            <a:lstStyle/>
            <a:p>
              <a:pPr marL="0" marR="0" lvl="0" indent="0" algn="ctr" defTabSz="412750" rtl="0" eaLnBrk="1" fontAlgn="auto" latinLnBrk="0" hangingPunct="0">
                <a:lnSpc>
                  <a:spcPct val="100000"/>
                </a:lnSpc>
                <a:spcBef>
                  <a:spcPts val="0"/>
                </a:spcBef>
                <a:spcAft>
                  <a:spcPts val="0"/>
                </a:spcAft>
                <a:buClrTx/>
                <a:buSzTx/>
                <a:buFontTx/>
                <a:buNone/>
                <a:tabLst/>
                <a:defRPr sz="3000">
                  <a:solidFill>
                    <a:srgbClr val="FFFFFF"/>
                  </a:solidFill>
                  <a:latin typeface="Helvetica Light"/>
                  <a:ea typeface="Helvetica Light"/>
                  <a:cs typeface="Helvetica Light"/>
                  <a:sym typeface="Helvetica Light"/>
                </a:defRPr>
              </a:pPr>
              <a:r>
                <a:rPr lang="en-GB" sz="1600" b="1">
                  <a:solidFill>
                    <a:srgbClr val="FFFFFF"/>
                  </a:solidFill>
                  <a:latin typeface="Franklin Gothic Book" panose="020B0503020102020204" pitchFamily="34" charset="0"/>
                  <a:cs typeface="Segoe UI" panose="020B0502040204020203" pitchFamily="34" charset="0"/>
                  <a:sym typeface="Helvetica Light"/>
                </a:rPr>
                <a:t>Planning</a:t>
              </a:r>
              <a:endParaRPr kumimoji="0" sz="1600" b="1" i="0" u="none" strike="noStrike" kern="0" cap="none" spc="0" normalizeH="0" baseline="0" noProof="0">
                <a:ln>
                  <a:noFill/>
                </a:ln>
                <a:solidFill>
                  <a:srgbClr val="FFFFFF"/>
                </a:solidFill>
                <a:effectLst/>
                <a:uLnTx/>
                <a:uFillTx/>
                <a:latin typeface="Franklin Gothic Book" panose="020B0503020102020204" pitchFamily="34" charset="0"/>
                <a:cs typeface="Segoe UI" panose="020B0502040204020203" pitchFamily="34" charset="0"/>
                <a:sym typeface="Helvetica Light"/>
              </a:endParaRPr>
            </a:p>
          </p:txBody>
        </p:sp>
        <p:sp>
          <p:nvSpPr>
            <p:cNvPr id="17" name="Shape 146">
              <a:extLst>
                <a:ext uri="{FF2B5EF4-FFF2-40B4-BE49-F238E27FC236}">
                  <a16:creationId xmlns:a16="http://schemas.microsoft.com/office/drawing/2014/main" id="{B953CC2E-017E-FF5F-50D8-452D6EAEFB08}"/>
                </a:ext>
              </a:extLst>
            </p:cNvPr>
            <p:cNvSpPr/>
            <p:nvPr/>
          </p:nvSpPr>
          <p:spPr>
            <a:xfrm>
              <a:off x="5564702" y="3191565"/>
              <a:ext cx="1642741" cy="631568"/>
            </a:xfrm>
            <a:prstGeom prst="roundRect">
              <a:avLst>
                <a:gd name="adj" fmla="val 50000"/>
              </a:avLst>
            </a:prstGeom>
            <a:solidFill>
              <a:srgbClr val="D42A3F"/>
            </a:solidFill>
            <a:ln w="38100" cap="flat">
              <a:noFill/>
              <a:prstDash val="solid"/>
              <a:miter lim="400000"/>
            </a:ln>
            <a:effectLst/>
          </p:spPr>
          <p:txBody>
            <a:bodyPr wrap="square" lIns="28575" tIns="28575" rIns="28575" bIns="28575" numCol="1" anchor="ctr">
              <a:noAutofit/>
            </a:bodyPr>
            <a:lstStyle/>
            <a:p>
              <a:pPr algn="ctr" defTabSz="412750" hangingPunct="0"/>
              <a:r>
                <a:rPr lang="en-GB" sz="1600" b="1">
                  <a:solidFill>
                    <a:srgbClr val="FFFFFF"/>
                  </a:solidFill>
                  <a:latin typeface="Franklin Gothic Book" panose="020B0503020102020204" pitchFamily="34" charset="0"/>
                  <a:cs typeface="Segoe UI" panose="020B0502040204020203" pitchFamily="34" charset="0"/>
                  <a:sym typeface="PT Sans"/>
                </a:rPr>
                <a:t>Construction</a:t>
              </a:r>
              <a:endParaRPr sz="1600" b="1">
                <a:solidFill>
                  <a:srgbClr val="FFFFFF"/>
                </a:solidFill>
                <a:latin typeface="Franklin Gothic Book" panose="020B0503020102020204" pitchFamily="34" charset="0"/>
                <a:cs typeface="Segoe UI" panose="020B0502040204020203" pitchFamily="34" charset="0"/>
                <a:sym typeface="PT Sans"/>
              </a:endParaRPr>
            </a:p>
          </p:txBody>
        </p:sp>
        <p:sp>
          <p:nvSpPr>
            <p:cNvPr id="18" name="Shape 146">
              <a:extLst>
                <a:ext uri="{FF2B5EF4-FFF2-40B4-BE49-F238E27FC236}">
                  <a16:creationId xmlns:a16="http://schemas.microsoft.com/office/drawing/2014/main" id="{453E08A8-A74E-5B35-B2DA-B17A0FC3ED7C}"/>
                </a:ext>
              </a:extLst>
            </p:cNvPr>
            <p:cNvSpPr/>
            <p:nvPr/>
          </p:nvSpPr>
          <p:spPr>
            <a:xfrm>
              <a:off x="7379341" y="3207230"/>
              <a:ext cx="1640050" cy="556964"/>
            </a:xfrm>
            <a:prstGeom prst="roundRect">
              <a:avLst>
                <a:gd name="adj" fmla="val 50000"/>
              </a:avLst>
            </a:prstGeom>
            <a:solidFill>
              <a:srgbClr val="D42A3F"/>
            </a:solidFill>
            <a:ln w="38100" cap="flat">
              <a:noFill/>
              <a:prstDash val="solid"/>
              <a:miter lim="400000"/>
            </a:ln>
            <a:effectLst/>
          </p:spPr>
          <p:txBody>
            <a:bodyPr wrap="square" lIns="28575" tIns="28575" rIns="28575" bIns="28575" numCol="1" anchor="ctr">
              <a:noAutofit/>
            </a:bodyPr>
            <a:lstStyle/>
            <a:p>
              <a:pPr algn="ctr" defTabSz="412750" hangingPunct="0"/>
              <a:r>
                <a:rPr lang="en-GB" sz="1600" b="1">
                  <a:solidFill>
                    <a:srgbClr val="FFFFFF"/>
                  </a:solidFill>
                  <a:latin typeface="Franklin Gothic Book" panose="020B0503020102020204" pitchFamily="34" charset="0"/>
                  <a:cs typeface="Segoe UI" panose="020B0502040204020203" pitchFamily="34" charset="0"/>
                  <a:sym typeface="PT Sans"/>
                </a:rPr>
                <a:t>Operation/ maintenance</a:t>
              </a:r>
              <a:endParaRPr sz="1600" b="1">
                <a:solidFill>
                  <a:srgbClr val="FFFFFF"/>
                </a:solidFill>
                <a:latin typeface="Franklin Gothic Book" panose="020B0503020102020204" pitchFamily="34" charset="0"/>
                <a:cs typeface="Segoe UI" panose="020B0502040204020203" pitchFamily="34" charset="0"/>
                <a:sym typeface="PT Sans"/>
              </a:endParaRPr>
            </a:p>
          </p:txBody>
        </p:sp>
        <p:cxnSp>
          <p:nvCxnSpPr>
            <p:cNvPr id="19" name="Straight Arrow Connector 18">
              <a:extLst>
                <a:ext uri="{FF2B5EF4-FFF2-40B4-BE49-F238E27FC236}">
                  <a16:creationId xmlns:a16="http://schemas.microsoft.com/office/drawing/2014/main" id="{118FE5A5-8223-76A9-DE67-0B97F744EBE2}"/>
                </a:ext>
              </a:extLst>
            </p:cNvPr>
            <p:cNvCxnSpPr>
              <a:stCxn id="16" idx="3"/>
              <a:endCxn id="14" idx="1"/>
            </p:cNvCxnSpPr>
            <p:nvPr/>
          </p:nvCxnSpPr>
          <p:spPr>
            <a:xfrm flipV="1">
              <a:off x="1767350" y="3496531"/>
              <a:ext cx="172677" cy="3344"/>
            </a:xfrm>
            <a:prstGeom prst="straightConnector1">
              <a:avLst/>
            </a:prstGeom>
            <a:ln w="38100">
              <a:solidFill>
                <a:schemeClr val="tx1">
                  <a:lumMod val="75000"/>
                  <a:lumOff val="2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D521D752-0DEE-DD4C-0773-52B34B98892B}"/>
                </a:ext>
              </a:extLst>
            </p:cNvPr>
            <p:cNvCxnSpPr/>
            <p:nvPr/>
          </p:nvCxnSpPr>
          <p:spPr>
            <a:xfrm flipV="1">
              <a:off x="3579298" y="3517774"/>
              <a:ext cx="172677" cy="3344"/>
            </a:xfrm>
            <a:prstGeom prst="straightConnector1">
              <a:avLst/>
            </a:prstGeom>
            <a:ln w="38100">
              <a:solidFill>
                <a:schemeClr val="tx1">
                  <a:lumMod val="75000"/>
                  <a:lumOff val="2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89945604-D08C-5576-1120-80963613BDDB}"/>
                </a:ext>
              </a:extLst>
            </p:cNvPr>
            <p:cNvCxnSpPr/>
            <p:nvPr/>
          </p:nvCxnSpPr>
          <p:spPr>
            <a:xfrm flipV="1">
              <a:off x="5391636" y="3507349"/>
              <a:ext cx="172677" cy="3344"/>
            </a:xfrm>
            <a:prstGeom prst="straightConnector1">
              <a:avLst/>
            </a:prstGeom>
            <a:ln w="38100">
              <a:solidFill>
                <a:schemeClr val="tx1">
                  <a:lumMod val="75000"/>
                  <a:lumOff val="2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CFD31DC0-A8B9-5049-0A13-94915CE269BD}"/>
                </a:ext>
              </a:extLst>
            </p:cNvPr>
            <p:cNvCxnSpPr>
              <a:cxnSpLocks/>
            </p:cNvCxnSpPr>
            <p:nvPr/>
          </p:nvCxnSpPr>
          <p:spPr>
            <a:xfrm flipV="1">
              <a:off x="7203973" y="3508697"/>
              <a:ext cx="172677" cy="3344"/>
            </a:xfrm>
            <a:prstGeom prst="straightConnector1">
              <a:avLst/>
            </a:prstGeom>
            <a:ln w="38100">
              <a:solidFill>
                <a:schemeClr val="tx1">
                  <a:lumMod val="75000"/>
                  <a:lumOff val="25000"/>
                </a:schemeClr>
              </a:solidFill>
              <a:tailEnd type="triangle"/>
            </a:ln>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id="{FBBDBBD9-19CC-4CCB-611D-90E172E7A046}"/>
                </a:ext>
              </a:extLst>
            </p:cNvPr>
            <p:cNvGrpSpPr/>
            <p:nvPr/>
          </p:nvGrpSpPr>
          <p:grpSpPr>
            <a:xfrm>
              <a:off x="671458" y="2333138"/>
              <a:ext cx="593571" cy="662896"/>
              <a:chOff x="10755313" y="220663"/>
              <a:chExt cx="990600" cy="942975"/>
            </a:xfrm>
            <a:solidFill>
              <a:schemeClr val="tx1"/>
            </a:solidFill>
          </p:grpSpPr>
          <p:sp>
            <p:nvSpPr>
              <p:cNvPr id="2049" name="Freeform 24">
                <a:extLst>
                  <a:ext uri="{FF2B5EF4-FFF2-40B4-BE49-F238E27FC236}">
                    <a16:creationId xmlns:a16="http://schemas.microsoft.com/office/drawing/2014/main" id="{95C52E46-E882-D7D9-0F78-73D709A8025C}"/>
                  </a:ext>
                </a:extLst>
              </p:cNvPr>
              <p:cNvSpPr>
                <a:spLocks noEditPoints="1"/>
              </p:cNvSpPr>
              <p:nvPr/>
            </p:nvSpPr>
            <p:spPr bwMode="auto">
              <a:xfrm>
                <a:off x="10755313" y="220663"/>
                <a:ext cx="990600" cy="942975"/>
              </a:xfrm>
              <a:custGeom>
                <a:avLst/>
                <a:gdLst>
                  <a:gd name="T0" fmla="*/ 239 w 261"/>
                  <a:gd name="T1" fmla="*/ 0 h 248"/>
                  <a:gd name="T2" fmla="*/ 22 w 261"/>
                  <a:gd name="T3" fmla="*/ 0 h 248"/>
                  <a:gd name="T4" fmla="*/ 0 w 261"/>
                  <a:gd name="T5" fmla="*/ 22 h 248"/>
                  <a:gd name="T6" fmla="*/ 0 w 261"/>
                  <a:gd name="T7" fmla="*/ 190 h 248"/>
                  <a:gd name="T8" fmla="*/ 22 w 261"/>
                  <a:gd name="T9" fmla="*/ 212 h 248"/>
                  <a:gd name="T10" fmla="*/ 88 w 261"/>
                  <a:gd name="T11" fmla="*/ 212 h 248"/>
                  <a:gd name="T12" fmla="*/ 76 w 261"/>
                  <a:gd name="T13" fmla="*/ 224 h 248"/>
                  <a:gd name="T14" fmla="*/ 70 w 261"/>
                  <a:gd name="T15" fmla="*/ 231 h 248"/>
                  <a:gd name="T16" fmla="*/ 70 w 261"/>
                  <a:gd name="T17" fmla="*/ 241 h 248"/>
                  <a:gd name="T18" fmla="*/ 86 w 261"/>
                  <a:gd name="T19" fmla="*/ 248 h 248"/>
                  <a:gd name="T20" fmla="*/ 175 w 261"/>
                  <a:gd name="T21" fmla="*/ 248 h 248"/>
                  <a:gd name="T22" fmla="*/ 191 w 261"/>
                  <a:gd name="T23" fmla="*/ 241 h 248"/>
                  <a:gd name="T24" fmla="*/ 191 w 261"/>
                  <a:gd name="T25" fmla="*/ 231 h 248"/>
                  <a:gd name="T26" fmla="*/ 185 w 261"/>
                  <a:gd name="T27" fmla="*/ 224 h 248"/>
                  <a:gd name="T28" fmla="*/ 173 w 261"/>
                  <a:gd name="T29" fmla="*/ 212 h 248"/>
                  <a:gd name="T30" fmla="*/ 239 w 261"/>
                  <a:gd name="T31" fmla="*/ 212 h 248"/>
                  <a:gd name="T32" fmla="*/ 261 w 261"/>
                  <a:gd name="T33" fmla="*/ 190 h 248"/>
                  <a:gd name="T34" fmla="*/ 261 w 261"/>
                  <a:gd name="T35" fmla="*/ 22 h 248"/>
                  <a:gd name="T36" fmla="*/ 239 w 261"/>
                  <a:gd name="T37" fmla="*/ 0 h 248"/>
                  <a:gd name="T38" fmla="*/ 179 w 261"/>
                  <a:gd name="T39" fmla="*/ 230 h 248"/>
                  <a:gd name="T40" fmla="*/ 184 w 261"/>
                  <a:gd name="T41" fmla="*/ 236 h 248"/>
                  <a:gd name="T42" fmla="*/ 184 w 261"/>
                  <a:gd name="T43" fmla="*/ 238 h 248"/>
                  <a:gd name="T44" fmla="*/ 175 w 261"/>
                  <a:gd name="T45" fmla="*/ 240 h 248"/>
                  <a:gd name="T46" fmla="*/ 86 w 261"/>
                  <a:gd name="T47" fmla="*/ 240 h 248"/>
                  <a:gd name="T48" fmla="*/ 77 w 261"/>
                  <a:gd name="T49" fmla="*/ 238 h 248"/>
                  <a:gd name="T50" fmla="*/ 77 w 261"/>
                  <a:gd name="T51" fmla="*/ 236 h 248"/>
                  <a:gd name="T52" fmla="*/ 77 w 261"/>
                  <a:gd name="T53" fmla="*/ 236 h 248"/>
                  <a:gd name="T54" fmla="*/ 82 w 261"/>
                  <a:gd name="T55" fmla="*/ 230 h 248"/>
                  <a:gd name="T56" fmla="*/ 98 w 261"/>
                  <a:gd name="T57" fmla="*/ 212 h 248"/>
                  <a:gd name="T58" fmla="*/ 163 w 261"/>
                  <a:gd name="T59" fmla="*/ 212 h 248"/>
                  <a:gd name="T60" fmla="*/ 179 w 261"/>
                  <a:gd name="T61" fmla="*/ 230 h 248"/>
                  <a:gd name="T62" fmla="*/ 245 w 261"/>
                  <a:gd name="T63" fmla="*/ 190 h 248"/>
                  <a:gd name="T64" fmla="*/ 239 w 261"/>
                  <a:gd name="T65" fmla="*/ 196 h 248"/>
                  <a:gd name="T66" fmla="*/ 22 w 261"/>
                  <a:gd name="T67" fmla="*/ 196 h 248"/>
                  <a:gd name="T68" fmla="*/ 16 w 261"/>
                  <a:gd name="T69" fmla="*/ 190 h 248"/>
                  <a:gd name="T70" fmla="*/ 16 w 261"/>
                  <a:gd name="T71" fmla="*/ 22 h 248"/>
                  <a:gd name="T72" fmla="*/ 22 w 261"/>
                  <a:gd name="T73" fmla="*/ 16 h 248"/>
                  <a:gd name="T74" fmla="*/ 239 w 261"/>
                  <a:gd name="T75" fmla="*/ 16 h 248"/>
                  <a:gd name="T76" fmla="*/ 245 w 261"/>
                  <a:gd name="T77" fmla="*/ 22 h 248"/>
                  <a:gd name="T78" fmla="*/ 245 w 261"/>
                  <a:gd name="T79" fmla="*/ 190 h 2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261" h="248">
                    <a:moveTo>
                      <a:pt x="239" y="0"/>
                    </a:moveTo>
                    <a:cubicBezTo>
                      <a:pt x="22" y="0"/>
                      <a:pt x="22" y="0"/>
                      <a:pt x="22" y="0"/>
                    </a:cubicBezTo>
                    <a:cubicBezTo>
                      <a:pt x="10" y="0"/>
                      <a:pt x="0" y="10"/>
                      <a:pt x="0" y="22"/>
                    </a:cubicBezTo>
                    <a:cubicBezTo>
                      <a:pt x="0" y="190"/>
                      <a:pt x="0" y="190"/>
                      <a:pt x="0" y="190"/>
                    </a:cubicBezTo>
                    <a:cubicBezTo>
                      <a:pt x="0" y="202"/>
                      <a:pt x="10" y="212"/>
                      <a:pt x="22" y="212"/>
                    </a:cubicBezTo>
                    <a:cubicBezTo>
                      <a:pt x="88" y="212"/>
                      <a:pt x="88" y="212"/>
                      <a:pt x="88" y="212"/>
                    </a:cubicBezTo>
                    <a:cubicBezTo>
                      <a:pt x="85" y="216"/>
                      <a:pt x="79" y="222"/>
                      <a:pt x="76" y="224"/>
                    </a:cubicBezTo>
                    <a:cubicBezTo>
                      <a:pt x="74" y="227"/>
                      <a:pt x="71" y="229"/>
                      <a:pt x="70" y="231"/>
                    </a:cubicBezTo>
                    <a:cubicBezTo>
                      <a:pt x="69" y="233"/>
                      <a:pt x="68" y="237"/>
                      <a:pt x="70" y="241"/>
                    </a:cubicBezTo>
                    <a:cubicBezTo>
                      <a:pt x="71" y="244"/>
                      <a:pt x="76" y="248"/>
                      <a:pt x="86" y="248"/>
                    </a:cubicBezTo>
                    <a:cubicBezTo>
                      <a:pt x="175" y="248"/>
                      <a:pt x="175" y="248"/>
                      <a:pt x="175" y="248"/>
                    </a:cubicBezTo>
                    <a:cubicBezTo>
                      <a:pt x="185" y="248"/>
                      <a:pt x="190" y="244"/>
                      <a:pt x="191" y="241"/>
                    </a:cubicBezTo>
                    <a:cubicBezTo>
                      <a:pt x="193" y="237"/>
                      <a:pt x="192" y="233"/>
                      <a:pt x="191" y="231"/>
                    </a:cubicBezTo>
                    <a:cubicBezTo>
                      <a:pt x="190" y="229"/>
                      <a:pt x="187" y="227"/>
                      <a:pt x="185" y="224"/>
                    </a:cubicBezTo>
                    <a:cubicBezTo>
                      <a:pt x="182" y="222"/>
                      <a:pt x="176" y="216"/>
                      <a:pt x="173" y="212"/>
                    </a:cubicBezTo>
                    <a:cubicBezTo>
                      <a:pt x="239" y="212"/>
                      <a:pt x="239" y="212"/>
                      <a:pt x="239" y="212"/>
                    </a:cubicBezTo>
                    <a:cubicBezTo>
                      <a:pt x="251" y="212"/>
                      <a:pt x="261" y="202"/>
                      <a:pt x="261" y="190"/>
                    </a:cubicBezTo>
                    <a:cubicBezTo>
                      <a:pt x="261" y="22"/>
                      <a:pt x="261" y="22"/>
                      <a:pt x="261" y="22"/>
                    </a:cubicBezTo>
                    <a:cubicBezTo>
                      <a:pt x="261" y="10"/>
                      <a:pt x="251" y="0"/>
                      <a:pt x="239" y="0"/>
                    </a:cubicBezTo>
                    <a:close/>
                    <a:moveTo>
                      <a:pt x="179" y="230"/>
                    </a:moveTo>
                    <a:cubicBezTo>
                      <a:pt x="181" y="233"/>
                      <a:pt x="183" y="235"/>
                      <a:pt x="184" y="236"/>
                    </a:cubicBezTo>
                    <a:cubicBezTo>
                      <a:pt x="184" y="236"/>
                      <a:pt x="185" y="237"/>
                      <a:pt x="184" y="238"/>
                    </a:cubicBezTo>
                    <a:cubicBezTo>
                      <a:pt x="183" y="239"/>
                      <a:pt x="179" y="240"/>
                      <a:pt x="175" y="240"/>
                    </a:cubicBezTo>
                    <a:cubicBezTo>
                      <a:pt x="86" y="240"/>
                      <a:pt x="86" y="240"/>
                      <a:pt x="86" y="240"/>
                    </a:cubicBezTo>
                    <a:cubicBezTo>
                      <a:pt x="82" y="240"/>
                      <a:pt x="78" y="239"/>
                      <a:pt x="77" y="238"/>
                    </a:cubicBezTo>
                    <a:cubicBezTo>
                      <a:pt x="77" y="237"/>
                      <a:pt x="77" y="236"/>
                      <a:pt x="77" y="236"/>
                    </a:cubicBezTo>
                    <a:cubicBezTo>
                      <a:pt x="77" y="236"/>
                      <a:pt x="77" y="236"/>
                      <a:pt x="77" y="236"/>
                    </a:cubicBezTo>
                    <a:cubicBezTo>
                      <a:pt x="78" y="235"/>
                      <a:pt x="80" y="233"/>
                      <a:pt x="82" y="230"/>
                    </a:cubicBezTo>
                    <a:cubicBezTo>
                      <a:pt x="89" y="223"/>
                      <a:pt x="95" y="217"/>
                      <a:pt x="98" y="212"/>
                    </a:cubicBezTo>
                    <a:cubicBezTo>
                      <a:pt x="163" y="212"/>
                      <a:pt x="163" y="212"/>
                      <a:pt x="163" y="212"/>
                    </a:cubicBezTo>
                    <a:cubicBezTo>
                      <a:pt x="166" y="217"/>
                      <a:pt x="172" y="223"/>
                      <a:pt x="179" y="230"/>
                    </a:cubicBezTo>
                    <a:close/>
                    <a:moveTo>
                      <a:pt x="245" y="190"/>
                    </a:moveTo>
                    <a:cubicBezTo>
                      <a:pt x="245" y="193"/>
                      <a:pt x="242" y="196"/>
                      <a:pt x="239" y="196"/>
                    </a:cubicBezTo>
                    <a:cubicBezTo>
                      <a:pt x="22" y="196"/>
                      <a:pt x="22" y="196"/>
                      <a:pt x="22" y="196"/>
                    </a:cubicBezTo>
                    <a:cubicBezTo>
                      <a:pt x="19" y="196"/>
                      <a:pt x="16" y="193"/>
                      <a:pt x="16" y="190"/>
                    </a:cubicBezTo>
                    <a:cubicBezTo>
                      <a:pt x="16" y="22"/>
                      <a:pt x="16" y="22"/>
                      <a:pt x="16" y="22"/>
                    </a:cubicBezTo>
                    <a:cubicBezTo>
                      <a:pt x="16" y="19"/>
                      <a:pt x="19" y="16"/>
                      <a:pt x="22" y="16"/>
                    </a:cubicBezTo>
                    <a:cubicBezTo>
                      <a:pt x="239" y="16"/>
                      <a:pt x="239" y="16"/>
                      <a:pt x="239" y="16"/>
                    </a:cubicBezTo>
                    <a:cubicBezTo>
                      <a:pt x="242" y="16"/>
                      <a:pt x="245" y="19"/>
                      <a:pt x="245" y="22"/>
                    </a:cubicBezTo>
                    <a:lnTo>
                      <a:pt x="245" y="19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id-ID"/>
              </a:p>
            </p:txBody>
          </p:sp>
          <p:sp>
            <p:nvSpPr>
              <p:cNvPr id="2051" name="Freeform 25">
                <a:extLst>
                  <a:ext uri="{FF2B5EF4-FFF2-40B4-BE49-F238E27FC236}">
                    <a16:creationId xmlns:a16="http://schemas.microsoft.com/office/drawing/2014/main" id="{BA6D5E0B-656A-40D2-0751-1AF03620CC44}"/>
                  </a:ext>
                </a:extLst>
              </p:cNvPr>
              <p:cNvSpPr>
                <a:spLocks noEditPoints="1"/>
              </p:cNvSpPr>
              <p:nvPr/>
            </p:nvSpPr>
            <p:spPr bwMode="auto">
              <a:xfrm>
                <a:off x="10879134" y="342901"/>
                <a:ext cx="741362" cy="498475"/>
              </a:xfrm>
              <a:custGeom>
                <a:avLst/>
                <a:gdLst>
                  <a:gd name="T0" fmla="*/ 182 w 195"/>
                  <a:gd name="T1" fmla="*/ 0 h 131"/>
                  <a:gd name="T2" fmla="*/ 13 w 195"/>
                  <a:gd name="T3" fmla="*/ 0 h 131"/>
                  <a:gd name="T4" fmla="*/ 0 w 195"/>
                  <a:gd name="T5" fmla="*/ 14 h 131"/>
                  <a:gd name="T6" fmla="*/ 0 w 195"/>
                  <a:gd name="T7" fmla="*/ 117 h 131"/>
                  <a:gd name="T8" fmla="*/ 13 w 195"/>
                  <a:gd name="T9" fmla="*/ 131 h 131"/>
                  <a:gd name="T10" fmla="*/ 182 w 195"/>
                  <a:gd name="T11" fmla="*/ 131 h 131"/>
                  <a:gd name="T12" fmla="*/ 195 w 195"/>
                  <a:gd name="T13" fmla="*/ 117 h 131"/>
                  <a:gd name="T14" fmla="*/ 195 w 195"/>
                  <a:gd name="T15" fmla="*/ 14 h 131"/>
                  <a:gd name="T16" fmla="*/ 182 w 195"/>
                  <a:gd name="T17" fmla="*/ 0 h 131"/>
                  <a:gd name="T18" fmla="*/ 13 w 195"/>
                  <a:gd name="T19" fmla="*/ 9 h 131"/>
                  <a:gd name="T20" fmla="*/ 182 w 195"/>
                  <a:gd name="T21" fmla="*/ 9 h 131"/>
                  <a:gd name="T22" fmla="*/ 187 w 195"/>
                  <a:gd name="T23" fmla="*/ 14 h 131"/>
                  <a:gd name="T24" fmla="*/ 187 w 195"/>
                  <a:gd name="T25" fmla="*/ 48 h 131"/>
                  <a:gd name="T26" fmla="*/ 154 w 195"/>
                  <a:gd name="T27" fmla="*/ 85 h 131"/>
                  <a:gd name="T28" fmla="*/ 125 w 195"/>
                  <a:gd name="T29" fmla="*/ 47 h 131"/>
                  <a:gd name="T30" fmla="*/ 122 w 195"/>
                  <a:gd name="T31" fmla="*/ 45 h 131"/>
                  <a:gd name="T32" fmla="*/ 119 w 195"/>
                  <a:gd name="T33" fmla="*/ 47 h 131"/>
                  <a:gd name="T34" fmla="*/ 81 w 195"/>
                  <a:gd name="T35" fmla="*/ 100 h 131"/>
                  <a:gd name="T36" fmla="*/ 51 w 195"/>
                  <a:gd name="T37" fmla="*/ 71 h 131"/>
                  <a:gd name="T38" fmla="*/ 46 w 195"/>
                  <a:gd name="T39" fmla="*/ 71 h 131"/>
                  <a:gd name="T40" fmla="*/ 8 w 195"/>
                  <a:gd name="T41" fmla="*/ 105 h 131"/>
                  <a:gd name="T42" fmla="*/ 8 w 195"/>
                  <a:gd name="T43" fmla="*/ 14 h 131"/>
                  <a:gd name="T44" fmla="*/ 13 w 195"/>
                  <a:gd name="T45" fmla="*/ 9 h 131"/>
                  <a:gd name="T46" fmla="*/ 182 w 195"/>
                  <a:gd name="T47" fmla="*/ 123 h 131"/>
                  <a:gd name="T48" fmla="*/ 13 w 195"/>
                  <a:gd name="T49" fmla="*/ 123 h 131"/>
                  <a:gd name="T50" fmla="*/ 8 w 195"/>
                  <a:gd name="T51" fmla="*/ 117 h 131"/>
                  <a:gd name="T52" fmla="*/ 8 w 195"/>
                  <a:gd name="T53" fmla="*/ 116 h 131"/>
                  <a:gd name="T54" fmla="*/ 48 w 195"/>
                  <a:gd name="T55" fmla="*/ 79 h 131"/>
                  <a:gd name="T56" fmla="*/ 78 w 195"/>
                  <a:gd name="T57" fmla="*/ 109 h 131"/>
                  <a:gd name="T58" fmla="*/ 82 w 195"/>
                  <a:gd name="T59" fmla="*/ 110 h 131"/>
                  <a:gd name="T60" fmla="*/ 85 w 195"/>
                  <a:gd name="T61" fmla="*/ 109 h 131"/>
                  <a:gd name="T62" fmla="*/ 122 w 195"/>
                  <a:gd name="T63" fmla="*/ 56 h 131"/>
                  <a:gd name="T64" fmla="*/ 151 w 195"/>
                  <a:gd name="T65" fmla="*/ 94 h 131"/>
                  <a:gd name="T66" fmla="*/ 154 w 195"/>
                  <a:gd name="T67" fmla="*/ 95 h 131"/>
                  <a:gd name="T68" fmla="*/ 157 w 195"/>
                  <a:gd name="T69" fmla="*/ 94 h 131"/>
                  <a:gd name="T70" fmla="*/ 187 w 195"/>
                  <a:gd name="T71" fmla="*/ 60 h 131"/>
                  <a:gd name="T72" fmla="*/ 187 w 195"/>
                  <a:gd name="T73" fmla="*/ 117 h 131"/>
                  <a:gd name="T74" fmla="*/ 182 w 195"/>
                  <a:gd name="T75" fmla="*/ 123 h 1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95" h="131">
                    <a:moveTo>
                      <a:pt x="182" y="0"/>
                    </a:moveTo>
                    <a:cubicBezTo>
                      <a:pt x="13" y="0"/>
                      <a:pt x="13" y="0"/>
                      <a:pt x="13" y="0"/>
                    </a:cubicBezTo>
                    <a:cubicBezTo>
                      <a:pt x="6" y="0"/>
                      <a:pt x="0" y="7"/>
                      <a:pt x="0" y="14"/>
                    </a:cubicBezTo>
                    <a:cubicBezTo>
                      <a:pt x="0" y="117"/>
                      <a:pt x="0" y="117"/>
                      <a:pt x="0" y="117"/>
                    </a:cubicBezTo>
                    <a:cubicBezTo>
                      <a:pt x="0" y="125"/>
                      <a:pt x="6" y="131"/>
                      <a:pt x="13" y="131"/>
                    </a:cubicBezTo>
                    <a:cubicBezTo>
                      <a:pt x="182" y="131"/>
                      <a:pt x="182" y="131"/>
                      <a:pt x="182" y="131"/>
                    </a:cubicBezTo>
                    <a:cubicBezTo>
                      <a:pt x="189" y="131"/>
                      <a:pt x="195" y="125"/>
                      <a:pt x="195" y="117"/>
                    </a:cubicBezTo>
                    <a:cubicBezTo>
                      <a:pt x="195" y="14"/>
                      <a:pt x="195" y="14"/>
                      <a:pt x="195" y="14"/>
                    </a:cubicBezTo>
                    <a:cubicBezTo>
                      <a:pt x="195" y="7"/>
                      <a:pt x="189" y="0"/>
                      <a:pt x="182" y="0"/>
                    </a:cubicBezTo>
                    <a:close/>
                    <a:moveTo>
                      <a:pt x="13" y="9"/>
                    </a:moveTo>
                    <a:cubicBezTo>
                      <a:pt x="182" y="9"/>
                      <a:pt x="182" y="9"/>
                      <a:pt x="182" y="9"/>
                    </a:cubicBezTo>
                    <a:cubicBezTo>
                      <a:pt x="185" y="9"/>
                      <a:pt x="187" y="11"/>
                      <a:pt x="187" y="14"/>
                    </a:cubicBezTo>
                    <a:cubicBezTo>
                      <a:pt x="187" y="48"/>
                      <a:pt x="187" y="48"/>
                      <a:pt x="187" y="48"/>
                    </a:cubicBezTo>
                    <a:cubicBezTo>
                      <a:pt x="154" y="85"/>
                      <a:pt x="154" y="85"/>
                      <a:pt x="154" y="85"/>
                    </a:cubicBezTo>
                    <a:cubicBezTo>
                      <a:pt x="125" y="47"/>
                      <a:pt x="125" y="47"/>
                      <a:pt x="125" y="47"/>
                    </a:cubicBezTo>
                    <a:cubicBezTo>
                      <a:pt x="124" y="46"/>
                      <a:pt x="123" y="45"/>
                      <a:pt x="122" y="45"/>
                    </a:cubicBezTo>
                    <a:cubicBezTo>
                      <a:pt x="121" y="45"/>
                      <a:pt x="119" y="46"/>
                      <a:pt x="119" y="47"/>
                    </a:cubicBezTo>
                    <a:cubicBezTo>
                      <a:pt x="81" y="100"/>
                      <a:pt x="81" y="100"/>
                      <a:pt x="81" y="100"/>
                    </a:cubicBezTo>
                    <a:cubicBezTo>
                      <a:pt x="51" y="71"/>
                      <a:pt x="51" y="71"/>
                      <a:pt x="51" y="71"/>
                    </a:cubicBezTo>
                    <a:cubicBezTo>
                      <a:pt x="50" y="69"/>
                      <a:pt x="47" y="69"/>
                      <a:pt x="46" y="71"/>
                    </a:cubicBezTo>
                    <a:cubicBezTo>
                      <a:pt x="8" y="105"/>
                      <a:pt x="8" y="105"/>
                      <a:pt x="8" y="105"/>
                    </a:cubicBezTo>
                    <a:cubicBezTo>
                      <a:pt x="8" y="14"/>
                      <a:pt x="8" y="14"/>
                      <a:pt x="8" y="14"/>
                    </a:cubicBezTo>
                    <a:cubicBezTo>
                      <a:pt x="8" y="11"/>
                      <a:pt x="10" y="9"/>
                      <a:pt x="13" y="9"/>
                    </a:cubicBezTo>
                    <a:close/>
                    <a:moveTo>
                      <a:pt x="182" y="123"/>
                    </a:moveTo>
                    <a:cubicBezTo>
                      <a:pt x="13" y="123"/>
                      <a:pt x="13" y="123"/>
                      <a:pt x="13" y="123"/>
                    </a:cubicBezTo>
                    <a:cubicBezTo>
                      <a:pt x="10" y="123"/>
                      <a:pt x="8" y="120"/>
                      <a:pt x="8" y="117"/>
                    </a:cubicBezTo>
                    <a:cubicBezTo>
                      <a:pt x="8" y="116"/>
                      <a:pt x="8" y="116"/>
                      <a:pt x="8" y="116"/>
                    </a:cubicBezTo>
                    <a:cubicBezTo>
                      <a:pt x="48" y="79"/>
                      <a:pt x="48" y="79"/>
                      <a:pt x="48" y="79"/>
                    </a:cubicBezTo>
                    <a:cubicBezTo>
                      <a:pt x="78" y="109"/>
                      <a:pt x="78" y="109"/>
                      <a:pt x="78" y="109"/>
                    </a:cubicBezTo>
                    <a:cubicBezTo>
                      <a:pt x="79" y="110"/>
                      <a:pt x="80" y="111"/>
                      <a:pt x="82" y="110"/>
                    </a:cubicBezTo>
                    <a:cubicBezTo>
                      <a:pt x="83" y="110"/>
                      <a:pt x="84" y="110"/>
                      <a:pt x="85" y="109"/>
                    </a:cubicBezTo>
                    <a:cubicBezTo>
                      <a:pt x="122" y="56"/>
                      <a:pt x="122" y="56"/>
                      <a:pt x="122" y="56"/>
                    </a:cubicBezTo>
                    <a:cubicBezTo>
                      <a:pt x="151" y="94"/>
                      <a:pt x="151" y="94"/>
                      <a:pt x="151" y="94"/>
                    </a:cubicBezTo>
                    <a:cubicBezTo>
                      <a:pt x="152" y="95"/>
                      <a:pt x="153" y="95"/>
                      <a:pt x="154" y="95"/>
                    </a:cubicBezTo>
                    <a:cubicBezTo>
                      <a:pt x="155" y="95"/>
                      <a:pt x="156" y="95"/>
                      <a:pt x="157" y="94"/>
                    </a:cubicBezTo>
                    <a:cubicBezTo>
                      <a:pt x="187" y="60"/>
                      <a:pt x="187" y="60"/>
                      <a:pt x="187" y="60"/>
                    </a:cubicBezTo>
                    <a:cubicBezTo>
                      <a:pt x="187" y="117"/>
                      <a:pt x="187" y="117"/>
                      <a:pt x="187" y="117"/>
                    </a:cubicBezTo>
                    <a:cubicBezTo>
                      <a:pt x="187" y="120"/>
                      <a:pt x="185" y="123"/>
                      <a:pt x="182"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id-ID"/>
              </a:p>
            </p:txBody>
          </p:sp>
          <p:sp>
            <p:nvSpPr>
              <p:cNvPr id="2052" name="Freeform 26">
                <a:extLst>
                  <a:ext uri="{FF2B5EF4-FFF2-40B4-BE49-F238E27FC236}">
                    <a16:creationId xmlns:a16="http://schemas.microsoft.com/office/drawing/2014/main" id="{589AD94D-1BC5-5AE8-9B45-537C02ADAB1D}"/>
                  </a:ext>
                </a:extLst>
              </p:cNvPr>
              <p:cNvSpPr>
                <a:spLocks noEditPoints="1"/>
              </p:cNvSpPr>
              <p:nvPr/>
            </p:nvSpPr>
            <p:spPr bwMode="auto">
              <a:xfrm>
                <a:off x="11202988" y="855663"/>
                <a:ext cx="93663" cy="92075"/>
              </a:xfrm>
              <a:custGeom>
                <a:avLst/>
                <a:gdLst>
                  <a:gd name="T0" fmla="*/ 13 w 25"/>
                  <a:gd name="T1" fmla="*/ 0 h 24"/>
                  <a:gd name="T2" fmla="*/ 0 w 25"/>
                  <a:gd name="T3" fmla="*/ 12 h 24"/>
                  <a:gd name="T4" fmla="*/ 13 w 25"/>
                  <a:gd name="T5" fmla="*/ 24 h 24"/>
                  <a:gd name="T6" fmla="*/ 25 w 25"/>
                  <a:gd name="T7" fmla="*/ 12 h 24"/>
                  <a:gd name="T8" fmla="*/ 13 w 25"/>
                  <a:gd name="T9" fmla="*/ 0 h 24"/>
                  <a:gd name="T10" fmla="*/ 13 w 25"/>
                  <a:gd name="T11" fmla="*/ 16 h 24"/>
                  <a:gd name="T12" fmla="*/ 8 w 25"/>
                  <a:gd name="T13" fmla="*/ 12 h 24"/>
                  <a:gd name="T14" fmla="*/ 13 w 25"/>
                  <a:gd name="T15" fmla="*/ 8 h 24"/>
                  <a:gd name="T16" fmla="*/ 17 w 25"/>
                  <a:gd name="T17" fmla="*/ 12 h 24"/>
                  <a:gd name="T18" fmla="*/ 13 w 25"/>
                  <a:gd name="T19" fmla="*/ 16 h 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 h="24">
                    <a:moveTo>
                      <a:pt x="13" y="0"/>
                    </a:moveTo>
                    <a:cubicBezTo>
                      <a:pt x="6" y="0"/>
                      <a:pt x="0" y="5"/>
                      <a:pt x="0" y="12"/>
                    </a:cubicBezTo>
                    <a:cubicBezTo>
                      <a:pt x="0" y="19"/>
                      <a:pt x="6" y="24"/>
                      <a:pt x="13" y="24"/>
                    </a:cubicBezTo>
                    <a:cubicBezTo>
                      <a:pt x="19" y="24"/>
                      <a:pt x="25" y="19"/>
                      <a:pt x="25" y="12"/>
                    </a:cubicBezTo>
                    <a:cubicBezTo>
                      <a:pt x="25" y="5"/>
                      <a:pt x="19" y="0"/>
                      <a:pt x="13" y="0"/>
                    </a:cubicBezTo>
                    <a:close/>
                    <a:moveTo>
                      <a:pt x="13" y="16"/>
                    </a:moveTo>
                    <a:cubicBezTo>
                      <a:pt x="10" y="16"/>
                      <a:pt x="8" y="14"/>
                      <a:pt x="8" y="12"/>
                    </a:cubicBezTo>
                    <a:cubicBezTo>
                      <a:pt x="8" y="10"/>
                      <a:pt x="10" y="8"/>
                      <a:pt x="13" y="8"/>
                    </a:cubicBezTo>
                    <a:cubicBezTo>
                      <a:pt x="15" y="8"/>
                      <a:pt x="17" y="10"/>
                      <a:pt x="17" y="12"/>
                    </a:cubicBezTo>
                    <a:cubicBezTo>
                      <a:pt x="17" y="14"/>
                      <a:pt x="15" y="16"/>
                      <a:pt x="13" y="1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id-ID"/>
              </a:p>
            </p:txBody>
          </p:sp>
        </p:grpSp>
        <p:grpSp>
          <p:nvGrpSpPr>
            <p:cNvPr id="24" name="Group 23">
              <a:extLst>
                <a:ext uri="{FF2B5EF4-FFF2-40B4-BE49-F238E27FC236}">
                  <a16:creationId xmlns:a16="http://schemas.microsoft.com/office/drawing/2014/main" id="{C4D5B3D0-D3E2-6FD9-590E-3A6D8B968EB1}"/>
                </a:ext>
              </a:extLst>
            </p:cNvPr>
            <p:cNvGrpSpPr/>
            <p:nvPr/>
          </p:nvGrpSpPr>
          <p:grpSpPr>
            <a:xfrm>
              <a:off x="2469348" y="2333138"/>
              <a:ext cx="675643" cy="662896"/>
              <a:chOff x="4779391" y="1749426"/>
              <a:chExt cx="558794" cy="546100"/>
            </a:xfrm>
            <a:solidFill>
              <a:schemeClr val="tx1"/>
            </a:solidFill>
          </p:grpSpPr>
          <p:sp>
            <p:nvSpPr>
              <p:cNvPr id="30" name="Freeform 80">
                <a:extLst>
                  <a:ext uri="{FF2B5EF4-FFF2-40B4-BE49-F238E27FC236}">
                    <a16:creationId xmlns:a16="http://schemas.microsoft.com/office/drawing/2014/main" id="{618B2A83-4071-66AA-CAE7-955AE0FA1F12}"/>
                  </a:ext>
                </a:extLst>
              </p:cNvPr>
              <p:cNvSpPr>
                <a:spLocks/>
              </p:cNvSpPr>
              <p:nvPr/>
            </p:nvSpPr>
            <p:spPr bwMode="auto">
              <a:xfrm>
                <a:off x="4779391" y="1795463"/>
                <a:ext cx="463550" cy="500063"/>
              </a:xfrm>
              <a:custGeom>
                <a:avLst/>
                <a:gdLst>
                  <a:gd name="T0" fmla="*/ 200 w 208"/>
                  <a:gd name="T1" fmla="*/ 224 h 224"/>
                  <a:gd name="T2" fmla="*/ 8 w 208"/>
                  <a:gd name="T3" fmla="*/ 224 h 224"/>
                  <a:gd name="T4" fmla="*/ 0 w 208"/>
                  <a:gd name="T5" fmla="*/ 216 h 224"/>
                  <a:gd name="T6" fmla="*/ 0 w 208"/>
                  <a:gd name="T7" fmla="*/ 8 h 224"/>
                  <a:gd name="T8" fmla="*/ 8 w 208"/>
                  <a:gd name="T9" fmla="*/ 0 h 224"/>
                  <a:gd name="T10" fmla="*/ 169 w 208"/>
                  <a:gd name="T11" fmla="*/ 0 h 224"/>
                  <a:gd name="T12" fmla="*/ 177 w 208"/>
                  <a:gd name="T13" fmla="*/ 8 h 224"/>
                  <a:gd name="T14" fmla="*/ 169 w 208"/>
                  <a:gd name="T15" fmla="*/ 16 h 224"/>
                  <a:gd name="T16" fmla="*/ 16 w 208"/>
                  <a:gd name="T17" fmla="*/ 16 h 224"/>
                  <a:gd name="T18" fmla="*/ 16 w 208"/>
                  <a:gd name="T19" fmla="*/ 208 h 224"/>
                  <a:gd name="T20" fmla="*/ 192 w 208"/>
                  <a:gd name="T21" fmla="*/ 208 h 224"/>
                  <a:gd name="T22" fmla="*/ 192 w 208"/>
                  <a:gd name="T23" fmla="*/ 90 h 224"/>
                  <a:gd name="T24" fmla="*/ 200 w 208"/>
                  <a:gd name="T25" fmla="*/ 82 h 224"/>
                  <a:gd name="T26" fmla="*/ 208 w 208"/>
                  <a:gd name="T27" fmla="*/ 90 h 224"/>
                  <a:gd name="T28" fmla="*/ 208 w 208"/>
                  <a:gd name="T29" fmla="*/ 216 h 224"/>
                  <a:gd name="T30" fmla="*/ 200 w 208"/>
                  <a:gd name="T31" fmla="*/ 224 h 2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08" h="224">
                    <a:moveTo>
                      <a:pt x="200" y="224"/>
                    </a:moveTo>
                    <a:cubicBezTo>
                      <a:pt x="8" y="224"/>
                      <a:pt x="8" y="224"/>
                      <a:pt x="8" y="224"/>
                    </a:cubicBezTo>
                    <a:cubicBezTo>
                      <a:pt x="4" y="224"/>
                      <a:pt x="0" y="220"/>
                      <a:pt x="0" y="216"/>
                    </a:cubicBezTo>
                    <a:cubicBezTo>
                      <a:pt x="0" y="8"/>
                      <a:pt x="0" y="8"/>
                      <a:pt x="0" y="8"/>
                    </a:cubicBezTo>
                    <a:cubicBezTo>
                      <a:pt x="0" y="4"/>
                      <a:pt x="4" y="0"/>
                      <a:pt x="8" y="0"/>
                    </a:cubicBezTo>
                    <a:cubicBezTo>
                      <a:pt x="169" y="0"/>
                      <a:pt x="169" y="0"/>
                      <a:pt x="169" y="0"/>
                    </a:cubicBezTo>
                    <a:cubicBezTo>
                      <a:pt x="174" y="0"/>
                      <a:pt x="177" y="4"/>
                      <a:pt x="177" y="8"/>
                    </a:cubicBezTo>
                    <a:cubicBezTo>
                      <a:pt x="177" y="12"/>
                      <a:pt x="174" y="16"/>
                      <a:pt x="169" y="16"/>
                    </a:cubicBezTo>
                    <a:cubicBezTo>
                      <a:pt x="16" y="16"/>
                      <a:pt x="16" y="16"/>
                      <a:pt x="16" y="16"/>
                    </a:cubicBezTo>
                    <a:cubicBezTo>
                      <a:pt x="16" y="208"/>
                      <a:pt x="16" y="208"/>
                      <a:pt x="16" y="208"/>
                    </a:cubicBezTo>
                    <a:cubicBezTo>
                      <a:pt x="192" y="208"/>
                      <a:pt x="192" y="208"/>
                      <a:pt x="192" y="208"/>
                    </a:cubicBezTo>
                    <a:cubicBezTo>
                      <a:pt x="192" y="90"/>
                      <a:pt x="192" y="90"/>
                      <a:pt x="192" y="90"/>
                    </a:cubicBezTo>
                    <a:cubicBezTo>
                      <a:pt x="192" y="85"/>
                      <a:pt x="196" y="82"/>
                      <a:pt x="200" y="82"/>
                    </a:cubicBezTo>
                    <a:cubicBezTo>
                      <a:pt x="204" y="82"/>
                      <a:pt x="208" y="85"/>
                      <a:pt x="208" y="90"/>
                    </a:cubicBezTo>
                    <a:cubicBezTo>
                      <a:pt x="208" y="216"/>
                      <a:pt x="208" y="216"/>
                      <a:pt x="208" y="216"/>
                    </a:cubicBezTo>
                    <a:cubicBezTo>
                      <a:pt x="208" y="220"/>
                      <a:pt x="204" y="224"/>
                      <a:pt x="200" y="22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id-ID"/>
              </a:p>
            </p:txBody>
          </p:sp>
          <p:sp>
            <p:nvSpPr>
              <p:cNvPr id="31" name="Freeform 81">
                <a:extLst>
                  <a:ext uri="{FF2B5EF4-FFF2-40B4-BE49-F238E27FC236}">
                    <a16:creationId xmlns:a16="http://schemas.microsoft.com/office/drawing/2014/main" id="{34E0C824-0166-11F6-D145-5AD5AAAE2D92}"/>
                  </a:ext>
                </a:extLst>
              </p:cNvPr>
              <p:cNvSpPr>
                <a:spLocks noEditPoints="1"/>
              </p:cNvSpPr>
              <p:nvPr/>
            </p:nvSpPr>
            <p:spPr bwMode="auto">
              <a:xfrm>
                <a:off x="4980998" y="1749426"/>
                <a:ext cx="357187" cy="354013"/>
              </a:xfrm>
              <a:custGeom>
                <a:avLst/>
                <a:gdLst>
                  <a:gd name="T0" fmla="*/ 6 w 160"/>
                  <a:gd name="T1" fmla="*/ 159 h 159"/>
                  <a:gd name="T2" fmla="*/ 2 w 160"/>
                  <a:gd name="T3" fmla="*/ 157 h 159"/>
                  <a:gd name="T4" fmla="*/ 1 w 160"/>
                  <a:gd name="T5" fmla="*/ 151 h 159"/>
                  <a:gd name="T6" fmla="*/ 14 w 160"/>
                  <a:gd name="T7" fmla="*/ 118 h 159"/>
                  <a:gd name="T8" fmla="*/ 16 w 160"/>
                  <a:gd name="T9" fmla="*/ 116 h 159"/>
                  <a:gd name="T10" fmla="*/ 127 w 160"/>
                  <a:gd name="T11" fmla="*/ 5 h 159"/>
                  <a:gd name="T12" fmla="*/ 139 w 160"/>
                  <a:gd name="T13" fmla="*/ 0 h 159"/>
                  <a:gd name="T14" fmla="*/ 158 w 160"/>
                  <a:gd name="T15" fmla="*/ 13 h 159"/>
                  <a:gd name="T16" fmla="*/ 154 w 160"/>
                  <a:gd name="T17" fmla="*/ 32 h 159"/>
                  <a:gd name="T18" fmla="*/ 43 w 160"/>
                  <a:gd name="T19" fmla="*/ 143 h 159"/>
                  <a:gd name="T20" fmla="*/ 41 w 160"/>
                  <a:gd name="T21" fmla="*/ 145 h 159"/>
                  <a:gd name="T22" fmla="*/ 8 w 160"/>
                  <a:gd name="T23" fmla="*/ 159 h 159"/>
                  <a:gd name="T24" fmla="*/ 6 w 160"/>
                  <a:gd name="T25" fmla="*/ 159 h 159"/>
                  <a:gd name="T26" fmla="*/ 25 w 160"/>
                  <a:gd name="T27" fmla="*/ 124 h 159"/>
                  <a:gd name="T28" fmla="*/ 18 w 160"/>
                  <a:gd name="T29" fmla="*/ 142 h 159"/>
                  <a:gd name="T30" fmla="*/ 35 w 160"/>
                  <a:gd name="T31" fmla="*/ 134 h 159"/>
                  <a:gd name="T32" fmla="*/ 145 w 160"/>
                  <a:gd name="T33" fmla="*/ 24 h 159"/>
                  <a:gd name="T34" fmla="*/ 146 w 160"/>
                  <a:gd name="T35" fmla="*/ 18 h 159"/>
                  <a:gd name="T36" fmla="*/ 139 w 160"/>
                  <a:gd name="T37" fmla="*/ 12 h 159"/>
                  <a:gd name="T38" fmla="*/ 135 w 160"/>
                  <a:gd name="T39" fmla="*/ 14 h 159"/>
                  <a:gd name="T40" fmla="*/ 25 w 160"/>
                  <a:gd name="T41" fmla="*/ 124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160" h="159">
                    <a:moveTo>
                      <a:pt x="6" y="159"/>
                    </a:moveTo>
                    <a:cubicBezTo>
                      <a:pt x="5" y="159"/>
                      <a:pt x="3" y="158"/>
                      <a:pt x="2" y="157"/>
                    </a:cubicBezTo>
                    <a:cubicBezTo>
                      <a:pt x="0" y="156"/>
                      <a:pt x="0" y="153"/>
                      <a:pt x="1" y="151"/>
                    </a:cubicBezTo>
                    <a:cubicBezTo>
                      <a:pt x="14" y="118"/>
                      <a:pt x="14" y="118"/>
                      <a:pt x="14" y="118"/>
                    </a:cubicBezTo>
                    <a:cubicBezTo>
                      <a:pt x="15" y="118"/>
                      <a:pt x="15" y="117"/>
                      <a:pt x="16" y="116"/>
                    </a:cubicBezTo>
                    <a:cubicBezTo>
                      <a:pt x="127" y="5"/>
                      <a:pt x="127" y="5"/>
                      <a:pt x="127" y="5"/>
                    </a:cubicBezTo>
                    <a:cubicBezTo>
                      <a:pt x="130" y="2"/>
                      <a:pt x="134" y="0"/>
                      <a:pt x="139" y="0"/>
                    </a:cubicBezTo>
                    <a:cubicBezTo>
                      <a:pt x="147" y="0"/>
                      <a:pt x="154" y="6"/>
                      <a:pt x="158" y="13"/>
                    </a:cubicBezTo>
                    <a:cubicBezTo>
                      <a:pt x="160" y="20"/>
                      <a:pt x="159" y="27"/>
                      <a:pt x="154" y="32"/>
                    </a:cubicBezTo>
                    <a:cubicBezTo>
                      <a:pt x="43" y="143"/>
                      <a:pt x="43" y="143"/>
                      <a:pt x="43" y="143"/>
                    </a:cubicBezTo>
                    <a:cubicBezTo>
                      <a:pt x="42" y="144"/>
                      <a:pt x="42" y="144"/>
                      <a:pt x="41" y="145"/>
                    </a:cubicBezTo>
                    <a:cubicBezTo>
                      <a:pt x="8" y="159"/>
                      <a:pt x="8" y="159"/>
                      <a:pt x="8" y="159"/>
                    </a:cubicBezTo>
                    <a:cubicBezTo>
                      <a:pt x="8" y="159"/>
                      <a:pt x="7" y="159"/>
                      <a:pt x="6" y="159"/>
                    </a:cubicBezTo>
                    <a:close/>
                    <a:moveTo>
                      <a:pt x="25" y="124"/>
                    </a:moveTo>
                    <a:cubicBezTo>
                      <a:pt x="18" y="142"/>
                      <a:pt x="18" y="142"/>
                      <a:pt x="18" y="142"/>
                    </a:cubicBezTo>
                    <a:cubicBezTo>
                      <a:pt x="35" y="134"/>
                      <a:pt x="35" y="134"/>
                      <a:pt x="35" y="134"/>
                    </a:cubicBezTo>
                    <a:cubicBezTo>
                      <a:pt x="145" y="24"/>
                      <a:pt x="145" y="24"/>
                      <a:pt x="145" y="24"/>
                    </a:cubicBezTo>
                    <a:cubicBezTo>
                      <a:pt x="146" y="23"/>
                      <a:pt x="148" y="21"/>
                      <a:pt x="146" y="18"/>
                    </a:cubicBezTo>
                    <a:cubicBezTo>
                      <a:pt x="145" y="15"/>
                      <a:pt x="142" y="12"/>
                      <a:pt x="139" y="12"/>
                    </a:cubicBezTo>
                    <a:cubicBezTo>
                      <a:pt x="138" y="12"/>
                      <a:pt x="136" y="13"/>
                      <a:pt x="135" y="14"/>
                    </a:cubicBezTo>
                    <a:lnTo>
                      <a:pt x="25" y="12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id-ID"/>
              </a:p>
            </p:txBody>
          </p:sp>
          <p:sp>
            <p:nvSpPr>
              <p:cNvPr id="2048" name="Freeform 82">
                <a:extLst>
                  <a:ext uri="{FF2B5EF4-FFF2-40B4-BE49-F238E27FC236}">
                    <a16:creationId xmlns:a16="http://schemas.microsoft.com/office/drawing/2014/main" id="{B36DC373-FBA2-22AA-9BE5-11A899236BD6}"/>
                  </a:ext>
                </a:extLst>
              </p:cNvPr>
              <p:cNvSpPr>
                <a:spLocks/>
              </p:cNvSpPr>
              <p:nvPr/>
            </p:nvSpPr>
            <p:spPr bwMode="auto">
              <a:xfrm>
                <a:off x="5233416" y="1790701"/>
                <a:ext cx="60325" cy="60325"/>
              </a:xfrm>
              <a:custGeom>
                <a:avLst/>
                <a:gdLst>
                  <a:gd name="T0" fmla="*/ 27 w 38"/>
                  <a:gd name="T1" fmla="*/ 38 h 38"/>
                  <a:gd name="T2" fmla="*/ 0 w 38"/>
                  <a:gd name="T3" fmla="*/ 13 h 38"/>
                  <a:gd name="T4" fmla="*/ 12 w 38"/>
                  <a:gd name="T5" fmla="*/ 0 h 38"/>
                  <a:gd name="T6" fmla="*/ 38 w 38"/>
                  <a:gd name="T7" fmla="*/ 27 h 38"/>
                  <a:gd name="T8" fmla="*/ 27 w 38"/>
                  <a:gd name="T9" fmla="*/ 38 h 38"/>
                </a:gdLst>
                <a:ahLst/>
                <a:cxnLst>
                  <a:cxn ang="0">
                    <a:pos x="T0" y="T1"/>
                  </a:cxn>
                  <a:cxn ang="0">
                    <a:pos x="T2" y="T3"/>
                  </a:cxn>
                  <a:cxn ang="0">
                    <a:pos x="T4" y="T5"/>
                  </a:cxn>
                  <a:cxn ang="0">
                    <a:pos x="T6" y="T7"/>
                  </a:cxn>
                  <a:cxn ang="0">
                    <a:pos x="T8" y="T9"/>
                  </a:cxn>
                </a:cxnLst>
                <a:rect l="0" t="0" r="r" b="b"/>
                <a:pathLst>
                  <a:path w="38" h="38">
                    <a:moveTo>
                      <a:pt x="27" y="38"/>
                    </a:moveTo>
                    <a:lnTo>
                      <a:pt x="0" y="13"/>
                    </a:lnTo>
                    <a:lnTo>
                      <a:pt x="12" y="0"/>
                    </a:lnTo>
                    <a:lnTo>
                      <a:pt x="38" y="27"/>
                    </a:lnTo>
                    <a:lnTo>
                      <a:pt x="27" y="3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id-ID"/>
              </a:p>
            </p:txBody>
          </p:sp>
        </p:grpSp>
        <p:grpSp>
          <p:nvGrpSpPr>
            <p:cNvPr id="25" name="Group 24">
              <a:extLst>
                <a:ext uri="{FF2B5EF4-FFF2-40B4-BE49-F238E27FC236}">
                  <a16:creationId xmlns:a16="http://schemas.microsoft.com/office/drawing/2014/main" id="{8DCBBE14-E8C8-C697-0265-AEC0B5CE7BEB}"/>
                </a:ext>
              </a:extLst>
            </p:cNvPr>
            <p:cNvGrpSpPr/>
            <p:nvPr/>
          </p:nvGrpSpPr>
          <p:grpSpPr>
            <a:xfrm>
              <a:off x="4275215" y="2334290"/>
              <a:ext cx="593571" cy="662896"/>
              <a:chOff x="9985375" y="3051175"/>
              <a:chExt cx="649288" cy="814388"/>
            </a:xfrm>
            <a:solidFill>
              <a:schemeClr val="tx1"/>
            </a:solidFill>
          </p:grpSpPr>
          <p:sp>
            <p:nvSpPr>
              <p:cNvPr id="28" name="Freeform 16">
                <a:extLst>
                  <a:ext uri="{FF2B5EF4-FFF2-40B4-BE49-F238E27FC236}">
                    <a16:creationId xmlns:a16="http://schemas.microsoft.com/office/drawing/2014/main" id="{9E1D3E8E-39F3-5107-04F9-78F7EC42E521}"/>
                  </a:ext>
                </a:extLst>
              </p:cNvPr>
              <p:cNvSpPr>
                <a:spLocks/>
              </p:cNvSpPr>
              <p:nvPr/>
            </p:nvSpPr>
            <p:spPr bwMode="auto">
              <a:xfrm>
                <a:off x="10088563" y="3051175"/>
                <a:ext cx="442913" cy="198438"/>
              </a:xfrm>
              <a:custGeom>
                <a:avLst/>
                <a:gdLst>
                  <a:gd name="T0" fmla="*/ 98 w 116"/>
                  <a:gd name="T1" fmla="*/ 52 h 52"/>
                  <a:gd name="T2" fmla="*/ 110 w 116"/>
                  <a:gd name="T3" fmla="*/ 17 h 52"/>
                  <a:gd name="T4" fmla="*/ 81 w 116"/>
                  <a:gd name="T5" fmla="*/ 22 h 52"/>
                  <a:gd name="T6" fmla="*/ 58 w 116"/>
                  <a:gd name="T7" fmla="*/ 0 h 52"/>
                  <a:gd name="T8" fmla="*/ 35 w 116"/>
                  <a:gd name="T9" fmla="*/ 22 h 52"/>
                  <a:gd name="T10" fmla="*/ 7 w 116"/>
                  <a:gd name="T11" fmla="*/ 17 h 52"/>
                  <a:gd name="T12" fmla="*/ 18 w 116"/>
                  <a:gd name="T13" fmla="*/ 52 h 52"/>
                  <a:gd name="T14" fmla="*/ 98 w 116"/>
                  <a:gd name="T15" fmla="*/ 52 h 5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6" h="52">
                    <a:moveTo>
                      <a:pt x="98" y="52"/>
                    </a:moveTo>
                    <a:cubicBezTo>
                      <a:pt x="111" y="40"/>
                      <a:pt x="116" y="24"/>
                      <a:pt x="110" y="17"/>
                    </a:cubicBezTo>
                    <a:cubicBezTo>
                      <a:pt x="104" y="12"/>
                      <a:pt x="93" y="14"/>
                      <a:pt x="81" y="22"/>
                    </a:cubicBezTo>
                    <a:cubicBezTo>
                      <a:pt x="78" y="9"/>
                      <a:pt x="69" y="0"/>
                      <a:pt x="58" y="0"/>
                    </a:cubicBezTo>
                    <a:cubicBezTo>
                      <a:pt x="47" y="0"/>
                      <a:pt x="38" y="9"/>
                      <a:pt x="35" y="22"/>
                    </a:cubicBezTo>
                    <a:cubicBezTo>
                      <a:pt x="24" y="14"/>
                      <a:pt x="12" y="12"/>
                      <a:pt x="7" y="17"/>
                    </a:cubicBezTo>
                    <a:cubicBezTo>
                      <a:pt x="0" y="24"/>
                      <a:pt x="5" y="40"/>
                      <a:pt x="18" y="52"/>
                    </a:cubicBezTo>
                    <a:lnTo>
                      <a:pt x="98" y="5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id-ID"/>
              </a:p>
            </p:txBody>
          </p:sp>
          <p:sp>
            <p:nvSpPr>
              <p:cNvPr id="29" name="Freeform 17">
                <a:extLst>
                  <a:ext uri="{FF2B5EF4-FFF2-40B4-BE49-F238E27FC236}">
                    <a16:creationId xmlns:a16="http://schemas.microsoft.com/office/drawing/2014/main" id="{99916A65-2624-B158-F2C8-BE0081FD578E}"/>
                  </a:ext>
                </a:extLst>
              </p:cNvPr>
              <p:cNvSpPr>
                <a:spLocks noEditPoints="1"/>
              </p:cNvSpPr>
              <p:nvPr/>
            </p:nvSpPr>
            <p:spPr bwMode="auto">
              <a:xfrm>
                <a:off x="9985375" y="3298825"/>
                <a:ext cx="649288" cy="566738"/>
              </a:xfrm>
              <a:custGeom>
                <a:avLst/>
                <a:gdLst>
                  <a:gd name="T0" fmla="*/ 165 w 170"/>
                  <a:gd name="T1" fmla="*/ 95 h 149"/>
                  <a:gd name="T2" fmla="*/ 165 w 170"/>
                  <a:gd name="T3" fmla="*/ 95 h 149"/>
                  <a:gd name="T4" fmla="*/ 170 w 170"/>
                  <a:gd name="T5" fmla="*/ 66 h 149"/>
                  <a:gd name="T6" fmla="*/ 132 w 170"/>
                  <a:gd name="T7" fmla="*/ 0 h 149"/>
                  <a:gd name="T8" fmla="*/ 38 w 170"/>
                  <a:gd name="T9" fmla="*/ 0 h 149"/>
                  <a:gd name="T10" fmla="*/ 0 w 170"/>
                  <a:gd name="T11" fmla="*/ 66 h 149"/>
                  <a:gd name="T12" fmla="*/ 9 w 170"/>
                  <a:gd name="T13" fmla="*/ 101 h 149"/>
                  <a:gd name="T14" fmla="*/ 12 w 170"/>
                  <a:gd name="T15" fmla="*/ 114 h 149"/>
                  <a:gd name="T16" fmla="*/ 10 w 170"/>
                  <a:gd name="T17" fmla="*/ 136 h 149"/>
                  <a:gd name="T18" fmla="*/ 43 w 170"/>
                  <a:gd name="T19" fmla="*/ 142 h 149"/>
                  <a:gd name="T20" fmla="*/ 43 w 170"/>
                  <a:gd name="T21" fmla="*/ 142 h 149"/>
                  <a:gd name="T22" fmla="*/ 61 w 170"/>
                  <a:gd name="T23" fmla="*/ 142 h 149"/>
                  <a:gd name="T24" fmla="*/ 61 w 170"/>
                  <a:gd name="T25" fmla="*/ 142 h 149"/>
                  <a:gd name="T26" fmla="*/ 85 w 170"/>
                  <a:gd name="T27" fmla="*/ 146 h 149"/>
                  <a:gd name="T28" fmla="*/ 110 w 170"/>
                  <a:gd name="T29" fmla="*/ 142 h 149"/>
                  <a:gd name="T30" fmla="*/ 110 w 170"/>
                  <a:gd name="T31" fmla="*/ 142 h 149"/>
                  <a:gd name="T32" fmla="*/ 127 w 170"/>
                  <a:gd name="T33" fmla="*/ 142 h 149"/>
                  <a:gd name="T34" fmla="*/ 160 w 170"/>
                  <a:gd name="T35" fmla="*/ 136 h 149"/>
                  <a:gd name="T36" fmla="*/ 158 w 170"/>
                  <a:gd name="T37" fmla="*/ 115 h 149"/>
                  <a:gd name="T38" fmla="*/ 158 w 170"/>
                  <a:gd name="T39" fmla="*/ 115 h 149"/>
                  <a:gd name="T40" fmla="*/ 162 w 170"/>
                  <a:gd name="T41" fmla="*/ 101 h 149"/>
                  <a:gd name="T42" fmla="*/ 165 w 170"/>
                  <a:gd name="T43" fmla="*/ 95 h 149"/>
                  <a:gd name="T44" fmla="*/ 91 w 170"/>
                  <a:gd name="T45" fmla="*/ 113 h 149"/>
                  <a:gd name="T46" fmla="*/ 79 w 170"/>
                  <a:gd name="T47" fmla="*/ 113 h 149"/>
                  <a:gd name="T48" fmla="*/ 79 w 170"/>
                  <a:gd name="T49" fmla="*/ 102 h 149"/>
                  <a:gd name="T50" fmla="*/ 58 w 170"/>
                  <a:gd name="T51" fmla="*/ 96 h 149"/>
                  <a:gd name="T52" fmla="*/ 62 w 170"/>
                  <a:gd name="T53" fmla="*/ 83 h 149"/>
                  <a:gd name="T54" fmla="*/ 81 w 170"/>
                  <a:gd name="T55" fmla="*/ 88 h 149"/>
                  <a:gd name="T56" fmla="*/ 92 w 170"/>
                  <a:gd name="T57" fmla="*/ 83 h 149"/>
                  <a:gd name="T58" fmla="*/ 80 w 170"/>
                  <a:gd name="T59" fmla="*/ 75 h 149"/>
                  <a:gd name="T60" fmla="*/ 59 w 170"/>
                  <a:gd name="T61" fmla="*/ 55 h 149"/>
                  <a:gd name="T62" fmla="*/ 80 w 170"/>
                  <a:gd name="T63" fmla="*/ 37 h 149"/>
                  <a:gd name="T64" fmla="*/ 80 w 170"/>
                  <a:gd name="T65" fmla="*/ 25 h 149"/>
                  <a:gd name="T66" fmla="*/ 92 w 170"/>
                  <a:gd name="T67" fmla="*/ 25 h 149"/>
                  <a:gd name="T68" fmla="*/ 92 w 170"/>
                  <a:gd name="T69" fmla="*/ 37 h 149"/>
                  <a:gd name="T70" fmla="*/ 109 w 170"/>
                  <a:gd name="T71" fmla="*/ 41 h 149"/>
                  <a:gd name="T72" fmla="*/ 105 w 170"/>
                  <a:gd name="T73" fmla="*/ 54 h 149"/>
                  <a:gd name="T74" fmla="*/ 89 w 170"/>
                  <a:gd name="T75" fmla="*/ 50 h 149"/>
                  <a:gd name="T76" fmla="*/ 80 w 170"/>
                  <a:gd name="T77" fmla="*/ 54 h 149"/>
                  <a:gd name="T78" fmla="*/ 92 w 170"/>
                  <a:gd name="T79" fmla="*/ 62 h 149"/>
                  <a:gd name="T80" fmla="*/ 112 w 170"/>
                  <a:gd name="T81" fmla="*/ 82 h 149"/>
                  <a:gd name="T82" fmla="*/ 91 w 170"/>
                  <a:gd name="T83" fmla="*/ 101 h 149"/>
                  <a:gd name="T84" fmla="*/ 91 w 170"/>
                  <a:gd name="T85" fmla="*/ 113 h 1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70" h="149">
                    <a:moveTo>
                      <a:pt x="165" y="95"/>
                    </a:moveTo>
                    <a:cubicBezTo>
                      <a:pt x="165" y="95"/>
                      <a:pt x="165" y="95"/>
                      <a:pt x="165" y="95"/>
                    </a:cubicBezTo>
                    <a:cubicBezTo>
                      <a:pt x="168" y="86"/>
                      <a:pt x="170" y="76"/>
                      <a:pt x="170" y="66"/>
                    </a:cubicBezTo>
                    <a:cubicBezTo>
                      <a:pt x="170" y="39"/>
                      <a:pt x="155" y="14"/>
                      <a:pt x="132" y="0"/>
                    </a:cubicBezTo>
                    <a:cubicBezTo>
                      <a:pt x="38" y="0"/>
                      <a:pt x="38" y="0"/>
                      <a:pt x="38" y="0"/>
                    </a:cubicBezTo>
                    <a:cubicBezTo>
                      <a:pt x="15" y="14"/>
                      <a:pt x="0" y="39"/>
                      <a:pt x="0" y="66"/>
                    </a:cubicBezTo>
                    <a:cubicBezTo>
                      <a:pt x="0" y="79"/>
                      <a:pt x="3" y="91"/>
                      <a:pt x="9" y="101"/>
                    </a:cubicBezTo>
                    <a:cubicBezTo>
                      <a:pt x="11" y="106"/>
                      <a:pt x="13" y="112"/>
                      <a:pt x="12" y="114"/>
                    </a:cubicBezTo>
                    <a:cubicBezTo>
                      <a:pt x="8" y="121"/>
                      <a:pt x="7" y="129"/>
                      <a:pt x="10" y="136"/>
                    </a:cubicBezTo>
                    <a:cubicBezTo>
                      <a:pt x="16" y="146"/>
                      <a:pt x="30" y="148"/>
                      <a:pt x="43" y="142"/>
                    </a:cubicBezTo>
                    <a:cubicBezTo>
                      <a:pt x="43" y="142"/>
                      <a:pt x="43" y="142"/>
                      <a:pt x="43" y="142"/>
                    </a:cubicBezTo>
                    <a:cubicBezTo>
                      <a:pt x="43" y="142"/>
                      <a:pt x="50" y="139"/>
                      <a:pt x="61" y="142"/>
                    </a:cubicBezTo>
                    <a:cubicBezTo>
                      <a:pt x="61" y="142"/>
                      <a:pt x="61" y="142"/>
                      <a:pt x="61" y="142"/>
                    </a:cubicBezTo>
                    <a:cubicBezTo>
                      <a:pt x="69" y="144"/>
                      <a:pt x="77" y="146"/>
                      <a:pt x="85" y="146"/>
                    </a:cubicBezTo>
                    <a:cubicBezTo>
                      <a:pt x="94" y="146"/>
                      <a:pt x="102" y="144"/>
                      <a:pt x="110" y="142"/>
                    </a:cubicBezTo>
                    <a:cubicBezTo>
                      <a:pt x="110" y="142"/>
                      <a:pt x="110" y="142"/>
                      <a:pt x="110" y="142"/>
                    </a:cubicBezTo>
                    <a:cubicBezTo>
                      <a:pt x="119" y="140"/>
                      <a:pt x="125" y="141"/>
                      <a:pt x="127" y="142"/>
                    </a:cubicBezTo>
                    <a:cubicBezTo>
                      <a:pt x="140" y="149"/>
                      <a:pt x="154" y="146"/>
                      <a:pt x="160" y="136"/>
                    </a:cubicBezTo>
                    <a:cubicBezTo>
                      <a:pt x="163" y="130"/>
                      <a:pt x="163" y="122"/>
                      <a:pt x="158" y="115"/>
                    </a:cubicBezTo>
                    <a:cubicBezTo>
                      <a:pt x="158" y="115"/>
                      <a:pt x="158" y="115"/>
                      <a:pt x="158" y="115"/>
                    </a:cubicBezTo>
                    <a:cubicBezTo>
                      <a:pt x="157" y="113"/>
                      <a:pt x="160" y="106"/>
                      <a:pt x="162" y="101"/>
                    </a:cubicBezTo>
                    <a:cubicBezTo>
                      <a:pt x="163" y="99"/>
                      <a:pt x="165" y="95"/>
                      <a:pt x="165" y="95"/>
                    </a:cubicBezTo>
                    <a:close/>
                    <a:moveTo>
                      <a:pt x="91" y="113"/>
                    </a:moveTo>
                    <a:cubicBezTo>
                      <a:pt x="79" y="113"/>
                      <a:pt x="79" y="113"/>
                      <a:pt x="79" y="113"/>
                    </a:cubicBezTo>
                    <a:cubicBezTo>
                      <a:pt x="79" y="102"/>
                      <a:pt x="79" y="102"/>
                      <a:pt x="79" y="102"/>
                    </a:cubicBezTo>
                    <a:cubicBezTo>
                      <a:pt x="71" y="101"/>
                      <a:pt x="63" y="99"/>
                      <a:pt x="58" y="96"/>
                    </a:cubicBezTo>
                    <a:cubicBezTo>
                      <a:pt x="62" y="83"/>
                      <a:pt x="62" y="83"/>
                      <a:pt x="62" y="83"/>
                    </a:cubicBezTo>
                    <a:cubicBezTo>
                      <a:pt x="66" y="85"/>
                      <a:pt x="75" y="88"/>
                      <a:pt x="81" y="88"/>
                    </a:cubicBezTo>
                    <a:cubicBezTo>
                      <a:pt x="87" y="88"/>
                      <a:pt x="92" y="86"/>
                      <a:pt x="92" y="83"/>
                    </a:cubicBezTo>
                    <a:cubicBezTo>
                      <a:pt x="92" y="80"/>
                      <a:pt x="90" y="78"/>
                      <a:pt x="80" y="75"/>
                    </a:cubicBezTo>
                    <a:cubicBezTo>
                      <a:pt x="65" y="70"/>
                      <a:pt x="59" y="65"/>
                      <a:pt x="59" y="55"/>
                    </a:cubicBezTo>
                    <a:cubicBezTo>
                      <a:pt x="59" y="46"/>
                      <a:pt x="67" y="39"/>
                      <a:pt x="80" y="37"/>
                    </a:cubicBezTo>
                    <a:cubicBezTo>
                      <a:pt x="80" y="25"/>
                      <a:pt x="80" y="25"/>
                      <a:pt x="80" y="25"/>
                    </a:cubicBezTo>
                    <a:cubicBezTo>
                      <a:pt x="92" y="25"/>
                      <a:pt x="92" y="25"/>
                      <a:pt x="92" y="25"/>
                    </a:cubicBezTo>
                    <a:cubicBezTo>
                      <a:pt x="92" y="37"/>
                      <a:pt x="92" y="37"/>
                      <a:pt x="92" y="37"/>
                    </a:cubicBezTo>
                    <a:cubicBezTo>
                      <a:pt x="99" y="37"/>
                      <a:pt x="106" y="39"/>
                      <a:pt x="109" y="41"/>
                    </a:cubicBezTo>
                    <a:cubicBezTo>
                      <a:pt x="105" y="54"/>
                      <a:pt x="105" y="54"/>
                      <a:pt x="105" y="54"/>
                    </a:cubicBezTo>
                    <a:cubicBezTo>
                      <a:pt x="102" y="52"/>
                      <a:pt x="96" y="50"/>
                      <a:pt x="89" y="50"/>
                    </a:cubicBezTo>
                    <a:cubicBezTo>
                      <a:pt x="84" y="50"/>
                      <a:pt x="80" y="51"/>
                      <a:pt x="80" y="54"/>
                    </a:cubicBezTo>
                    <a:cubicBezTo>
                      <a:pt x="80" y="57"/>
                      <a:pt x="81" y="59"/>
                      <a:pt x="92" y="62"/>
                    </a:cubicBezTo>
                    <a:cubicBezTo>
                      <a:pt x="107" y="67"/>
                      <a:pt x="112" y="73"/>
                      <a:pt x="112" y="82"/>
                    </a:cubicBezTo>
                    <a:cubicBezTo>
                      <a:pt x="112" y="91"/>
                      <a:pt x="105" y="99"/>
                      <a:pt x="91" y="101"/>
                    </a:cubicBezTo>
                    <a:lnTo>
                      <a:pt x="91" y="11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id-ID"/>
              </a:p>
            </p:txBody>
          </p:sp>
        </p:grpSp>
        <p:sp>
          <p:nvSpPr>
            <p:cNvPr id="26" name="Freeform 81">
              <a:extLst>
                <a:ext uri="{FF2B5EF4-FFF2-40B4-BE49-F238E27FC236}">
                  <a16:creationId xmlns:a16="http://schemas.microsoft.com/office/drawing/2014/main" id="{CC827782-7AFD-D36E-D057-A38A7E4A2B4E}"/>
                </a:ext>
              </a:extLst>
            </p:cNvPr>
            <p:cNvSpPr>
              <a:spLocks/>
            </p:cNvSpPr>
            <p:nvPr/>
          </p:nvSpPr>
          <p:spPr bwMode="auto">
            <a:xfrm>
              <a:off x="6080573" y="2415052"/>
              <a:ext cx="637135" cy="607013"/>
            </a:xfrm>
            <a:custGeom>
              <a:avLst/>
              <a:gdLst>
                <a:gd name="T0" fmla="*/ 94 w 97"/>
                <a:gd name="T1" fmla="*/ 16 h 94"/>
                <a:gd name="T2" fmla="*/ 81 w 97"/>
                <a:gd name="T3" fmla="*/ 27 h 94"/>
                <a:gd name="T4" fmla="*/ 73 w 97"/>
                <a:gd name="T5" fmla="*/ 12 h 94"/>
                <a:gd name="T6" fmla="*/ 82 w 97"/>
                <a:gd name="T7" fmla="*/ 2 h 94"/>
                <a:gd name="T8" fmla="*/ 77 w 97"/>
                <a:gd name="T9" fmla="*/ 2 h 94"/>
                <a:gd name="T10" fmla="*/ 64 w 97"/>
                <a:gd name="T11" fmla="*/ 5 h 94"/>
                <a:gd name="T12" fmla="*/ 61 w 97"/>
                <a:gd name="T13" fmla="*/ 14 h 94"/>
                <a:gd name="T14" fmla="*/ 63 w 97"/>
                <a:gd name="T15" fmla="*/ 27 h 94"/>
                <a:gd name="T16" fmla="*/ 52 w 97"/>
                <a:gd name="T17" fmla="*/ 42 h 94"/>
                <a:gd name="T18" fmla="*/ 43 w 97"/>
                <a:gd name="T19" fmla="*/ 39 h 94"/>
                <a:gd name="T20" fmla="*/ 35 w 97"/>
                <a:gd name="T21" fmla="*/ 33 h 94"/>
                <a:gd name="T22" fmla="*/ 34 w 97"/>
                <a:gd name="T23" fmla="*/ 31 h 94"/>
                <a:gd name="T24" fmla="*/ 33 w 97"/>
                <a:gd name="T25" fmla="*/ 27 h 94"/>
                <a:gd name="T26" fmla="*/ 31 w 97"/>
                <a:gd name="T27" fmla="*/ 23 h 94"/>
                <a:gd name="T28" fmla="*/ 47 w 97"/>
                <a:gd name="T29" fmla="*/ 17 h 94"/>
                <a:gd name="T30" fmla="*/ 45 w 97"/>
                <a:gd name="T31" fmla="*/ 12 h 94"/>
                <a:gd name="T32" fmla="*/ 44 w 97"/>
                <a:gd name="T33" fmla="*/ 10 h 94"/>
                <a:gd name="T34" fmla="*/ 11 w 97"/>
                <a:gd name="T35" fmla="*/ 23 h 94"/>
                <a:gd name="T36" fmla="*/ 11 w 97"/>
                <a:gd name="T37" fmla="*/ 24 h 94"/>
                <a:gd name="T38" fmla="*/ 9 w 97"/>
                <a:gd name="T39" fmla="*/ 33 h 94"/>
                <a:gd name="T40" fmla="*/ 0 w 97"/>
                <a:gd name="T41" fmla="*/ 38 h 94"/>
                <a:gd name="T42" fmla="*/ 17 w 97"/>
                <a:gd name="T43" fmla="*/ 41 h 94"/>
                <a:gd name="T44" fmla="*/ 16 w 97"/>
                <a:gd name="T45" fmla="*/ 36 h 94"/>
                <a:gd name="T46" fmla="*/ 24 w 97"/>
                <a:gd name="T47" fmla="*/ 37 h 94"/>
                <a:gd name="T48" fmla="*/ 27 w 97"/>
                <a:gd name="T49" fmla="*/ 39 h 94"/>
                <a:gd name="T50" fmla="*/ 29 w 97"/>
                <a:gd name="T51" fmla="*/ 39 h 94"/>
                <a:gd name="T52" fmla="*/ 36 w 97"/>
                <a:gd name="T53" fmla="*/ 49 h 94"/>
                <a:gd name="T54" fmla="*/ 15 w 97"/>
                <a:gd name="T55" fmla="*/ 84 h 94"/>
                <a:gd name="T56" fmla="*/ 23 w 97"/>
                <a:gd name="T57" fmla="*/ 93 h 94"/>
                <a:gd name="T58" fmla="*/ 77 w 97"/>
                <a:gd name="T59" fmla="*/ 89 h 94"/>
                <a:gd name="T60" fmla="*/ 85 w 97"/>
                <a:gd name="T61" fmla="*/ 81 h 94"/>
                <a:gd name="T62" fmla="*/ 59 w 97"/>
                <a:gd name="T63" fmla="*/ 53 h 94"/>
                <a:gd name="T64" fmla="*/ 69 w 97"/>
                <a:gd name="T65" fmla="*/ 42 h 94"/>
                <a:gd name="T66" fmla="*/ 77 w 97"/>
                <a:gd name="T67" fmla="*/ 38 h 94"/>
                <a:gd name="T68" fmla="*/ 96 w 97"/>
                <a:gd name="T69" fmla="*/ 28 h 94"/>
                <a:gd name="T70" fmla="*/ 97 w 97"/>
                <a:gd name="T71" fmla="*/ 17 h 9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97" h="94">
                  <a:moveTo>
                    <a:pt x="96" y="16"/>
                  </a:moveTo>
                  <a:cubicBezTo>
                    <a:pt x="95" y="16"/>
                    <a:pt x="94" y="16"/>
                    <a:pt x="94" y="16"/>
                  </a:cubicBezTo>
                  <a:cubicBezTo>
                    <a:pt x="94" y="16"/>
                    <a:pt x="94" y="16"/>
                    <a:pt x="87" y="27"/>
                  </a:cubicBezTo>
                  <a:cubicBezTo>
                    <a:pt x="87" y="27"/>
                    <a:pt x="87" y="27"/>
                    <a:pt x="81" y="27"/>
                  </a:cubicBezTo>
                  <a:cubicBezTo>
                    <a:pt x="81" y="27"/>
                    <a:pt x="81" y="27"/>
                    <a:pt x="73" y="19"/>
                  </a:cubicBezTo>
                  <a:cubicBezTo>
                    <a:pt x="73" y="19"/>
                    <a:pt x="73" y="19"/>
                    <a:pt x="73" y="12"/>
                  </a:cubicBezTo>
                  <a:cubicBezTo>
                    <a:pt x="73" y="12"/>
                    <a:pt x="73" y="12"/>
                    <a:pt x="83" y="4"/>
                  </a:cubicBezTo>
                  <a:cubicBezTo>
                    <a:pt x="83" y="3"/>
                    <a:pt x="83" y="2"/>
                    <a:pt x="82" y="2"/>
                  </a:cubicBezTo>
                  <a:cubicBezTo>
                    <a:pt x="82" y="2"/>
                    <a:pt x="82" y="2"/>
                    <a:pt x="81" y="2"/>
                  </a:cubicBezTo>
                  <a:cubicBezTo>
                    <a:pt x="81" y="2"/>
                    <a:pt x="79" y="2"/>
                    <a:pt x="77" y="2"/>
                  </a:cubicBezTo>
                  <a:cubicBezTo>
                    <a:pt x="77" y="1"/>
                    <a:pt x="76" y="1"/>
                    <a:pt x="75" y="1"/>
                  </a:cubicBezTo>
                  <a:cubicBezTo>
                    <a:pt x="69" y="0"/>
                    <a:pt x="66" y="3"/>
                    <a:pt x="64" y="5"/>
                  </a:cubicBezTo>
                  <a:cubicBezTo>
                    <a:pt x="62" y="8"/>
                    <a:pt x="61" y="10"/>
                    <a:pt x="61" y="10"/>
                  </a:cubicBezTo>
                  <a:cubicBezTo>
                    <a:pt x="61" y="10"/>
                    <a:pt x="61" y="11"/>
                    <a:pt x="61" y="14"/>
                  </a:cubicBezTo>
                  <a:cubicBezTo>
                    <a:pt x="61" y="18"/>
                    <a:pt x="61" y="23"/>
                    <a:pt x="62" y="26"/>
                  </a:cubicBezTo>
                  <a:cubicBezTo>
                    <a:pt x="63" y="27"/>
                    <a:pt x="63" y="27"/>
                    <a:pt x="63" y="27"/>
                  </a:cubicBezTo>
                  <a:cubicBezTo>
                    <a:pt x="62" y="30"/>
                    <a:pt x="59" y="35"/>
                    <a:pt x="59" y="35"/>
                  </a:cubicBezTo>
                  <a:cubicBezTo>
                    <a:pt x="59" y="35"/>
                    <a:pt x="59" y="35"/>
                    <a:pt x="52" y="42"/>
                  </a:cubicBezTo>
                  <a:cubicBezTo>
                    <a:pt x="52" y="42"/>
                    <a:pt x="52" y="42"/>
                    <a:pt x="50" y="45"/>
                  </a:cubicBezTo>
                  <a:cubicBezTo>
                    <a:pt x="50" y="45"/>
                    <a:pt x="50" y="45"/>
                    <a:pt x="43" y="39"/>
                  </a:cubicBezTo>
                  <a:cubicBezTo>
                    <a:pt x="43" y="40"/>
                    <a:pt x="42" y="41"/>
                    <a:pt x="42" y="41"/>
                  </a:cubicBezTo>
                  <a:cubicBezTo>
                    <a:pt x="42" y="41"/>
                    <a:pt x="42" y="41"/>
                    <a:pt x="35" y="33"/>
                  </a:cubicBezTo>
                  <a:cubicBezTo>
                    <a:pt x="35" y="33"/>
                    <a:pt x="35" y="33"/>
                    <a:pt x="35" y="33"/>
                  </a:cubicBezTo>
                  <a:cubicBezTo>
                    <a:pt x="35" y="33"/>
                    <a:pt x="35" y="33"/>
                    <a:pt x="34" y="31"/>
                  </a:cubicBezTo>
                  <a:cubicBezTo>
                    <a:pt x="34" y="31"/>
                    <a:pt x="34" y="31"/>
                    <a:pt x="31" y="29"/>
                  </a:cubicBezTo>
                  <a:cubicBezTo>
                    <a:pt x="31" y="29"/>
                    <a:pt x="31" y="29"/>
                    <a:pt x="33" y="27"/>
                  </a:cubicBezTo>
                  <a:cubicBezTo>
                    <a:pt x="33" y="27"/>
                    <a:pt x="33" y="27"/>
                    <a:pt x="31" y="26"/>
                  </a:cubicBezTo>
                  <a:cubicBezTo>
                    <a:pt x="31" y="25"/>
                    <a:pt x="31" y="24"/>
                    <a:pt x="31" y="23"/>
                  </a:cubicBezTo>
                  <a:cubicBezTo>
                    <a:pt x="32" y="22"/>
                    <a:pt x="39" y="20"/>
                    <a:pt x="45" y="18"/>
                  </a:cubicBezTo>
                  <a:cubicBezTo>
                    <a:pt x="45" y="18"/>
                    <a:pt x="45" y="18"/>
                    <a:pt x="47" y="17"/>
                  </a:cubicBezTo>
                  <a:cubicBezTo>
                    <a:pt x="47" y="17"/>
                    <a:pt x="47" y="17"/>
                    <a:pt x="46" y="15"/>
                  </a:cubicBezTo>
                  <a:cubicBezTo>
                    <a:pt x="46" y="15"/>
                    <a:pt x="46" y="15"/>
                    <a:pt x="45" y="12"/>
                  </a:cubicBezTo>
                  <a:cubicBezTo>
                    <a:pt x="45" y="12"/>
                    <a:pt x="45" y="12"/>
                    <a:pt x="44" y="11"/>
                  </a:cubicBezTo>
                  <a:cubicBezTo>
                    <a:pt x="44" y="11"/>
                    <a:pt x="44" y="11"/>
                    <a:pt x="44" y="10"/>
                  </a:cubicBezTo>
                  <a:cubicBezTo>
                    <a:pt x="43" y="10"/>
                    <a:pt x="38" y="10"/>
                    <a:pt x="32" y="11"/>
                  </a:cubicBezTo>
                  <a:cubicBezTo>
                    <a:pt x="23" y="13"/>
                    <a:pt x="17" y="17"/>
                    <a:pt x="11" y="23"/>
                  </a:cubicBezTo>
                  <a:cubicBezTo>
                    <a:pt x="11" y="23"/>
                    <a:pt x="11" y="23"/>
                    <a:pt x="11" y="23"/>
                  </a:cubicBezTo>
                  <a:cubicBezTo>
                    <a:pt x="11" y="23"/>
                    <a:pt x="11" y="23"/>
                    <a:pt x="11" y="24"/>
                  </a:cubicBezTo>
                  <a:cubicBezTo>
                    <a:pt x="11" y="27"/>
                    <a:pt x="11" y="29"/>
                    <a:pt x="11" y="30"/>
                  </a:cubicBezTo>
                  <a:cubicBezTo>
                    <a:pt x="11" y="31"/>
                    <a:pt x="11" y="33"/>
                    <a:pt x="9" y="33"/>
                  </a:cubicBezTo>
                  <a:cubicBezTo>
                    <a:pt x="9" y="33"/>
                    <a:pt x="9" y="33"/>
                    <a:pt x="6" y="31"/>
                  </a:cubicBezTo>
                  <a:cubicBezTo>
                    <a:pt x="6" y="31"/>
                    <a:pt x="6" y="31"/>
                    <a:pt x="0" y="38"/>
                  </a:cubicBezTo>
                  <a:cubicBezTo>
                    <a:pt x="0" y="38"/>
                    <a:pt x="0" y="38"/>
                    <a:pt x="10" y="48"/>
                  </a:cubicBezTo>
                  <a:cubicBezTo>
                    <a:pt x="10" y="48"/>
                    <a:pt x="10" y="48"/>
                    <a:pt x="17" y="41"/>
                  </a:cubicBezTo>
                  <a:cubicBezTo>
                    <a:pt x="17" y="41"/>
                    <a:pt x="17" y="41"/>
                    <a:pt x="13" y="37"/>
                  </a:cubicBezTo>
                  <a:cubicBezTo>
                    <a:pt x="14" y="37"/>
                    <a:pt x="15" y="37"/>
                    <a:pt x="16" y="36"/>
                  </a:cubicBezTo>
                  <a:cubicBezTo>
                    <a:pt x="17" y="35"/>
                    <a:pt x="21" y="35"/>
                    <a:pt x="23" y="36"/>
                  </a:cubicBezTo>
                  <a:cubicBezTo>
                    <a:pt x="23" y="36"/>
                    <a:pt x="23" y="36"/>
                    <a:pt x="24" y="37"/>
                  </a:cubicBezTo>
                  <a:cubicBezTo>
                    <a:pt x="24" y="37"/>
                    <a:pt x="24" y="37"/>
                    <a:pt x="25" y="36"/>
                  </a:cubicBezTo>
                  <a:cubicBezTo>
                    <a:pt x="25" y="36"/>
                    <a:pt x="25" y="36"/>
                    <a:pt x="27" y="39"/>
                  </a:cubicBezTo>
                  <a:cubicBezTo>
                    <a:pt x="27" y="39"/>
                    <a:pt x="27" y="39"/>
                    <a:pt x="29" y="40"/>
                  </a:cubicBezTo>
                  <a:cubicBezTo>
                    <a:pt x="29" y="40"/>
                    <a:pt x="29" y="40"/>
                    <a:pt x="29" y="39"/>
                  </a:cubicBezTo>
                  <a:cubicBezTo>
                    <a:pt x="29" y="39"/>
                    <a:pt x="29" y="39"/>
                    <a:pt x="37" y="47"/>
                  </a:cubicBezTo>
                  <a:cubicBezTo>
                    <a:pt x="36" y="48"/>
                    <a:pt x="36" y="48"/>
                    <a:pt x="36" y="49"/>
                  </a:cubicBezTo>
                  <a:cubicBezTo>
                    <a:pt x="36" y="49"/>
                    <a:pt x="36" y="49"/>
                    <a:pt x="42" y="55"/>
                  </a:cubicBezTo>
                  <a:cubicBezTo>
                    <a:pt x="42" y="55"/>
                    <a:pt x="42" y="55"/>
                    <a:pt x="15" y="84"/>
                  </a:cubicBezTo>
                  <a:cubicBezTo>
                    <a:pt x="13" y="86"/>
                    <a:pt x="14" y="89"/>
                    <a:pt x="17" y="91"/>
                  </a:cubicBezTo>
                  <a:cubicBezTo>
                    <a:pt x="19" y="93"/>
                    <a:pt x="22" y="94"/>
                    <a:pt x="23" y="93"/>
                  </a:cubicBezTo>
                  <a:cubicBezTo>
                    <a:pt x="23" y="93"/>
                    <a:pt x="23" y="93"/>
                    <a:pt x="50" y="63"/>
                  </a:cubicBezTo>
                  <a:cubicBezTo>
                    <a:pt x="50" y="63"/>
                    <a:pt x="50" y="63"/>
                    <a:pt x="77" y="89"/>
                  </a:cubicBezTo>
                  <a:cubicBezTo>
                    <a:pt x="79" y="91"/>
                    <a:pt x="82" y="90"/>
                    <a:pt x="84" y="88"/>
                  </a:cubicBezTo>
                  <a:cubicBezTo>
                    <a:pt x="86" y="85"/>
                    <a:pt x="87" y="82"/>
                    <a:pt x="85" y="81"/>
                  </a:cubicBezTo>
                  <a:cubicBezTo>
                    <a:pt x="85" y="81"/>
                    <a:pt x="85" y="81"/>
                    <a:pt x="58" y="54"/>
                  </a:cubicBezTo>
                  <a:cubicBezTo>
                    <a:pt x="58" y="54"/>
                    <a:pt x="58" y="54"/>
                    <a:pt x="59" y="53"/>
                  </a:cubicBezTo>
                  <a:cubicBezTo>
                    <a:pt x="59" y="53"/>
                    <a:pt x="59" y="53"/>
                    <a:pt x="59" y="52"/>
                  </a:cubicBezTo>
                  <a:cubicBezTo>
                    <a:pt x="59" y="52"/>
                    <a:pt x="65" y="45"/>
                    <a:pt x="69" y="42"/>
                  </a:cubicBezTo>
                  <a:cubicBezTo>
                    <a:pt x="71" y="40"/>
                    <a:pt x="73" y="39"/>
                    <a:pt x="74" y="38"/>
                  </a:cubicBezTo>
                  <a:cubicBezTo>
                    <a:pt x="75" y="38"/>
                    <a:pt x="77" y="38"/>
                    <a:pt x="77" y="38"/>
                  </a:cubicBezTo>
                  <a:cubicBezTo>
                    <a:pt x="77" y="38"/>
                    <a:pt x="83" y="39"/>
                    <a:pt x="83" y="39"/>
                  </a:cubicBezTo>
                  <a:cubicBezTo>
                    <a:pt x="92" y="39"/>
                    <a:pt x="96" y="28"/>
                    <a:pt x="96" y="28"/>
                  </a:cubicBezTo>
                  <a:cubicBezTo>
                    <a:pt x="96" y="28"/>
                    <a:pt x="96" y="27"/>
                    <a:pt x="97" y="21"/>
                  </a:cubicBezTo>
                  <a:cubicBezTo>
                    <a:pt x="97" y="19"/>
                    <a:pt x="97" y="18"/>
                    <a:pt x="97" y="17"/>
                  </a:cubicBezTo>
                  <a:cubicBezTo>
                    <a:pt x="96" y="16"/>
                    <a:pt x="96" y="16"/>
                    <a:pt x="96" y="16"/>
                  </a:cubicBezTo>
                  <a:close/>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id-ID"/>
            </a:p>
          </p:txBody>
        </p:sp>
        <p:sp>
          <p:nvSpPr>
            <p:cNvPr id="27" name="Freeform 62">
              <a:extLst>
                <a:ext uri="{FF2B5EF4-FFF2-40B4-BE49-F238E27FC236}">
                  <a16:creationId xmlns:a16="http://schemas.microsoft.com/office/drawing/2014/main" id="{5503F639-8DA2-E1C2-6C23-84AC472A0E4B}"/>
                </a:ext>
              </a:extLst>
            </p:cNvPr>
            <p:cNvSpPr>
              <a:spLocks noEditPoints="1"/>
            </p:cNvSpPr>
            <p:nvPr/>
          </p:nvSpPr>
          <p:spPr bwMode="auto">
            <a:xfrm>
              <a:off x="7935368" y="2478566"/>
              <a:ext cx="637135" cy="517468"/>
            </a:xfrm>
            <a:custGeom>
              <a:avLst/>
              <a:gdLst>
                <a:gd name="T0" fmla="*/ 63 w 103"/>
                <a:gd name="T1" fmla="*/ 45 h 70"/>
                <a:gd name="T2" fmla="*/ 48 w 103"/>
                <a:gd name="T3" fmla="*/ 45 h 70"/>
                <a:gd name="T4" fmla="*/ 46 w 103"/>
                <a:gd name="T5" fmla="*/ 65 h 70"/>
                <a:gd name="T6" fmla="*/ 29 w 103"/>
                <a:gd name="T7" fmla="*/ 63 h 70"/>
                <a:gd name="T8" fmla="*/ 23 w 103"/>
                <a:gd name="T9" fmla="*/ 37 h 70"/>
                <a:gd name="T10" fmla="*/ 3 w 103"/>
                <a:gd name="T11" fmla="*/ 26 h 70"/>
                <a:gd name="T12" fmla="*/ 0 w 103"/>
                <a:gd name="T13" fmla="*/ 20 h 70"/>
                <a:gd name="T14" fmla="*/ 4 w 103"/>
                <a:gd name="T15" fmla="*/ 19 h 70"/>
                <a:gd name="T16" fmla="*/ 19 w 103"/>
                <a:gd name="T17" fmla="*/ 27 h 70"/>
                <a:gd name="T18" fmla="*/ 40 w 103"/>
                <a:gd name="T19" fmla="*/ 29 h 70"/>
                <a:gd name="T20" fmla="*/ 42 w 103"/>
                <a:gd name="T21" fmla="*/ 29 h 70"/>
                <a:gd name="T22" fmla="*/ 55 w 103"/>
                <a:gd name="T23" fmla="*/ 36 h 70"/>
                <a:gd name="T24" fmla="*/ 62 w 103"/>
                <a:gd name="T25" fmla="*/ 37 h 70"/>
                <a:gd name="T26" fmla="*/ 73 w 103"/>
                <a:gd name="T27" fmla="*/ 32 h 70"/>
                <a:gd name="T28" fmla="*/ 73 w 103"/>
                <a:gd name="T29" fmla="*/ 37 h 70"/>
                <a:gd name="T30" fmla="*/ 37 w 103"/>
                <a:gd name="T31" fmla="*/ 23 h 70"/>
                <a:gd name="T32" fmla="*/ 26 w 103"/>
                <a:gd name="T33" fmla="*/ 12 h 70"/>
                <a:gd name="T34" fmla="*/ 37 w 103"/>
                <a:gd name="T35" fmla="*/ 0 h 70"/>
                <a:gd name="T36" fmla="*/ 48 w 103"/>
                <a:gd name="T37" fmla="*/ 12 h 70"/>
                <a:gd name="T38" fmla="*/ 98 w 103"/>
                <a:gd name="T39" fmla="*/ 20 h 70"/>
                <a:gd name="T40" fmla="*/ 102 w 103"/>
                <a:gd name="T41" fmla="*/ 18 h 70"/>
                <a:gd name="T42" fmla="*/ 101 w 103"/>
                <a:gd name="T43" fmla="*/ 24 h 70"/>
                <a:gd name="T44" fmla="*/ 93 w 103"/>
                <a:gd name="T45" fmla="*/ 32 h 70"/>
                <a:gd name="T46" fmla="*/ 81 w 103"/>
                <a:gd name="T47" fmla="*/ 38 h 70"/>
                <a:gd name="T48" fmla="*/ 80 w 103"/>
                <a:gd name="T49" fmla="*/ 58 h 70"/>
                <a:gd name="T50" fmla="*/ 74 w 103"/>
                <a:gd name="T51" fmla="*/ 68 h 70"/>
                <a:gd name="T52" fmla="*/ 56 w 103"/>
                <a:gd name="T53" fmla="*/ 67 h 70"/>
                <a:gd name="T54" fmla="*/ 52 w 103"/>
                <a:gd name="T55" fmla="*/ 49 h 70"/>
                <a:gd name="T56" fmla="*/ 68 w 103"/>
                <a:gd name="T57" fmla="*/ 46 h 70"/>
                <a:gd name="T58" fmla="*/ 77 w 103"/>
                <a:gd name="T59" fmla="*/ 33 h 70"/>
                <a:gd name="T60" fmla="*/ 73 w 103"/>
                <a:gd name="T61" fmla="*/ 29 h 70"/>
                <a:gd name="T62" fmla="*/ 61 w 103"/>
                <a:gd name="T63" fmla="*/ 34 h 70"/>
                <a:gd name="T64" fmla="*/ 54 w 103"/>
                <a:gd name="T65" fmla="*/ 31 h 70"/>
                <a:gd name="T66" fmla="*/ 62 w 103"/>
                <a:gd name="T67" fmla="*/ 28 h 70"/>
                <a:gd name="T68" fmla="*/ 88 w 103"/>
                <a:gd name="T69" fmla="*/ 25 h 70"/>
                <a:gd name="T70" fmla="*/ 75 w 103"/>
                <a:gd name="T71" fmla="*/ 20 h 70"/>
                <a:gd name="T72" fmla="*/ 59 w 103"/>
                <a:gd name="T73" fmla="*/ 20 h 70"/>
                <a:gd name="T74" fmla="*/ 59 w 103"/>
                <a:gd name="T75" fmla="*/ 4 h 70"/>
                <a:gd name="T76" fmla="*/ 75 w 103"/>
                <a:gd name="T77" fmla="*/ 4 h 70"/>
                <a:gd name="T78" fmla="*/ 75 w 103"/>
                <a:gd name="T79" fmla="*/ 20 h 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03" h="70">
                  <a:moveTo>
                    <a:pt x="73" y="37"/>
                  </a:moveTo>
                  <a:cubicBezTo>
                    <a:pt x="71" y="40"/>
                    <a:pt x="68" y="43"/>
                    <a:pt x="63" y="45"/>
                  </a:cubicBezTo>
                  <a:cubicBezTo>
                    <a:pt x="61" y="46"/>
                    <a:pt x="58" y="46"/>
                    <a:pt x="56" y="46"/>
                  </a:cubicBezTo>
                  <a:cubicBezTo>
                    <a:pt x="53" y="46"/>
                    <a:pt x="51" y="46"/>
                    <a:pt x="48" y="45"/>
                  </a:cubicBezTo>
                  <a:cubicBezTo>
                    <a:pt x="48" y="61"/>
                    <a:pt x="48" y="61"/>
                    <a:pt x="48" y="61"/>
                  </a:cubicBezTo>
                  <a:cubicBezTo>
                    <a:pt x="48" y="62"/>
                    <a:pt x="47" y="64"/>
                    <a:pt x="46" y="65"/>
                  </a:cubicBezTo>
                  <a:cubicBezTo>
                    <a:pt x="44" y="66"/>
                    <a:pt x="41" y="67"/>
                    <a:pt x="39" y="67"/>
                  </a:cubicBezTo>
                  <a:cubicBezTo>
                    <a:pt x="36" y="67"/>
                    <a:pt x="33" y="66"/>
                    <a:pt x="29" y="63"/>
                  </a:cubicBezTo>
                  <a:cubicBezTo>
                    <a:pt x="25" y="60"/>
                    <a:pt x="23" y="57"/>
                    <a:pt x="23" y="54"/>
                  </a:cubicBezTo>
                  <a:cubicBezTo>
                    <a:pt x="23" y="37"/>
                    <a:pt x="23" y="37"/>
                    <a:pt x="23" y="37"/>
                  </a:cubicBezTo>
                  <a:cubicBezTo>
                    <a:pt x="13" y="33"/>
                    <a:pt x="7" y="29"/>
                    <a:pt x="4" y="27"/>
                  </a:cubicBezTo>
                  <a:cubicBezTo>
                    <a:pt x="4" y="26"/>
                    <a:pt x="4" y="26"/>
                    <a:pt x="3" y="26"/>
                  </a:cubicBezTo>
                  <a:cubicBezTo>
                    <a:pt x="2" y="24"/>
                    <a:pt x="1" y="22"/>
                    <a:pt x="0" y="21"/>
                  </a:cubicBezTo>
                  <a:cubicBezTo>
                    <a:pt x="0" y="21"/>
                    <a:pt x="0" y="20"/>
                    <a:pt x="0" y="20"/>
                  </a:cubicBezTo>
                  <a:cubicBezTo>
                    <a:pt x="0" y="19"/>
                    <a:pt x="0" y="19"/>
                    <a:pt x="0" y="18"/>
                  </a:cubicBezTo>
                  <a:cubicBezTo>
                    <a:pt x="0" y="18"/>
                    <a:pt x="2" y="18"/>
                    <a:pt x="4" y="19"/>
                  </a:cubicBezTo>
                  <a:cubicBezTo>
                    <a:pt x="11" y="23"/>
                    <a:pt x="11" y="23"/>
                    <a:pt x="11" y="23"/>
                  </a:cubicBezTo>
                  <a:cubicBezTo>
                    <a:pt x="14" y="25"/>
                    <a:pt x="17" y="26"/>
                    <a:pt x="19" y="27"/>
                  </a:cubicBezTo>
                  <a:cubicBezTo>
                    <a:pt x="22" y="27"/>
                    <a:pt x="25" y="28"/>
                    <a:pt x="30" y="28"/>
                  </a:cubicBezTo>
                  <a:cubicBezTo>
                    <a:pt x="34" y="29"/>
                    <a:pt x="37" y="29"/>
                    <a:pt x="40" y="29"/>
                  </a:cubicBezTo>
                  <a:cubicBezTo>
                    <a:pt x="40" y="29"/>
                    <a:pt x="41" y="29"/>
                    <a:pt x="41" y="29"/>
                  </a:cubicBezTo>
                  <a:cubicBezTo>
                    <a:pt x="41" y="29"/>
                    <a:pt x="42" y="29"/>
                    <a:pt x="42" y="29"/>
                  </a:cubicBezTo>
                  <a:cubicBezTo>
                    <a:pt x="45" y="29"/>
                    <a:pt x="48" y="30"/>
                    <a:pt x="51" y="33"/>
                  </a:cubicBezTo>
                  <a:cubicBezTo>
                    <a:pt x="52" y="34"/>
                    <a:pt x="54" y="35"/>
                    <a:pt x="55" y="36"/>
                  </a:cubicBezTo>
                  <a:cubicBezTo>
                    <a:pt x="57" y="36"/>
                    <a:pt x="59" y="37"/>
                    <a:pt x="61" y="37"/>
                  </a:cubicBezTo>
                  <a:cubicBezTo>
                    <a:pt x="62" y="37"/>
                    <a:pt x="62" y="37"/>
                    <a:pt x="62" y="37"/>
                  </a:cubicBezTo>
                  <a:cubicBezTo>
                    <a:pt x="64" y="37"/>
                    <a:pt x="66" y="36"/>
                    <a:pt x="67" y="35"/>
                  </a:cubicBezTo>
                  <a:cubicBezTo>
                    <a:pt x="70" y="33"/>
                    <a:pt x="72" y="32"/>
                    <a:pt x="73" y="32"/>
                  </a:cubicBezTo>
                  <a:cubicBezTo>
                    <a:pt x="73" y="32"/>
                    <a:pt x="74" y="32"/>
                    <a:pt x="74" y="33"/>
                  </a:cubicBezTo>
                  <a:cubicBezTo>
                    <a:pt x="74" y="33"/>
                    <a:pt x="73" y="35"/>
                    <a:pt x="73" y="37"/>
                  </a:cubicBezTo>
                  <a:close/>
                  <a:moveTo>
                    <a:pt x="45" y="20"/>
                  </a:moveTo>
                  <a:cubicBezTo>
                    <a:pt x="43" y="22"/>
                    <a:pt x="40" y="23"/>
                    <a:pt x="37" y="23"/>
                  </a:cubicBezTo>
                  <a:cubicBezTo>
                    <a:pt x="34" y="23"/>
                    <a:pt x="31" y="22"/>
                    <a:pt x="29" y="20"/>
                  </a:cubicBezTo>
                  <a:cubicBezTo>
                    <a:pt x="27" y="17"/>
                    <a:pt x="26" y="15"/>
                    <a:pt x="26" y="12"/>
                  </a:cubicBezTo>
                  <a:cubicBezTo>
                    <a:pt x="26" y="8"/>
                    <a:pt x="27" y="6"/>
                    <a:pt x="29" y="4"/>
                  </a:cubicBezTo>
                  <a:cubicBezTo>
                    <a:pt x="31" y="1"/>
                    <a:pt x="34" y="0"/>
                    <a:pt x="37" y="0"/>
                  </a:cubicBezTo>
                  <a:cubicBezTo>
                    <a:pt x="40" y="0"/>
                    <a:pt x="43" y="1"/>
                    <a:pt x="45" y="4"/>
                  </a:cubicBezTo>
                  <a:cubicBezTo>
                    <a:pt x="47" y="6"/>
                    <a:pt x="48" y="8"/>
                    <a:pt x="48" y="12"/>
                  </a:cubicBezTo>
                  <a:cubicBezTo>
                    <a:pt x="48" y="15"/>
                    <a:pt x="47" y="17"/>
                    <a:pt x="45" y="20"/>
                  </a:cubicBezTo>
                  <a:close/>
                  <a:moveTo>
                    <a:pt x="98" y="20"/>
                  </a:moveTo>
                  <a:cubicBezTo>
                    <a:pt x="99" y="18"/>
                    <a:pt x="100" y="17"/>
                    <a:pt x="101" y="17"/>
                  </a:cubicBezTo>
                  <a:cubicBezTo>
                    <a:pt x="102" y="17"/>
                    <a:pt x="102" y="17"/>
                    <a:pt x="102" y="18"/>
                  </a:cubicBezTo>
                  <a:cubicBezTo>
                    <a:pt x="103" y="18"/>
                    <a:pt x="103" y="18"/>
                    <a:pt x="103" y="19"/>
                  </a:cubicBezTo>
                  <a:cubicBezTo>
                    <a:pt x="103" y="20"/>
                    <a:pt x="102" y="22"/>
                    <a:pt x="101" y="24"/>
                  </a:cubicBezTo>
                  <a:cubicBezTo>
                    <a:pt x="100" y="26"/>
                    <a:pt x="99" y="27"/>
                    <a:pt x="97" y="29"/>
                  </a:cubicBezTo>
                  <a:cubicBezTo>
                    <a:pt x="96" y="30"/>
                    <a:pt x="94" y="31"/>
                    <a:pt x="93" y="32"/>
                  </a:cubicBezTo>
                  <a:cubicBezTo>
                    <a:pt x="92" y="33"/>
                    <a:pt x="90" y="34"/>
                    <a:pt x="87" y="35"/>
                  </a:cubicBezTo>
                  <a:cubicBezTo>
                    <a:pt x="84" y="36"/>
                    <a:pt x="82" y="37"/>
                    <a:pt x="81" y="38"/>
                  </a:cubicBezTo>
                  <a:cubicBezTo>
                    <a:pt x="81" y="54"/>
                    <a:pt x="81" y="54"/>
                    <a:pt x="81" y="54"/>
                  </a:cubicBezTo>
                  <a:cubicBezTo>
                    <a:pt x="81" y="55"/>
                    <a:pt x="81" y="56"/>
                    <a:pt x="80" y="58"/>
                  </a:cubicBezTo>
                  <a:cubicBezTo>
                    <a:pt x="80" y="59"/>
                    <a:pt x="79" y="61"/>
                    <a:pt x="78" y="63"/>
                  </a:cubicBezTo>
                  <a:cubicBezTo>
                    <a:pt x="77" y="65"/>
                    <a:pt x="76" y="66"/>
                    <a:pt x="74" y="68"/>
                  </a:cubicBezTo>
                  <a:cubicBezTo>
                    <a:pt x="72" y="69"/>
                    <a:pt x="69" y="70"/>
                    <a:pt x="67" y="70"/>
                  </a:cubicBezTo>
                  <a:cubicBezTo>
                    <a:pt x="62" y="70"/>
                    <a:pt x="58" y="69"/>
                    <a:pt x="56" y="67"/>
                  </a:cubicBezTo>
                  <a:cubicBezTo>
                    <a:pt x="53" y="65"/>
                    <a:pt x="52" y="63"/>
                    <a:pt x="52" y="61"/>
                  </a:cubicBezTo>
                  <a:cubicBezTo>
                    <a:pt x="52" y="49"/>
                    <a:pt x="52" y="49"/>
                    <a:pt x="52" y="49"/>
                  </a:cubicBezTo>
                  <a:cubicBezTo>
                    <a:pt x="53" y="49"/>
                    <a:pt x="54" y="49"/>
                    <a:pt x="55" y="49"/>
                  </a:cubicBezTo>
                  <a:cubicBezTo>
                    <a:pt x="60" y="49"/>
                    <a:pt x="64" y="48"/>
                    <a:pt x="68" y="46"/>
                  </a:cubicBezTo>
                  <a:cubicBezTo>
                    <a:pt x="72" y="43"/>
                    <a:pt x="74" y="41"/>
                    <a:pt x="76" y="38"/>
                  </a:cubicBezTo>
                  <a:cubicBezTo>
                    <a:pt x="77" y="36"/>
                    <a:pt x="77" y="34"/>
                    <a:pt x="77" y="33"/>
                  </a:cubicBezTo>
                  <a:cubicBezTo>
                    <a:pt x="77" y="32"/>
                    <a:pt x="77" y="31"/>
                    <a:pt x="76" y="30"/>
                  </a:cubicBezTo>
                  <a:cubicBezTo>
                    <a:pt x="76" y="29"/>
                    <a:pt x="74" y="29"/>
                    <a:pt x="73" y="29"/>
                  </a:cubicBezTo>
                  <a:cubicBezTo>
                    <a:pt x="71" y="29"/>
                    <a:pt x="68" y="30"/>
                    <a:pt x="65" y="33"/>
                  </a:cubicBezTo>
                  <a:cubicBezTo>
                    <a:pt x="64" y="33"/>
                    <a:pt x="63" y="34"/>
                    <a:pt x="61" y="34"/>
                  </a:cubicBezTo>
                  <a:cubicBezTo>
                    <a:pt x="60" y="34"/>
                    <a:pt x="59" y="34"/>
                    <a:pt x="57" y="33"/>
                  </a:cubicBezTo>
                  <a:cubicBezTo>
                    <a:pt x="56" y="32"/>
                    <a:pt x="54" y="31"/>
                    <a:pt x="54" y="31"/>
                  </a:cubicBezTo>
                  <a:cubicBezTo>
                    <a:pt x="53" y="30"/>
                    <a:pt x="53" y="30"/>
                    <a:pt x="53" y="30"/>
                  </a:cubicBezTo>
                  <a:cubicBezTo>
                    <a:pt x="55" y="29"/>
                    <a:pt x="58" y="28"/>
                    <a:pt x="62" y="28"/>
                  </a:cubicBezTo>
                  <a:cubicBezTo>
                    <a:pt x="78" y="28"/>
                    <a:pt x="78" y="28"/>
                    <a:pt x="78" y="28"/>
                  </a:cubicBezTo>
                  <a:cubicBezTo>
                    <a:pt x="79" y="28"/>
                    <a:pt x="82" y="27"/>
                    <a:pt x="88" y="25"/>
                  </a:cubicBezTo>
                  <a:cubicBezTo>
                    <a:pt x="93" y="23"/>
                    <a:pt x="96" y="21"/>
                    <a:pt x="98" y="20"/>
                  </a:cubicBezTo>
                  <a:close/>
                  <a:moveTo>
                    <a:pt x="75" y="20"/>
                  </a:moveTo>
                  <a:cubicBezTo>
                    <a:pt x="73" y="22"/>
                    <a:pt x="70" y="23"/>
                    <a:pt x="67" y="23"/>
                  </a:cubicBezTo>
                  <a:cubicBezTo>
                    <a:pt x="64" y="23"/>
                    <a:pt x="61" y="22"/>
                    <a:pt x="59" y="20"/>
                  </a:cubicBezTo>
                  <a:cubicBezTo>
                    <a:pt x="57" y="17"/>
                    <a:pt x="55" y="15"/>
                    <a:pt x="55" y="12"/>
                  </a:cubicBezTo>
                  <a:cubicBezTo>
                    <a:pt x="55" y="8"/>
                    <a:pt x="57" y="6"/>
                    <a:pt x="59" y="4"/>
                  </a:cubicBezTo>
                  <a:cubicBezTo>
                    <a:pt x="61" y="1"/>
                    <a:pt x="64" y="0"/>
                    <a:pt x="67" y="0"/>
                  </a:cubicBezTo>
                  <a:cubicBezTo>
                    <a:pt x="70" y="0"/>
                    <a:pt x="73" y="1"/>
                    <a:pt x="75" y="4"/>
                  </a:cubicBezTo>
                  <a:cubicBezTo>
                    <a:pt x="77" y="6"/>
                    <a:pt x="78" y="8"/>
                    <a:pt x="78" y="12"/>
                  </a:cubicBezTo>
                  <a:cubicBezTo>
                    <a:pt x="78" y="15"/>
                    <a:pt x="77" y="17"/>
                    <a:pt x="75" y="20"/>
                  </a:cubicBezTo>
                  <a:close/>
                </a:path>
              </a:pathLst>
            </a:custGeom>
            <a:solidFill>
              <a:srgbClr val="01010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pic>
        <p:nvPicPr>
          <p:cNvPr id="5" name="Picture 4" descr="A close-up of a door&#10;&#10;Description automatically generated">
            <a:extLst>
              <a:ext uri="{FF2B5EF4-FFF2-40B4-BE49-F238E27FC236}">
                <a16:creationId xmlns:a16="http://schemas.microsoft.com/office/drawing/2014/main" id="{B5315727-8CA0-9907-1C8A-B9CF46613040}"/>
              </a:ext>
            </a:extLst>
          </p:cNvPr>
          <p:cNvPicPr>
            <a:picLocks noChangeAspect="1"/>
          </p:cNvPicPr>
          <p:nvPr/>
        </p:nvPicPr>
        <p:blipFill>
          <a:blip r:embed="rId2"/>
          <a:srcRect l="50884"/>
          <a:stretch>
            <a:fillRect/>
          </a:stretch>
        </p:blipFill>
        <p:spPr>
          <a:xfrm>
            <a:off x="2122250" y="3593823"/>
            <a:ext cx="2108056" cy="2836469"/>
          </a:xfrm>
          <a:prstGeom prst="rect">
            <a:avLst/>
          </a:prstGeom>
        </p:spPr>
      </p:pic>
      <p:pic>
        <p:nvPicPr>
          <p:cNvPr id="6" name="Picture 5" descr="A picture containing indoor, wall, floor&#10;&#10;Description automatically generated">
            <a:extLst>
              <a:ext uri="{FF2B5EF4-FFF2-40B4-BE49-F238E27FC236}">
                <a16:creationId xmlns:a16="http://schemas.microsoft.com/office/drawing/2014/main" id="{308054A3-A689-0E92-6AA4-A9C4372A2139}"/>
              </a:ext>
            </a:extLst>
          </p:cNvPr>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a:off x="90632" y="3572874"/>
            <a:ext cx="1892300" cy="2838450"/>
          </a:xfrm>
          <a:prstGeom prst="rect">
            <a:avLst/>
          </a:prstGeom>
        </p:spPr>
      </p:pic>
      <p:pic>
        <p:nvPicPr>
          <p:cNvPr id="7" name="Picture 6" descr="A close-up of a vacuum cleaner&#10;&#10;AI-generated content may be incorrect.">
            <a:extLst>
              <a:ext uri="{FF2B5EF4-FFF2-40B4-BE49-F238E27FC236}">
                <a16:creationId xmlns:a16="http://schemas.microsoft.com/office/drawing/2014/main" id="{2FF7FD26-E36B-4CD0-DBCD-0553C8C93114}"/>
              </a:ext>
            </a:extLst>
          </p:cNvPr>
          <p:cNvPicPr>
            <a:picLocks noChangeAspect="1"/>
          </p:cNvPicPr>
          <p:nvPr/>
        </p:nvPicPr>
        <p:blipFill>
          <a:blip r:embed="rId4"/>
          <a:stretch>
            <a:fillRect/>
          </a:stretch>
        </p:blipFill>
        <p:spPr>
          <a:xfrm>
            <a:off x="4369624" y="3466311"/>
            <a:ext cx="2290326" cy="2963622"/>
          </a:xfrm>
          <a:prstGeom prst="rect">
            <a:avLst/>
          </a:prstGeom>
        </p:spPr>
      </p:pic>
      <p:pic>
        <p:nvPicPr>
          <p:cNvPr id="8" name="Picture 7" descr="A door with a lock attached to it&#10;&#10;Description automatically generated">
            <a:extLst>
              <a:ext uri="{FF2B5EF4-FFF2-40B4-BE49-F238E27FC236}">
                <a16:creationId xmlns:a16="http://schemas.microsoft.com/office/drawing/2014/main" id="{09FB5694-2693-9F14-688D-10116643B45F}"/>
              </a:ext>
            </a:extLst>
          </p:cNvPr>
          <p:cNvPicPr>
            <a:picLocks noChangeAspect="1"/>
          </p:cNvPicPr>
          <p:nvPr/>
        </p:nvPicPr>
        <p:blipFill>
          <a:blip r:embed="rId5"/>
          <a:stretch>
            <a:fillRect/>
          </a:stretch>
        </p:blipFill>
        <p:spPr>
          <a:xfrm>
            <a:off x="6796912" y="3952019"/>
            <a:ext cx="2560987" cy="1685039"/>
          </a:xfrm>
          <a:prstGeom prst="rect">
            <a:avLst/>
          </a:prstGeom>
        </p:spPr>
      </p:pic>
      <p:pic>
        <p:nvPicPr>
          <p:cNvPr id="9" name="Picture 3" descr="E:\SOLCER CONFERENCE PREP 2014\retrofits\13 Tyn y Waun, Bettws\photos\image 14 10 13\P1130245.JPG">
            <a:extLst>
              <a:ext uri="{FF2B5EF4-FFF2-40B4-BE49-F238E27FC236}">
                <a16:creationId xmlns:a16="http://schemas.microsoft.com/office/drawing/2014/main" id="{B3EEF1CA-F9FC-8E77-D5F6-D5F2F270DE55}"/>
              </a:ext>
            </a:extLst>
          </p:cNvPr>
          <p:cNvPicPr>
            <a:picLocks noChangeAspect="1" noChangeArrowheads="1"/>
          </p:cNvPicPr>
          <p:nvPr/>
        </p:nvPicPr>
        <p:blipFill rotWithShape="1">
          <a:blip r:embed="rId6" cstate="print"/>
          <a:srcRect l="8040" r="8040"/>
          <a:stretch/>
        </p:blipFill>
        <p:spPr bwMode="auto">
          <a:xfrm>
            <a:off x="9494861" y="3952019"/>
            <a:ext cx="2516037" cy="1685039"/>
          </a:xfrm>
          <a:prstGeom prst="rect">
            <a:avLst/>
          </a:prstGeom>
          <a:noFill/>
        </p:spPr>
      </p:pic>
    </p:spTree>
    <p:extLst>
      <p:ext uri="{BB962C8B-B14F-4D97-AF65-F5344CB8AC3E}">
        <p14:creationId xmlns:p14="http://schemas.microsoft.com/office/powerpoint/2010/main" val="38605424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A5A3F2-DD8F-B5A8-C892-F19DF9E1BC3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CE7387D-D845-4B0A-5EEA-76F43486BBD3}"/>
              </a:ext>
            </a:extLst>
          </p:cNvPr>
          <p:cNvSpPr>
            <a:spLocks noGrp="1"/>
          </p:cNvSpPr>
          <p:nvPr>
            <p:ph type="title"/>
          </p:nvPr>
        </p:nvSpPr>
        <p:spPr>
          <a:xfrm>
            <a:off x="32277" y="24988"/>
            <a:ext cx="11575834" cy="711150"/>
          </a:xfrm>
        </p:spPr>
        <p:txBody>
          <a:bodyPr>
            <a:normAutofit/>
          </a:bodyPr>
          <a:lstStyle/>
          <a:p>
            <a:r>
              <a:rPr lang="en-US" sz="3600" dirty="0">
                <a:latin typeface="Segoe UI" panose="020B0502040204020203" pitchFamily="34" charset="0"/>
                <a:cs typeface="Segoe UI" panose="020B0502040204020203" pitchFamily="34" charset="0"/>
              </a:rPr>
              <a:t>The value of monitoring pre and post retrofit</a:t>
            </a:r>
          </a:p>
        </p:txBody>
      </p:sp>
      <p:graphicFrame>
        <p:nvGraphicFramePr>
          <p:cNvPr id="6" name="Chart 5">
            <a:extLst>
              <a:ext uri="{FF2B5EF4-FFF2-40B4-BE49-F238E27FC236}">
                <a16:creationId xmlns:a16="http://schemas.microsoft.com/office/drawing/2014/main" id="{799F7909-8C50-0AE8-C235-A59CE7D6DF67}"/>
              </a:ext>
            </a:extLst>
          </p:cNvPr>
          <p:cNvGraphicFramePr/>
          <p:nvPr/>
        </p:nvGraphicFramePr>
        <p:xfrm>
          <a:off x="-95810" y="1227419"/>
          <a:ext cx="6096000" cy="2904738"/>
        </p:xfrm>
        <a:graphic>
          <a:graphicData uri="http://schemas.openxmlformats.org/drawingml/2006/chart">
            <c:chart xmlns:c="http://schemas.openxmlformats.org/drawingml/2006/chart" xmlns:r="http://schemas.openxmlformats.org/officeDocument/2006/relationships" r:id="rId2"/>
          </a:graphicData>
        </a:graphic>
      </p:graphicFrame>
      <p:sp>
        <p:nvSpPr>
          <p:cNvPr id="8" name="TextBox 7">
            <a:extLst>
              <a:ext uri="{FF2B5EF4-FFF2-40B4-BE49-F238E27FC236}">
                <a16:creationId xmlns:a16="http://schemas.microsoft.com/office/drawing/2014/main" id="{D1668C0D-8392-A0EF-54DD-7DA30FA08E91}"/>
              </a:ext>
            </a:extLst>
          </p:cNvPr>
          <p:cNvSpPr txBox="1"/>
          <p:nvPr/>
        </p:nvSpPr>
        <p:spPr>
          <a:xfrm>
            <a:off x="95137" y="752232"/>
            <a:ext cx="6096000" cy="456215"/>
          </a:xfrm>
          <a:prstGeom prst="rect">
            <a:avLst/>
          </a:prstGeom>
          <a:noFill/>
        </p:spPr>
        <p:txBody>
          <a:bodyPr wrap="square">
            <a:spAutoFit/>
          </a:bodyPr>
          <a:lstStyle/>
          <a:p>
            <a:pPr marL="0" indent="0" algn="ctr" rtl="0" fontAlgn="base">
              <a:lnSpc>
                <a:spcPct val="150000"/>
              </a:lnSpc>
              <a:spcBef>
                <a:spcPts val="0"/>
              </a:spcBef>
              <a:buNone/>
            </a:pPr>
            <a:r>
              <a:rPr lang="en-GB" sz="1800" b="1" i="0" u="none" strike="noStrike" dirty="0">
                <a:solidFill>
                  <a:srgbClr val="3E3E3E"/>
                </a:solidFill>
                <a:effectLst/>
                <a:latin typeface="Segoe UI" panose="020B0502040204020203" pitchFamily="34" charset="0"/>
                <a:cs typeface="Segoe UI" panose="020B0502040204020203" pitchFamily="34" charset="0"/>
              </a:rPr>
              <a:t>Temperatures</a:t>
            </a:r>
            <a:r>
              <a:rPr lang="en-GB" sz="1800" b="0" i="0" u="none" strike="noStrike" dirty="0">
                <a:solidFill>
                  <a:srgbClr val="3E3E3E"/>
                </a:solidFill>
                <a:effectLst/>
                <a:latin typeface="Segoe UI" panose="020B0502040204020203" pitchFamily="34" charset="0"/>
                <a:cs typeface="Segoe UI" panose="020B0502040204020203" pitchFamily="34" charset="0"/>
              </a:rPr>
              <a:t> – Consistent, comfortable</a:t>
            </a:r>
          </a:p>
        </p:txBody>
      </p:sp>
      <p:pic>
        <p:nvPicPr>
          <p:cNvPr id="9" name="Picture 8">
            <a:extLst>
              <a:ext uri="{FF2B5EF4-FFF2-40B4-BE49-F238E27FC236}">
                <a16:creationId xmlns:a16="http://schemas.microsoft.com/office/drawing/2014/main" id="{E67472D3-AEB2-115A-3FA7-E821F6E86371}"/>
              </a:ext>
            </a:extLst>
          </p:cNvPr>
          <p:cNvPicPr>
            <a:picLocks noChangeAspect="1"/>
          </p:cNvPicPr>
          <p:nvPr/>
        </p:nvPicPr>
        <p:blipFill>
          <a:blip r:embed="rId3"/>
          <a:srcRect t="7211"/>
          <a:stretch>
            <a:fillRect/>
          </a:stretch>
        </p:blipFill>
        <p:spPr>
          <a:xfrm>
            <a:off x="4060723" y="4256124"/>
            <a:ext cx="4553342" cy="2488294"/>
          </a:xfrm>
          <a:prstGeom prst="rect">
            <a:avLst/>
          </a:prstGeom>
        </p:spPr>
      </p:pic>
      <p:sp>
        <p:nvSpPr>
          <p:cNvPr id="10" name="TextBox 9">
            <a:extLst>
              <a:ext uri="{FF2B5EF4-FFF2-40B4-BE49-F238E27FC236}">
                <a16:creationId xmlns:a16="http://schemas.microsoft.com/office/drawing/2014/main" id="{3E614DD5-3D9D-FD97-D58A-EEBE9014523D}"/>
              </a:ext>
            </a:extLst>
          </p:cNvPr>
          <p:cNvSpPr txBox="1"/>
          <p:nvPr/>
        </p:nvSpPr>
        <p:spPr>
          <a:xfrm>
            <a:off x="32277" y="4818556"/>
            <a:ext cx="4028446" cy="1287212"/>
          </a:xfrm>
          <a:prstGeom prst="rect">
            <a:avLst/>
          </a:prstGeom>
          <a:noFill/>
        </p:spPr>
        <p:txBody>
          <a:bodyPr wrap="square">
            <a:spAutoFit/>
          </a:bodyPr>
          <a:lstStyle/>
          <a:p>
            <a:pPr marL="0" indent="0" algn="l" rtl="0" fontAlgn="base">
              <a:lnSpc>
                <a:spcPct val="150000"/>
              </a:lnSpc>
              <a:spcBef>
                <a:spcPts val="0"/>
              </a:spcBef>
              <a:buNone/>
            </a:pPr>
            <a:r>
              <a:rPr lang="en-GB" sz="1800" b="1" i="0" u="none" strike="noStrike" dirty="0">
                <a:solidFill>
                  <a:srgbClr val="3E3E3E"/>
                </a:solidFill>
                <a:effectLst/>
                <a:latin typeface="Segoe UI" panose="020B0502040204020203" pitchFamily="34" charset="0"/>
                <a:cs typeface="Segoe UI" panose="020B0502040204020203" pitchFamily="34" charset="0"/>
              </a:rPr>
              <a:t>Energy bill reduction</a:t>
            </a:r>
          </a:p>
          <a:p>
            <a:pPr marL="0" indent="0" algn="l" rtl="0" fontAlgn="base">
              <a:lnSpc>
                <a:spcPct val="150000"/>
              </a:lnSpc>
              <a:spcBef>
                <a:spcPts val="0"/>
              </a:spcBef>
              <a:buNone/>
            </a:pPr>
            <a:r>
              <a:rPr lang="en-GB" dirty="0">
                <a:solidFill>
                  <a:srgbClr val="3E3E3E"/>
                </a:solidFill>
                <a:latin typeface="Segoe UI" panose="020B0502040204020203" pitchFamily="34" charset="0"/>
                <a:cs typeface="Segoe UI" panose="020B0502040204020203" pitchFamily="34" charset="0"/>
              </a:rPr>
              <a:t>Pre retrofit circa £3,000 yr </a:t>
            </a:r>
            <a:r>
              <a:rPr lang="en-GB" sz="1400" dirty="0">
                <a:solidFill>
                  <a:srgbClr val="3E3E3E"/>
                </a:solidFill>
                <a:latin typeface="Segoe UI" panose="020B0502040204020203" pitchFamily="34" charset="0"/>
                <a:cs typeface="Segoe UI" panose="020B0502040204020203" pitchFamily="34" charset="0"/>
              </a:rPr>
              <a:t>oil and electric</a:t>
            </a:r>
          </a:p>
          <a:p>
            <a:pPr marL="0" indent="0" algn="l" rtl="0" fontAlgn="base">
              <a:lnSpc>
                <a:spcPct val="150000"/>
              </a:lnSpc>
              <a:spcBef>
                <a:spcPts val="0"/>
              </a:spcBef>
              <a:buNone/>
            </a:pPr>
            <a:r>
              <a:rPr lang="en-GB" sz="1800" b="0" i="0" u="none" strike="noStrike" dirty="0">
                <a:solidFill>
                  <a:srgbClr val="3E3E3E"/>
                </a:solidFill>
                <a:effectLst/>
                <a:latin typeface="Segoe UI" panose="020B0502040204020203" pitchFamily="34" charset="0"/>
                <a:cs typeface="Segoe UI" panose="020B0502040204020203" pitchFamily="34" charset="0"/>
              </a:rPr>
              <a:t>Post retrofit – average £1 per month</a:t>
            </a:r>
          </a:p>
        </p:txBody>
      </p:sp>
      <p:graphicFrame>
        <p:nvGraphicFramePr>
          <p:cNvPr id="11" name="Chart 10">
            <a:extLst>
              <a:ext uri="{FF2B5EF4-FFF2-40B4-BE49-F238E27FC236}">
                <a16:creationId xmlns:a16="http://schemas.microsoft.com/office/drawing/2014/main" id="{D8BDF3B5-68C2-4C1F-BBB8-D4665266C815}"/>
              </a:ext>
              <a:ext uri="{147F2762-F138-4A5C-976F-8EAC2B608ADB}">
                <a16:predDERef xmlns:a16="http://schemas.microsoft.com/office/drawing/2014/main" pred="{F6C8C182-9E62-4AAA-82F6-18943F36EE57}"/>
              </a:ext>
            </a:extLst>
          </p:cNvPr>
          <p:cNvGraphicFramePr>
            <a:graphicFrameLocks/>
          </p:cNvGraphicFramePr>
          <p:nvPr/>
        </p:nvGraphicFramePr>
        <p:xfrm>
          <a:off x="6332923" y="1103452"/>
          <a:ext cx="5761704" cy="3152672"/>
        </p:xfrm>
        <a:graphic>
          <a:graphicData uri="http://schemas.openxmlformats.org/drawingml/2006/chart">
            <c:chart xmlns:c="http://schemas.openxmlformats.org/drawingml/2006/chart" xmlns:r="http://schemas.openxmlformats.org/officeDocument/2006/relationships" r:id="rId4"/>
          </a:graphicData>
        </a:graphic>
      </p:graphicFrame>
      <p:sp>
        <p:nvSpPr>
          <p:cNvPr id="12" name="TextBox 11">
            <a:extLst>
              <a:ext uri="{FF2B5EF4-FFF2-40B4-BE49-F238E27FC236}">
                <a16:creationId xmlns:a16="http://schemas.microsoft.com/office/drawing/2014/main" id="{58084FAA-56A4-93B7-E357-76FD1856292F}"/>
              </a:ext>
            </a:extLst>
          </p:cNvPr>
          <p:cNvSpPr txBox="1"/>
          <p:nvPr/>
        </p:nvSpPr>
        <p:spPr>
          <a:xfrm>
            <a:off x="6193373" y="744185"/>
            <a:ext cx="6096000" cy="456215"/>
          </a:xfrm>
          <a:prstGeom prst="rect">
            <a:avLst/>
          </a:prstGeom>
          <a:noFill/>
        </p:spPr>
        <p:txBody>
          <a:bodyPr wrap="square">
            <a:spAutoFit/>
          </a:bodyPr>
          <a:lstStyle/>
          <a:p>
            <a:pPr marL="0" indent="0" algn="ctr" rtl="0" fontAlgn="base">
              <a:lnSpc>
                <a:spcPct val="150000"/>
              </a:lnSpc>
              <a:spcBef>
                <a:spcPts val="0"/>
              </a:spcBef>
              <a:buNone/>
            </a:pPr>
            <a:r>
              <a:rPr lang="en-GB" sz="1800" b="1" i="0" u="none" strike="noStrike" dirty="0">
                <a:solidFill>
                  <a:srgbClr val="3E3E3E"/>
                </a:solidFill>
                <a:effectLst/>
                <a:latin typeface="Segoe UI" panose="020B0502040204020203" pitchFamily="34" charset="0"/>
                <a:cs typeface="Segoe UI" panose="020B0502040204020203" pitchFamily="34" charset="0"/>
              </a:rPr>
              <a:t>Humidity</a:t>
            </a:r>
            <a:r>
              <a:rPr lang="en-GB" sz="1800" b="0" i="0" u="none" strike="noStrike" dirty="0">
                <a:solidFill>
                  <a:srgbClr val="3E3E3E"/>
                </a:solidFill>
                <a:effectLst/>
                <a:latin typeface="Segoe UI" panose="020B0502040204020203" pitchFamily="34" charset="0"/>
                <a:cs typeface="Segoe UI" panose="020B0502040204020203" pitchFamily="34" charset="0"/>
              </a:rPr>
              <a:t> – Consistent, comfortable</a:t>
            </a:r>
          </a:p>
        </p:txBody>
      </p:sp>
    </p:spTree>
    <p:extLst>
      <p:ext uri="{BB962C8B-B14F-4D97-AF65-F5344CB8AC3E}">
        <p14:creationId xmlns:p14="http://schemas.microsoft.com/office/powerpoint/2010/main" val="33248627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4A9E013-DEF7-08FB-02CA-E35AD81AB3DE}"/>
              </a:ext>
            </a:extLst>
          </p:cNvPr>
          <p:cNvSpPr/>
          <p:nvPr/>
        </p:nvSpPr>
        <p:spPr>
          <a:xfrm>
            <a:off x="8844991" y="0"/>
            <a:ext cx="3347008" cy="6865523"/>
          </a:xfrm>
          <a:prstGeom prst="rect">
            <a:avLst/>
          </a:prstGeom>
          <a:solidFill>
            <a:srgbClr val="74A08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AA522B-AF0C-73AF-5C0A-C3BEB4AA983F}"/>
              </a:ext>
            </a:extLst>
          </p:cNvPr>
          <p:cNvSpPr>
            <a:spLocks noGrp="1"/>
          </p:cNvSpPr>
          <p:nvPr>
            <p:ph type="title"/>
          </p:nvPr>
        </p:nvSpPr>
        <p:spPr>
          <a:xfrm>
            <a:off x="0" y="75104"/>
            <a:ext cx="8587957" cy="634049"/>
          </a:xfrm>
        </p:spPr>
        <p:txBody>
          <a:bodyPr>
            <a:normAutofit fontScale="90000"/>
          </a:bodyPr>
          <a:lstStyle/>
          <a:p>
            <a:r>
              <a:rPr lang="en-US" sz="3600" dirty="0">
                <a:latin typeface="Segoe UI" panose="020B0502040204020203" pitchFamily="34" charset="0"/>
                <a:cs typeface="Segoe UI" panose="020B0502040204020203" pitchFamily="34" charset="0"/>
              </a:rPr>
              <a:t>Transforming Homes – Beyond Retrofit</a:t>
            </a:r>
            <a:br>
              <a:rPr lang="en-US" sz="3600" dirty="0">
                <a:latin typeface="Segoe UI" panose="020B0502040204020203" pitchFamily="34" charset="0"/>
                <a:cs typeface="Segoe UI" panose="020B0502040204020203" pitchFamily="34" charset="0"/>
              </a:rPr>
            </a:br>
            <a:br>
              <a:rPr lang="en-US" sz="3600" dirty="0">
                <a:latin typeface="Segoe UI" panose="020B0502040204020203" pitchFamily="34" charset="0"/>
                <a:cs typeface="Segoe UI" panose="020B0502040204020203" pitchFamily="34" charset="0"/>
              </a:rPr>
            </a:br>
            <a:endParaRPr lang="en-US" sz="3600" dirty="0">
              <a:latin typeface="Segoe UI" panose="020B0502040204020203" pitchFamily="34" charset="0"/>
              <a:cs typeface="Segoe UI" panose="020B0502040204020203" pitchFamily="34" charset="0"/>
            </a:endParaRPr>
          </a:p>
        </p:txBody>
      </p:sp>
      <p:sp>
        <p:nvSpPr>
          <p:cNvPr id="5" name="TextBox 4">
            <a:extLst>
              <a:ext uri="{FF2B5EF4-FFF2-40B4-BE49-F238E27FC236}">
                <a16:creationId xmlns:a16="http://schemas.microsoft.com/office/drawing/2014/main" id="{D2277F96-A63B-5714-0113-3CBB8657713F}"/>
              </a:ext>
            </a:extLst>
          </p:cNvPr>
          <p:cNvSpPr txBox="1"/>
          <p:nvPr/>
        </p:nvSpPr>
        <p:spPr>
          <a:xfrm>
            <a:off x="9060179" y="1749200"/>
            <a:ext cx="1859805" cy="523220"/>
          </a:xfrm>
          <a:prstGeom prst="rect">
            <a:avLst/>
          </a:prstGeom>
          <a:noFill/>
        </p:spPr>
        <p:txBody>
          <a:bodyPr wrap="none" rtlCol="0">
            <a:spAutoFit/>
          </a:bodyPr>
          <a:lstStyle/>
          <a:p>
            <a:r>
              <a:rPr lang="en-US" sz="2800" dirty="0">
                <a:solidFill>
                  <a:schemeClr val="bg1"/>
                </a:solidFill>
                <a:latin typeface="Segoe UI" panose="020B0502040204020203" pitchFamily="34" charset="0"/>
                <a:cs typeface="Segoe UI" panose="020B0502040204020203" pitchFamily="34" charset="0"/>
              </a:rPr>
              <a:t>Funded by</a:t>
            </a:r>
          </a:p>
        </p:txBody>
      </p:sp>
      <p:pic>
        <p:nvPicPr>
          <p:cNvPr id="13" name="Picture 12">
            <a:extLst>
              <a:ext uri="{FF2B5EF4-FFF2-40B4-BE49-F238E27FC236}">
                <a16:creationId xmlns:a16="http://schemas.microsoft.com/office/drawing/2014/main" id="{F59DFD66-3499-7169-EDA1-AA44E190437E}"/>
              </a:ext>
            </a:extLst>
          </p:cNvPr>
          <p:cNvPicPr>
            <a:picLocks noChangeAspect="1"/>
          </p:cNvPicPr>
          <p:nvPr/>
        </p:nvPicPr>
        <p:blipFill>
          <a:blip r:embed="rId2"/>
          <a:stretch>
            <a:fillRect/>
          </a:stretch>
        </p:blipFill>
        <p:spPr>
          <a:xfrm>
            <a:off x="959800" y="4141980"/>
            <a:ext cx="1512000" cy="511635"/>
          </a:xfrm>
          <a:prstGeom prst="rect">
            <a:avLst/>
          </a:prstGeom>
        </p:spPr>
      </p:pic>
      <p:pic>
        <p:nvPicPr>
          <p:cNvPr id="15" name="Picture 14">
            <a:extLst>
              <a:ext uri="{FF2B5EF4-FFF2-40B4-BE49-F238E27FC236}">
                <a16:creationId xmlns:a16="http://schemas.microsoft.com/office/drawing/2014/main" id="{A6D7202B-4C16-3F6F-1BAE-51F517DDCB44}"/>
              </a:ext>
            </a:extLst>
          </p:cNvPr>
          <p:cNvPicPr>
            <a:picLocks noChangeAspect="1"/>
          </p:cNvPicPr>
          <p:nvPr/>
        </p:nvPicPr>
        <p:blipFill>
          <a:blip r:embed="rId3"/>
          <a:stretch>
            <a:fillRect/>
          </a:stretch>
        </p:blipFill>
        <p:spPr>
          <a:xfrm>
            <a:off x="4110122" y="4133963"/>
            <a:ext cx="1656000" cy="479832"/>
          </a:xfrm>
          <a:prstGeom prst="rect">
            <a:avLst/>
          </a:prstGeom>
        </p:spPr>
      </p:pic>
      <p:pic>
        <p:nvPicPr>
          <p:cNvPr id="17" name="Picture 16">
            <a:extLst>
              <a:ext uri="{FF2B5EF4-FFF2-40B4-BE49-F238E27FC236}">
                <a16:creationId xmlns:a16="http://schemas.microsoft.com/office/drawing/2014/main" id="{6DF5914B-097F-96D0-36DF-06408F5D78F8}"/>
              </a:ext>
            </a:extLst>
          </p:cNvPr>
          <p:cNvPicPr>
            <a:picLocks noChangeAspect="1"/>
          </p:cNvPicPr>
          <p:nvPr/>
        </p:nvPicPr>
        <p:blipFill>
          <a:blip r:embed="rId4"/>
          <a:stretch>
            <a:fillRect/>
          </a:stretch>
        </p:blipFill>
        <p:spPr>
          <a:xfrm>
            <a:off x="2994366" y="3951169"/>
            <a:ext cx="864000" cy="829440"/>
          </a:xfrm>
          <a:prstGeom prst="rect">
            <a:avLst/>
          </a:prstGeom>
        </p:spPr>
      </p:pic>
      <p:pic>
        <p:nvPicPr>
          <p:cNvPr id="18" name="Picture 17">
            <a:extLst>
              <a:ext uri="{FF2B5EF4-FFF2-40B4-BE49-F238E27FC236}">
                <a16:creationId xmlns:a16="http://schemas.microsoft.com/office/drawing/2014/main" id="{EF36DE50-FB17-3444-CD31-FB7B2DDE4C28}"/>
              </a:ext>
            </a:extLst>
          </p:cNvPr>
          <p:cNvPicPr>
            <a:picLocks noChangeAspect="1"/>
          </p:cNvPicPr>
          <p:nvPr/>
        </p:nvPicPr>
        <p:blipFill>
          <a:blip r:embed="rId5"/>
          <a:stretch>
            <a:fillRect/>
          </a:stretch>
        </p:blipFill>
        <p:spPr>
          <a:xfrm>
            <a:off x="5874628" y="4056366"/>
            <a:ext cx="1872000" cy="635025"/>
          </a:xfrm>
          <a:prstGeom prst="rect">
            <a:avLst/>
          </a:prstGeom>
        </p:spPr>
      </p:pic>
      <p:cxnSp>
        <p:nvCxnSpPr>
          <p:cNvPr id="4" name="Straight Connector 3">
            <a:extLst>
              <a:ext uri="{FF2B5EF4-FFF2-40B4-BE49-F238E27FC236}">
                <a16:creationId xmlns:a16="http://schemas.microsoft.com/office/drawing/2014/main" id="{49A1D017-2D1E-0186-4E23-8CA3DFAB3633}"/>
              </a:ext>
            </a:extLst>
          </p:cNvPr>
          <p:cNvCxnSpPr>
            <a:cxnSpLocks/>
          </p:cNvCxnSpPr>
          <p:nvPr/>
        </p:nvCxnSpPr>
        <p:spPr>
          <a:xfrm>
            <a:off x="8819473" y="-8147"/>
            <a:ext cx="0" cy="6967747"/>
          </a:xfrm>
          <a:prstGeom prst="line">
            <a:avLst/>
          </a:prstGeom>
          <a:ln w="101600">
            <a:solidFill>
              <a:schemeClr val="accent1"/>
            </a:solidFill>
          </a:ln>
        </p:spPr>
        <p:style>
          <a:lnRef idx="2">
            <a:schemeClr val="accent1"/>
          </a:lnRef>
          <a:fillRef idx="0">
            <a:schemeClr val="accent1"/>
          </a:fillRef>
          <a:effectRef idx="1">
            <a:schemeClr val="accent1"/>
          </a:effectRef>
          <a:fontRef idx="minor">
            <a:schemeClr val="tx1"/>
          </a:fontRef>
        </p:style>
      </p:cxnSp>
      <p:pic>
        <p:nvPicPr>
          <p:cNvPr id="8" name="Picture 7">
            <a:extLst>
              <a:ext uri="{FF2B5EF4-FFF2-40B4-BE49-F238E27FC236}">
                <a16:creationId xmlns:a16="http://schemas.microsoft.com/office/drawing/2014/main" id="{B3B467E6-F6E6-DE48-17D9-1BFA715344A5}"/>
              </a:ext>
            </a:extLst>
          </p:cNvPr>
          <p:cNvPicPr>
            <a:picLocks noChangeAspect="1"/>
          </p:cNvPicPr>
          <p:nvPr/>
        </p:nvPicPr>
        <p:blipFill>
          <a:blip r:embed="rId6"/>
          <a:stretch>
            <a:fillRect/>
          </a:stretch>
        </p:blipFill>
        <p:spPr>
          <a:xfrm>
            <a:off x="819261" y="4750371"/>
            <a:ext cx="2356692" cy="749478"/>
          </a:xfrm>
          <a:prstGeom prst="rect">
            <a:avLst/>
          </a:prstGeom>
        </p:spPr>
      </p:pic>
      <p:pic>
        <p:nvPicPr>
          <p:cNvPr id="12" name="Picture 11">
            <a:extLst>
              <a:ext uri="{FF2B5EF4-FFF2-40B4-BE49-F238E27FC236}">
                <a16:creationId xmlns:a16="http://schemas.microsoft.com/office/drawing/2014/main" id="{DB7075FA-5998-23EC-C2B6-ED601256BF31}"/>
              </a:ext>
            </a:extLst>
          </p:cNvPr>
          <p:cNvPicPr>
            <a:picLocks noChangeAspect="1"/>
          </p:cNvPicPr>
          <p:nvPr/>
        </p:nvPicPr>
        <p:blipFill>
          <a:blip r:embed="rId7"/>
          <a:stretch>
            <a:fillRect/>
          </a:stretch>
        </p:blipFill>
        <p:spPr>
          <a:xfrm>
            <a:off x="3599015" y="5024026"/>
            <a:ext cx="2121640" cy="397339"/>
          </a:xfrm>
          <a:prstGeom prst="rect">
            <a:avLst/>
          </a:prstGeom>
        </p:spPr>
      </p:pic>
      <p:pic>
        <p:nvPicPr>
          <p:cNvPr id="24" name="Picture 23">
            <a:extLst>
              <a:ext uri="{FF2B5EF4-FFF2-40B4-BE49-F238E27FC236}">
                <a16:creationId xmlns:a16="http://schemas.microsoft.com/office/drawing/2014/main" id="{B0DD20FA-E57B-0079-6771-4F4EAF036781}"/>
              </a:ext>
            </a:extLst>
          </p:cNvPr>
          <p:cNvPicPr>
            <a:picLocks noChangeAspect="1"/>
          </p:cNvPicPr>
          <p:nvPr/>
        </p:nvPicPr>
        <p:blipFill>
          <a:blip r:embed="rId8"/>
          <a:stretch>
            <a:fillRect/>
          </a:stretch>
        </p:blipFill>
        <p:spPr>
          <a:xfrm>
            <a:off x="6300289" y="4936199"/>
            <a:ext cx="1276225" cy="543698"/>
          </a:xfrm>
          <a:prstGeom prst="rect">
            <a:avLst/>
          </a:prstGeom>
        </p:spPr>
      </p:pic>
      <p:pic>
        <p:nvPicPr>
          <p:cNvPr id="26" name="Picture 25">
            <a:extLst>
              <a:ext uri="{FF2B5EF4-FFF2-40B4-BE49-F238E27FC236}">
                <a16:creationId xmlns:a16="http://schemas.microsoft.com/office/drawing/2014/main" id="{75AE5EAD-E10C-1258-0197-74DC2C7A7980}"/>
              </a:ext>
            </a:extLst>
          </p:cNvPr>
          <p:cNvPicPr>
            <a:picLocks noChangeAspect="1"/>
          </p:cNvPicPr>
          <p:nvPr/>
        </p:nvPicPr>
        <p:blipFill>
          <a:blip r:embed="rId9"/>
          <a:stretch>
            <a:fillRect/>
          </a:stretch>
        </p:blipFill>
        <p:spPr>
          <a:xfrm>
            <a:off x="959800" y="5900430"/>
            <a:ext cx="2367063" cy="442273"/>
          </a:xfrm>
          <a:prstGeom prst="rect">
            <a:avLst/>
          </a:prstGeom>
        </p:spPr>
      </p:pic>
      <p:pic>
        <p:nvPicPr>
          <p:cNvPr id="28" name="Picture 27">
            <a:extLst>
              <a:ext uri="{FF2B5EF4-FFF2-40B4-BE49-F238E27FC236}">
                <a16:creationId xmlns:a16="http://schemas.microsoft.com/office/drawing/2014/main" id="{2FA44B40-8D32-2BEB-2ED2-E28B3F79F12E}"/>
              </a:ext>
            </a:extLst>
          </p:cNvPr>
          <p:cNvPicPr>
            <a:picLocks noChangeAspect="1"/>
          </p:cNvPicPr>
          <p:nvPr/>
        </p:nvPicPr>
        <p:blipFill>
          <a:blip r:embed="rId10"/>
          <a:stretch>
            <a:fillRect/>
          </a:stretch>
        </p:blipFill>
        <p:spPr>
          <a:xfrm>
            <a:off x="3797740" y="5725147"/>
            <a:ext cx="2121640" cy="848656"/>
          </a:xfrm>
          <a:prstGeom prst="rect">
            <a:avLst/>
          </a:prstGeom>
        </p:spPr>
      </p:pic>
      <p:pic>
        <p:nvPicPr>
          <p:cNvPr id="30" name="Picture 29">
            <a:extLst>
              <a:ext uri="{FF2B5EF4-FFF2-40B4-BE49-F238E27FC236}">
                <a16:creationId xmlns:a16="http://schemas.microsoft.com/office/drawing/2014/main" id="{236FFAA2-B593-ED3D-267D-6EE195242CF7}"/>
              </a:ext>
            </a:extLst>
          </p:cNvPr>
          <p:cNvPicPr>
            <a:picLocks noChangeAspect="1"/>
          </p:cNvPicPr>
          <p:nvPr/>
        </p:nvPicPr>
        <p:blipFill>
          <a:blip r:embed="rId11"/>
          <a:stretch>
            <a:fillRect/>
          </a:stretch>
        </p:blipFill>
        <p:spPr>
          <a:xfrm>
            <a:off x="6405819" y="5660236"/>
            <a:ext cx="1047849" cy="1189617"/>
          </a:xfrm>
          <a:prstGeom prst="rect">
            <a:avLst/>
          </a:prstGeom>
        </p:spPr>
      </p:pic>
      <p:pic>
        <p:nvPicPr>
          <p:cNvPr id="10" name="Picture 9">
            <a:extLst>
              <a:ext uri="{FF2B5EF4-FFF2-40B4-BE49-F238E27FC236}">
                <a16:creationId xmlns:a16="http://schemas.microsoft.com/office/drawing/2014/main" id="{D5F0C59D-F6DF-C7E8-E05C-2EF9A24459D6}"/>
              </a:ext>
            </a:extLst>
          </p:cNvPr>
          <p:cNvPicPr>
            <a:picLocks noChangeAspect="1"/>
          </p:cNvPicPr>
          <p:nvPr/>
        </p:nvPicPr>
        <p:blipFill>
          <a:blip r:embed="rId12"/>
          <a:stretch>
            <a:fillRect/>
          </a:stretch>
        </p:blipFill>
        <p:spPr>
          <a:xfrm>
            <a:off x="9150392" y="3951704"/>
            <a:ext cx="2520000" cy="395294"/>
          </a:xfrm>
          <a:prstGeom prst="rect">
            <a:avLst/>
          </a:prstGeom>
        </p:spPr>
      </p:pic>
      <p:pic>
        <p:nvPicPr>
          <p:cNvPr id="20" name="Picture 19">
            <a:extLst>
              <a:ext uri="{FF2B5EF4-FFF2-40B4-BE49-F238E27FC236}">
                <a16:creationId xmlns:a16="http://schemas.microsoft.com/office/drawing/2014/main" id="{70990776-5BB0-6336-F262-5342B6B9D766}"/>
              </a:ext>
            </a:extLst>
          </p:cNvPr>
          <p:cNvPicPr>
            <a:picLocks noChangeAspect="1"/>
          </p:cNvPicPr>
          <p:nvPr/>
        </p:nvPicPr>
        <p:blipFill>
          <a:blip r:embed="rId13"/>
          <a:stretch>
            <a:fillRect/>
          </a:stretch>
        </p:blipFill>
        <p:spPr>
          <a:xfrm>
            <a:off x="9157514" y="2637236"/>
            <a:ext cx="2736000" cy="693818"/>
          </a:xfrm>
          <a:prstGeom prst="rect">
            <a:avLst/>
          </a:prstGeom>
        </p:spPr>
      </p:pic>
      <p:pic>
        <p:nvPicPr>
          <p:cNvPr id="6" name="Picture 5" descr="A group of people standing in front of a building&#10;&#10;Description automatically generated">
            <a:extLst>
              <a:ext uri="{FF2B5EF4-FFF2-40B4-BE49-F238E27FC236}">
                <a16:creationId xmlns:a16="http://schemas.microsoft.com/office/drawing/2014/main" id="{3CC3ED43-E581-D334-2BE4-6AB389A0A446}"/>
              </a:ext>
            </a:extLst>
          </p:cNvPr>
          <p:cNvPicPr>
            <a:picLocks noChangeAspect="1"/>
          </p:cNvPicPr>
          <p:nvPr/>
        </p:nvPicPr>
        <p:blipFill>
          <a:blip r:embed="rId14"/>
          <a:srcRect l="13115" t="50000" r="5547"/>
          <a:stretch/>
        </p:blipFill>
        <p:spPr>
          <a:xfrm>
            <a:off x="2471800" y="2116393"/>
            <a:ext cx="3587405" cy="1653906"/>
          </a:xfrm>
          <a:prstGeom prst="rect">
            <a:avLst/>
          </a:prstGeom>
        </p:spPr>
      </p:pic>
      <p:sp>
        <p:nvSpPr>
          <p:cNvPr id="11" name="TextBox 10">
            <a:extLst>
              <a:ext uri="{FF2B5EF4-FFF2-40B4-BE49-F238E27FC236}">
                <a16:creationId xmlns:a16="http://schemas.microsoft.com/office/drawing/2014/main" id="{F88A2659-33AB-5230-0719-84705EF657DE}"/>
              </a:ext>
            </a:extLst>
          </p:cNvPr>
          <p:cNvSpPr txBox="1"/>
          <p:nvPr/>
        </p:nvSpPr>
        <p:spPr>
          <a:xfrm>
            <a:off x="48203" y="747823"/>
            <a:ext cx="8796788" cy="958339"/>
          </a:xfrm>
          <a:prstGeom prst="rect">
            <a:avLst/>
          </a:prstGeom>
          <a:noFill/>
        </p:spPr>
        <p:txBody>
          <a:bodyPr wrap="square">
            <a:spAutoFit/>
          </a:bodyPr>
          <a:lstStyle/>
          <a:p>
            <a:pPr fontAlgn="base">
              <a:lnSpc>
                <a:spcPct val="150000"/>
              </a:lnSpc>
            </a:pPr>
            <a:r>
              <a:rPr lang="en-GB" sz="2000" dirty="0">
                <a:solidFill>
                  <a:srgbClr val="3E3E3E"/>
                </a:solidFill>
                <a:latin typeface="Segoe UI" panose="020B0502040204020203" pitchFamily="34" charset="0"/>
                <a:cs typeface="Segoe UI" panose="020B0502040204020203" pitchFamily="34" charset="0"/>
              </a:rPr>
              <a:t>Residents, industry, local authorities, community-led organisations and researchers working together to transform existing homes.</a:t>
            </a:r>
          </a:p>
        </p:txBody>
      </p:sp>
    </p:spTree>
    <p:extLst>
      <p:ext uri="{BB962C8B-B14F-4D97-AF65-F5344CB8AC3E}">
        <p14:creationId xmlns:p14="http://schemas.microsoft.com/office/powerpoint/2010/main" val="14137174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62C5E5-CA4A-B24B-85D9-FA2FFF17A7AC}"/>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1A0196D-1B70-17D3-C838-332928853A1F}"/>
              </a:ext>
            </a:extLst>
          </p:cNvPr>
          <p:cNvSpPr>
            <a:spLocks noGrp="1"/>
          </p:cNvSpPr>
          <p:nvPr>
            <p:ph idx="1"/>
          </p:nvPr>
        </p:nvSpPr>
        <p:spPr>
          <a:xfrm>
            <a:off x="110828" y="146906"/>
            <a:ext cx="10515600" cy="687099"/>
          </a:xfrm>
        </p:spPr>
        <p:txBody>
          <a:bodyPr>
            <a:normAutofit/>
          </a:bodyPr>
          <a:lstStyle/>
          <a:p>
            <a:pPr marL="0" indent="0">
              <a:lnSpc>
                <a:spcPct val="110000"/>
              </a:lnSpc>
              <a:spcBef>
                <a:spcPts val="0"/>
              </a:spcBef>
              <a:buNone/>
            </a:pPr>
            <a:r>
              <a:rPr lang="en-GB" sz="3600" b="1" dirty="0">
                <a:solidFill>
                  <a:schemeClr val="accent1"/>
                </a:solidFill>
              </a:rPr>
              <a:t>Approach to Transformation</a:t>
            </a:r>
          </a:p>
        </p:txBody>
      </p:sp>
      <p:pic>
        <p:nvPicPr>
          <p:cNvPr id="2" name="Picture 2" descr="A green and white logo&#10;&#10;Description automatically generated">
            <a:extLst>
              <a:ext uri="{FF2B5EF4-FFF2-40B4-BE49-F238E27FC236}">
                <a16:creationId xmlns:a16="http://schemas.microsoft.com/office/drawing/2014/main" id="{4C215720-321C-6E16-0401-2B135CF60F24}"/>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9579428" y="5769430"/>
            <a:ext cx="2612571" cy="108857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5E22218-D1AC-3151-C1CD-4000DFEDEBD2}"/>
              </a:ext>
            </a:extLst>
          </p:cNvPr>
          <p:cNvSpPr txBox="1"/>
          <p:nvPr/>
        </p:nvSpPr>
        <p:spPr>
          <a:xfrm>
            <a:off x="110828" y="970250"/>
            <a:ext cx="11556453" cy="2458750"/>
          </a:xfrm>
          <a:prstGeom prst="rect">
            <a:avLst/>
          </a:prstGeom>
          <a:noFill/>
        </p:spPr>
        <p:txBody>
          <a:bodyPr wrap="square" rtlCol="0">
            <a:spAutoFit/>
          </a:bodyPr>
          <a:lstStyle/>
          <a:p>
            <a:pPr>
              <a:lnSpc>
                <a:spcPct val="200000"/>
              </a:lnSpc>
            </a:pPr>
            <a:r>
              <a:rPr lang="en-GB" sz="2000" dirty="0">
                <a:solidFill>
                  <a:srgbClr val="212121"/>
                </a:solidFill>
                <a:latin typeface="Segoe UI" panose="020B0502040204020203" pitchFamily="34" charset="0"/>
                <a:ea typeface="Arial" panose="020B0604020202020204" pitchFamily="34" charset="0"/>
                <a:cs typeface="Segoe UI" panose="020B0502040204020203" pitchFamily="34" charset="0"/>
              </a:rPr>
              <a:t>Develop </a:t>
            </a:r>
            <a:r>
              <a:rPr lang="en-GB" sz="2000" dirty="0">
                <a:latin typeface="Segoe UI" panose="020B0502040204020203" pitchFamily="34" charset="0"/>
                <a:ea typeface="Arial" panose="020B0604020202020204" pitchFamily="34" charset="0"/>
                <a:cs typeface="Segoe UI" panose="020B0502040204020203" pitchFamily="34" charset="0"/>
              </a:rPr>
              <a:t>solutions for 1920-1940 council-built housing</a:t>
            </a:r>
            <a:r>
              <a:rPr lang="en-GB" sz="2000" dirty="0">
                <a:solidFill>
                  <a:srgbClr val="212121"/>
                </a:solidFill>
                <a:latin typeface="Segoe UI" panose="020B0502040204020203" pitchFamily="34" charset="0"/>
                <a:ea typeface="Arial" panose="020B0604020202020204" pitchFamily="34" charset="0"/>
                <a:cs typeface="Segoe UI" panose="020B0502040204020203" pitchFamily="34" charset="0"/>
              </a:rPr>
              <a:t>:</a:t>
            </a:r>
          </a:p>
          <a:p>
            <a:pPr marL="357188" indent="-357188">
              <a:lnSpc>
                <a:spcPct val="200000"/>
              </a:lnSpc>
              <a:buFont typeface="Arial" panose="020B0604020202020204" pitchFamily="34" charset="0"/>
              <a:buChar char="•"/>
            </a:pPr>
            <a:r>
              <a:rPr lang="en-GB" sz="2000" dirty="0">
                <a:solidFill>
                  <a:srgbClr val="212121"/>
                </a:solidFill>
                <a:latin typeface="Segoe UI" panose="020B0502040204020203" pitchFamily="34" charset="0"/>
                <a:ea typeface="Arial" panose="020B0604020202020204" pitchFamily="34" charset="0"/>
                <a:cs typeface="Segoe UI" panose="020B0502040204020203" pitchFamily="34" charset="0"/>
              </a:rPr>
              <a:t>energy demand reduction, renewable supply and storage </a:t>
            </a:r>
            <a:r>
              <a:rPr lang="en-GB" sz="2000" b="1" dirty="0">
                <a:solidFill>
                  <a:srgbClr val="212121"/>
                </a:solidFill>
                <a:latin typeface="Segoe UI" panose="020B0502040204020203" pitchFamily="34" charset="0"/>
                <a:ea typeface="Arial" panose="020B0604020202020204" pitchFamily="34" charset="0"/>
                <a:cs typeface="Segoe UI" panose="020B0502040204020203" pitchFamily="34" charset="0"/>
              </a:rPr>
              <a:t>technologies;</a:t>
            </a:r>
            <a:endParaRPr lang="en-GB" sz="2000" b="1" dirty="0">
              <a:latin typeface="Segoe UI" panose="020B0502040204020203" pitchFamily="34" charset="0"/>
              <a:ea typeface="Arial" panose="020B0604020202020204" pitchFamily="34" charset="0"/>
              <a:cs typeface="Segoe UI" panose="020B0502040204020203" pitchFamily="34" charset="0"/>
            </a:endParaRPr>
          </a:p>
          <a:p>
            <a:pPr marL="357188" indent="-357188">
              <a:lnSpc>
                <a:spcPct val="200000"/>
              </a:lnSpc>
              <a:buFont typeface="Arial" panose="020B0604020202020204" pitchFamily="34" charset="0"/>
              <a:buChar char="•"/>
            </a:pPr>
            <a:r>
              <a:rPr lang="en-GB" sz="2000" dirty="0">
                <a:solidFill>
                  <a:srgbClr val="212121"/>
                </a:solidFill>
                <a:latin typeface="Segoe UI" panose="020B0502040204020203" pitchFamily="34" charset="0"/>
                <a:ea typeface="Arial" panose="020B0604020202020204" pitchFamily="34" charset="0"/>
                <a:cs typeface="Segoe UI" panose="020B0502040204020203" pitchFamily="34" charset="0"/>
              </a:rPr>
              <a:t>demonstrating the use of bio-based </a:t>
            </a:r>
            <a:r>
              <a:rPr lang="en-GB" sz="2000" b="1" dirty="0">
                <a:solidFill>
                  <a:srgbClr val="212121"/>
                </a:solidFill>
                <a:latin typeface="Segoe UI" panose="020B0502040204020203" pitchFamily="34" charset="0"/>
                <a:ea typeface="Arial" panose="020B0604020202020204" pitchFamily="34" charset="0"/>
                <a:cs typeface="Segoe UI" panose="020B0502040204020203" pitchFamily="34" charset="0"/>
              </a:rPr>
              <a:t>material</a:t>
            </a:r>
            <a:r>
              <a:rPr lang="en-GB" sz="2000" dirty="0">
                <a:solidFill>
                  <a:srgbClr val="212121"/>
                </a:solidFill>
                <a:latin typeface="Segoe UI" panose="020B0502040204020203" pitchFamily="34" charset="0"/>
                <a:ea typeface="Arial" panose="020B0604020202020204" pitchFamily="34" charset="0"/>
                <a:cs typeface="Segoe UI" panose="020B0502040204020203" pitchFamily="34" charset="0"/>
              </a:rPr>
              <a:t>s, considering circularity and zero waste;</a:t>
            </a:r>
          </a:p>
          <a:p>
            <a:pPr marL="357188" indent="-357188">
              <a:lnSpc>
                <a:spcPct val="200000"/>
              </a:lnSpc>
              <a:buFont typeface="Arial" panose="020B0604020202020204" pitchFamily="34" charset="0"/>
              <a:buChar char="•"/>
            </a:pPr>
            <a:r>
              <a:rPr lang="en-GB" sz="2000" dirty="0">
                <a:solidFill>
                  <a:srgbClr val="212121"/>
                </a:solidFill>
                <a:latin typeface="Segoe UI" panose="020B0502040204020203" pitchFamily="34" charset="0"/>
                <a:ea typeface="Arial" panose="020B0604020202020204" pitchFamily="34" charset="0"/>
                <a:cs typeface="Segoe UI" panose="020B0502040204020203" pitchFamily="34" charset="0"/>
              </a:rPr>
              <a:t>improving </a:t>
            </a:r>
            <a:r>
              <a:rPr lang="en-GB" sz="2000" b="1" dirty="0">
                <a:solidFill>
                  <a:srgbClr val="212121"/>
                </a:solidFill>
                <a:latin typeface="Segoe UI" panose="020B0502040204020203" pitchFamily="34" charset="0"/>
                <a:ea typeface="Arial" panose="020B0604020202020204" pitchFamily="34" charset="0"/>
                <a:cs typeface="Segoe UI" panose="020B0502040204020203" pitchFamily="34" charset="0"/>
              </a:rPr>
              <a:t>design/space;</a:t>
            </a:r>
          </a:p>
        </p:txBody>
      </p:sp>
      <p:pic>
        <p:nvPicPr>
          <p:cNvPr id="7" name="Picture 6" descr="Solar panels on a roof&#10;&#10;Description automatically generated">
            <a:extLst>
              <a:ext uri="{FF2B5EF4-FFF2-40B4-BE49-F238E27FC236}">
                <a16:creationId xmlns:a16="http://schemas.microsoft.com/office/drawing/2014/main" id="{124273C4-401C-FC2B-A4A9-04F1D8E6F43A}"/>
              </a:ext>
            </a:extLst>
          </p:cNvPr>
          <p:cNvPicPr>
            <a:picLocks noChangeAspect="1"/>
          </p:cNvPicPr>
          <p:nvPr/>
        </p:nvPicPr>
        <p:blipFill>
          <a:blip r:embed="rId4"/>
          <a:srcRect t="11805" r="25048" b="7708"/>
          <a:stretch>
            <a:fillRect/>
          </a:stretch>
        </p:blipFill>
        <p:spPr>
          <a:xfrm>
            <a:off x="385360" y="3423537"/>
            <a:ext cx="3434602" cy="2458749"/>
          </a:xfrm>
          <a:prstGeom prst="rect">
            <a:avLst/>
          </a:prstGeom>
        </p:spPr>
      </p:pic>
      <p:pic>
        <p:nvPicPr>
          <p:cNvPr id="9" name="Picture 8" descr="A person wearing a hard hat and gloves touching a rock&#10;&#10;Description automatically generated">
            <a:extLst>
              <a:ext uri="{FF2B5EF4-FFF2-40B4-BE49-F238E27FC236}">
                <a16:creationId xmlns:a16="http://schemas.microsoft.com/office/drawing/2014/main" id="{86042DA5-4E66-E9F0-7EF6-FBB7603BAAB6}"/>
              </a:ext>
            </a:extLst>
          </p:cNvPr>
          <p:cNvPicPr>
            <a:picLocks noChangeAspect="1"/>
          </p:cNvPicPr>
          <p:nvPr/>
        </p:nvPicPr>
        <p:blipFill>
          <a:blip r:embed="rId5"/>
          <a:srcRect l="8554" r="14763"/>
          <a:stretch>
            <a:fillRect/>
          </a:stretch>
        </p:blipFill>
        <p:spPr>
          <a:xfrm>
            <a:off x="4094494" y="3418074"/>
            <a:ext cx="3589119" cy="2469676"/>
          </a:xfrm>
          <a:prstGeom prst="rect">
            <a:avLst/>
          </a:prstGeom>
        </p:spPr>
      </p:pic>
      <p:pic>
        <p:nvPicPr>
          <p:cNvPr id="14" name="Picture 13">
            <a:extLst>
              <a:ext uri="{FF2B5EF4-FFF2-40B4-BE49-F238E27FC236}">
                <a16:creationId xmlns:a16="http://schemas.microsoft.com/office/drawing/2014/main" id="{B5F3DEF1-D2CF-D624-889A-A9FB97C9844E}"/>
              </a:ext>
            </a:extLst>
          </p:cNvPr>
          <p:cNvPicPr>
            <a:picLocks noChangeAspect="1"/>
          </p:cNvPicPr>
          <p:nvPr/>
        </p:nvPicPr>
        <p:blipFill>
          <a:blip r:embed="rId6"/>
          <a:stretch>
            <a:fillRect/>
          </a:stretch>
        </p:blipFill>
        <p:spPr>
          <a:xfrm>
            <a:off x="7787297" y="3430336"/>
            <a:ext cx="3434602" cy="2663060"/>
          </a:xfrm>
          <a:prstGeom prst="rect">
            <a:avLst/>
          </a:prstGeom>
        </p:spPr>
      </p:pic>
    </p:spTree>
    <p:extLst>
      <p:ext uri="{BB962C8B-B14F-4D97-AF65-F5344CB8AC3E}">
        <p14:creationId xmlns:p14="http://schemas.microsoft.com/office/powerpoint/2010/main" val="1821887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F2F390-29CB-427E-5524-5E630E3039E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C33317A-A58E-617F-24CB-91126865C181}"/>
              </a:ext>
            </a:extLst>
          </p:cNvPr>
          <p:cNvSpPr>
            <a:spLocks noGrp="1"/>
          </p:cNvSpPr>
          <p:nvPr>
            <p:ph type="title"/>
          </p:nvPr>
        </p:nvSpPr>
        <p:spPr>
          <a:xfrm>
            <a:off x="0" y="92016"/>
            <a:ext cx="6976803" cy="673578"/>
          </a:xfrm>
        </p:spPr>
        <p:txBody>
          <a:bodyPr>
            <a:normAutofit/>
          </a:bodyPr>
          <a:lstStyle/>
          <a:p>
            <a:r>
              <a:rPr lang="en-US" sz="3600" dirty="0">
                <a:latin typeface="Segoe UI" panose="020B0502040204020203" pitchFamily="34" charset="0"/>
                <a:cs typeface="Segoe UI" panose="020B0502040204020203" pitchFamily="34" charset="0"/>
              </a:rPr>
              <a:t>Where are we working ?</a:t>
            </a:r>
          </a:p>
        </p:txBody>
      </p:sp>
      <p:sp>
        <p:nvSpPr>
          <p:cNvPr id="3" name="Content Placeholder 2">
            <a:extLst>
              <a:ext uri="{FF2B5EF4-FFF2-40B4-BE49-F238E27FC236}">
                <a16:creationId xmlns:a16="http://schemas.microsoft.com/office/drawing/2014/main" id="{052BF327-074D-B990-AF18-696BC1B29208}"/>
              </a:ext>
            </a:extLst>
          </p:cNvPr>
          <p:cNvSpPr>
            <a:spLocks noGrp="1"/>
          </p:cNvSpPr>
          <p:nvPr>
            <p:ph idx="1"/>
          </p:nvPr>
        </p:nvSpPr>
        <p:spPr>
          <a:xfrm>
            <a:off x="0" y="1153158"/>
            <a:ext cx="5038659" cy="3545840"/>
          </a:xfrm>
        </p:spPr>
        <p:txBody>
          <a:bodyPr>
            <a:noAutofit/>
          </a:bodyPr>
          <a:lstStyle/>
          <a:p>
            <a:pPr marL="0" indent="0" algn="l" rtl="0" fontAlgn="base">
              <a:lnSpc>
                <a:spcPct val="150000"/>
              </a:lnSpc>
              <a:spcBef>
                <a:spcPts val="0"/>
              </a:spcBef>
              <a:buNone/>
            </a:pPr>
            <a:r>
              <a:rPr lang="en-GB" sz="2000" b="0" u="none" strike="noStrike" dirty="0">
                <a:solidFill>
                  <a:srgbClr val="3E3E3E"/>
                </a:solidFill>
                <a:effectLst/>
                <a:latin typeface="Segoe UI" panose="020B0502040204020203" pitchFamily="34" charset="0"/>
              </a:rPr>
              <a:t>1.4 million 1920-1940 council-built housing in the UK.</a:t>
            </a:r>
          </a:p>
          <a:p>
            <a:pPr marL="0" indent="0" algn="l" rtl="0" fontAlgn="base">
              <a:lnSpc>
                <a:spcPct val="150000"/>
              </a:lnSpc>
              <a:spcBef>
                <a:spcPts val="0"/>
              </a:spcBef>
              <a:buNone/>
            </a:pPr>
            <a:endParaRPr lang="en-GB" sz="2000" i="1" dirty="0">
              <a:solidFill>
                <a:srgbClr val="3E3E3E"/>
              </a:solidFill>
            </a:endParaRPr>
          </a:p>
          <a:p>
            <a:pPr marL="0" indent="0" algn="l" rtl="0" fontAlgn="base">
              <a:lnSpc>
                <a:spcPct val="150000"/>
              </a:lnSpc>
              <a:spcBef>
                <a:spcPts val="0"/>
              </a:spcBef>
              <a:buNone/>
            </a:pPr>
            <a:r>
              <a:rPr lang="en-GB" sz="2000" b="1" dirty="0">
                <a:solidFill>
                  <a:srgbClr val="3E3E3E"/>
                </a:solidFill>
              </a:rPr>
              <a:t>Characteristics</a:t>
            </a:r>
          </a:p>
          <a:p>
            <a:pPr marL="0" indent="0" algn="l" rtl="0" fontAlgn="base">
              <a:lnSpc>
                <a:spcPct val="150000"/>
              </a:lnSpc>
              <a:spcBef>
                <a:spcPts val="0"/>
              </a:spcBef>
              <a:buNone/>
            </a:pPr>
            <a:r>
              <a:rPr lang="en-GB" sz="2000" dirty="0">
                <a:solidFill>
                  <a:srgbClr val="3E3E3E"/>
                </a:solidFill>
              </a:rPr>
              <a:t>V</a:t>
            </a:r>
            <a:r>
              <a:rPr lang="en-GB" sz="2000" b="0" i="0" u="none" strike="noStrike" dirty="0">
                <a:solidFill>
                  <a:srgbClr val="3E3E3E"/>
                </a:solidFill>
                <a:effectLst/>
                <a:latin typeface="Segoe UI" panose="020B0502040204020203" pitchFamily="34" charset="0"/>
              </a:rPr>
              <a:t>iews, variable housing, arts and crafts detail, large gardens.</a:t>
            </a:r>
            <a:endParaRPr lang="en-GB" sz="2000" dirty="0">
              <a:solidFill>
                <a:srgbClr val="3E3E3E"/>
              </a:solidFill>
            </a:endParaRPr>
          </a:p>
          <a:p>
            <a:pPr marL="0" indent="0" algn="l" rtl="0" fontAlgn="base">
              <a:lnSpc>
                <a:spcPct val="150000"/>
              </a:lnSpc>
              <a:spcBef>
                <a:spcPts val="0"/>
              </a:spcBef>
              <a:buNone/>
            </a:pPr>
            <a:endParaRPr lang="en-GB" sz="2000" dirty="0">
              <a:solidFill>
                <a:srgbClr val="3E3E3E"/>
              </a:solidFill>
            </a:endParaRPr>
          </a:p>
          <a:p>
            <a:pPr marL="0" indent="0" algn="l" rtl="0" fontAlgn="base">
              <a:lnSpc>
                <a:spcPct val="150000"/>
              </a:lnSpc>
              <a:spcBef>
                <a:spcPts val="0"/>
              </a:spcBef>
              <a:buNone/>
            </a:pPr>
            <a:r>
              <a:rPr lang="en-GB" sz="2000" b="1" u="none" strike="noStrike" dirty="0">
                <a:solidFill>
                  <a:srgbClr val="3E3E3E"/>
                </a:solidFill>
                <a:effectLst/>
                <a:latin typeface="Segoe UI" panose="020B0502040204020203" pitchFamily="34" charset="0"/>
              </a:rPr>
              <a:t>2020s transformation of housing</a:t>
            </a:r>
          </a:p>
          <a:p>
            <a:pPr marL="0" indent="0" algn="l" rtl="0" fontAlgn="base">
              <a:lnSpc>
                <a:spcPct val="150000"/>
              </a:lnSpc>
              <a:spcBef>
                <a:spcPts val="0"/>
              </a:spcBef>
              <a:buNone/>
            </a:pPr>
            <a:r>
              <a:rPr lang="en-GB" sz="2000" b="0" i="0" u="none" strike="noStrike" dirty="0">
                <a:solidFill>
                  <a:srgbClr val="3E3E3E"/>
                </a:solidFill>
                <a:effectLst/>
                <a:latin typeface="Segoe UI" panose="020B0502040204020203" pitchFamily="34" charset="0"/>
              </a:rPr>
              <a:t>Preserve features whilst providing homes </a:t>
            </a:r>
            <a:r>
              <a:rPr lang="en-GB" sz="2000" dirty="0">
                <a:solidFill>
                  <a:srgbClr val="3E3E3E"/>
                </a:solidFill>
              </a:rPr>
              <a:t>that work </a:t>
            </a:r>
            <a:r>
              <a:rPr lang="en-GB" sz="2000" b="0" i="0" u="none" strike="noStrike" dirty="0">
                <a:solidFill>
                  <a:srgbClr val="3E3E3E"/>
                </a:solidFill>
                <a:effectLst/>
                <a:latin typeface="Segoe UI" panose="020B0502040204020203" pitchFamily="34" charset="0"/>
              </a:rPr>
              <a:t>for future generations.</a:t>
            </a:r>
            <a:endParaRPr lang="en-US" sz="2400" b="0" i="0" dirty="0">
              <a:solidFill>
                <a:srgbClr val="3E3E3E"/>
              </a:solidFill>
              <a:effectLst/>
              <a:latin typeface="Segoe UI" panose="020B0502040204020203" pitchFamily="34" charset="0"/>
            </a:endParaRPr>
          </a:p>
        </p:txBody>
      </p:sp>
      <p:pic>
        <p:nvPicPr>
          <p:cNvPr id="5" name="Picture 4" descr="Aerial view of a neighborhood&#10;&#10;AI-generated content may be incorrect.">
            <a:extLst>
              <a:ext uri="{FF2B5EF4-FFF2-40B4-BE49-F238E27FC236}">
                <a16:creationId xmlns:a16="http://schemas.microsoft.com/office/drawing/2014/main" id="{090A83BD-0E84-932E-00BF-FA7EE76B9F02}"/>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8287624" y="673578"/>
            <a:ext cx="3671080" cy="2753310"/>
          </a:xfrm>
          <a:prstGeom prst="rect">
            <a:avLst/>
          </a:prstGeom>
        </p:spPr>
      </p:pic>
      <p:pic>
        <p:nvPicPr>
          <p:cNvPr id="9" name="Picture 8" descr="A row of houses with a few cars parked&#10;&#10;AI-generated content may be incorrect.">
            <a:extLst>
              <a:ext uri="{FF2B5EF4-FFF2-40B4-BE49-F238E27FC236}">
                <a16:creationId xmlns:a16="http://schemas.microsoft.com/office/drawing/2014/main" id="{6B85A8F8-9FE9-3ECE-17F1-0B825BA26B74}"/>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5038659" y="3931922"/>
            <a:ext cx="3151252" cy="2103118"/>
          </a:xfrm>
          <a:prstGeom prst="rect">
            <a:avLst/>
          </a:prstGeom>
        </p:spPr>
      </p:pic>
      <p:pic>
        <p:nvPicPr>
          <p:cNvPr id="12" name="Picture 11" descr="A cat lying on a wooden deck&#10;&#10;AI-generated content may be incorrect.">
            <a:extLst>
              <a:ext uri="{FF2B5EF4-FFF2-40B4-BE49-F238E27FC236}">
                <a16:creationId xmlns:a16="http://schemas.microsoft.com/office/drawing/2014/main" id="{998CC0D0-AAFC-5E98-CB3A-E5B164A35DE5}"/>
              </a:ext>
            </a:extLst>
          </p:cNvPr>
          <p:cNvPicPr>
            <a:picLocks noChangeAspect="1"/>
          </p:cNvPicPr>
          <p:nvPr/>
        </p:nvPicPr>
        <p:blipFill>
          <a:blip r:embed="rId4">
            <a:extLst>
              <a:ext uri="{28A0092B-C50C-407E-A947-70E740481C1C}">
                <a14:useLocalDpi xmlns:a14="http://schemas.microsoft.com/office/drawing/2010/main"/>
              </a:ext>
            </a:extLst>
          </a:blip>
          <a:srcRect t="7426"/>
          <a:stretch/>
        </p:blipFill>
        <p:spPr>
          <a:xfrm>
            <a:off x="5771880" y="284531"/>
            <a:ext cx="2320318" cy="3545840"/>
          </a:xfrm>
          <a:prstGeom prst="rect">
            <a:avLst/>
          </a:prstGeom>
        </p:spPr>
      </p:pic>
      <p:pic>
        <p:nvPicPr>
          <p:cNvPr id="14" name="Picture 13" descr="A window with a view of a city&#10;&#10;AI-generated content may be incorrect.">
            <a:extLst>
              <a:ext uri="{FF2B5EF4-FFF2-40B4-BE49-F238E27FC236}">
                <a16:creationId xmlns:a16="http://schemas.microsoft.com/office/drawing/2014/main" id="{77CAA22F-1136-67C4-1CD8-376277B0BF97}"/>
              </a:ext>
            </a:extLst>
          </p:cNvPr>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8287624" y="3587654"/>
            <a:ext cx="3671080" cy="2447386"/>
          </a:xfrm>
          <a:prstGeom prst="rect">
            <a:avLst/>
          </a:prstGeom>
        </p:spPr>
      </p:pic>
    </p:spTree>
    <p:extLst>
      <p:ext uri="{BB962C8B-B14F-4D97-AF65-F5344CB8AC3E}">
        <p14:creationId xmlns:p14="http://schemas.microsoft.com/office/powerpoint/2010/main" val="37213345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9DB0DC-CDBF-DF9D-BDD2-45EC487C6D8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848FFC0-C0CF-94A2-4A4C-13FC33DAD377}"/>
              </a:ext>
            </a:extLst>
          </p:cNvPr>
          <p:cNvSpPr>
            <a:spLocks noGrp="1"/>
          </p:cNvSpPr>
          <p:nvPr>
            <p:ph type="title"/>
          </p:nvPr>
        </p:nvSpPr>
        <p:spPr>
          <a:xfrm>
            <a:off x="160782" y="253443"/>
            <a:ext cx="10655999" cy="795767"/>
          </a:xfrm>
        </p:spPr>
        <p:txBody>
          <a:bodyPr/>
          <a:lstStyle/>
          <a:p>
            <a:r>
              <a:rPr lang="en-US" sz="3600" dirty="0">
                <a:latin typeface="Segoe UI" panose="020B0502040204020203" pitchFamily="34" charset="0"/>
                <a:cs typeface="Segoe UI" panose="020B0502040204020203" pitchFamily="34" charset="0"/>
              </a:rPr>
              <a:t>Information collection</a:t>
            </a:r>
          </a:p>
        </p:txBody>
      </p:sp>
      <p:pic>
        <p:nvPicPr>
          <p:cNvPr id="4" name="Picture 3">
            <a:extLst>
              <a:ext uri="{FF2B5EF4-FFF2-40B4-BE49-F238E27FC236}">
                <a16:creationId xmlns:a16="http://schemas.microsoft.com/office/drawing/2014/main" id="{86A96084-5911-7196-A9A8-A48D58B9E2C5}"/>
              </a:ext>
            </a:extLst>
          </p:cNvPr>
          <p:cNvPicPr>
            <a:picLocks noChangeAspect="1"/>
          </p:cNvPicPr>
          <p:nvPr/>
        </p:nvPicPr>
        <p:blipFill>
          <a:blip r:embed="rId2"/>
          <a:stretch>
            <a:fillRect/>
          </a:stretch>
        </p:blipFill>
        <p:spPr>
          <a:xfrm>
            <a:off x="3024646" y="513986"/>
            <a:ext cx="6142708" cy="6090571"/>
          </a:xfrm>
          <a:prstGeom prst="rect">
            <a:avLst/>
          </a:prstGeom>
        </p:spPr>
      </p:pic>
    </p:spTree>
    <p:extLst>
      <p:ext uri="{BB962C8B-B14F-4D97-AF65-F5344CB8AC3E}">
        <p14:creationId xmlns:p14="http://schemas.microsoft.com/office/powerpoint/2010/main" val="31910745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F8C6AE-426A-DE01-4558-47F3CFCCF48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508CA25-384B-743B-1EA8-CFCD99806BDB}"/>
              </a:ext>
            </a:extLst>
          </p:cNvPr>
          <p:cNvSpPr>
            <a:spLocks noGrp="1"/>
          </p:cNvSpPr>
          <p:nvPr>
            <p:ph type="title"/>
          </p:nvPr>
        </p:nvSpPr>
        <p:spPr>
          <a:xfrm>
            <a:off x="34737" y="149113"/>
            <a:ext cx="10655999" cy="712434"/>
          </a:xfrm>
        </p:spPr>
        <p:txBody>
          <a:bodyPr>
            <a:normAutofit/>
          </a:bodyPr>
          <a:lstStyle/>
          <a:p>
            <a:pPr>
              <a:lnSpc>
                <a:spcPct val="110000"/>
              </a:lnSpc>
              <a:spcBef>
                <a:spcPts val="0"/>
              </a:spcBef>
            </a:pPr>
            <a:r>
              <a:rPr lang="en-GB" sz="3600" dirty="0">
                <a:latin typeface="Segoe UI" panose="020B0502040204020203" pitchFamily="34" charset="0"/>
                <a:cs typeface="Segoe UI" panose="020B0502040204020203" pitchFamily="34" charset="0"/>
              </a:rPr>
              <a:t>Biobased and non-extractive materials</a:t>
            </a:r>
          </a:p>
        </p:txBody>
      </p:sp>
      <p:sp>
        <p:nvSpPr>
          <p:cNvPr id="3" name="Content Placeholder 2">
            <a:extLst>
              <a:ext uri="{FF2B5EF4-FFF2-40B4-BE49-F238E27FC236}">
                <a16:creationId xmlns:a16="http://schemas.microsoft.com/office/drawing/2014/main" id="{5CF36D5D-0A4B-DE49-2665-486C42371EAA}"/>
              </a:ext>
            </a:extLst>
          </p:cNvPr>
          <p:cNvSpPr>
            <a:spLocks noGrp="1"/>
          </p:cNvSpPr>
          <p:nvPr>
            <p:ph idx="1"/>
          </p:nvPr>
        </p:nvSpPr>
        <p:spPr>
          <a:xfrm>
            <a:off x="34737" y="1330949"/>
            <a:ext cx="8183649" cy="4699459"/>
          </a:xfrm>
        </p:spPr>
        <p:txBody>
          <a:bodyPr>
            <a:noAutofit/>
          </a:bodyPr>
          <a:lstStyle/>
          <a:p>
            <a:pPr>
              <a:lnSpc>
                <a:spcPct val="150000"/>
              </a:lnSpc>
            </a:pPr>
            <a:r>
              <a:rPr lang="en-GB" sz="2000" dirty="0">
                <a:solidFill>
                  <a:srgbClr val="3E3E3E"/>
                </a:solidFill>
              </a:rPr>
              <a:t>Move away from fossil fuel-based materials.</a:t>
            </a:r>
          </a:p>
          <a:p>
            <a:pPr>
              <a:lnSpc>
                <a:spcPct val="150000"/>
              </a:lnSpc>
            </a:pPr>
            <a:endParaRPr lang="en-GB" sz="2000" dirty="0">
              <a:solidFill>
                <a:srgbClr val="3E3E3E"/>
              </a:solidFill>
            </a:endParaRPr>
          </a:p>
          <a:p>
            <a:pPr>
              <a:lnSpc>
                <a:spcPct val="150000"/>
              </a:lnSpc>
            </a:pPr>
            <a:r>
              <a:rPr lang="en-GB" sz="2000" dirty="0">
                <a:solidFill>
                  <a:srgbClr val="3E3E3E"/>
                </a:solidFill>
              </a:rPr>
              <a:t>Reduce exposure - bioplastics, VOC emissions, additives, processing and end of life.</a:t>
            </a:r>
          </a:p>
          <a:p>
            <a:pPr>
              <a:lnSpc>
                <a:spcPct val="150000"/>
              </a:lnSpc>
            </a:pPr>
            <a:endParaRPr lang="en-GB" sz="2000" dirty="0">
              <a:solidFill>
                <a:srgbClr val="3E3E3E"/>
              </a:solidFill>
            </a:endParaRPr>
          </a:p>
          <a:p>
            <a:pPr>
              <a:lnSpc>
                <a:spcPct val="150000"/>
              </a:lnSpc>
            </a:pPr>
            <a:r>
              <a:rPr lang="en-GB" sz="2000" dirty="0">
                <a:solidFill>
                  <a:srgbClr val="3E3E3E"/>
                </a:solidFill>
              </a:rPr>
              <a:t>Physical testing and modelling to compare performance.</a:t>
            </a:r>
          </a:p>
          <a:p>
            <a:pPr>
              <a:lnSpc>
                <a:spcPct val="150000"/>
              </a:lnSpc>
            </a:pPr>
            <a:endParaRPr lang="en-GB" sz="2000" dirty="0">
              <a:solidFill>
                <a:srgbClr val="3E3E3E"/>
              </a:solidFill>
            </a:endParaRPr>
          </a:p>
          <a:p>
            <a:pPr>
              <a:lnSpc>
                <a:spcPct val="150000"/>
              </a:lnSpc>
            </a:pPr>
            <a:r>
              <a:rPr lang="en-GB" sz="2000" dirty="0">
                <a:solidFill>
                  <a:srgbClr val="3E3E3E"/>
                </a:solidFill>
              </a:rPr>
              <a:t>Sheep wool, wood fibre, hempcrete, wood, cork.</a:t>
            </a:r>
            <a:endParaRPr lang="en-US" sz="2000" dirty="0">
              <a:solidFill>
                <a:srgbClr val="3E3E3E"/>
              </a:solidFill>
            </a:endParaRPr>
          </a:p>
          <a:p>
            <a:pPr marL="0" indent="0">
              <a:lnSpc>
                <a:spcPct val="150000"/>
              </a:lnSpc>
              <a:buNone/>
            </a:pPr>
            <a:endParaRPr lang="en-GB" sz="2000" dirty="0">
              <a:solidFill>
                <a:srgbClr val="3E3E3E"/>
              </a:solidFill>
            </a:endParaRPr>
          </a:p>
          <a:p>
            <a:pPr marL="0" indent="0">
              <a:lnSpc>
                <a:spcPct val="150000"/>
              </a:lnSpc>
              <a:buNone/>
            </a:pPr>
            <a:endParaRPr lang="en-GB" sz="2000" dirty="0">
              <a:solidFill>
                <a:srgbClr val="3E3E3E"/>
              </a:solidFill>
            </a:endParaRPr>
          </a:p>
          <a:p>
            <a:pPr marL="0" indent="0">
              <a:lnSpc>
                <a:spcPct val="150000"/>
              </a:lnSpc>
              <a:buNone/>
            </a:pPr>
            <a:endParaRPr lang="en-GB" sz="2000" dirty="0">
              <a:solidFill>
                <a:srgbClr val="3E3E3E"/>
              </a:solidFill>
            </a:endParaRPr>
          </a:p>
        </p:txBody>
      </p:sp>
      <p:pic>
        <p:nvPicPr>
          <p:cNvPr id="6" name="Picture 5">
            <a:extLst>
              <a:ext uri="{FF2B5EF4-FFF2-40B4-BE49-F238E27FC236}">
                <a16:creationId xmlns:a16="http://schemas.microsoft.com/office/drawing/2014/main" id="{DB8C9CE0-A702-E096-5F26-85AC21C12D3C}"/>
              </a:ext>
            </a:extLst>
          </p:cNvPr>
          <p:cNvPicPr>
            <a:picLocks noChangeAspect="1"/>
          </p:cNvPicPr>
          <p:nvPr/>
        </p:nvPicPr>
        <p:blipFill>
          <a:blip r:embed="rId3"/>
          <a:stretch>
            <a:fillRect/>
          </a:stretch>
        </p:blipFill>
        <p:spPr>
          <a:xfrm>
            <a:off x="8651289" y="861547"/>
            <a:ext cx="3348456" cy="2511342"/>
          </a:xfrm>
          <a:prstGeom prst="rect">
            <a:avLst/>
          </a:prstGeom>
        </p:spPr>
      </p:pic>
      <p:pic>
        <p:nvPicPr>
          <p:cNvPr id="1026" name="Picture 2">
            <a:extLst>
              <a:ext uri="{FF2B5EF4-FFF2-40B4-BE49-F238E27FC236}">
                <a16:creationId xmlns:a16="http://schemas.microsoft.com/office/drawing/2014/main" id="{2DEE4BFC-8A6E-4939-38DB-77EC9A56F88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651289" y="3429000"/>
            <a:ext cx="3348455" cy="25113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50548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5AC377-D643-C177-CB12-7F24213E7D0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A3A4DC8-A354-4ABF-5FE8-357E454F488B}"/>
              </a:ext>
            </a:extLst>
          </p:cNvPr>
          <p:cNvSpPr>
            <a:spLocks noGrp="1"/>
          </p:cNvSpPr>
          <p:nvPr>
            <p:ph type="title"/>
          </p:nvPr>
        </p:nvSpPr>
        <p:spPr>
          <a:xfrm>
            <a:off x="34737" y="149113"/>
            <a:ext cx="10655999" cy="712434"/>
          </a:xfrm>
        </p:spPr>
        <p:txBody>
          <a:bodyPr>
            <a:normAutofit/>
          </a:bodyPr>
          <a:lstStyle/>
          <a:p>
            <a:pPr>
              <a:lnSpc>
                <a:spcPct val="110000"/>
              </a:lnSpc>
              <a:spcBef>
                <a:spcPts val="0"/>
              </a:spcBef>
            </a:pPr>
            <a:r>
              <a:rPr lang="en-GB" sz="3600" dirty="0">
                <a:latin typeface="Segoe UI" panose="020B0502040204020203" pitchFamily="34" charset="0"/>
                <a:cs typeface="Segoe UI" panose="020B0502040204020203" pitchFamily="34" charset="0"/>
              </a:rPr>
              <a:t>Co-design</a:t>
            </a:r>
          </a:p>
        </p:txBody>
      </p:sp>
      <p:sp>
        <p:nvSpPr>
          <p:cNvPr id="3" name="Content Placeholder 2">
            <a:extLst>
              <a:ext uri="{FF2B5EF4-FFF2-40B4-BE49-F238E27FC236}">
                <a16:creationId xmlns:a16="http://schemas.microsoft.com/office/drawing/2014/main" id="{1081E3A4-B1CB-2727-52DF-5CE81F5EA778}"/>
              </a:ext>
            </a:extLst>
          </p:cNvPr>
          <p:cNvSpPr>
            <a:spLocks noGrp="1"/>
          </p:cNvSpPr>
          <p:nvPr>
            <p:ph idx="1"/>
          </p:nvPr>
        </p:nvSpPr>
        <p:spPr>
          <a:xfrm>
            <a:off x="192255" y="1354100"/>
            <a:ext cx="7105099" cy="3995758"/>
          </a:xfrm>
        </p:spPr>
        <p:txBody>
          <a:bodyPr>
            <a:normAutofit fontScale="92500" lnSpcReduction="10000"/>
          </a:bodyPr>
          <a:lstStyle/>
          <a:p>
            <a:pPr marL="0" indent="0">
              <a:lnSpc>
                <a:spcPct val="150000"/>
              </a:lnSpc>
              <a:buNone/>
            </a:pPr>
            <a:r>
              <a:rPr lang="en-GB" sz="2200" dirty="0">
                <a:solidFill>
                  <a:srgbClr val="3E3E3E"/>
                </a:solidFill>
              </a:rPr>
              <a:t>Working in partnership with residents, community members and other key stakeholders in industry and government understand needs to identify appropriate and transferable solutions. </a:t>
            </a:r>
          </a:p>
          <a:p>
            <a:pPr marL="0" indent="0">
              <a:lnSpc>
                <a:spcPct val="150000"/>
              </a:lnSpc>
              <a:buNone/>
            </a:pPr>
            <a:endParaRPr lang="en-GB" sz="2200" dirty="0">
              <a:solidFill>
                <a:srgbClr val="3E3E3E"/>
              </a:solidFill>
            </a:endParaRPr>
          </a:p>
          <a:p>
            <a:pPr>
              <a:lnSpc>
                <a:spcPct val="150000"/>
              </a:lnSpc>
            </a:pPr>
            <a:r>
              <a:rPr lang="en-GB" sz="2200" dirty="0">
                <a:solidFill>
                  <a:srgbClr val="3E3E3E"/>
                </a:solidFill>
              </a:rPr>
              <a:t>Training and skills development. </a:t>
            </a:r>
          </a:p>
          <a:p>
            <a:pPr>
              <a:lnSpc>
                <a:spcPct val="150000"/>
              </a:lnSpc>
            </a:pPr>
            <a:r>
              <a:rPr lang="en-GB" sz="2200" dirty="0">
                <a:solidFill>
                  <a:srgbClr val="3E3E3E"/>
                </a:solidFill>
              </a:rPr>
              <a:t>Policies and standards.</a:t>
            </a:r>
          </a:p>
          <a:p>
            <a:pPr>
              <a:lnSpc>
                <a:spcPct val="150000"/>
              </a:lnSpc>
            </a:pPr>
            <a:r>
              <a:rPr lang="en-GB" sz="2200" dirty="0">
                <a:solidFill>
                  <a:srgbClr val="3E3E3E"/>
                </a:solidFill>
              </a:rPr>
              <a:t>Sustainable supply chains.</a:t>
            </a:r>
            <a:endParaRPr lang="en-US" sz="2200" dirty="0">
              <a:solidFill>
                <a:srgbClr val="3E3E3E"/>
              </a:solidFill>
            </a:endParaRPr>
          </a:p>
        </p:txBody>
      </p:sp>
      <p:pic>
        <p:nvPicPr>
          <p:cNvPr id="7" name="Picture 6" descr="A model of a house with small signs&#10;&#10;Description automatically generated with medium confidence">
            <a:extLst>
              <a:ext uri="{FF2B5EF4-FFF2-40B4-BE49-F238E27FC236}">
                <a16:creationId xmlns:a16="http://schemas.microsoft.com/office/drawing/2014/main" id="{3BBB4122-568D-FE8D-8596-38192CA18303}"/>
              </a:ext>
            </a:extLst>
          </p:cNvPr>
          <p:cNvPicPr>
            <a:picLocks noChangeAspect="1"/>
          </p:cNvPicPr>
          <p:nvPr/>
        </p:nvPicPr>
        <p:blipFill>
          <a:blip r:embed="rId2"/>
          <a:stretch>
            <a:fillRect/>
          </a:stretch>
        </p:blipFill>
        <p:spPr>
          <a:xfrm>
            <a:off x="7626471" y="408238"/>
            <a:ext cx="4105117" cy="2736744"/>
          </a:xfrm>
          <a:prstGeom prst="rect">
            <a:avLst/>
          </a:prstGeom>
        </p:spPr>
      </p:pic>
      <p:pic>
        <p:nvPicPr>
          <p:cNvPr id="5" name="Picture 4" descr="A group of people looking at a board&#10;&#10;AI-generated content may be incorrect.">
            <a:extLst>
              <a:ext uri="{FF2B5EF4-FFF2-40B4-BE49-F238E27FC236}">
                <a16:creationId xmlns:a16="http://schemas.microsoft.com/office/drawing/2014/main" id="{5C9DCFFE-CB1B-5056-00FF-D87D7A5D3C0C}"/>
              </a:ext>
            </a:extLst>
          </p:cNvPr>
          <p:cNvPicPr>
            <a:picLocks noChangeAspect="1"/>
          </p:cNvPicPr>
          <p:nvPr/>
        </p:nvPicPr>
        <p:blipFill>
          <a:blip r:embed="rId3"/>
          <a:stretch>
            <a:fillRect/>
          </a:stretch>
        </p:blipFill>
        <p:spPr>
          <a:xfrm>
            <a:off x="7540671" y="3351979"/>
            <a:ext cx="4190917" cy="2569546"/>
          </a:xfrm>
          <a:prstGeom prst="rect">
            <a:avLst/>
          </a:prstGeom>
        </p:spPr>
      </p:pic>
    </p:spTree>
    <p:extLst>
      <p:ext uri="{BB962C8B-B14F-4D97-AF65-F5344CB8AC3E}">
        <p14:creationId xmlns:p14="http://schemas.microsoft.com/office/powerpoint/2010/main" val="25875866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FDA01E-B769-26EC-191F-CD6F7DB671F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BCC48AE-1CCF-3491-E442-3843C15D7EF8}"/>
              </a:ext>
            </a:extLst>
          </p:cNvPr>
          <p:cNvSpPr>
            <a:spLocks noGrp="1"/>
          </p:cNvSpPr>
          <p:nvPr>
            <p:ph type="title"/>
          </p:nvPr>
        </p:nvSpPr>
        <p:spPr>
          <a:xfrm>
            <a:off x="34737" y="149113"/>
            <a:ext cx="10655999" cy="1114688"/>
          </a:xfrm>
        </p:spPr>
        <p:txBody>
          <a:bodyPr>
            <a:normAutofit/>
          </a:bodyPr>
          <a:lstStyle/>
          <a:p>
            <a:r>
              <a:rPr lang="en-US" sz="3600" dirty="0">
                <a:latin typeface="Segoe UI" panose="020B0502040204020203" pitchFamily="34" charset="0"/>
                <a:cs typeface="Segoe UI" panose="020B0502040204020203" pitchFamily="34" charset="0"/>
              </a:rPr>
              <a:t>Demonstration homes in Swansea and Bristol</a:t>
            </a:r>
          </a:p>
        </p:txBody>
      </p:sp>
      <p:pic>
        <p:nvPicPr>
          <p:cNvPr id="7" name="Picture 6" descr="A building with a street and a fence&#10;&#10;AI-generated content may be incorrect.">
            <a:extLst>
              <a:ext uri="{FF2B5EF4-FFF2-40B4-BE49-F238E27FC236}">
                <a16:creationId xmlns:a16="http://schemas.microsoft.com/office/drawing/2014/main" id="{C9E1A73F-50D6-AA24-7145-ED54E01B630C}"/>
              </a:ext>
            </a:extLst>
          </p:cNvPr>
          <p:cNvPicPr>
            <a:picLocks noChangeAspect="1"/>
          </p:cNvPicPr>
          <p:nvPr/>
        </p:nvPicPr>
        <p:blipFill>
          <a:blip r:embed="rId2">
            <a:alphaModFix amt="72000"/>
          </a:blip>
          <a:srcRect l="6283" t="17823" r="14945" b="18095"/>
          <a:stretch>
            <a:fillRect/>
          </a:stretch>
        </p:blipFill>
        <p:spPr>
          <a:xfrm>
            <a:off x="7900555" y="875713"/>
            <a:ext cx="3893127" cy="2375320"/>
          </a:xfrm>
          <a:prstGeom prst="rect">
            <a:avLst/>
          </a:prstGeom>
          <a:effectLst>
            <a:outerShdw blurRad="50800" dist="50800" dir="5400000" algn="ctr" rotWithShape="0">
              <a:srgbClr val="000000">
                <a:alpha val="0"/>
              </a:srgbClr>
            </a:outerShdw>
          </a:effectLst>
        </p:spPr>
      </p:pic>
      <p:pic>
        <p:nvPicPr>
          <p:cNvPr id="8" name="Picture 7">
            <a:extLst>
              <a:ext uri="{FF2B5EF4-FFF2-40B4-BE49-F238E27FC236}">
                <a16:creationId xmlns:a16="http://schemas.microsoft.com/office/drawing/2014/main" id="{9B97FC3D-7564-BE88-A524-4470F6F7DEC9}"/>
              </a:ext>
            </a:extLst>
          </p:cNvPr>
          <p:cNvPicPr>
            <a:picLocks noChangeAspect="1"/>
          </p:cNvPicPr>
          <p:nvPr/>
        </p:nvPicPr>
        <p:blipFill>
          <a:blip r:embed="rId3"/>
          <a:stretch>
            <a:fillRect/>
          </a:stretch>
        </p:blipFill>
        <p:spPr>
          <a:xfrm>
            <a:off x="7950385" y="3429000"/>
            <a:ext cx="3793466" cy="2522598"/>
          </a:xfrm>
          <a:prstGeom prst="rect">
            <a:avLst/>
          </a:prstGeom>
        </p:spPr>
      </p:pic>
      <p:pic>
        <p:nvPicPr>
          <p:cNvPr id="9" name="Picture 8" descr="A house with bushes in front of it&#10;&#10;AI-generated content may be incorrect.">
            <a:extLst>
              <a:ext uri="{FF2B5EF4-FFF2-40B4-BE49-F238E27FC236}">
                <a16:creationId xmlns:a16="http://schemas.microsoft.com/office/drawing/2014/main" id="{8202A26B-9AFF-3970-1DED-AB9A2FA25393}"/>
              </a:ext>
            </a:extLst>
          </p:cNvPr>
          <p:cNvPicPr>
            <a:picLocks noChangeAspect="1"/>
          </p:cNvPicPr>
          <p:nvPr/>
        </p:nvPicPr>
        <p:blipFill>
          <a:blip r:embed="rId4"/>
          <a:srcRect b="20165"/>
          <a:stretch>
            <a:fillRect/>
          </a:stretch>
        </p:blipFill>
        <p:spPr>
          <a:xfrm>
            <a:off x="3743208" y="906401"/>
            <a:ext cx="3967062" cy="2375320"/>
          </a:xfrm>
          <a:prstGeom prst="rect">
            <a:avLst/>
          </a:prstGeom>
        </p:spPr>
      </p:pic>
      <p:pic>
        <p:nvPicPr>
          <p:cNvPr id="11" name="Picture 10" descr="A group of people in a meeting room&#10;&#10;AI-generated content may be incorrect.">
            <a:extLst>
              <a:ext uri="{FF2B5EF4-FFF2-40B4-BE49-F238E27FC236}">
                <a16:creationId xmlns:a16="http://schemas.microsoft.com/office/drawing/2014/main" id="{4BD61E8D-5B07-E5A1-05ED-C7F4AA1558BB}"/>
              </a:ext>
            </a:extLst>
          </p:cNvPr>
          <p:cNvPicPr>
            <a:picLocks noChangeAspect="1"/>
          </p:cNvPicPr>
          <p:nvPr/>
        </p:nvPicPr>
        <p:blipFill>
          <a:blip r:embed="rId5"/>
          <a:srcRect t="9468" b="4661"/>
          <a:stretch>
            <a:fillRect/>
          </a:stretch>
        </p:blipFill>
        <p:spPr>
          <a:xfrm>
            <a:off x="3718734" y="3429000"/>
            <a:ext cx="3991536" cy="2522598"/>
          </a:xfrm>
          <a:prstGeom prst="rect">
            <a:avLst/>
          </a:prstGeom>
        </p:spPr>
      </p:pic>
      <p:sp>
        <p:nvSpPr>
          <p:cNvPr id="4" name="TextBox 3">
            <a:extLst>
              <a:ext uri="{FF2B5EF4-FFF2-40B4-BE49-F238E27FC236}">
                <a16:creationId xmlns:a16="http://schemas.microsoft.com/office/drawing/2014/main" id="{9B560442-F3BF-A2F4-CFC4-9C93381B2122}"/>
              </a:ext>
            </a:extLst>
          </p:cNvPr>
          <p:cNvSpPr txBox="1"/>
          <p:nvPr/>
        </p:nvSpPr>
        <p:spPr>
          <a:xfrm>
            <a:off x="0" y="1226414"/>
            <a:ext cx="3718734" cy="4832092"/>
          </a:xfrm>
          <a:prstGeom prst="rect">
            <a:avLst/>
          </a:prstGeom>
          <a:noFill/>
        </p:spPr>
        <p:txBody>
          <a:bodyPr wrap="square">
            <a:spAutoFit/>
          </a:bodyPr>
          <a:lstStyle/>
          <a:p>
            <a:r>
              <a:rPr lang="en-GB" sz="2200" dirty="0">
                <a:solidFill>
                  <a:srgbClr val="3E3E3E"/>
                </a:solidFill>
                <a:latin typeface="Segoe UI" panose="020B0502040204020203" pitchFamily="34" charset="0"/>
                <a:cs typeface="Segoe UI" panose="020B0502040204020203" pitchFamily="34" charset="0"/>
              </a:rPr>
              <a:t>Pre, during and post work </a:t>
            </a:r>
          </a:p>
          <a:p>
            <a:endParaRPr lang="en-GB" sz="2200" dirty="0">
              <a:solidFill>
                <a:srgbClr val="3E3E3E"/>
              </a:solidFill>
              <a:latin typeface="Segoe UI" panose="020B0502040204020203" pitchFamily="34" charset="0"/>
              <a:cs typeface="Segoe UI" panose="020B0502040204020203" pitchFamily="34" charset="0"/>
            </a:endParaRPr>
          </a:p>
          <a:p>
            <a:pPr marL="342900" indent="-342900">
              <a:buFont typeface="Arial" panose="020B0604020202020204" pitchFamily="34" charset="0"/>
              <a:buChar char="•"/>
            </a:pPr>
            <a:r>
              <a:rPr lang="en-GB" sz="2200" dirty="0">
                <a:solidFill>
                  <a:srgbClr val="3E3E3E"/>
                </a:solidFill>
                <a:latin typeface="Segoe UI" panose="020B0502040204020203" pitchFamily="34" charset="0"/>
                <a:cs typeface="Segoe UI" panose="020B0502040204020203" pitchFamily="34" charset="0"/>
              </a:rPr>
              <a:t>Interviews</a:t>
            </a:r>
          </a:p>
          <a:p>
            <a:pPr marL="342900" indent="-342900">
              <a:buFont typeface="Arial" panose="020B0604020202020204" pitchFamily="34" charset="0"/>
              <a:buChar char="•"/>
            </a:pPr>
            <a:endParaRPr lang="en-GB" sz="2200" dirty="0">
              <a:solidFill>
                <a:srgbClr val="3E3E3E"/>
              </a:solidFill>
              <a:latin typeface="Segoe UI" panose="020B0502040204020203" pitchFamily="34" charset="0"/>
              <a:cs typeface="Segoe UI" panose="020B0502040204020203" pitchFamily="34" charset="0"/>
            </a:endParaRPr>
          </a:p>
          <a:p>
            <a:pPr marL="342900" indent="-342900">
              <a:buFont typeface="Arial" panose="020B0604020202020204" pitchFamily="34" charset="0"/>
              <a:buChar char="•"/>
            </a:pPr>
            <a:r>
              <a:rPr lang="en-GB" sz="2200" dirty="0">
                <a:solidFill>
                  <a:srgbClr val="3E3E3E"/>
                </a:solidFill>
                <a:latin typeface="Segoe UI" panose="020B0502040204020203" pitchFamily="34" charset="0"/>
                <a:cs typeface="Segoe UI" panose="020B0502040204020203" pitchFamily="34" charset="0"/>
              </a:rPr>
              <a:t>Workshops </a:t>
            </a:r>
          </a:p>
          <a:p>
            <a:pPr marL="342900" indent="-342900">
              <a:buFont typeface="Arial" panose="020B0604020202020204" pitchFamily="34" charset="0"/>
              <a:buChar char="•"/>
            </a:pPr>
            <a:endParaRPr lang="en-GB" sz="2200" dirty="0">
              <a:solidFill>
                <a:srgbClr val="3E3E3E"/>
              </a:solidFill>
              <a:latin typeface="Segoe UI" panose="020B0502040204020203" pitchFamily="34" charset="0"/>
              <a:cs typeface="Segoe UI" panose="020B0502040204020203" pitchFamily="34" charset="0"/>
            </a:endParaRPr>
          </a:p>
          <a:p>
            <a:pPr marL="342900" indent="-342900">
              <a:buFont typeface="Arial" panose="020B0604020202020204" pitchFamily="34" charset="0"/>
              <a:buChar char="•"/>
            </a:pPr>
            <a:r>
              <a:rPr lang="en-GB" sz="2200" dirty="0">
                <a:solidFill>
                  <a:srgbClr val="3E3E3E"/>
                </a:solidFill>
                <a:latin typeface="Segoe UI" panose="020B0502040204020203" pitchFamily="34" charset="0"/>
                <a:cs typeface="Segoe UI" panose="020B0502040204020203" pitchFamily="34" charset="0"/>
              </a:rPr>
              <a:t>Diaries</a:t>
            </a:r>
          </a:p>
          <a:p>
            <a:endParaRPr lang="en-GB" sz="2200" dirty="0">
              <a:solidFill>
                <a:srgbClr val="3E3E3E"/>
              </a:solidFill>
              <a:latin typeface="Segoe UI" panose="020B0502040204020203" pitchFamily="34" charset="0"/>
              <a:cs typeface="Segoe UI" panose="020B0502040204020203" pitchFamily="34" charset="0"/>
            </a:endParaRPr>
          </a:p>
          <a:p>
            <a:endParaRPr lang="en-GB" sz="2200" dirty="0">
              <a:solidFill>
                <a:srgbClr val="3E3E3E"/>
              </a:solidFill>
              <a:latin typeface="Segoe UI" panose="020B0502040204020203" pitchFamily="34" charset="0"/>
              <a:cs typeface="Segoe UI" panose="020B0502040204020203" pitchFamily="34" charset="0"/>
            </a:endParaRPr>
          </a:p>
          <a:p>
            <a:r>
              <a:rPr lang="en-GB" sz="2200" dirty="0">
                <a:solidFill>
                  <a:srgbClr val="3E3E3E"/>
                </a:solidFill>
                <a:latin typeface="Segoe UI" panose="020B0502040204020203" pitchFamily="34" charset="0"/>
                <a:cs typeface="Segoe UI" panose="020B0502040204020203" pitchFamily="34" charset="0"/>
              </a:rPr>
              <a:t>+</a:t>
            </a:r>
            <a:r>
              <a:rPr lang="en-GB" sz="2200" dirty="0" err="1">
                <a:solidFill>
                  <a:srgbClr val="3E3E3E"/>
                </a:solidFill>
                <a:latin typeface="Segoe UI" panose="020B0502040204020203" pitchFamily="34" charset="0"/>
                <a:cs typeface="Segoe UI" panose="020B0502040204020203" pitchFamily="34" charset="0"/>
              </a:rPr>
              <a:t>ve</a:t>
            </a:r>
            <a:r>
              <a:rPr lang="en-GB" sz="2200" dirty="0">
                <a:solidFill>
                  <a:srgbClr val="3E3E3E"/>
                </a:solidFill>
                <a:latin typeface="Segoe UI" panose="020B0502040204020203" pitchFamily="34" charset="0"/>
                <a:cs typeface="Segoe UI" panose="020B0502040204020203" pitchFamily="34" charset="0"/>
              </a:rPr>
              <a:t> and –</a:t>
            </a:r>
            <a:r>
              <a:rPr lang="en-GB" sz="2200" dirty="0" err="1">
                <a:solidFill>
                  <a:srgbClr val="3E3E3E"/>
                </a:solidFill>
                <a:latin typeface="Segoe UI" panose="020B0502040204020203" pitchFamily="34" charset="0"/>
                <a:cs typeface="Segoe UI" panose="020B0502040204020203" pitchFamily="34" charset="0"/>
              </a:rPr>
              <a:t>ve</a:t>
            </a:r>
            <a:r>
              <a:rPr lang="en-GB" sz="2200" dirty="0">
                <a:solidFill>
                  <a:srgbClr val="3E3E3E"/>
                </a:solidFill>
                <a:latin typeface="Segoe UI" panose="020B0502040204020203" pitchFamily="34" charset="0"/>
                <a:cs typeface="Segoe UI" panose="020B0502040204020203" pitchFamily="34" charset="0"/>
              </a:rPr>
              <a:t> feedback</a:t>
            </a:r>
          </a:p>
          <a:p>
            <a:endParaRPr lang="en-GB" sz="2200" dirty="0">
              <a:solidFill>
                <a:srgbClr val="3E3E3E"/>
              </a:solidFill>
              <a:latin typeface="Segoe UI" panose="020B0502040204020203" pitchFamily="34" charset="0"/>
              <a:cs typeface="Segoe UI" panose="020B0502040204020203" pitchFamily="34" charset="0"/>
            </a:endParaRPr>
          </a:p>
          <a:p>
            <a:r>
              <a:rPr lang="en-GB" sz="2200" dirty="0">
                <a:solidFill>
                  <a:srgbClr val="3E3E3E"/>
                </a:solidFill>
                <a:latin typeface="Segoe UI" panose="020B0502040204020203" pitchFamily="34" charset="0"/>
                <a:cs typeface="Segoe UI" panose="020B0502040204020203" pitchFamily="34" charset="0"/>
              </a:rPr>
              <a:t>Remove assumptions</a:t>
            </a:r>
          </a:p>
          <a:p>
            <a:endParaRPr lang="en-GB" sz="2200" dirty="0">
              <a:solidFill>
                <a:srgbClr val="3E3E3E"/>
              </a:solidFill>
              <a:latin typeface="Segoe UI" panose="020B0502040204020203" pitchFamily="34" charset="0"/>
              <a:cs typeface="Segoe UI" panose="020B0502040204020203" pitchFamily="34" charset="0"/>
            </a:endParaRPr>
          </a:p>
          <a:p>
            <a:r>
              <a:rPr lang="en-GB" sz="2200" dirty="0">
                <a:solidFill>
                  <a:srgbClr val="3E3E3E"/>
                </a:solidFill>
                <a:latin typeface="Segoe UI" panose="020B0502040204020203" pitchFamily="34" charset="0"/>
                <a:cs typeface="Segoe UI" panose="020B0502040204020203" pitchFamily="34" charset="0"/>
              </a:rPr>
              <a:t>Reveal unexpected concerns</a:t>
            </a:r>
          </a:p>
        </p:txBody>
      </p:sp>
    </p:spTree>
    <p:extLst>
      <p:ext uri="{BB962C8B-B14F-4D97-AF65-F5344CB8AC3E}">
        <p14:creationId xmlns:p14="http://schemas.microsoft.com/office/powerpoint/2010/main" val="30810872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0F53FD-5362-64B4-7D9E-5C6A7FC9627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C11FACA-E6C1-4EE3-3F05-83A3A1BCE32C}"/>
              </a:ext>
            </a:extLst>
          </p:cNvPr>
          <p:cNvSpPr>
            <a:spLocks noGrp="1"/>
          </p:cNvSpPr>
          <p:nvPr>
            <p:ph type="title"/>
          </p:nvPr>
        </p:nvSpPr>
        <p:spPr>
          <a:xfrm>
            <a:off x="34737" y="149113"/>
            <a:ext cx="10655999" cy="1114688"/>
          </a:xfrm>
        </p:spPr>
        <p:txBody>
          <a:bodyPr>
            <a:normAutofit/>
          </a:bodyPr>
          <a:lstStyle/>
          <a:p>
            <a:r>
              <a:rPr lang="en-US" sz="3600" dirty="0">
                <a:latin typeface="Segoe UI" panose="020B0502040204020203" pitchFamily="34" charset="0"/>
                <a:cs typeface="Segoe UI" panose="020B0502040204020203" pitchFamily="34" charset="0"/>
              </a:rPr>
              <a:t>Demonstration homes in Swansea and Bristol</a:t>
            </a:r>
          </a:p>
        </p:txBody>
      </p:sp>
      <p:pic>
        <p:nvPicPr>
          <p:cNvPr id="3" name="Picture 2" descr="A close-up of a window&#10;&#10;Description automatically generated">
            <a:extLst>
              <a:ext uri="{FF2B5EF4-FFF2-40B4-BE49-F238E27FC236}">
                <a16:creationId xmlns:a16="http://schemas.microsoft.com/office/drawing/2014/main" id="{C4D4183A-421C-A95D-D5B7-001E2396DD34}"/>
              </a:ext>
            </a:extLst>
          </p:cNvPr>
          <p:cNvPicPr>
            <a:picLocks noChangeAspect="1"/>
          </p:cNvPicPr>
          <p:nvPr/>
        </p:nvPicPr>
        <p:blipFill>
          <a:blip r:embed="rId2"/>
          <a:stretch>
            <a:fillRect/>
          </a:stretch>
        </p:blipFill>
        <p:spPr>
          <a:xfrm>
            <a:off x="640725" y="811719"/>
            <a:ext cx="3509035" cy="2631777"/>
          </a:xfrm>
          <a:prstGeom prst="rect">
            <a:avLst/>
          </a:prstGeom>
        </p:spPr>
      </p:pic>
      <p:pic>
        <p:nvPicPr>
          <p:cNvPr id="4" name="Picture 3">
            <a:extLst>
              <a:ext uri="{FF2B5EF4-FFF2-40B4-BE49-F238E27FC236}">
                <a16:creationId xmlns:a16="http://schemas.microsoft.com/office/drawing/2014/main" id="{391C6F12-BD95-5C33-B39D-6A5B8C42FBCA}"/>
              </a:ext>
            </a:extLst>
          </p:cNvPr>
          <p:cNvPicPr>
            <a:picLocks noChangeAspect="1"/>
          </p:cNvPicPr>
          <p:nvPr/>
        </p:nvPicPr>
        <p:blipFill>
          <a:blip r:embed="rId3"/>
          <a:stretch>
            <a:fillRect/>
          </a:stretch>
        </p:blipFill>
        <p:spPr>
          <a:xfrm>
            <a:off x="3248408" y="3460165"/>
            <a:ext cx="3509035" cy="2854819"/>
          </a:xfrm>
          <a:prstGeom prst="rect">
            <a:avLst/>
          </a:prstGeom>
        </p:spPr>
      </p:pic>
      <p:pic>
        <p:nvPicPr>
          <p:cNvPr id="5" name="Picture 4" descr="Plastic containers with different types of grains on a blue surface&#10;&#10;AI-generated content may be incorrect.">
            <a:extLst>
              <a:ext uri="{FF2B5EF4-FFF2-40B4-BE49-F238E27FC236}">
                <a16:creationId xmlns:a16="http://schemas.microsoft.com/office/drawing/2014/main" id="{605246B9-8507-899D-47A5-F09DA87F23F5}"/>
              </a:ext>
            </a:extLst>
          </p:cNvPr>
          <p:cNvPicPr>
            <a:picLocks noChangeAspect="1"/>
          </p:cNvPicPr>
          <p:nvPr/>
        </p:nvPicPr>
        <p:blipFill>
          <a:blip r:embed="rId4"/>
          <a:srcRect l="2956" t="18470" r="5981" b="40087"/>
          <a:stretch/>
        </p:blipFill>
        <p:spPr>
          <a:xfrm>
            <a:off x="4564917" y="888158"/>
            <a:ext cx="7443980" cy="2540841"/>
          </a:xfrm>
          <a:prstGeom prst="rect">
            <a:avLst/>
          </a:prstGeom>
        </p:spPr>
      </p:pic>
      <p:pic>
        <p:nvPicPr>
          <p:cNvPr id="10" name="Picture 9" descr="A white water heater in a room&#10;&#10;AI-generated content may be incorrect.">
            <a:extLst>
              <a:ext uri="{FF2B5EF4-FFF2-40B4-BE49-F238E27FC236}">
                <a16:creationId xmlns:a16="http://schemas.microsoft.com/office/drawing/2014/main" id="{D466CFE4-F984-418A-FB26-1C54FD7447D4}"/>
              </a:ext>
            </a:extLst>
          </p:cNvPr>
          <p:cNvPicPr>
            <a:picLocks noChangeAspect="1"/>
          </p:cNvPicPr>
          <p:nvPr/>
        </p:nvPicPr>
        <p:blipFill>
          <a:blip r:embed="rId5"/>
          <a:srcRect t="19501"/>
          <a:stretch>
            <a:fillRect/>
          </a:stretch>
        </p:blipFill>
        <p:spPr>
          <a:xfrm>
            <a:off x="640725" y="3625198"/>
            <a:ext cx="2408833" cy="2585458"/>
          </a:xfrm>
          <a:prstGeom prst="rect">
            <a:avLst/>
          </a:prstGeom>
        </p:spPr>
      </p:pic>
      <p:pic>
        <p:nvPicPr>
          <p:cNvPr id="12" name="Picture 11" descr="A hole in a wall&#10;&#10;AI-generated content may be incorrect.">
            <a:extLst>
              <a:ext uri="{FF2B5EF4-FFF2-40B4-BE49-F238E27FC236}">
                <a16:creationId xmlns:a16="http://schemas.microsoft.com/office/drawing/2014/main" id="{352537D9-0428-C025-6C5B-FB5714A6C286}"/>
              </a:ext>
            </a:extLst>
          </p:cNvPr>
          <p:cNvPicPr>
            <a:picLocks noChangeAspect="1"/>
          </p:cNvPicPr>
          <p:nvPr/>
        </p:nvPicPr>
        <p:blipFill>
          <a:blip r:embed="rId6"/>
          <a:stretch>
            <a:fillRect/>
          </a:stretch>
        </p:blipFill>
        <p:spPr>
          <a:xfrm>
            <a:off x="6956293" y="3547274"/>
            <a:ext cx="2249249" cy="2998999"/>
          </a:xfrm>
          <a:prstGeom prst="rect">
            <a:avLst/>
          </a:prstGeom>
        </p:spPr>
      </p:pic>
    </p:spTree>
    <p:extLst>
      <p:ext uri="{BB962C8B-B14F-4D97-AF65-F5344CB8AC3E}">
        <p14:creationId xmlns:p14="http://schemas.microsoft.com/office/powerpoint/2010/main" val="38475902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6C98B3-D255-5240-91DF-874E8E21E1D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500ABEE-428E-F0CA-0573-8C0DD4A422AD}"/>
              </a:ext>
            </a:extLst>
          </p:cNvPr>
          <p:cNvSpPr>
            <a:spLocks noGrp="1"/>
          </p:cNvSpPr>
          <p:nvPr>
            <p:ph type="title"/>
          </p:nvPr>
        </p:nvSpPr>
        <p:spPr>
          <a:xfrm>
            <a:off x="34737" y="149113"/>
            <a:ext cx="10655999" cy="1114688"/>
          </a:xfrm>
        </p:spPr>
        <p:txBody>
          <a:bodyPr/>
          <a:lstStyle/>
          <a:p>
            <a:r>
              <a:rPr lang="en-US" sz="3600" dirty="0">
                <a:latin typeface="Segoe UI" panose="020B0502040204020203" pitchFamily="34" charset="0"/>
                <a:cs typeface="Segoe UI" panose="020B0502040204020203" pitchFamily="34" charset="0"/>
              </a:rPr>
              <a:t>Resident feedback</a:t>
            </a:r>
          </a:p>
        </p:txBody>
      </p:sp>
      <p:pic>
        <p:nvPicPr>
          <p:cNvPr id="4" name="Picture 3">
            <a:extLst>
              <a:ext uri="{FF2B5EF4-FFF2-40B4-BE49-F238E27FC236}">
                <a16:creationId xmlns:a16="http://schemas.microsoft.com/office/drawing/2014/main" id="{6EB171AA-D2FC-36C1-013B-4DF135CF37E9}"/>
              </a:ext>
            </a:extLst>
          </p:cNvPr>
          <p:cNvPicPr>
            <a:picLocks noChangeAspect="1"/>
          </p:cNvPicPr>
          <p:nvPr/>
        </p:nvPicPr>
        <p:blipFill>
          <a:blip r:embed="rId2"/>
          <a:srcRect l="10649"/>
          <a:stretch>
            <a:fillRect/>
          </a:stretch>
        </p:blipFill>
        <p:spPr>
          <a:xfrm>
            <a:off x="34737" y="761752"/>
            <a:ext cx="7133362" cy="6002430"/>
          </a:xfrm>
          <a:prstGeom prst="rect">
            <a:avLst/>
          </a:prstGeom>
        </p:spPr>
      </p:pic>
      <p:pic>
        <p:nvPicPr>
          <p:cNvPr id="2050" name="Picture 2">
            <a:extLst>
              <a:ext uri="{FF2B5EF4-FFF2-40B4-BE49-F238E27FC236}">
                <a16:creationId xmlns:a16="http://schemas.microsoft.com/office/drawing/2014/main" id="{CEB1056A-1396-9244-05D1-A7EE3C94106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72748" y="1076325"/>
            <a:ext cx="5319252" cy="2883018"/>
          </a:xfrm>
          <a:prstGeom prst="rect">
            <a:avLst/>
          </a:prstGeom>
          <a:noFill/>
          <a:extLst>
            <a:ext uri="{909E8E84-426E-40DD-AFC4-6F175D3DCCD1}">
              <a14:hiddenFill xmlns:a14="http://schemas.microsoft.com/office/drawing/2010/main">
                <a:solidFill>
                  <a:srgbClr val="FFFFFF"/>
                </a:solidFill>
              </a14:hiddenFill>
            </a:ext>
          </a:extLst>
        </p:spPr>
      </p:pic>
      <p:cxnSp>
        <p:nvCxnSpPr>
          <p:cNvPr id="5" name="Straight Arrow Connector 4">
            <a:extLst>
              <a:ext uri="{FF2B5EF4-FFF2-40B4-BE49-F238E27FC236}">
                <a16:creationId xmlns:a16="http://schemas.microsoft.com/office/drawing/2014/main" id="{65A53672-ADE3-08F7-BCF5-51533BA05709}"/>
              </a:ext>
            </a:extLst>
          </p:cNvPr>
          <p:cNvCxnSpPr/>
          <p:nvPr/>
        </p:nvCxnSpPr>
        <p:spPr>
          <a:xfrm flipV="1">
            <a:off x="5361067" y="3467692"/>
            <a:ext cx="1373178" cy="590550"/>
          </a:xfrm>
          <a:prstGeom prst="straightConnector1">
            <a:avLst/>
          </a:prstGeom>
          <a:ln w="76200">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89930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A32583-F650-1690-3DE5-C318BB92DCA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6F98E8C-BB9B-9932-1F9F-9CFB8B68FB7C}"/>
              </a:ext>
            </a:extLst>
          </p:cNvPr>
          <p:cNvSpPr>
            <a:spLocks noGrp="1"/>
          </p:cNvSpPr>
          <p:nvPr>
            <p:ph type="title"/>
          </p:nvPr>
        </p:nvSpPr>
        <p:spPr>
          <a:xfrm>
            <a:off x="34737" y="149113"/>
            <a:ext cx="10655999" cy="1114688"/>
          </a:xfrm>
        </p:spPr>
        <p:txBody>
          <a:bodyPr/>
          <a:lstStyle/>
          <a:p>
            <a:r>
              <a:rPr lang="en-US" sz="3600" dirty="0">
                <a:latin typeface="Segoe UI" panose="020B0502040204020203" pitchFamily="34" charset="0"/>
                <a:cs typeface="Segoe UI" panose="020B0502040204020203" pitchFamily="34" charset="0"/>
              </a:rPr>
              <a:t>National charettes</a:t>
            </a:r>
          </a:p>
        </p:txBody>
      </p:sp>
      <p:pic>
        <p:nvPicPr>
          <p:cNvPr id="3" name="Picture Placeholder 17" descr="A map of england with colored circles and dots&#10;&#10;Description automatically generated">
            <a:extLst>
              <a:ext uri="{FF2B5EF4-FFF2-40B4-BE49-F238E27FC236}">
                <a16:creationId xmlns:a16="http://schemas.microsoft.com/office/drawing/2014/main" id="{404E3926-A9BF-23EC-AAC0-B8133EAB4B3B}"/>
              </a:ext>
            </a:extLst>
          </p:cNvPr>
          <p:cNvPicPr>
            <a:picLocks noChangeAspect="1"/>
          </p:cNvPicPr>
          <p:nvPr/>
        </p:nvPicPr>
        <p:blipFill>
          <a:blip r:embed="rId2" cstate="print">
            <a:extLst>
              <a:ext uri="{28A0092B-C50C-407E-A947-70E740481C1C}">
                <a14:useLocalDpi xmlns:a14="http://schemas.microsoft.com/office/drawing/2010/main"/>
              </a:ext>
            </a:extLst>
          </a:blip>
          <a:srcRect t="4376" b="1934"/>
          <a:stretch/>
        </p:blipFill>
        <p:spPr>
          <a:xfrm>
            <a:off x="487070" y="754174"/>
            <a:ext cx="5492196" cy="5954713"/>
          </a:xfrm>
          <a:prstGeom prst="rect">
            <a:avLst/>
          </a:prstGeom>
        </p:spPr>
      </p:pic>
      <p:sp>
        <p:nvSpPr>
          <p:cNvPr id="7" name="TextBox 6">
            <a:extLst>
              <a:ext uri="{FF2B5EF4-FFF2-40B4-BE49-F238E27FC236}">
                <a16:creationId xmlns:a16="http://schemas.microsoft.com/office/drawing/2014/main" id="{6AED1454-EE4E-C1DD-0E32-5B02C35C5730}"/>
              </a:ext>
            </a:extLst>
          </p:cNvPr>
          <p:cNvSpPr txBox="1"/>
          <p:nvPr/>
        </p:nvSpPr>
        <p:spPr>
          <a:xfrm>
            <a:off x="5270897" y="1871611"/>
            <a:ext cx="3288007" cy="332592"/>
          </a:xfrm>
          <a:prstGeom prst="rect">
            <a:avLst/>
          </a:prstGeom>
          <a:noFill/>
          <a:ln w="19050">
            <a:solidFill>
              <a:srgbClr val="F5735F">
                <a:alpha val="52157"/>
              </a:srgbClr>
            </a:solidFill>
          </a:ln>
        </p:spPr>
        <p:txBody>
          <a:bodyPr wrap="square">
            <a:spAutoFit/>
          </a:bodyPr>
          <a:lstStyle/>
          <a:p>
            <a:pPr>
              <a:lnSpc>
                <a:spcPct val="120000"/>
              </a:lnSpc>
              <a:spcBef>
                <a:spcPts val="600"/>
              </a:spcBef>
            </a:pPr>
            <a:r>
              <a:rPr lang="en-US" sz="1400" b="1">
                <a:solidFill>
                  <a:schemeClr val="accent5"/>
                </a:solidFill>
                <a:latin typeface="Open Sans Extrabold" panose="020B0606030504020204" pitchFamily="34" charset="0"/>
                <a:ea typeface="Open Sans Extrabold" panose="020B0606030504020204" pitchFamily="34" charset="0"/>
                <a:cs typeface="Open Sans Extrabold" panose="020B0606030504020204" pitchFamily="34" charset="0"/>
              </a:rPr>
              <a:t>Newcastle-upon-Tyne</a:t>
            </a:r>
          </a:p>
        </p:txBody>
      </p:sp>
      <p:sp>
        <p:nvSpPr>
          <p:cNvPr id="8" name="TextBox 7">
            <a:extLst>
              <a:ext uri="{FF2B5EF4-FFF2-40B4-BE49-F238E27FC236}">
                <a16:creationId xmlns:a16="http://schemas.microsoft.com/office/drawing/2014/main" id="{581E3B89-6395-16A9-F285-6020376DFAB9}"/>
              </a:ext>
            </a:extLst>
          </p:cNvPr>
          <p:cNvSpPr txBox="1"/>
          <p:nvPr/>
        </p:nvSpPr>
        <p:spPr>
          <a:xfrm>
            <a:off x="5270897" y="2961464"/>
            <a:ext cx="3288007" cy="332592"/>
          </a:xfrm>
          <a:prstGeom prst="rect">
            <a:avLst/>
          </a:prstGeom>
          <a:noFill/>
          <a:ln w="19050">
            <a:solidFill>
              <a:srgbClr val="F5735F">
                <a:alpha val="52157"/>
              </a:srgbClr>
            </a:solidFill>
          </a:ln>
        </p:spPr>
        <p:txBody>
          <a:bodyPr wrap="square">
            <a:spAutoFit/>
          </a:bodyPr>
          <a:lstStyle/>
          <a:p>
            <a:pPr>
              <a:lnSpc>
                <a:spcPct val="120000"/>
              </a:lnSpc>
              <a:spcBef>
                <a:spcPts val="300"/>
              </a:spcBef>
            </a:pPr>
            <a:r>
              <a:rPr lang="en-US" sz="1400" b="1">
                <a:solidFill>
                  <a:schemeClr val="accent5"/>
                </a:solidFill>
                <a:latin typeface="Open Sans Extrabold" panose="020B0606030504020204" pitchFamily="34" charset="0"/>
                <a:ea typeface="Open Sans Extrabold" panose="020B0606030504020204" pitchFamily="34" charset="0"/>
                <a:cs typeface="Open Sans Extrabold" panose="020B0606030504020204" pitchFamily="34" charset="0"/>
              </a:rPr>
              <a:t>Norwich</a:t>
            </a:r>
          </a:p>
        </p:txBody>
      </p:sp>
      <p:sp>
        <p:nvSpPr>
          <p:cNvPr id="9" name="TextBox 8">
            <a:extLst>
              <a:ext uri="{FF2B5EF4-FFF2-40B4-BE49-F238E27FC236}">
                <a16:creationId xmlns:a16="http://schemas.microsoft.com/office/drawing/2014/main" id="{ED274E1E-8B96-88F6-EC14-5E9114348426}"/>
              </a:ext>
            </a:extLst>
          </p:cNvPr>
          <p:cNvSpPr txBox="1"/>
          <p:nvPr/>
        </p:nvSpPr>
        <p:spPr>
          <a:xfrm>
            <a:off x="5267541" y="3502194"/>
            <a:ext cx="3288007" cy="332592"/>
          </a:xfrm>
          <a:prstGeom prst="rect">
            <a:avLst/>
          </a:prstGeom>
          <a:noFill/>
          <a:ln w="19050">
            <a:solidFill>
              <a:srgbClr val="F5735F">
                <a:alpha val="52157"/>
              </a:srgbClr>
            </a:solidFill>
          </a:ln>
        </p:spPr>
        <p:txBody>
          <a:bodyPr wrap="square">
            <a:spAutoFit/>
          </a:bodyPr>
          <a:lstStyle/>
          <a:p>
            <a:pPr>
              <a:lnSpc>
                <a:spcPct val="120000"/>
              </a:lnSpc>
              <a:spcBef>
                <a:spcPts val="600"/>
              </a:spcBef>
            </a:pPr>
            <a:r>
              <a:rPr lang="en-US" sz="1400" b="1">
                <a:solidFill>
                  <a:schemeClr val="accent5"/>
                </a:solidFill>
                <a:latin typeface="Open Sans Extrabold" panose="020B0606030504020204" pitchFamily="34" charset="0"/>
                <a:ea typeface="Open Sans Extrabold" panose="020B0606030504020204" pitchFamily="34" charset="0"/>
                <a:cs typeface="Open Sans Extrabold" panose="020B0606030504020204" pitchFamily="34" charset="0"/>
              </a:rPr>
              <a:t>South West (TBC)</a:t>
            </a:r>
          </a:p>
        </p:txBody>
      </p:sp>
      <p:cxnSp>
        <p:nvCxnSpPr>
          <p:cNvPr id="17" name="Straight Connector 16">
            <a:extLst>
              <a:ext uri="{FF2B5EF4-FFF2-40B4-BE49-F238E27FC236}">
                <a16:creationId xmlns:a16="http://schemas.microsoft.com/office/drawing/2014/main" id="{1AE29949-6303-D5A3-7D78-4E8B7A4B9E01}"/>
              </a:ext>
            </a:extLst>
          </p:cNvPr>
          <p:cNvCxnSpPr>
            <a:cxnSpLocks/>
            <a:endCxn id="7" idx="1"/>
          </p:cNvCxnSpPr>
          <p:nvPr/>
        </p:nvCxnSpPr>
        <p:spPr>
          <a:xfrm flipV="1">
            <a:off x="3963141" y="2037907"/>
            <a:ext cx="1307756" cy="1568180"/>
          </a:xfrm>
          <a:prstGeom prst="line">
            <a:avLst/>
          </a:prstGeom>
          <a:ln>
            <a:solidFill>
              <a:srgbClr val="F5735F">
                <a:alpha val="52157"/>
              </a:srgbClr>
            </a:solidFill>
            <a:prstDash val="lgDash"/>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91894645-9D9F-F433-9F1A-9034D0A9FA4F}"/>
              </a:ext>
            </a:extLst>
          </p:cNvPr>
          <p:cNvCxnSpPr>
            <a:cxnSpLocks/>
            <a:endCxn id="25" idx="1"/>
          </p:cNvCxnSpPr>
          <p:nvPr/>
        </p:nvCxnSpPr>
        <p:spPr>
          <a:xfrm flipV="1">
            <a:off x="4305947" y="2585994"/>
            <a:ext cx="1543760" cy="1746304"/>
          </a:xfrm>
          <a:prstGeom prst="line">
            <a:avLst/>
          </a:prstGeom>
          <a:ln>
            <a:solidFill>
              <a:srgbClr val="F5735F">
                <a:alpha val="52157"/>
              </a:srgbClr>
            </a:solidFill>
            <a:prstDash val="lgDash"/>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6C4CD4D0-BCA3-F509-D353-51344332B078}"/>
              </a:ext>
            </a:extLst>
          </p:cNvPr>
          <p:cNvCxnSpPr>
            <a:cxnSpLocks/>
            <a:endCxn id="8" idx="1"/>
          </p:cNvCxnSpPr>
          <p:nvPr/>
        </p:nvCxnSpPr>
        <p:spPr>
          <a:xfrm flipV="1">
            <a:off x="4571631" y="3127760"/>
            <a:ext cx="699266" cy="1568180"/>
          </a:xfrm>
          <a:prstGeom prst="line">
            <a:avLst/>
          </a:prstGeom>
          <a:ln>
            <a:solidFill>
              <a:srgbClr val="F5735F">
                <a:alpha val="52157"/>
              </a:srgbClr>
            </a:solidFill>
            <a:prstDash val="lgDash"/>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CF3E92DB-EC5E-1CF9-F20B-80E03A18E8CE}"/>
              </a:ext>
            </a:extLst>
          </p:cNvPr>
          <p:cNvCxnSpPr>
            <a:cxnSpLocks/>
            <a:endCxn id="9" idx="1"/>
          </p:cNvCxnSpPr>
          <p:nvPr/>
        </p:nvCxnSpPr>
        <p:spPr>
          <a:xfrm flipV="1">
            <a:off x="2658742" y="3668490"/>
            <a:ext cx="2608799" cy="2117363"/>
          </a:xfrm>
          <a:prstGeom prst="line">
            <a:avLst/>
          </a:prstGeom>
          <a:ln>
            <a:solidFill>
              <a:srgbClr val="F5735F">
                <a:alpha val="52157"/>
              </a:srgbClr>
            </a:solidFill>
            <a:prstDash val="lgDash"/>
          </a:ln>
        </p:spPr>
        <p:style>
          <a:lnRef idx="2">
            <a:schemeClr val="accent1"/>
          </a:lnRef>
          <a:fillRef idx="0">
            <a:schemeClr val="accent1"/>
          </a:fillRef>
          <a:effectRef idx="1">
            <a:schemeClr val="accent1"/>
          </a:effectRef>
          <a:fontRef idx="minor">
            <a:schemeClr val="tx1"/>
          </a:fontRef>
        </p:style>
      </p:cxnSp>
      <p:sp>
        <p:nvSpPr>
          <p:cNvPr id="21" name="TextBox 20">
            <a:extLst>
              <a:ext uri="{FF2B5EF4-FFF2-40B4-BE49-F238E27FC236}">
                <a16:creationId xmlns:a16="http://schemas.microsoft.com/office/drawing/2014/main" id="{60C041C0-9BB8-7442-70C4-D9866C0B0DC1}"/>
              </a:ext>
            </a:extLst>
          </p:cNvPr>
          <p:cNvSpPr txBox="1"/>
          <p:nvPr/>
        </p:nvSpPr>
        <p:spPr>
          <a:xfrm>
            <a:off x="5276172" y="4035398"/>
            <a:ext cx="3288007" cy="332592"/>
          </a:xfrm>
          <a:prstGeom prst="rect">
            <a:avLst/>
          </a:prstGeom>
          <a:noFill/>
          <a:ln w="19050">
            <a:solidFill>
              <a:schemeClr val="accent3">
                <a:lumMod val="60000"/>
                <a:lumOff val="40000"/>
                <a:alpha val="52000"/>
              </a:schemeClr>
            </a:solidFill>
          </a:ln>
        </p:spPr>
        <p:txBody>
          <a:bodyPr wrap="square">
            <a:spAutoFit/>
          </a:bodyPr>
          <a:lstStyle/>
          <a:p>
            <a:pPr>
              <a:lnSpc>
                <a:spcPct val="120000"/>
              </a:lnSpc>
              <a:spcBef>
                <a:spcPts val="600"/>
              </a:spcBef>
            </a:pPr>
            <a:r>
              <a:rPr lang="en-US" sz="1400">
                <a:solidFill>
                  <a:schemeClr val="accent5"/>
                </a:solidFill>
                <a:latin typeface="Open Sans" panose="020B0606030504020204" pitchFamily="34" charset="0"/>
                <a:ea typeface="Open Sans" panose="020B0606030504020204" pitchFamily="34" charset="0"/>
                <a:cs typeface="Open Sans" panose="020B0606030504020204" pitchFamily="34" charset="0"/>
              </a:rPr>
              <a:t>Townhill, Swansea (demo homes)</a:t>
            </a:r>
          </a:p>
        </p:txBody>
      </p:sp>
      <p:sp>
        <p:nvSpPr>
          <p:cNvPr id="22" name="TextBox 21">
            <a:extLst>
              <a:ext uri="{FF2B5EF4-FFF2-40B4-BE49-F238E27FC236}">
                <a16:creationId xmlns:a16="http://schemas.microsoft.com/office/drawing/2014/main" id="{6519BA0B-19E8-730A-EC27-94E8F12F64A1}"/>
              </a:ext>
            </a:extLst>
          </p:cNvPr>
          <p:cNvSpPr txBox="1"/>
          <p:nvPr/>
        </p:nvSpPr>
        <p:spPr>
          <a:xfrm>
            <a:off x="5276168" y="4557201"/>
            <a:ext cx="3288012" cy="332592"/>
          </a:xfrm>
          <a:prstGeom prst="rect">
            <a:avLst/>
          </a:prstGeom>
          <a:noFill/>
          <a:ln w="19050">
            <a:solidFill>
              <a:schemeClr val="accent3">
                <a:lumMod val="60000"/>
                <a:lumOff val="40000"/>
                <a:alpha val="52000"/>
              </a:schemeClr>
            </a:solidFill>
          </a:ln>
        </p:spPr>
        <p:txBody>
          <a:bodyPr wrap="square">
            <a:spAutoFit/>
          </a:bodyPr>
          <a:lstStyle/>
          <a:p>
            <a:pPr>
              <a:lnSpc>
                <a:spcPct val="120000"/>
              </a:lnSpc>
              <a:spcBef>
                <a:spcPts val="600"/>
              </a:spcBef>
            </a:pPr>
            <a:r>
              <a:rPr lang="en-US" sz="1400">
                <a:solidFill>
                  <a:schemeClr val="accent5"/>
                </a:solidFill>
                <a:latin typeface="Open Sans" panose="020B0606030504020204" pitchFamily="34" charset="0"/>
                <a:ea typeface="Open Sans" panose="020B0606030504020204" pitchFamily="34" charset="0"/>
                <a:cs typeface="Open Sans" panose="020B0606030504020204" pitchFamily="34" charset="0"/>
              </a:rPr>
              <a:t>Knowle West, Bristol (demo homes)</a:t>
            </a:r>
          </a:p>
        </p:txBody>
      </p:sp>
      <p:cxnSp>
        <p:nvCxnSpPr>
          <p:cNvPr id="23" name="Straight Connector 22">
            <a:extLst>
              <a:ext uri="{FF2B5EF4-FFF2-40B4-BE49-F238E27FC236}">
                <a16:creationId xmlns:a16="http://schemas.microsoft.com/office/drawing/2014/main" id="{6E3F5416-CCB1-572B-0B32-4DA85E27F8DB}"/>
              </a:ext>
            </a:extLst>
          </p:cNvPr>
          <p:cNvCxnSpPr>
            <a:cxnSpLocks/>
            <a:endCxn id="21" idx="1"/>
          </p:cNvCxnSpPr>
          <p:nvPr/>
        </p:nvCxnSpPr>
        <p:spPr>
          <a:xfrm flipV="1">
            <a:off x="3217063" y="4201694"/>
            <a:ext cx="2059109" cy="955324"/>
          </a:xfrm>
          <a:prstGeom prst="line">
            <a:avLst/>
          </a:prstGeom>
          <a:ln>
            <a:solidFill>
              <a:schemeClr val="accent3">
                <a:lumMod val="60000"/>
                <a:lumOff val="40000"/>
                <a:alpha val="52157"/>
              </a:schemeClr>
            </a:solidFill>
            <a:prstDash val="lgDash"/>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D1688443-0086-C7EB-DF39-68FE51DA1CC3}"/>
              </a:ext>
            </a:extLst>
          </p:cNvPr>
          <p:cNvCxnSpPr>
            <a:cxnSpLocks/>
            <a:endCxn id="22" idx="1"/>
          </p:cNvCxnSpPr>
          <p:nvPr/>
        </p:nvCxnSpPr>
        <p:spPr>
          <a:xfrm flipV="1">
            <a:off x="3567061" y="4723497"/>
            <a:ext cx="1709107" cy="561674"/>
          </a:xfrm>
          <a:prstGeom prst="line">
            <a:avLst/>
          </a:prstGeom>
          <a:ln>
            <a:solidFill>
              <a:schemeClr val="accent3">
                <a:lumMod val="60000"/>
                <a:lumOff val="40000"/>
                <a:alpha val="52157"/>
              </a:schemeClr>
            </a:solidFill>
            <a:prstDash val="lgDash"/>
          </a:ln>
        </p:spPr>
        <p:style>
          <a:lnRef idx="2">
            <a:schemeClr val="accent1"/>
          </a:lnRef>
          <a:fillRef idx="0">
            <a:schemeClr val="accent1"/>
          </a:fillRef>
          <a:effectRef idx="1">
            <a:schemeClr val="accent1"/>
          </a:effectRef>
          <a:fontRef idx="minor">
            <a:schemeClr val="tx1"/>
          </a:fontRef>
        </p:style>
      </p:cxnSp>
      <p:sp>
        <p:nvSpPr>
          <p:cNvPr id="25" name="TextBox 24">
            <a:extLst>
              <a:ext uri="{FF2B5EF4-FFF2-40B4-BE49-F238E27FC236}">
                <a16:creationId xmlns:a16="http://schemas.microsoft.com/office/drawing/2014/main" id="{8E0C2D6C-960E-4D81-2CF0-86D7044CCBA1}"/>
              </a:ext>
            </a:extLst>
          </p:cNvPr>
          <p:cNvSpPr txBox="1"/>
          <p:nvPr/>
        </p:nvSpPr>
        <p:spPr>
          <a:xfrm>
            <a:off x="5270897" y="2419698"/>
            <a:ext cx="3288007" cy="332592"/>
          </a:xfrm>
          <a:prstGeom prst="rect">
            <a:avLst/>
          </a:prstGeom>
          <a:noFill/>
          <a:ln w="19050">
            <a:solidFill>
              <a:srgbClr val="F5735F">
                <a:alpha val="52157"/>
              </a:srgbClr>
            </a:solidFill>
          </a:ln>
        </p:spPr>
        <p:txBody>
          <a:bodyPr wrap="square">
            <a:spAutoFit/>
          </a:bodyPr>
          <a:lstStyle/>
          <a:p>
            <a:pPr>
              <a:lnSpc>
                <a:spcPct val="120000"/>
              </a:lnSpc>
              <a:spcBef>
                <a:spcPts val="600"/>
              </a:spcBef>
            </a:pPr>
            <a:r>
              <a:rPr lang="en-US" sz="1400" b="1">
                <a:solidFill>
                  <a:schemeClr val="accent5"/>
                </a:solidFill>
                <a:latin typeface="Open Sans Extrabold" panose="020B0606030504020204" pitchFamily="34" charset="0"/>
                <a:ea typeface="Open Sans Extrabold" panose="020B0606030504020204" pitchFamily="34" charset="0"/>
                <a:cs typeface="Open Sans Extrabold" panose="020B0606030504020204" pitchFamily="34" charset="0"/>
              </a:rPr>
              <a:t>Manchester</a:t>
            </a:r>
          </a:p>
        </p:txBody>
      </p:sp>
      <p:sp>
        <p:nvSpPr>
          <p:cNvPr id="26" name="Rectangle 25">
            <a:extLst>
              <a:ext uri="{FF2B5EF4-FFF2-40B4-BE49-F238E27FC236}">
                <a16:creationId xmlns:a16="http://schemas.microsoft.com/office/drawing/2014/main" id="{D247016F-EB6E-106C-58F5-85FEDFCB8F68}"/>
              </a:ext>
            </a:extLst>
          </p:cNvPr>
          <p:cNvSpPr/>
          <p:nvPr/>
        </p:nvSpPr>
        <p:spPr>
          <a:xfrm>
            <a:off x="5165289" y="1775741"/>
            <a:ext cx="3510879" cy="1598788"/>
          </a:xfrm>
          <a:prstGeom prst="rect">
            <a:avLst/>
          </a:prstGeom>
          <a:noFill/>
          <a:ln w="762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Open Sans" panose="020B0606030504020204" pitchFamily="34"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42490112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189CB8-5472-1477-7647-0B01ECEACD7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8971188-757E-B62A-3019-843B98DC0C05}"/>
              </a:ext>
            </a:extLst>
          </p:cNvPr>
          <p:cNvSpPr>
            <a:spLocks noGrp="1"/>
          </p:cNvSpPr>
          <p:nvPr>
            <p:ph type="title"/>
          </p:nvPr>
        </p:nvSpPr>
        <p:spPr>
          <a:xfrm>
            <a:off x="0" y="16125"/>
            <a:ext cx="10655999" cy="1114688"/>
          </a:xfrm>
        </p:spPr>
        <p:txBody>
          <a:bodyPr/>
          <a:lstStyle/>
          <a:p>
            <a:r>
              <a:rPr lang="en-US" sz="3600" dirty="0">
                <a:latin typeface="Segoe UI" panose="020B0502040204020203" pitchFamily="34" charset="0"/>
                <a:cs typeface="Segoe UI" panose="020B0502040204020203" pitchFamily="34" charset="0"/>
              </a:rPr>
              <a:t>National charettes</a:t>
            </a:r>
          </a:p>
        </p:txBody>
      </p:sp>
      <p:pic>
        <p:nvPicPr>
          <p:cNvPr id="4" name="Picture 3">
            <a:extLst>
              <a:ext uri="{FF2B5EF4-FFF2-40B4-BE49-F238E27FC236}">
                <a16:creationId xmlns:a16="http://schemas.microsoft.com/office/drawing/2014/main" id="{D9F6D8F4-0F7D-F269-B9DB-39C8BAD22337}"/>
              </a:ext>
            </a:extLst>
          </p:cNvPr>
          <p:cNvPicPr>
            <a:picLocks noChangeAspect="1"/>
          </p:cNvPicPr>
          <p:nvPr/>
        </p:nvPicPr>
        <p:blipFill>
          <a:blip r:embed="rId2"/>
          <a:srcRect l="23710" t="15173" r="6045" b="13462"/>
          <a:stretch>
            <a:fillRect/>
          </a:stretch>
        </p:blipFill>
        <p:spPr>
          <a:xfrm>
            <a:off x="4613659" y="1130813"/>
            <a:ext cx="5809990" cy="4169452"/>
          </a:xfrm>
          <a:prstGeom prst="rect">
            <a:avLst/>
          </a:prstGeom>
        </p:spPr>
      </p:pic>
      <p:sp>
        <p:nvSpPr>
          <p:cNvPr id="5" name="TextBox 4">
            <a:extLst>
              <a:ext uri="{FF2B5EF4-FFF2-40B4-BE49-F238E27FC236}">
                <a16:creationId xmlns:a16="http://schemas.microsoft.com/office/drawing/2014/main" id="{33279469-2C00-1C27-F974-26510F10C220}"/>
              </a:ext>
            </a:extLst>
          </p:cNvPr>
          <p:cNvSpPr txBox="1"/>
          <p:nvPr/>
        </p:nvSpPr>
        <p:spPr>
          <a:xfrm>
            <a:off x="905259" y="1365644"/>
            <a:ext cx="3348037" cy="449381"/>
          </a:xfrm>
          <a:prstGeom prst="rect">
            <a:avLst/>
          </a:prstGeom>
        </p:spPr>
        <p:txBody>
          <a:bodyPr/>
          <a:lstStyle>
            <a:defPPr>
              <a:defRPr lang="en-US"/>
            </a:defPPr>
            <a:lvl1pPr>
              <a:lnSpc>
                <a:spcPct val="90000"/>
              </a:lnSpc>
              <a:spcBef>
                <a:spcPct val="0"/>
              </a:spcBef>
              <a:buNone/>
              <a:defRPr sz="4000" b="1" i="0">
                <a:solidFill>
                  <a:schemeClr val="accent1"/>
                </a:solidFill>
                <a:latin typeface="Segoe UI Semibold" panose="020B0502040204020203" pitchFamily="34" charset="0"/>
                <a:ea typeface="+mj-ea"/>
                <a:cs typeface="Segoe UI Semibold" panose="020B0502040204020203" pitchFamily="34" charset="0"/>
              </a:defRPr>
            </a:lvl1pPr>
            <a:lvl2pPr marL="685800" indent="-228600">
              <a:lnSpc>
                <a:spcPct val="100000"/>
              </a:lnSpc>
              <a:spcBef>
                <a:spcPts val="600"/>
              </a:spcBef>
              <a:buFont typeface="Arial" panose="020B0604020202020204" pitchFamily="34" charset="0"/>
              <a:buChar char="•"/>
              <a:defRPr sz="2800" b="0" i="0">
                <a:latin typeface="Segoe UI" panose="020B0502040204020203" pitchFamily="34" charset="0"/>
                <a:cs typeface="Segoe UI" panose="020B0502040204020203" pitchFamily="34" charset="0"/>
              </a:defRPr>
            </a:lvl2pPr>
            <a:lvl3pPr marL="1143000" indent="-228600">
              <a:lnSpc>
                <a:spcPct val="100000"/>
              </a:lnSpc>
              <a:spcBef>
                <a:spcPts val="600"/>
              </a:spcBef>
              <a:buFont typeface="Arial" panose="020B0604020202020204" pitchFamily="34" charset="0"/>
              <a:buChar char="•"/>
              <a:defRPr sz="2800" b="0" i="0">
                <a:latin typeface="Segoe UI" panose="020B0502040204020203" pitchFamily="34" charset="0"/>
                <a:cs typeface="Segoe UI" panose="020B0502040204020203" pitchFamily="34" charset="0"/>
              </a:defRPr>
            </a:lvl3pPr>
            <a:lvl4pPr marL="1600200" indent="-228600">
              <a:lnSpc>
                <a:spcPct val="100000"/>
              </a:lnSpc>
              <a:spcBef>
                <a:spcPts val="600"/>
              </a:spcBef>
              <a:buFont typeface="Arial" panose="020B0604020202020204" pitchFamily="34" charset="0"/>
              <a:buChar char="•"/>
              <a:defRPr sz="2800" b="0" i="0">
                <a:latin typeface="Segoe UI" panose="020B0502040204020203" pitchFamily="34" charset="0"/>
                <a:cs typeface="Segoe UI" panose="020B0502040204020203" pitchFamily="34" charset="0"/>
              </a:defRPr>
            </a:lvl4pPr>
            <a:lvl5pPr marL="2057400" indent="-228600">
              <a:lnSpc>
                <a:spcPct val="100000"/>
              </a:lnSpc>
              <a:spcBef>
                <a:spcPts val="600"/>
              </a:spcBef>
              <a:buFont typeface="Arial" panose="020B0604020202020204" pitchFamily="34" charset="0"/>
              <a:buChar char="•"/>
              <a:defRPr sz="2800" b="0" i="0">
                <a:latin typeface="Segoe UI" panose="020B0502040204020203" pitchFamily="34" charset="0"/>
                <a:cs typeface="Segoe UI" panose="020B0502040204020203" pitchFamily="34" charset="0"/>
              </a:defRP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a:lnSpc>
                <a:spcPct val="120000"/>
              </a:lnSpc>
              <a:spcBef>
                <a:spcPts val="600"/>
              </a:spcBef>
            </a:pPr>
            <a:r>
              <a:rPr lang="en-GB" sz="1800" b="0" dirty="0">
                <a:solidFill>
                  <a:schemeClr val="tx1">
                    <a:lumMod val="75000"/>
                  </a:schemeClr>
                </a:solidFill>
                <a:latin typeface="Segoe UI" panose="020B0502040204020203" pitchFamily="34" charset="0"/>
                <a:ea typeface="Open Sans" panose="020B0606030504020204" pitchFamily="34" charset="0"/>
                <a:cs typeface="Segoe UI" panose="020B0502040204020203" pitchFamily="34" charset="0"/>
              </a:rPr>
              <a:t>1. Build Your Home</a:t>
            </a:r>
          </a:p>
        </p:txBody>
      </p:sp>
      <p:sp>
        <p:nvSpPr>
          <p:cNvPr id="6" name="TextBox 5">
            <a:extLst>
              <a:ext uri="{FF2B5EF4-FFF2-40B4-BE49-F238E27FC236}">
                <a16:creationId xmlns:a16="http://schemas.microsoft.com/office/drawing/2014/main" id="{FCEF1F06-19BF-FFBD-FE2F-4AA3286C3CDF}"/>
              </a:ext>
            </a:extLst>
          </p:cNvPr>
          <p:cNvSpPr txBox="1"/>
          <p:nvPr/>
        </p:nvSpPr>
        <p:spPr>
          <a:xfrm>
            <a:off x="905259" y="2457465"/>
            <a:ext cx="3348037" cy="449381"/>
          </a:xfrm>
          <a:prstGeom prst="rect">
            <a:avLst/>
          </a:prstGeom>
        </p:spPr>
        <p:txBody>
          <a:bodyPr/>
          <a:lstStyle>
            <a:defPPr>
              <a:defRPr lang="en-US"/>
            </a:defPPr>
            <a:lvl1pPr>
              <a:lnSpc>
                <a:spcPct val="90000"/>
              </a:lnSpc>
              <a:spcBef>
                <a:spcPct val="0"/>
              </a:spcBef>
              <a:buNone/>
              <a:defRPr sz="4000" b="1" i="0">
                <a:solidFill>
                  <a:schemeClr val="accent1"/>
                </a:solidFill>
                <a:latin typeface="Segoe UI Semibold" panose="020B0502040204020203" pitchFamily="34" charset="0"/>
                <a:ea typeface="+mj-ea"/>
                <a:cs typeface="Segoe UI Semibold" panose="020B0502040204020203" pitchFamily="34" charset="0"/>
              </a:defRPr>
            </a:lvl1pPr>
            <a:lvl2pPr marL="685800" indent="-228600">
              <a:lnSpc>
                <a:spcPct val="100000"/>
              </a:lnSpc>
              <a:spcBef>
                <a:spcPts val="600"/>
              </a:spcBef>
              <a:buFont typeface="Arial" panose="020B0604020202020204" pitchFamily="34" charset="0"/>
              <a:buChar char="•"/>
              <a:defRPr sz="2800" b="0" i="0">
                <a:latin typeface="Segoe UI" panose="020B0502040204020203" pitchFamily="34" charset="0"/>
                <a:cs typeface="Segoe UI" panose="020B0502040204020203" pitchFamily="34" charset="0"/>
              </a:defRPr>
            </a:lvl2pPr>
            <a:lvl3pPr marL="1143000" indent="-228600">
              <a:lnSpc>
                <a:spcPct val="100000"/>
              </a:lnSpc>
              <a:spcBef>
                <a:spcPts val="600"/>
              </a:spcBef>
              <a:buFont typeface="Arial" panose="020B0604020202020204" pitchFamily="34" charset="0"/>
              <a:buChar char="•"/>
              <a:defRPr sz="2800" b="0" i="0">
                <a:latin typeface="Segoe UI" panose="020B0502040204020203" pitchFamily="34" charset="0"/>
                <a:cs typeface="Segoe UI" panose="020B0502040204020203" pitchFamily="34" charset="0"/>
              </a:defRPr>
            </a:lvl3pPr>
            <a:lvl4pPr marL="1600200" indent="-228600">
              <a:lnSpc>
                <a:spcPct val="100000"/>
              </a:lnSpc>
              <a:spcBef>
                <a:spcPts val="600"/>
              </a:spcBef>
              <a:buFont typeface="Arial" panose="020B0604020202020204" pitchFamily="34" charset="0"/>
              <a:buChar char="•"/>
              <a:defRPr sz="2800" b="0" i="0">
                <a:latin typeface="Segoe UI" panose="020B0502040204020203" pitchFamily="34" charset="0"/>
                <a:cs typeface="Segoe UI" panose="020B0502040204020203" pitchFamily="34" charset="0"/>
              </a:defRPr>
            </a:lvl4pPr>
            <a:lvl5pPr marL="2057400" indent="-228600">
              <a:lnSpc>
                <a:spcPct val="100000"/>
              </a:lnSpc>
              <a:spcBef>
                <a:spcPts val="600"/>
              </a:spcBef>
              <a:buFont typeface="Arial" panose="020B0604020202020204" pitchFamily="34" charset="0"/>
              <a:buChar char="•"/>
              <a:defRPr sz="2800" b="0" i="0">
                <a:latin typeface="Segoe UI" panose="020B0502040204020203" pitchFamily="34" charset="0"/>
                <a:cs typeface="Segoe UI" panose="020B0502040204020203" pitchFamily="34" charset="0"/>
              </a:defRP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a:lnSpc>
                <a:spcPct val="120000"/>
              </a:lnSpc>
              <a:spcBef>
                <a:spcPts val="600"/>
              </a:spcBef>
            </a:pPr>
            <a:r>
              <a:rPr lang="en-GB" sz="1800" b="0" dirty="0">
                <a:solidFill>
                  <a:schemeClr val="tx1">
                    <a:lumMod val="75000"/>
                  </a:schemeClr>
                </a:solidFill>
                <a:latin typeface="Segoe UI" panose="020B0502040204020203" pitchFamily="34" charset="0"/>
                <a:ea typeface="Open Sans" panose="020B0606030504020204" pitchFamily="34" charset="0"/>
                <a:cs typeface="Segoe UI" panose="020B0502040204020203" pitchFamily="34" charset="0"/>
              </a:rPr>
              <a:t>2. Map your Home</a:t>
            </a:r>
          </a:p>
        </p:txBody>
      </p:sp>
      <p:sp>
        <p:nvSpPr>
          <p:cNvPr id="10" name="TextBox 9">
            <a:extLst>
              <a:ext uri="{FF2B5EF4-FFF2-40B4-BE49-F238E27FC236}">
                <a16:creationId xmlns:a16="http://schemas.microsoft.com/office/drawing/2014/main" id="{99FD5716-B38E-BDF3-DB05-3E57DF059D6B}"/>
              </a:ext>
            </a:extLst>
          </p:cNvPr>
          <p:cNvSpPr txBox="1"/>
          <p:nvPr/>
        </p:nvSpPr>
        <p:spPr>
          <a:xfrm>
            <a:off x="905259" y="3549286"/>
            <a:ext cx="3348037" cy="449381"/>
          </a:xfrm>
          <a:prstGeom prst="rect">
            <a:avLst/>
          </a:prstGeom>
        </p:spPr>
        <p:txBody>
          <a:bodyPr/>
          <a:lstStyle>
            <a:defPPr>
              <a:defRPr lang="en-US"/>
            </a:defPPr>
            <a:lvl1pPr>
              <a:lnSpc>
                <a:spcPct val="90000"/>
              </a:lnSpc>
              <a:spcBef>
                <a:spcPct val="0"/>
              </a:spcBef>
              <a:buNone/>
              <a:defRPr sz="4000" b="1" i="0">
                <a:solidFill>
                  <a:schemeClr val="accent1"/>
                </a:solidFill>
                <a:latin typeface="Segoe UI Semibold" panose="020B0502040204020203" pitchFamily="34" charset="0"/>
                <a:ea typeface="+mj-ea"/>
                <a:cs typeface="Segoe UI Semibold" panose="020B0502040204020203" pitchFamily="34" charset="0"/>
              </a:defRPr>
            </a:lvl1pPr>
            <a:lvl2pPr marL="685800" indent="-228600">
              <a:lnSpc>
                <a:spcPct val="100000"/>
              </a:lnSpc>
              <a:spcBef>
                <a:spcPts val="600"/>
              </a:spcBef>
              <a:buFont typeface="Arial" panose="020B0604020202020204" pitchFamily="34" charset="0"/>
              <a:buChar char="•"/>
              <a:defRPr sz="2800" b="0" i="0">
                <a:latin typeface="Segoe UI" panose="020B0502040204020203" pitchFamily="34" charset="0"/>
                <a:cs typeface="Segoe UI" panose="020B0502040204020203" pitchFamily="34" charset="0"/>
              </a:defRPr>
            </a:lvl2pPr>
            <a:lvl3pPr marL="1143000" indent="-228600">
              <a:lnSpc>
                <a:spcPct val="100000"/>
              </a:lnSpc>
              <a:spcBef>
                <a:spcPts val="600"/>
              </a:spcBef>
              <a:buFont typeface="Arial" panose="020B0604020202020204" pitchFamily="34" charset="0"/>
              <a:buChar char="•"/>
              <a:defRPr sz="2800" b="0" i="0">
                <a:latin typeface="Segoe UI" panose="020B0502040204020203" pitchFamily="34" charset="0"/>
                <a:cs typeface="Segoe UI" panose="020B0502040204020203" pitchFamily="34" charset="0"/>
              </a:defRPr>
            </a:lvl3pPr>
            <a:lvl4pPr marL="1600200" indent="-228600">
              <a:lnSpc>
                <a:spcPct val="100000"/>
              </a:lnSpc>
              <a:spcBef>
                <a:spcPts val="600"/>
              </a:spcBef>
              <a:buFont typeface="Arial" panose="020B0604020202020204" pitchFamily="34" charset="0"/>
              <a:buChar char="•"/>
              <a:defRPr sz="2800" b="0" i="0">
                <a:latin typeface="Segoe UI" panose="020B0502040204020203" pitchFamily="34" charset="0"/>
                <a:cs typeface="Segoe UI" panose="020B0502040204020203" pitchFamily="34" charset="0"/>
              </a:defRPr>
            </a:lvl4pPr>
            <a:lvl5pPr marL="2057400" indent="-228600">
              <a:lnSpc>
                <a:spcPct val="100000"/>
              </a:lnSpc>
              <a:spcBef>
                <a:spcPts val="600"/>
              </a:spcBef>
              <a:buFont typeface="Arial" panose="020B0604020202020204" pitchFamily="34" charset="0"/>
              <a:buChar char="•"/>
              <a:defRPr sz="2800" b="0" i="0">
                <a:latin typeface="Segoe UI" panose="020B0502040204020203" pitchFamily="34" charset="0"/>
                <a:cs typeface="Segoe UI" panose="020B0502040204020203" pitchFamily="34" charset="0"/>
              </a:defRP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a:lnSpc>
                <a:spcPct val="120000"/>
              </a:lnSpc>
              <a:spcBef>
                <a:spcPts val="600"/>
              </a:spcBef>
            </a:pPr>
            <a:r>
              <a:rPr lang="en-GB" sz="1800" b="0">
                <a:solidFill>
                  <a:schemeClr val="tx1">
                    <a:lumMod val="75000"/>
                  </a:schemeClr>
                </a:solidFill>
                <a:latin typeface="Segoe UI" panose="020B0502040204020203" pitchFamily="34" charset="0"/>
                <a:ea typeface="Open Sans" panose="020B0606030504020204" pitchFamily="34" charset="0"/>
                <a:cs typeface="Segoe UI" panose="020B0502040204020203" pitchFamily="34" charset="0"/>
              </a:rPr>
              <a:t>3. Transform Your Home</a:t>
            </a:r>
          </a:p>
        </p:txBody>
      </p:sp>
      <p:sp>
        <p:nvSpPr>
          <p:cNvPr id="11" name="TextBox 10">
            <a:extLst>
              <a:ext uri="{FF2B5EF4-FFF2-40B4-BE49-F238E27FC236}">
                <a16:creationId xmlns:a16="http://schemas.microsoft.com/office/drawing/2014/main" id="{E3D6024B-6537-DE4C-4354-76A3C50439EC}"/>
              </a:ext>
            </a:extLst>
          </p:cNvPr>
          <p:cNvSpPr txBox="1"/>
          <p:nvPr/>
        </p:nvSpPr>
        <p:spPr>
          <a:xfrm>
            <a:off x="905259" y="4627460"/>
            <a:ext cx="3348037" cy="449381"/>
          </a:xfrm>
          <a:prstGeom prst="rect">
            <a:avLst/>
          </a:prstGeom>
        </p:spPr>
        <p:txBody>
          <a:bodyPr/>
          <a:lstStyle>
            <a:defPPr>
              <a:defRPr lang="en-US"/>
            </a:defPPr>
            <a:lvl1pPr>
              <a:lnSpc>
                <a:spcPct val="90000"/>
              </a:lnSpc>
              <a:spcBef>
                <a:spcPct val="0"/>
              </a:spcBef>
              <a:buNone/>
              <a:defRPr sz="4000" b="1" i="0">
                <a:solidFill>
                  <a:schemeClr val="accent1"/>
                </a:solidFill>
                <a:latin typeface="Segoe UI Semibold" panose="020B0502040204020203" pitchFamily="34" charset="0"/>
                <a:ea typeface="+mj-ea"/>
                <a:cs typeface="Segoe UI Semibold" panose="020B0502040204020203" pitchFamily="34" charset="0"/>
              </a:defRPr>
            </a:lvl1pPr>
            <a:lvl2pPr marL="685800" indent="-228600">
              <a:lnSpc>
                <a:spcPct val="100000"/>
              </a:lnSpc>
              <a:spcBef>
                <a:spcPts val="600"/>
              </a:spcBef>
              <a:buFont typeface="Arial" panose="020B0604020202020204" pitchFamily="34" charset="0"/>
              <a:buChar char="•"/>
              <a:defRPr sz="2800" b="0" i="0">
                <a:latin typeface="Segoe UI" panose="020B0502040204020203" pitchFamily="34" charset="0"/>
                <a:cs typeface="Segoe UI" panose="020B0502040204020203" pitchFamily="34" charset="0"/>
              </a:defRPr>
            </a:lvl2pPr>
            <a:lvl3pPr marL="1143000" indent="-228600">
              <a:lnSpc>
                <a:spcPct val="100000"/>
              </a:lnSpc>
              <a:spcBef>
                <a:spcPts val="600"/>
              </a:spcBef>
              <a:buFont typeface="Arial" panose="020B0604020202020204" pitchFamily="34" charset="0"/>
              <a:buChar char="•"/>
              <a:defRPr sz="2800" b="0" i="0">
                <a:latin typeface="Segoe UI" panose="020B0502040204020203" pitchFamily="34" charset="0"/>
                <a:cs typeface="Segoe UI" panose="020B0502040204020203" pitchFamily="34" charset="0"/>
              </a:defRPr>
            </a:lvl3pPr>
            <a:lvl4pPr marL="1600200" indent="-228600">
              <a:lnSpc>
                <a:spcPct val="100000"/>
              </a:lnSpc>
              <a:spcBef>
                <a:spcPts val="600"/>
              </a:spcBef>
              <a:buFont typeface="Arial" panose="020B0604020202020204" pitchFamily="34" charset="0"/>
              <a:buChar char="•"/>
              <a:defRPr sz="2800" b="0" i="0">
                <a:latin typeface="Segoe UI" panose="020B0502040204020203" pitchFamily="34" charset="0"/>
                <a:cs typeface="Segoe UI" panose="020B0502040204020203" pitchFamily="34" charset="0"/>
              </a:defRPr>
            </a:lvl4pPr>
            <a:lvl5pPr marL="2057400" indent="-228600">
              <a:lnSpc>
                <a:spcPct val="100000"/>
              </a:lnSpc>
              <a:spcBef>
                <a:spcPts val="600"/>
              </a:spcBef>
              <a:buFont typeface="Arial" panose="020B0604020202020204" pitchFamily="34" charset="0"/>
              <a:buChar char="•"/>
              <a:defRPr sz="2800" b="0" i="0">
                <a:latin typeface="Segoe UI" panose="020B0502040204020203" pitchFamily="34" charset="0"/>
                <a:cs typeface="Segoe UI" panose="020B0502040204020203" pitchFamily="34" charset="0"/>
              </a:defRP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a:lnSpc>
                <a:spcPct val="120000"/>
              </a:lnSpc>
              <a:spcBef>
                <a:spcPts val="600"/>
              </a:spcBef>
            </a:pPr>
            <a:r>
              <a:rPr lang="en-GB" sz="1800" b="0" dirty="0">
                <a:solidFill>
                  <a:schemeClr val="tx1">
                    <a:lumMod val="75000"/>
                  </a:schemeClr>
                </a:solidFill>
                <a:latin typeface="Segoe UI" panose="020B0502040204020203" pitchFamily="34" charset="0"/>
                <a:ea typeface="Open Sans" panose="020B0606030504020204" pitchFamily="34" charset="0"/>
                <a:cs typeface="Segoe UI" panose="020B0502040204020203" pitchFamily="34" charset="0"/>
              </a:rPr>
              <a:t>4. Transform Your Street</a:t>
            </a:r>
          </a:p>
        </p:txBody>
      </p:sp>
      <p:sp>
        <p:nvSpPr>
          <p:cNvPr id="12" name="TextBox 11">
            <a:extLst>
              <a:ext uri="{FF2B5EF4-FFF2-40B4-BE49-F238E27FC236}">
                <a16:creationId xmlns:a16="http://schemas.microsoft.com/office/drawing/2014/main" id="{9A0F3382-904B-C58E-BE59-4ACE51870F2C}"/>
              </a:ext>
            </a:extLst>
          </p:cNvPr>
          <p:cNvSpPr txBox="1"/>
          <p:nvPr/>
        </p:nvSpPr>
        <p:spPr>
          <a:xfrm>
            <a:off x="4613659" y="5315160"/>
            <a:ext cx="4692005" cy="400110"/>
          </a:xfrm>
          <a:prstGeom prst="rect">
            <a:avLst/>
          </a:prstGeom>
          <a:noFill/>
        </p:spPr>
        <p:txBody>
          <a:bodyPr wrap="square" rtlCol="0">
            <a:spAutoFit/>
          </a:bodyPr>
          <a:lstStyle/>
          <a:p>
            <a:r>
              <a:rPr lang="en-GB" sz="1000" i="1">
                <a:latin typeface="Open Sans Light" panose="020B0306030504020204" pitchFamily="34" charset="0"/>
                <a:ea typeface="Open Sans Light" panose="020B0306030504020204" pitchFamily="34" charset="0"/>
                <a:cs typeface="Open Sans Light" panose="020B0306030504020204" pitchFamily="34" charset="0"/>
              </a:rPr>
              <a:t>Images from Community Co-Design Charrettes</a:t>
            </a:r>
          </a:p>
          <a:p>
            <a:r>
              <a:rPr lang="en-GB" sz="1000" i="1">
                <a:latin typeface="Open Sans Light" panose="020B0306030504020204" pitchFamily="34" charset="0"/>
                <a:ea typeface="Open Sans Light" panose="020B0306030504020204" pitchFamily="34" charset="0"/>
                <a:cs typeface="Open Sans Light" panose="020B0306030504020204" pitchFamily="34" charset="0"/>
              </a:rPr>
              <a:t>Photos copyright Francesca Jones</a:t>
            </a:r>
          </a:p>
        </p:txBody>
      </p:sp>
    </p:spTree>
    <p:extLst>
      <p:ext uri="{BB962C8B-B14F-4D97-AF65-F5344CB8AC3E}">
        <p14:creationId xmlns:p14="http://schemas.microsoft.com/office/powerpoint/2010/main" val="10992103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123AFC-3CE2-2E31-4000-59204DD93B14}"/>
            </a:ext>
          </a:extLst>
        </p:cNvPr>
        <p:cNvGrpSpPr/>
        <p:nvPr/>
      </p:nvGrpSpPr>
      <p:grpSpPr>
        <a:xfrm>
          <a:off x="0" y="0"/>
          <a:ext cx="0" cy="0"/>
          <a:chOff x="0" y="0"/>
          <a:chExt cx="0" cy="0"/>
        </a:xfrm>
      </p:grpSpPr>
      <p:sp>
        <p:nvSpPr>
          <p:cNvPr id="30" name="Title 29">
            <a:extLst>
              <a:ext uri="{FF2B5EF4-FFF2-40B4-BE49-F238E27FC236}">
                <a16:creationId xmlns:a16="http://schemas.microsoft.com/office/drawing/2014/main" id="{CD9E968A-652D-F246-CAA6-1EC8F49709ED}"/>
              </a:ext>
            </a:extLst>
          </p:cNvPr>
          <p:cNvSpPr>
            <a:spLocks noGrp="1"/>
          </p:cNvSpPr>
          <p:nvPr>
            <p:ph type="title"/>
          </p:nvPr>
        </p:nvSpPr>
        <p:spPr>
          <a:xfrm>
            <a:off x="139729" y="153233"/>
            <a:ext cx="10655999" cy="1114688"/>
          </a:xfrm>
        </p:spPr>
        <p:txBody>
          <a:bodyPr/>
          <a:lstStyle/>
          <a:p>
            <a:r>
              <a:rPr lang="en-GB" dirty="0"/>
              <a:t>How co-design is shaping transformation</a:t>
            </a:r>
          </a:p>
        </p:txBody>
      </p:sp>
      <p:pic>
        <p:nvPicPr>
          <p:cNvPr id="31" name="Picture Placeholder 6" descr="A group of people standing around a table with a model of houses&#10;&#10;AI-generated content may be incorrect.">
            <a:extLst>
              <a:ext uri="{FF2B5EF4-FFF2-40B4-BE49-F238E27FC236}">
                <a16:creationId xmlns:a16="http://schemas.microsoft.com/office/drawing/2014/main" id="{97F78E19-7AC7-395B-DB90-21E18063AACA}"/>
              </a:ext>
            </a:extLst>
          </p:cNvPr>
          <p:cNvPicPr>
            <a:picLocks noChangeAspect="1"/>
          </p:cNvPicPr>
          <p:nvPr/>
        </p:nvPicPr>
        <p:blipFill>
          <a:blip r:embed="rId3"/>
          <a:srcRect l="5992" r="5036"/>
          <a:stretch>
            <a:fillRect/>
          </a:stretch>
        </p:blipFill>
        <p:spPr>
          <a:xfrm>
            <a:off x="9118797" y="710577"/>
            <a:ext cx="2695229" cy="3030258"/>
          </a:xfrm>
          <a:prstGeom prst="rect">
            <a:avLst/>
          </a:prstGeom>
        </p:spPr>
      </p:pic>
      <p:pic>
        <p:nvPicPr>
          <p:cNvPr id="33" name="Picture 32">
            <a:extLst>
              <a:ext uri="{FF2B5EF4-FFF2-40B4-BE49-F238E27FC236}">
                <a16:creationId xmlns:a16="http://schemas.microsoft.com/office/drawing/2014/main" id="{C99E4658-EB22-F118-BD4B-8EE8A2B3561E}"/>
              </a:ext>
            </a:extLst>
          </p:cNvPr>
          <p:cNvPicPr>
            <a:picLocks noChangeAspect="1"/>
          </p:cNvPicPr>
          <p:nvPr/>
        </p:nvPicPr>
        <p:blipFill>
          <a:blip r:embed="rId4"/>
          <a:stretch>
            <a:fillRect/>
          </a:stretch>
        </p:blipFill>
        <p:spPr>
          <a:xfrm>
            <a:off x="8577736" y="3878830"/>
            <a:ext cx="3236290" cy="2157527"/>
          </a:xfrm>
          <a:prstGeom prst="rect">
            <a:avLst/>
          </a:prstGeom>
        </p:spPr>
      </p:pic>
      <p:sp>
        <p:nvSpPr>
          <p:cNvPr id="34" name="TextBox 33">
            <a:extLst>
              <a:ext uri="{FF2B5EF4-FFF2-40B4-BE49-F238E27FC236}">
                <a16:creationId xmlns:a16="http://schemas.microsoft.com/office/drawing/2014/main" id="{01AADE8C-A668-9FAB-CC38-3CCA1D01B74D}"/>
              </a:ext>
            </a:extLst>
          </p:cNvPr>
          <p:cNvSpPr txBox="1"/>
          <p:nvPr/>
        </p:nvSpPr>
        <p:spPr>
          <a:xfrm>
            <a:off x="139728" y="1536174"/>
            <a:ext cx="8311097" cy="4401205"/>
          </a:xfrm>
          <a:prstGeom prst="rect">
            <a:avLst/>
          </a:prstGeom>
          <a:noFill/>
        </p:spPr>
        <p:txBody>
          <a:bodyPr wrap="square">
            <a:spAutoFit/>
          </a:bodyPr>
          <a:lstStyle/>
          <a:p>
            <a:pPr marL="342900" indent="-342900">
              <a:buFont typeface="Arial" panose="020B0604020202020204" pitchFamily="34" charset="0"/>
              <a:buChar char="•"/>
            </a:pPr>
            <a:r>
              <a:rPr lang="en-GB" sz="2000" dirty="0">
                <a:solidFill>
                  <a:srgbClr val="3E3E3E"/>
                </a:solidFill>
                <a:latin typeface="Segoe UI" panose="020B0502040204020203" pitchFamily="34" charset="0"/>
                <a:cs typeface="Segoe UI" panose="020B0502040204020203" pitchFamily="34" charset="0"/>
              </a:rPr>
              <a:t>Common experiences and issues embedded into design research e.g. gardens.</a:t>
            </a:r>
          </a:p>
          <a:p>
            <a:pPr marL="342900" indent="-342900">
              <a:buFont typeface="Arial" panose="020B0604020202020204" pitchFamily="34" charset="0"/>
              <a:buChar char="•"/>
            </a:pPr>
            <a:endParaRPr lang="en-GB" sz="2000" dirty="0">
              <a:solidFill>
                <a:srgbClr val="3E3E3E"/>
              </a:solidFill>
              <a:latin typeface="Segoe UI" panose="020B0502040204020203" pitchFamily="34" charset="0"/>
              <a:cs typeface="Segoe UI" panose="020B0502040204020203" pitchFamily="34" charset="0"/>
            </a:endParaRPr>
          </a:p>
          <a:p>
            <a:pPr marL="342900" indent="-342900">
              <a:buFont typeface="Arial" panose="020B0604020202020204" pitchFamily="34" charset="0"/>
              <a:buChar char="•"/>
            </a:pPr>
            <a:r>
              <a:rPr lang="en-GB" sz="2000" dirty="0">
                <a:solidFill>
                  <a:srgbClr val="3E3E3E"/>
                </a:solidFill>
                <a:latin typeface="Segoe UI" panose="020B0502040204020203" pitchFamily="34" charset="0"/>
                <a:cs typeface="Segoe UI" panose="020B0502040204020203" pitchFamily="34" charset="0"/>
              </a:rPr>
              <a:t>Feed into outputs e.g. dining space to develop skills.</a:t>
            </a:r>
          </a:p>
          <a:p>
            <a:pPr marL="342900" indent="-342900">
              <a:buFont typeface="Arial" panose="020B0604020202020204" pitchFamily="34" charset="0"/>
              <a:buChar char="•"/>
            </a:pPr>
            <a:endParaRPr lang="en-GB" sz="2000" dirty="0">
              <a:solidFill>
                <a:srgbClr val="3E3E3E"/>
              </a:solidFill>
              <a:latin typeface="Segoe UI" panose="020B0502040204020203" pitchFamily="34" charset="0"/>
              <a:cs typeface="Segoe UI" panose="020B0502040204020203" pitchFamily="34" charset="0"/>
            </a:endParaRPr>
          </a:p>
          <a:p>
            <a:pPr marL="342900" indent="-342900">
              <a:buFont typeface="Arial" panose="020B0604020202020204" pitchFamily="34" charset="0"/>
              <a:buChar char="•"/>
            </a:pPr>
            <a:r>
              <a:rPr lang="en-GB" sz="2000" dirty="0">
                <a:solidFill>
                  <a:srgbClr val="3E3E3E"/>
                </a:solidFill>
                <a:latin typeface="Segoe UI" panose="020B0502040204020203" pitchFamily="34" charset="0"/>
                <a:cs typeface="Segoe UI" panose="020B0502040204020203" pitchFamily="34" charset="0"/>
              </a:rPr>
              <a:t>Expertise and collective decisions driving delivery e.g. trade crew.</a:t>
            </a:r>
          </a:p>
          <a:p>
            <a:pPr marL="342900" indent="-342900">
              <a:buFont typeface="Arial" panose="020B0604020202020204" pitchFamily="34" charset="0"/>
              <a:buChar char="•"/>
            </a:pPr>
            <a:endParaRPr lang="en-GB" sz="2000" dirty="0">
              <a:solidFill>
                <a:srgbClr val="3E3E3E"/>
              </a:solidFill>
              <a:latin typeface="Segoe UI" panose="020B0502040204020203" pitchFamily="34" charset="0"/>
              <a:cs typeface="Segoe UI" panose="020B0502040204020203" pitchFamily="34" charset="0"/>
            </a:endParaRPr>
          </a:p>
          <a:p>
            <a:pPr marL="342900" indent="-342900">
              <a:buFont typeface="Arial" panose="020B0604020202020204" pitchFamily="34" charset="0"/>
              <a:buChar char="•"/>
            </a:pPr>
            <a:r>
              <a:rPr lang="en-GB" sz="2000" dirty="0">
                <a:solidFill>
                  <a:srgbClr val="3E3E3E"/>
                </a:solidFill>
                <a:latin typeface="Segoe UI" panose="020B0502040204020203" pitchFamily="34" charset="0"/>
                <a:cs typeface="Segoe UI" panose="020B0502040204020203" pitchFamily="34" charset="0"/>
              </a:rPr>
              <a:t>Insights and knowledge shape design e.g. cold bridging at eaves – mould and damp.</a:t>
            </a:r>
          </a:p>
          <a:p>
            <a:pPr marL="342900" indent="-342900">
              <a:buFont typeface="Arial" panose="020B0604020202020204" pitchFamily="34" charset="0"/>
              <a:buChar char="•"/>
            </a:pPr>
            <a:endParaRPr lang="en-GB" sz="2000" dirty="0">
              <a:solidFill>
                <a:srgbClr val="3E3E3E"/>
              </a:solidFill>
              <a:latin typeface="Segoe UI" panose="020B0502040204020203" pitchFamily="34" charset="0"/>
              <a:cs typeface="Segoe UI" panose="020B0502040204020203" pitchFamily="34" charset="0"/>
            </a:endParaRPr>
          </a:p>
          <a:p>
            <a:pPr marL="342900" indent="-342900">
              <a:buFont typeface="Arial" panose="020B0604020202020204" pitchFamily="34" charset="0"/>
              <a:buChar char="•"/>
            </a:pPr>
            <a:r>
              <a:rPr lang="en-GB" sz="2000" dirty="0">
                <a:solidFill>
                  <a:srgbClr val="3E3E3E"/>
                </a:solidFill>
                <a:latin typeface="Segoe UI" panose="020B0502040204020203" pitchFamily="34" charset="0"/>
                <a:cs typeface="Segoe UI" panose="020B0502040204020203" pitchFamily="34" charset="0"/>
              </a:rPr>
              <a:t>Needs feeding into design </a:t>
            </a:r>
            <a:r>
              <a:rPr lang="en-GB" sz="2000" dirty="0" err="1">
                <a:solidFill>
                  <a:srgbClr val="3E3E3E"/>
                </a:solidFill>
                <a:latin typeface="Segoe UI" panose="020B0502040204020203" pitchFamily="34" charset="0"/>
                <a:cs typeface="Segoe UI" panose="020B0502040204020203" pitchFamily="34" charset="0"/>
              </a:rPr>
              <a:t>eg</a:t>
            </a:r>
            <a:r>
              <a:rPr lang="en-GB" sz="2000" dirty="0">
                <a:solidFill>
                  <a:srgbClr val="3E3E3E"/>
                </a:solidFill>
                <a:latin typeface="Segoe UI" panose="020B0502040204020203" pitchFamily="34" charset="0"/>
                <a:cs typeface="Segoe UI" panose="020B0502040204020203" pitchFamily="34" charset="0"/>
              </a:rPr>
              <a:t> space for storage.</a:t>
            </a:r>
          </a:p>
          <a:p>
            <a:pPr marL="342900" indent="-342900">
              <a:buFont typeface="Arial" panose="020B0604020202020204" pitchFamily="34" charset="0"/>
              <a:buChar char="•"/>
            </a:pPr>
            <a:endParaRPr lang="en-GB" sz="2000" dirty="0">
              <a:solidFill>
                <a:srgbClr val="3E3E3E"/>
              </a:solidFill>
              <a:latin typeface="Segoe UI" panose="020B0502040204020203" pitchFamily="34" charset="0"/>
              <a:cs typeface="Segoe UI" panose="020B0502040204020203" pitchFamily="34" charset="0"/>
            </a:endParaRPr>
          </a:p>
          <a:p>
            <a:pPr marL="342900" indent="-342900">
              <a:buFont typeface="Arial" panose="020B0604020202020204" pitchFamily="34" charset="0"/>
              <a:buChar char="•"/>
            </a:pPr>
            <a:r>
              <a:rPr lang="en-GB" sz="2000" dirty="0">
                <a:solidFill>
                  <a:srgbClr val="3E3E3E"/>
                </a:solidFill>
                <a:latin typeface="Segoe UI" panose="020B0502040204020203" pitchFamily="34" charset="0"/>
                <a:cs typeface="Segoe UI" panose="020B0502040204020203" pitchFamily="34" charset="0"/>
              </a:rPr>
              <a:t>+</a:t>
            </a:r>
            <a:r>
              <a:rPr lang="en-GB" sz="2000" dirty="0" err="1">
                <a:solidFill>
                  <a:srgbClr val="3E3E3E"/>
                </a:solidFill>
                <a:latin typeface="Segoe UI" panose="020B0502040204020203" pitchFamily="34" charset="0"/>
                <a:cs typeface="Segoe UI" panose="020B0502040204020203" pitchFamily="34" charset="0"/>
              </a:rPr>
              <a:t>ve</a:t>
            </a:r>
            <a:r>
              <a:rPr lang="en-GB" sz="2000" dirty="0">
                <a:solidFill>
                  <a:srgbClr val="3E3E3E"/>
                </a:solidFill>
                <a:latin typeface="Segoe UI" panose="020B0502040204020203" pitchFamily="34" charset="0"/>
                <a:cs typeface="Segoe UI" panose="020B0502040204020203" pitchFamily="34" charset="0"/>
              </a:rPr>
              <a:t> and –</a:t>
            </a:r>
            <a:r>
              <a:rPr lang="en-GB" sz="2000" dirty="0" err="1">
                <a:solidFill>
                  <a:srgbClr val="3E3E3E"/>
                </a:solidFill>
                <a:latin typeface="Segoe UI" panose="020B0502040204020203" pitchFamily="34" charset="0"/>
                <a:cs typeface="Segoe UI" panose="020B0502040204020203" pitchFamily="34" charset="0"/>
              </a:rPr>
              <a:t>ve</a:t>
            </a:r>
            <a:r>
              <a:rPr lang="en-GB" sz="2000" dirty="0">
                <a:solidFill>
                  <a:srgbClr val="3E3E3E"/>
                </a:solidFill>
                <a:latin typeface="Segoe UI" panose="020B0502040204020203" pitchFamily="34" charset="0"/>
                <a:cs typeface="Segoe UI" panose="020B0502040204020203" pitchFamily="34" charset="0"/>
              </a:rPr>
              <a:t> – positive communities.</a:t>
            </a:r>
          </a:p>
          <a:p>
            <a:endParaRPr lang="en-GB" sz="2000" dirty="0">
              <a:solidFill>
                <a:srgbClr val="3E3E3E"/>
              </a:solidFill>
              <a:latin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20026023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A8BF1D-6347-3084-0456-058E8B7BDDF5}"/>
            </a:ext>
          </a:extLst>
        </p:cNvPr>
        <p:cNvGrpSpPr/>
        <p:nvPr/>
      </p:nvGrpSpPr>
      <p:grpSpPr>
        <a:xfrm>
          <a:off x="0" y="0"/>
          <a:ext cx="0" cy="0"/>
          <a:chOff x="0" y="0"/>
          <a:chExt cx="0" cy="0"/>
        </a:xfrm>
      </p:grpSpPr>
      <p:sp>
        <p:nvSpPr>
          <p:cNvPr id="30" name="Title 29">
            <a:extLst>
              <a:ext uri="{FF2B5EF4-FFF2-40B4-BE49-F238E27FC236}">
                <a16:creationId xmlns:a16="http://schemas.microsoft.com/office/drawing/2014/main" id="{F571B761-0075-20F9-0C96-54E7B997F1F9}"/>
              </a:ext>
            </a:extLst>
          </p:cNvPr>
          <p:cNvSpPr>
            <a:spLocks noGrp="1"/>
          </p:cNvSpPr>
          <p:nvPr>
            <p:ph type="title"/>
          </p:nvPr>
        </p:nvSpPr>
        <p:spPr>
          <a:xfrm>
            <a:off x="139729" y="153233"/>
            <a:ext cx="10655999" cy="1114688"/>
          </a:xfrm>
        </p:spPr>
        <p:txBody>
          <a:bodyPr/>
          <a:lstStyle/>
          <a:p>
            <a:r>
              <a:rPr lang="en-GB" dirty="0"/>
              <a:t>Catalogue and tools for engagement</a:t>
            </a:r>
          </a:p>
        </p:txBody>
      </p:sp>
      <p:pic>
        <p:nvPicPr>
          <p:cNvPr id="4" name="Picture 3" descr="A group of people working on a project&#10;&#10;AI-generated content may be incorrect.">
            <a:extLst>
              <a:ext uri="{FF2B5EF4-FFF2-40B4-BE49-F238E27FC236}">
                <a16:creationId xmlns:a16="http://schemas.microsoft.com/office/drawing/2014/main" id="{7A31BCB1-5CCA-E6D5-B283-F4D0AF71D2BA}"/>
              </a:ext>
            </a:extLst>
          </p:cNvPr>
          <p:cNvPicPr>
            <a:picLocks noChangeAspect="1"/>
          </p:cNvPicPr>
          <p:nvPr/>
        </p:nvPicPr>
        <p:blipFill>
          <a:blip r:embed="rId3" cstate="hqprint">
            <a:extLst>
              <a:ext uri="{28A0092B-C50C-407E-A947-70E740481C1C}">
                <a14:useLocalDpi xmlns:a14="http://schemas.microsoft.com/office/drawing/2010/main"/>
              </a:ext>
            </a:extLst>
          </a:blip>
          <a:srcRect l="21478" r="17870"/>
          <a:stretch>
            <a:fillRect/>
          </a:stretch>
        </p:blipFill>
        <p:spPr>
          <a:xfrm>
            <a:off x="9477860" y="3429000"/>
            <a:ext cx="2359275" cy="2591896"/>
          </a:xfrm>
          <a:prstGeom prst="rect">
            <a:avLst/>
          </a:prstGeom>
        </p:spPr>
      </p:pic>
      <p:pic>
        <p:nvPicPr>
          <p:cNvPr id="5" name="Picture 4" descr="A person holding a pen over a piece of paper&#10;&#10;AI-generated content may be incorrect.">
            <a:extLst>
              <a:ext uri="{FF2B5EF4-FFF2-40B4-BE49-F238E27FC236}">
                <a16:creationId xmlns:a16="http://schemas.microsoft.com/office/drawing/2014/main" id="{FE9397F9-53E6-4EA3-16B2-5A4F9A557FE7}"/>
              </a:ext>
            </a:extLst>
          </p:cNvPr>
          <p:cNvPicPr>
            <a:picLocks noChangeAspect="1"/>
          </p:cNvPicPr>
          <p:nvPr/>
        </p:nvPicPr>
        <p:blipFill>
          <a:blip r:embed="rId4" cstate="hqprint">
            <a:extLst>
              <a:ext uri="{28A0092B-C50C-407E-A947-70E740481C1C}">
                <a14:useLocalDpi xmlns:a14="http://schemas.microsoft.com/office/drawing/2010/main"/>
              </a:ext>
            </a:extLst>
          </a:blip>
          <a:srcRect l="14533" t="1318" r="9423" b="26606"/>
          <a:stretch>
            <a:fillRect/>
          </a:stretch>
        </p:blipFill>
        <p:spPr>
          <a:xfrm>
            <a:off x="9512778" y="596870"/>
            <a:ext cx="2289438" cy="2714143"/>
          </a:xfrm>
          <a:prstGeom prst="rect">
            <a:avLst/>
          </a:prstGeom>
        </p:spPr>
      </p:pic>
      <p:pic>
        <p:nvPicPr>
          <p:cNvPr id="7" name="Picture 6">
            <a:extLst>
              <a:ext uri="{FF2B5EF4-FFF2-40B4-BE49-F238E27FC236}">
                <a16:creationId xmlns:a16="http://schemas.microsoft.com/office/drawing/2014/main" id="{D8F3C00D-9CD2-AAB7-D2F7-6DDFD510D67F}"/>
              </a:ext>
            </a:extLst>
          </p:cNvPr>
          <p:cNvPicPr>
            <a:picLocks noChangeAspect="1"/>
          </p:cNvPicPr>
          <p:nvPr/>
        </p:nvPicPr>
        <p:blipFill>
          <a:blip r:embed="rId5"/>
          <a:srcRect l="28249" r="16896"/>
          <a:stretch>
            <a:fillRect/>
          </a:stretch>
        </p:blipFill>
        <p:spPr>
          <a:xfrm>
            <a:off x="5687672" y="1599336"/>
            <a:ext cx="3356154" cy="4078794"/>
          </a:xfrm>
          <a:prstGeom prst="rect">
            <a:avLst/>
          </a:prstGeom>
        </p:spPr>
      </p:pic>
      <p:pic>
        <p:nvPicPr>
          <p:cNvPr id="9" name="Picture 8">
            <a:extLst>
              <a:ext uri="{FF2B5EF4-FFF2-40B4-BE49-F238E27FC236}">
                <a16:creationId xmlns:a16="http://schemas.microsoft.com/office/drawing/2014/main" id="{CF68A8C4-65F6-E7F1-BAB7-DD5ACD63FBB9}"/>
              </a:ext>
            </a:extLst>
          </p:cNvPr>
          <p:cNvPicPr>
            <a:picLocks noChangeAspect="1"/>
          </p:cNvPicPr>
          <p:nvPr/>
        </p:nvPicPr>
        <p:blipFill>
          <a:blip r:embed="rId6"/>
          <a:srcRect b="7131"/>
          <a:stretch>
            <a:fillRect/>
          </a:stretch>
        </p:blipFill>
        <p:spPr>
          <a:xfrm>
            <a:off x="687115" y="3347066"/>
            <a:ext cx="4364005" cy="3457667"/>
          </a:xfrm>
          <a:prstGeom prst="rect">
            <a:avLst/>
          </a:prstGeom>
        </p:spPr>
      </p:pic>
      <p:pic>
        <p:nvPicPr>
          <p:cNvPr id="11" name="Picture 10">
            <a:extLst>
              <a:ext uri="{FF2B5EF4-FFF2-40B4-BE49-F238E27FC236}">
                <a16:creationId xmlns:a16="http://schemas.microsoft.com/office/drawing/2014/main" id="{6ABBE5F6-E584-69D5-FA67-AA68588445DB}"/>
              </a:ext>
            </a:extLst>
          </p:cNvPr>
          <p:cNvPicPr>
            <a:picLocks noChangeAspect="1"/>
          </p:cNvPicPr>
          <p:nvPr/>
        </p:nvPicPr>
        <p:blipFill>
          <a:blip r:embed="rId7"/>
          <a:stretch>
            <a:fillRect/>
          </a:stretch>
        </p:blipFill>
        <p:spPr>
          <a:xfrm>
            <a:off x="828942" y="924591"/>
            <a:ext cx="3570878" cy="2714142"/>
          </a:xfrm>
          <a:prstGeom prst="rect">
            <a:avLst/>
          </a:prstGeom>
        </p:spPr>
      </p:pic>
    </p:spTree>
    <p:extLst>
      <p:ext uri="{BB962C8B-B14F-4D97-AF65-F5344CB8AC3E}">
        <p14:creationId xmlns:p14="http://schemas.microsoft.com/office/powerpoint/2010/main" val="42047236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A9DE0857-D276-A3D5-D3F9-3CEF1DBB66C1}"/>
              </a:ext>
            </a:extLst>
          </p:cNvPr>
          <p:cNvSpPr>
            <a:spLocks noGrp="1"/>
          </p:cNvSpPr>
          <p:nvPr>
            <p:ph type="body" idx="1"/>
          </p:nvPr>
        </p:nvSpPr>
        <p:spPr>
          <a:xfrm>
            <a:off x="1331999" y="3685318"/>
            <a:ext cx="6582291" cy="2090449"/>
          </a:xfrm>
        </p:spPr>
        <p:txBody>
          <a:bodyPr>
            <a:normAutofit/>
          </a:bodyPr>
          <a:lstStyle/>
          <a:p>
            <a:pPr>
              <a:spcAft>
                <a:spcPts val="1800"/>
              </a:spcAft>
            </a:pPr>
            <a:r>
              <a:rPr lang="en-US" sz="2200" dirty="0" err="1"/>
              <a:t>www.transforminghomes.org.uk</a:t>
            </a:r>
            <a:endParaRPr lang="en-US" sz="2200" dirty="0"/>
          </a:p>
          <a:p>
            <a:pPr>
              <a:spcAft>
                <a:spcPts val="1800"/>
              </a:spcAft>
            </a:pPr>
            <a:r>
              <a:rPr lang="en-US" sz="2200" dirty="0" err="1"/>
              <a:t>transforminghomes@cardiff.ac.uk</a:t>
            </a:r>
            <a:endParaRPr lang="en-US" sz="2200" dirty="0"/>
          </a:p>
          <a:p>
            <a:pPr>
              <a:spcAft>
                <a:spcPts val="1800"/>
              </a:spcAft>
            </a:pPr>
            <a:r>
              <a:rPr lang="en-GB" sz="2200" dirty="0">
                <a:effectLst/>
              </a:rPr>
              <a:t>www.linkedin.com/company/transforming-homes/</a:t>
            </a:r>
            <a:r>
              <a:rPr lang="en-US" sz="2200" dirty="0"/>
              <a:t> </a:t>
            </a:r>
          </a:p>
        </p:txBody>
      </p:sp>
      <p:pic>
        <p:nvPicPr>
          <p:cNvPr id="4" name="Picture 3">
            <a:extLst>
              <a:ext uri="{FF2B5EF4-FFF2-40B4-BE49-F238E27FC236}">
                <a16:creationId xmlns:a16="http://schemas.microsoft.com/office/drawing/2014/main" id="{21E46E9F-B190-F260-D952-0DC6F673068B}"/>
              </a:ext>
            </a:extLst>
          </p:cNvPr>
          <p:cNvPicPr>
            <a:picLocks noChangeAspect="1"/>
          </p:cNvPicPr>
          <p:nvPr/>
        </p:nvPicPr>
        <p:blipFill>
          <a:blip r:embed="rId3"/>
          <a:stretch>
            <a:fillRect/>
          </a:stretch>
        </p:blipFill>
        <p:spPr>
          <a:xfrm>
            <a:off x="720000" y="4359074"/>
            <a:ext cx="503999" cy="392495"/>
          </a:xfrm>
          <a:prstGeom prst="rect">
            <a:avLst/>
          </a:prstGeom>
        </p:spPr>
      </p:pic>
      <p:pic>
        <p:nvPicPr>
          <p:cNvPr id="6" name="Picture 5">
            <a:extLst>
              <a:ext uri="{FF2B5EF4-FFF2-40B4-BE49-F238E27FC236}">
                <a16:creationId xmlns:a16="http://schemas.microsoft.com/office/drawing/2014/main" id="{073DAE52-5E07-1B8D-ABF5-5698C992B1C5}"/>
              </a:ext>
            </a:extLst>
          </p:cNvPr>
          <p:cNvPicPr>
            <a:picLocks noChangeAspect="1"/>
          </p:cNvPicPr>
          <p:nvPr/>
        </p:nvPicPr>
        <p:blipFill>
          <a:blip r:embed="rId4"/>
          <a:stretch>
            <a:fillRect/>
          </a:stretch>
        </p:blipFill>
        <p:spPr>
          <a:xfrm>
            <a:off x="720000" y="4964649"/>
            <a:ext cx="503999" cy="503999"/>
          </a:xfrm>
          <a:prstGeom prst="rect">
            <a:avLst/>
          </a:prstGeom>
        </p:spPr>
      </p:pic>
      <p:pic>
        <p:nvPicPr>
          <p:cNvPr id="8" name="Picture 7">
            <a:extLst>
              <a:ext uri="{FF2B5EF4-FFF2-40B4-BE49-F238E27FC236}">
                <a16:creationId xmlns:a16="http://schemas.microsoft.com/office/drawing/2014/main" id="{8BF6E381-AFE3-D2DF-8875-E70CCCE6DF78}"/>
              </a:ext>
            </a:extLst>
          </p:cNvPr>
          <p:cNvPicPr>
            <a:picLocks noChangeAspect="1"/>
          </p:cNvPicPr>
          <p:nvPr/>
        </p:nvPicPr>
        <p:blipFill>
          <a:blip r:embed="rId5"/>
          <a:stretch>
            <a:fillRect/>
          </a:stretch>
        </p:blipFill>
        <p:spPr>
          <a:xfrm>
            <a:off x="720000" y="3684035"/>
            <a:ext cx="503999" cy="503999"/>
          </a:xfrm>
          <a:prstGeom prst="rect">
            <a:avLst/>
          </a:prstGeom>
        </p:spPr>
      </p:pic>
      <p:pic>
        <p:nvPicPr>
          <p:cNvPr id="5" name="Picture 4">
            <a:extLst>
              <a:ext uri="{FF2B5EF4-FFF2-40B4-BE49-F238E27FC236}">
                <a16:creationId xmlns:a16="http://schemas.microsoft.com/office/drawing/2014/main" id="{19628BF4-ECBD-ECD2-BFD6-BA946F459754}"/>
              </a:ext>
            </a:extLst>
          </p:cNvPr>
          <p:cNvPicPr>
            <a:picLocks noChangeAspect="1"/>
          </p:cNvPicPr>
          <p:nvPr/>
        </p:nvPicPr>
        <p:blipFill>
          <a:blip r:embed="rId6"/>
          <a:stretch>
            <a:fillRect/>
          </a:stretch>
        </p:blipFill>
        <p:spPr>
          <a:xfrm>
            <a:off x="8043000" y="0"/>
            <a:ext cx="3429000" cy="6858000"/>
          </a:xfrm>
          <a:prstGeom prst="rect">
            <a:avLst/>
          </a:prstGeom>
        </p:spPr>
      </p:pic>
      <p:sp>
        <p:nvSpPr>
          <p:cNvPr id="7" name="TextBox 6">
            <a:extLst>
              <a:ext uri="{FF2B5EF4-FFF2-40B4-BE49-F238E27FC236}">
                <a16:creationId xmlns:a16="http://schemas.microsoft.com/office/drawing/2014/main" id="{E3304D4C-2FAD-4DE0-C55A-2E3AD4930A88}"/>
              </a:ext>
            </a:extLst>
          </p:cNvPr>
          <p:cNvSpPr txBox="1"/>
          <p:nvPr/>
        </p:nvSpPr>
        <p:spPr>
          <a:xfrm>
            <a:off x="431158" y="2498926"/>
            <a:ext cx="6884042" cy="523220"/>
          </a:xfrm>
          <a:prstGeom prst="rect">
            <a:avLst/>
          </a:prstGeom>
          <a:solidFill>
            <a:schemeClr val="bg1"/>
          </a:solidFill>
        </p:spPr>
        <p:txBody>
          <a:bodyPr wrap="square">
            <a:spAutoFit/>
          </a:bodyPr>
          <a:lstStyle/>
          <a:p>
            <a:r>
              <a:rPr lang="en-GB" sz="2800" b="1" dirty="0">
                <a:solidFill>
                  <a:srgbClr val="3E3E3E"/>
                </a:solidFill>
                <a:latin typeface="Segoe UI" panose="020B0502040204020203" pitchFamily="34" charset="0"/>
                <a:cs typeface="Segoe UI" panose="020B0502040204020203" pitchFamily="34" charset="0"/>
              </a:rPr>
              <a:t>Come and say hello in Partner Room C</a:t>
            </a:r>
          </a:p>
        </p:txBody>
      </p:sp>
    </p:spTree>
    <p:extLst>
      <p:ext uri="{BB962C8B-B14F-4D97-AF65-F5344CB8AC3E}">
        <p14:creationId xmlns:p14="http://schemas.microsoft.com/office/powerpoint/2010/main" val="2176645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bg>
      <p:bgPr>
        <a:solidFill>
          <a:srgbClr val="330F63"/>
        </a:solidFill>
        <a:effectLst/>
      </p:bgPr>
    </p:bg>
    <p:spTree>
      <p:nvGrpSpPr>
        <p:cNvPr id="1" name="">
          <a:extLst>
            <a:ext uri="{FF2B5EF4-FFF2-40B4-BE49-F238E27FC236}">
              <a16:creationId xmlns:a16="http://schemas.microsoft.com/office/drawing/2014/main" id="{AEE111DB-B802-A962-F513-A34D68BFF008}"/>
            </a:ext>
          </a:extLst>
        </p:cNvPr>
        <p:cNvGrpSpPr/>
        <p:nvPr/>
      </p:nvGrpSpPr>
      <p:grpSpPr>
        <a:xfrm>
          <a:off x="0" y="0"/>
          <a:ext cx="0" cy="0"/>
          <a:chOff x="0" y="0"/>
          <a:chExt cx="0" cy="0"/>
        </a:xfrm>
      </p:grpSpPr>
      <p:sp>
        <p:nvSpPr>
          <p:cNvPr id="3" name="Subtitle 2">
            <a:extLst>
              <a:ext uri="{FF2B5EF4-FFF2-40B4-BE49-F238E27FC236}">
                <a16:creationId xmlns:a16="http://schemas.microsoft.com/office/drawing/2014/main" id="{2F2C2CE8-2B1E-DCE4-7BAD-E37547B92E1A}"/>
              </a:ext>
            </a:extLst>
          </p:cNvPr>
          <p:cNvSpPr>
            <a:spLocks noGrp="1"/>
          </p:cNvSpPr>
          <p:nvPr>
            <p:ph type="subTitle" idx="1"/>
          </p:nvPr>
        </p:nvSpPr>
        <p:spPr>
          <a:xfrm>
            <a:off x="592028" y="2840028"/>
            <a:ext cx="7582393" cy="2216433"/>
          </a:xfrm>
        </p:spPr>
        <p:txBody>
          <a:bodyPr vert="horz" lIns="91440" tIns="45720" rIns="91440" bIns="45720" rtlCol="0" anchor="t">
            <a:normAutofit/>
          </a:bodyPr>
          <a:lstStyle/>
          <a:p>
            <a:pPr>
              <a:defRPr/>
            </a:pPr>
            <a:endParaRPr lang="en-US" dirty="0">
              <a:solidFill>
                <a:schemeClr val="bg1"/>
              </a:solidFill>
              <a:latin typeface="Montserrat" panose="00000500000000000000" pitchFamily="2" charset="0"/>
            </a:endParaRPr>
          </a:p>
          <a:p>
            <a:pPr algn="l"/>
            <a:endParaRPr lang="en-GB" dirty="0">
              <a:latin typeface="Montserrat" panose="00000500000000000000" pitchFamily="2" charset="0"/>
            </a:endParaRPr>
          </a:p>
        </p:txBody>
      </p:sp>
      <p:sp>
        <p:nvSpPr>
          <p:cNvPr id="4" name="TextBox 3">
            <a:extLst>
              <a:ext uri="{FF2B5EF4-FFF2-40B4-BE49-F238E27FC236}">
                <a16:creationId xmlns:a16="http://schemas.microsoft.com/office/drawing/2014/main" id="{9C6AAADC-6E61-E97D-565C-F9CB4D304FB5}"/>
              </a:ext>
            </a:extLst>
          </p:cNvPr>
          <p:cNvSpPr txBox="1"/>
          <p:nvPr/>
        </p:nvSpPr>
        <p:spPr>
          <a:xfrm>
            <a:off x="373062" y="115019"/>
            <a:ext cx="10420362" cy="461665"/>
          </a:xfrm>
          <a:prstGeom prst="rect">
            <a:avLst/>
          </a:prstGeom>
          <a:noFill/>
        </p:spPr>
        <p:txBody>
          <a:bodyPr wrap="square" lIns="91440" tIns="45720" rIns="91440" bIns="45720" rtlCol="0" anchor="t">
            <a:spAutoFit/>
          </a:bodyPr>
          <a:lstStyle/>
          <a:p>
            <a:r>
              <a:rPr lang="en-US" sz="2400" b="1" dirty="0">
                <a:solidFill>
                  <a:schemeClr val="bg1"/>
                </a:solidFill>
                <a:latin typeface="Montserrat"/>
              </a:rPr>
              <a:t>Delivering Retrofit – Jon Moorhouse</a:t>
            </a:r>
            <a:endParaRPr lang="en-US" sz="2400" b="1" dirty="0">
              <a:solidFill>
                <a:schemeClr val="bg1"/>
              </a:solidFill>
              <a:latin typeface="Montserrat" panose="00000500000000000000" pitchFamily="2" charset="0"/>
            </a:endParaRPr>
          </a:p>
        </p:txBody>
      </p:sp>
      <p:sp>
        <p:nvSpPr>
          <p:cNvPr id="12" name="Rectangle 11">
            <a:extLst>
              <a:ext uri="{FF2B5EF4-FFF2-40B4-BE49-F238E27FC236}">
                <a16:creationId xmlns:a16="http://schemas.microsoft.com/office/drawing/2014/main" id="{90B7B36E-8B89-546D-70D2-40E5EE0FCF61}"/>
              </a:ext>
            </a:extLst>
          </p:cNvPr>
          <p:cNvSpPr/>
          <p:nvPr/>
        </p:nvSpPr>
        <p:spPr>
          <a:xfrm>
            <a:off x="10991515" y="8276335"/>
            <a:ext cx="645182" cy="506929"/>
          </a:xfrm>
          <a:prstGeom prst="rect">
            <a:avLst/>
          </a:prstGeom>
          <a:solidFill>
            <a:srgbClr val="330F6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a:p>
        </p:txBody>
      </p:sp>
      <p:sp>
        <p:nvSpPr>
          <p:cNvPr id="14" name="Rectangle 13">
            <a:extLst>
              <a:ext uri="{FF2B5EF4-FFF2-40B4-BE49-F238E27FC236}">
                <a16:creationId xmlns:a16="http://schemas.microsoft.com/office/drawing/2014/main" id="{FC91C2B5-B364-12DE-2C92-B2500E5CF399}"/>
              </a:ext>
            </a:extLst>
          </p:cNvPr>
          <p:cNvSpPr/>
          <p:nvPr/>
        </p:nvSpPr>
        <p:spPr>
          <a:xfrm>
            <a:off x="10220198" y="8276336"/>
            <a:ext cx="645182" cy="506929"/>
          </a:xfrm>
          <a:prstGeom prst="rect">
            <a:avLst/>
          </a:prstGeom>
          <a:solidFill>
            <a:srgbClr val="FFBB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15" name="Rectangle 14">
            <a:extLst>
              <a:ext uri="{FF2B5EF4-FFF2-40B4-BE49-F238E27FC236}">
                <a16:creationId xmlns:a16="http://schemas.microsoft.com/office/drawing/2014/main" id="{04DE84F9-6A5A-1D99-585B-5A62A15E908C}"/>
              </a:ext>
            </a:extLst>
          </p:cNvPr>
          <p:cNvSpPr/>
          <p:nvPr/>
        </p:nvSpPr>
        <p:spPr>
          <a:xfrm>
            <a:off x="9448881" y="8275379"/>
            <a:ext cx="645182" cy="506929"/>
          </a:xfrm>
          <a:prstGeom prst="rect">
            <a:avLst/>
          </a:prstGeom>
          <a:solidFill>
            <a:srgbClr val="6037DB"/>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a:p>
        </p:txBody>
      </p:sp>
      <p:sp>
        <p:nvSpPr>
          <p:cNvPr id="2" name="Title 1">
            <a:extLst>
              <a:ext uri="{FF2B5EF4-FFF2-40B4-BE49-F238E27FC236}">
                <a16:creationId xmlns:a16="http://schemas.microsoft.com/office/drawing/2014/main" id="{EE1B75A6-7946-8FE4-871B-C21F4E023AC2}"/>
              </a:ext>
            </a:extLst>
          </p:cNvPr>
          <p:cNvSpPr>
            <a:spLocks noGrp="1"/>
          </p:cNvSpPr>
          <p:nvPr>
            <p:ph type="ctrTitle"/>
          </p:nvPr>
        </p:nvSpPr>
        <p:spPr>
          <a:xfrm>
            <a:off x="469407" y="591591"/>
            <a:ext cx="6824022" cy="5018334"/>
          </a:xfrm>
        </p:spPr>
        <p:txBody>
          <a:bodyPr anchor="t">
            <a:noAutofit/>
          </a:bodyPr>
          <a:lstStyle/>
          <a:p>
            <a:br>
              <a:rPr lang="en-US" sz="2000" dirty="0">
                <a:solidFill>
                  <a:schemeClr val="bg1"/>
                </a:solidFill>
              </a:rPr>
            </a:br>
            <a:r>
              <a:rPr lang="en-US" sz="2000" dirty="0">
                <a:solidFill>
                  <a:schemeClr val="bg1"/>
                </a:solidFill>
              </a:rPr>
              <a:t>Architect / Academic</a:t>
            </a:r>
            <a:br>
              <a:rPr lang="en-US" sz="2000" dirty="0">
                <a:solidFill>
                  <a:schemeClr val="bg1"/>
                </a:solidFill>
              </a:rPr>
            </a:br>
            <a:br>
              <a:rPr lang="en-US" sz="2000" dirty="0">
                <a:solidFill>
                  <a:schemeClr val="bg1"/>
                </a:solidFill>
              </a:rPr>
            </a:br>
            <a:r>
              <a:rPr lang="en-US" sz="2000" dirty="0">
                <a:solidFill>
                  <a:schemeClr val="bg1"/>
                </a:solidFill>
              </a:rPr>
              <a:t>CEO – Constructive Thinking Studio</a:t>
            </a:r>
            <a:br>
              <a:rPr lang="en-US" sz="2000" dirty="0">
                <a:solidFill>
                  <a:schemeClr val="bg1"/>
                </a:solidFill>
              </a:rPr>
            </a:br>
            <a:r>
              <a:rPr lang="en-US" sz="2000" dirty="0">
                <a:solidFill>
                  <a:schemeClr val="bg1"/>
                </a:solidFill>
              </a:rPr>
              <a:t>Research Director – SITIO Innovation Lab</a:t>
            </a:r>
            <a:br>
              <a:rPr lang="en-US" sz="2000" dirty="0">
                <a:solidFill>
                  <a:schemeClr val="bg1"/>
                </a:solidFill>
              </a:rPr>
            </a:br>
            <a:br>
              <a:rPr lang="en-US" sz="2000" dirty="0">
                <a:solidFill>
                  <a:schemeClr val="bg1"/>
                </a:solidFill>
              </a:rPr>
            </a:br>
            <a:r>
              <a:rPr lang="en-US" sz="1800" b="0" dirty="0">
                <a:solidFill>
                  <a:schemeClr val="bg1"/>
                </a:solidFill>
              </a:rPr>
              <a:t>Retrofit Track Record:</a:t>
            </a:r>
            <a:br>
              <a:rPr lang="en-US" sz="1800" b="0" dirty="0">
                <a:solidFill>
                  <a:schemeClr val="bg1"/>
                </a:solidFill>
              </a:rPr>
            </a:br>
            <a:r>
              <a:rPr lang="en-US" sz="1600" b="0" dirty="0">
                <a:solidFill>
                  <a:schemeClr val="bg1"/>
                </a:solidFill>
              </a:rPr>
              <a:t>• Retrofit for the Future</a:t>
            </a:r>
            <a:br>
              <a:rPr lang="en-US" sz="1600" b="0" dirty="0">
                <a:solidFill>
                  <a:schemeClr val="bg1"/>
                </a:solidFill>
              </a:rPr>
            </a:br>
            <a:r>
              <a:rPr lang="en-US" sz="1600" b="0" dirty="0">
                <a:solidFill>
                  <a:schemeClr val="bg1"/>
                </a:solidFill>
              </a:rPr>
              <a:t>• Innovate UK Scaling Up Retrofit</a:t>
            </a:r>
            <a:br>
              <a:rPr lang="en-US" sz="1600" b="0" dirty="0">
                <a:solidFill>
                  <a:schemeClr val="bg1"/>
                </a:solidFill>
              </a:rPr>
            </a:br>
            <a:r>
              <a:rPr lang="en-US" sz="1600" b="0" dirty="0">
                <a:solidFill>
                  <a:schemeClr val="bg1"/>
                </a:solidFill>
              </a:rPr>
              <a:t>• NEA Redressing the Balance</a:t>
            </a:r>
            <a:br>
              <a:rPr lang="en-US" sz="1600" b="0" dirty="0">
                <a:solidFill>
                  <a:schemeClr val="bg1"/>
                </a:solidFill>
              </a:rPr>
            </a:br>
            <a:r>
              <a:rPr lang="en-US" sz="1600" b="0" dirty="0">
                <a:solidFill>
                  <a:schemeClr val="bg1"/>
                </a:solidFill>
              </a:rPr>
              <a:t>• BEIS Whole House Retrofit (2 Projects)</a:t>
            </a:r>
            <a:br>
              <a:rPr lang="en-US" sz="1600" b="0" dirty="0">
                <a:solidFill>
                  <a:schemeClr val="bg1"/>
                </a:solidFill>
              </a:rPr>
            </a:br>
            <a:r>
              <a:rPr lang="en-US" sz="1600" b="0" dirty="0">
                <a:solidFill>
                  <a:schemeClr val="bg1"/>
                </a:solidFill>
              </a:rPr>
              <a:t>• DESNZ SHDF Demonstrator (5 Projects)</a:t>
            </a:r>
            <a:br>
              <a:rPr lang="en-US" sz="1600" b="0" dirty="0">
                <a:solidFill>
                  <a:schemeClr val="bg1"/>
                </a:solidFill>
              </a:rPr>
            </a:br>
            <a:r>
              <a:rPr lang="en-US" sz="1600" b="0" dirty="0">
                <a:solidFill>
                  <a:schemeClr val="bg1"/>
                </a:solidFill>
              </a:rPr>
              <a:t>• DESNZ SHDF Wave 1 (12 Projects)</a:t>
            </a:r>
            <a:br>
              <a:rPr lang="en-US" sz="1600" b="0" dirty="0">
                <a:solidFill>
                  <a:schemeClr val="bg1"/>
                </a:solidFill>
              </a:rPr>
            </a:br>
            <a:r>
              <a:rPr lang="en-US" sz="1600" b="0" dirty="0">
                <a:solidFill>
                  <a:schemeClr val="bg1"/>
                </a:solidFill>
              </a:rPr>
              <a:t>• DESNZ SHDF Wave 2 (14 Projects)</a:t>
            </a:r>
            <a:br>
              <a:rPr lang="en-US" sz="1600" b="0" dirty="0">
                <a:solidFill>
                  <a:schemeClr val="bg1"/>
                </a:solidFill>
              </a:rPr>
            </a:br>
            <a:r>
              <a:rPr lang="en-US" sz="1600" b="0" dirty="0">
                <a:solidFill>
                  <a:schemeClr val="bg1"/>
                </a:solidFill>
              </a:rPr>
              <a:t>• DESNZ SH:WHF (12 Projects)</a:t>
            </a:r>
            <a:br>
              <a:rPr lang="en-US" sz="1600" b="0" dirty="0">
                <a:solidFill>
                  <a:schemeClr val="bg1"/>
                </a:solidFill>
              </a:rPr>
            </a:br>
            <a:br>
              <a:rPr lang="en-US" sz="1600" b="0" dirty="0">
                <a:solidFill>
                  <a:schemeClr val="bg1"/>
                </a:solidFill>
              </a:rPr>
            </a:br>
            <a:r>
              <a:rPr lang="en-US" sz="1600" b="0" dirty="0">
                <a:solidFill>
                  <a:schemeClr val="bg1"/>
                </a:solidFill>
              </a:rPr>
              <a:t>Consultancy</a:t>
            </a:r>
            <a:br>
              <a:rPr lang="en-US" sz="1600" b="0" dirty="0">
                <a:solidFill>
                  <a:schemeClr val="bg1"/>
                </a:solidFill>
              </a:rPr>
            </a:br>
            <a:r>
              <a:rPr lang="en-US" sz="1600" b="0" dirty="0">
                <a:solidFill>
                  <a:schemeClr val="bg1"/>
                </a:solidFill>
              </a:rPr>
              <a:t>• Strategic Advisor - London Councils</a:t>
            </a:r>
            <a:br>
              <a:rPr lang="en-US" sz="1600" b="0" dirty="0">
                <a:solidFill>
                  <a:schemeClr val="bg1"/>
                </a:solidFill>
              </a:rPr>
            </a:br>
            <a:r>
              <a:rPr lang="en-US" sz="1600" b="0" u="sng" dirty="0">
                <a:solidFill>
                  <a:schemeClr val="bg1"/>
                </a:solidFill>
              </a:rPr>
              <a:t>• Retrofit Data Strategist – The Riverside Group</a:t>
            </a:r>
            <a:br>
              <a:rPr lang="en-US" sz="1600" b="0" dirty="0">
                <a:solidFill>
                  <a:schemeClr val="bg1"/>
                </a:solidFill>
              </a:rPr>
            </a:br>
            <a:br>
              <a:rPr lang="en-US" sz="1600" b="0" dirty="0">
                <a:solidFill>
                  <a:schemeClr val="bg1"/>
                </a:solidFill>
              </a:rPr>
            </a:br>
            <a:br>
              <a:rPr lang="en-US" sz="1600" b="0" dirty="0">
                <a:solidFill>
                  <a:schemeClr val="bg1"/>
                </a:solidFill>
              </a:rPr>
            </a:br>
            <a:br>
              <a:rPr lang="en-US" sz="2000" dirty="0">
                <a:solidFill>
                  <a:schemeClr val="bg1"/>
                </a:solidFill>
              </a:rPr>
            </a:br>
            <a:br>
              <a:rPr lang="en-US" sz="5400" dirty="0">
                <a:solidFill>
                  <a:schemeClr val="bg1"/>
                </a:solidFill>
                <a:latin typeface="Montserrat" panose="00000500000000000000" pitchFamily="2" charset="0"/>
              </a:rPr>
            </a:br>
            <a:endParaRPr lang="en-GB" sz="5200" dirty="0">
              <a:solidFill>
                <a:srgbClr val="FFBB00"/>
              </a:solidFill>
            </a:endParaRPr>
          </a:p>
        </p:txBody>
      </p:sp>
      <p:grpSp>
        <p:nvGrpSpPr>
          <p:cNvPr id="24" name="Group 23">
            <a:extLst>
              <a:ext uri="{FF2B5EF4-FFF2-40B4-BE49-F238E27FC236}">
                <a16:creationId xmlns:a16="http://schemas.microsoft.com/office/drawing/2014/main" id="{6DF01410-4831-8F56-8DD4-858A6DC15A44}"/>
              </a:ext>
            </a:extLst>
          </p:cNvPr>
          <p:cNvGrpSpPr/>
          <p:nvPr/>
        </p:nvGrpSpPr>
        <p:grpSpPr>
          <a:xfrm>
            <a:off x="993111" y="5633375"/>
            <a:ext cx="2423012" cy="867930"/>
            <a:chOff x="993111" y="5633375"/>
            <a:chExt cx="2423012" cy="867930"/>
          </a:xfrm>
        </p:grpSpPr>
        <p:grpSp>
          <p:nvGrpSpPr>
            <p:cNvPr id="5" name="Group 4">
              <a:extLst>
                <a:ext uri="{FF2B5EF4-FFF2-40B4-BE49-F238E27FC236}">
                  <a16:creationId xmlns:a16="http://schemas.microsoft.com/office/drawing/2014/main" id="{ED1C09D3-DD07-FE9F-C487-763C3F880D0A}"/>
                </a:ext>
              </a:extLst>
            </p:cNvPr>
            <p:cNvGrpSpPr/>
            <p:nvPr/>
          </p:nvGrpSpPr>
          <p:grpSpPr>
            <a:xfrm>
              <a:off x="993111" y="5633375"/>
              <a:ext cx="2423012" cy="867930"/>
              <a:chOff x="8993427" y="5638833"/>
              <a:chExt cx="2423012" cy="867930"/>
            </a:xfrm>
          </p:grpSpPr>
          <p:pic>
            <p:nvPicPr>
              <p:cNvPr id="7" name="Graphic 6">
                <a:extLst>
                  <a:ext uri="{FF2B5EF4-FFF2-40B4-BE49-F238E27FC236}">
                    <a16:creationId xmlns:a16="http://schemas.microsoft.com/office/drawing/2014/main" id="{D3FB866F-7183-BF26-AB99-1228A09EE4E6}"/>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8993427" y="5697533"/>
                <a:ext cx="1042148" cy="727080"/>
              </a:xfrm>
              <a:prstGeom prst="rect">
                <a:avLst/>
              </a:prstGeom>
            </p:spPr>
          </p:pic>
          <p:sp>
            <p:nvSpPr>
              <p:cNvPr id="8" name="Rectangle 7">
                <a:extLst>
                  <a:ext uri="{FF2B5EF4-FFF2-40B4-BE49-F238E27FC236}">
                    <a16:creationId xmlns:a16="http://schemas.microsoft.com/office/drawing/2014/main" id="{003ACEEA-81A4-9E89-B8EF-72844A5C6EF4}"/>
                  </a:ext>
                </a:extLst>
              </p:cNvPr>
              <p:cNvSpPr>
                <a:spLocks noGrp="1" noRot="1" noMove="1" noResize="1" noEditPoints="1" noAdjustHandles="1" noChangeArrowheads="1" noChangeShapeType="1"/>
              </p:cNvSpPr>
              <p:nvPr userDrawn="1"/>
            </p:nvSpPr>
            <p:spPr>
              <a:xfrm>
                <a:off x="9982200" y="5638833"/>
                <a:ext cx="1434239" cy="867930"/>
              </a:xfrm>
              <a:prstGeom prst="rect">
                <a:avLst/>
              </a:prstGeom>
            </p:spPr>
            <p:txBody>
              <a:bodyPr wrap="square">
                <a:spAutoFit/>
              </a:bodyPr>
              <a:lstStyle/>
              <a:p>
                <a:pPr marL="0" marR="0" lvl="0" indent="0" defTabSz="914400" rtl="0" eaLnBrk="1" fontAlgn="auto" latinLnBrk="0" hangingPunct="1">
                  <a:lnSpc>
                    <a:spcPct val="88000"/>
                  </a:lnSpc>
                  <a:spcBef>
                    <a:spcPts val="0"/>
                  </a:spcBef>
                  <a:spcAft>
                    <a:spcPts val="0"/>
                  </a:spcAft>
                  <a:buClrTx/>
                  <a:buSzTx/>
                  <a:buFontTx/>
                  <a:buNone/>
                  <a:tabLst/>
                  <a:defRPr/>
                </a:pPr>
                <a:r>
                  <a:rPr kumimoji="0" lang="en-GB" sz="1400" b="1" i="0" u="none" strike="noStrike" kern="1200" cap="none" spc="0" normalizeH="0" baseline="0" noProof="0" dirty="0">
                    <a:ln>
                      <a:noFill/>
                    </a:ln>
                    <a:solidFill>
                      <a:schemeClr val="bg1"/>
                    </a:solidFill>
                    <a:effectLst/>
                    <a:uLnTx/>
                    <a:uFillTx/>
                    <a:latin typeface="Montserrat" panose="00000500000000000000" pitchFamily="2" charset="0"/>
                    <a:ea typeface="+mn-ea"/>
                    <a:cs typeface="+mn-cs"/>
                  </a:rPr>
                  <a:t>NHMF</a:t>
                </a:r>
              </a:p>
              <a:p>
                <a:pPr marL="0" marR="0" lvl="0" indent="0" defTabSz="914400" rtl="0" eaLnBrk="1" fontAlgn="auto" latinLnBrk="0" hangingPunct="1">
                  <a:lnSpc>
                    <a:spcPct val="88000"/>
                  </a:lnSpc>
                  <a:spcBef>
                    <a:spcPts val="0"/>
                  </a:spcBef>
                  <a:spcAft>
                    <a:spcPts val="0"/>
                  </a:spcAft>
                  <a:buClrTx/>
                  <a:buSzTx/>
                  <a:buFontTx/>
                  <a:buNone/>
                  <a:tabLst/>
                  <a:defRPr/>
                </a:pPr>
                <a:r>
                  <a:rPr kumimoji="0" lang="en-GB" sz="1400" b="1" i="0" u="none" strike="noStrike" kern="1200" cap="none" spc="0" normalizeH="0" baseline="0" noProof="0" dirty="0">
                    <a:ln>
                      <a:noFill/>
                    </a:ln>
                    <a:solidFill>
                      <a:schemeClr val="bg1"/>
                    </a:solidFill>
                    <a:effectLst/>
                    <a:uLnTx/>
                    <a:uFillTx/>
                    <a:latin typeface="Montserrat" panose="00000500000000000000" pitchFamily="2" charset="0"/>
                    <a:ea typeface="+mn-ea"/>
                    <a:cs typeface="+mn-cs"/>
                  </a:rPr>
                  <a:t>Maintenance</a:t>
                </a:r>
              </a:p>
              <a:p>
                <a:pPr marL="0" marR="0" lvl="0" indent="0" defTabSz="914400" rtl="0" eaLnBrk="1" fontAlgn="auto" latinLnBrk="0" hangingPunct="1">
                  <a:lnSpc>
                    <a:spcPct val="88000"/>
                  </a:lnSpc>
                  <a:spcBef>
                    <a:spcPts val="0"/>
                  </a:spcBef>
                  <a:spcAft>
                    <a:spcPts val="0"/>
                  </a:spcAft>
                  <a:buClrTx/>
                  <a:buSzTx/>
                  <a:buFontTx/>
                  <a:buNone/>
                  <a:tabLst/>
                  <a:defRPr/>
                </a:pPr>
                <a:r>
                  <a:rPr kumimoji="0" lang="en-GB" sz="1400" b="1" i="0" u="none" strike="noStrike" kern="1200" cap="none" spc="0" normalizeH="0" baseline="0" noProof="0" dirty="0">
                    <a:ln>
                      <a:noFill/>
                    </a:ln>
                    <a:solidFill>
                      <a:schemeClr val="bg1"/>
                    </a:solidFill>
                    <a:effectLst/>
                    <a:uLnTx/>
                    <a:uFillTx/>
                    <a:latin typeface="Montserrat" panose="00000500000000000000" pitchFamily="2" charset="0"/>
                    <a:ea typeface="+mn-ea"/>
                    <a:cs typeface="+mn-cs"/>
                  </a:rPr>
                  <a:t>Conference</a:t>
                </a:r>
              </a:p>
              <a:p>
                <a:pPr marL="0" marR="0" lvl="0" indent="0" defTabSz="914400" rtl="0" eaLnBrk="1" fontAlgn="auto" latinLnBrk="0" hangingPunct="1">
                  <a:lnSpc>
                    <a:spcPct val="88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FFBB00"/>
                    </a:solidFill>
                    <a:effectLst/>
                    <a:uLnTx/>
                    <a:uFillTx/>
                    <a:latin typeface="Montserrat" panose="00000500000000000000" pitchFamily="2" charset="0"/>
                    <a:ea typeface="+mn-ea"/>
                    <a:cs typeface="+mn-cs"/>
                  </a:rPr>
                  <a:t>202</a:t>
                </a:r>
                <a:r>
                  <a:rPr lang="en-GB" sz="1400" b="1" dirty="0">
                    <a:solidFill>
                      <a:srgbClr val="FFBB00"/>
                    </a:solidFill>
                    <a:latin typeface="Montserrat" panose="00000500000000000000" pitchFamily="2" charset="0"/>
                  </a:rPr>
                  <a:t>6</a:t>
                </a:r>
                <a:endParaRPr kumimoji="0" lang="en-GB" sz="1400" b="1" i="0" u="none" strike="noStrike" kern="1200" cap="none" spc="0" normalizeH="0" baseline="0" noProof="0" dirty="0">
                  <a:ln>
                    <a:noFill/>
                  </a:ln>
                  <a:solidFill>
                    <a:srgbClr val="FFBB00"/>
                  </a:solidFill>
                  <a:effectLst/>
                  <a:uLnTx/>
                  <a:uFillTx/>
                  <a:latin typeface="Montserrat" panose="00000500000000000000" pitchFamily="2" charset="0"/>
                  <a:ea typeface="+mn-ea"/>
                  <a:cs typeface="+mn-cs"/>
                </a:endParaRPr>
              </a:p>
            </p:txBody>
          </p:sp>
        </p:grpSp>
        <p:pic>
          <p:nvPicPr>
            <p:cNvPr id="23" name="Graphic 22">
              <a:extLst>
                <a:ext uri="{FF2B5EF4-FFF2-40B4-BE49-F238E27FC236}">
                  <a16:creationId xmlns:a16="http://schemas.microsoft.com/office/drawing/2014/main" id="{E20049A6-56A5-A574-237E-F825A716E4A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104290" y="5760502"/>
              <a:ext cx="807853" cy="602031"/>
            </a:xfrm>
            <a:prstGeom prst="rect">
              <a:avLst/>
            </a:prstGeom>
          </p:spPr>
        </p:pic>
      </p:grpSp>
      <p:pic>
        <p:nvPicPr>
          <p:cNvPr id="6" name="Picture 5" descr="A person with short hair and a goatee&#10;&#10;AI-generated content may be incorrect.">
            <a:extLst>
              <a:ext uri="{FF2B5EF4-FFF2-40B4-BE49-F238E27FC236}">
                <a16:creationId xmlns:a16="http://schemas.microsoft.com/office/drawing/2014/main" id="{502BD4A5-F8A7-75FA-D338-DDA38D998671}"/>
              </a:ext>
            </a:extLst>
          </p:cNvPr>
          <p:cNvPicPr>
            <a:picLocks noChangeAspect="1"/>
          </p:cNvPicPr>
          <p:nvPr/>
        </p:nvPicPr>
        <p:blipFill>
          <a:blip r:embed="rId6"/>
          <a:stretch>
            <a:fillRect/>
          </a:stretch>
        </p:blipFill>
        <p:spPr>
          <a:xfrm>
            <a:off x="9712996" y="345851"/>
            <a:ext cx="2160856" cy="2165678"/>
          </a:xfrm>
          <a:prstGeom prst="rect">
            <a:avLst/>
          </a:prstGeom>
        </p:spPr>
      </p:pic>
      <p:pic>
        <p:nvPicPr>
          <p:cNvPr id="9" name="Picture 8">
            <a:extLst>
              <a:ext uri="{FF2B5EF4-FFF2-40B4-BE49-F238E27FC236}">
                <a16:creationId xmlns:a16="http://schemas.microsoft.com/office/drawing/2014/main" id="{D2C42F45-6EAC-4113-ACC6-446C1E8DE18B}"/>
              </a:ext>
            </a:extLst>
          </p:cNvPr>
          <p:cNvPicPr>
            <a:picLocks noChangeAspect="1"/>
          </p:cNvPicPr>
          <p:nvPr/>
        </p:nvPicPr>
        <p:blipFill>
          <a:blip r:embed="rId7" cstate="hqprint">
            <a:extLst>
              <a:ext uri="{28A0092B-C50C-407E-A947-70E740481C1C}">
                <a14:useLocalDpi xmlns:a14="http://schemas.microsoft.com/office/drawing/2010/main"/>
              </a:ext>
            </a:extLst>
          </a:blip>
          <a:stretch>
            <a:fillRect/>
          </a:stretch>
        </p:blipFill>
        <p:spPr>
          <a:xfrm>
            <a:off x="9664579" y="2951017"/>
            <a:ext cx="2209273" cy="2950029"/>
          </a:xfrm>
          <a:prstGeom prst="rect">
            <a:avLst/>
          </a:prstGeom>
        </p:spPr>
      </p:pic>
    </p:spTree>
    <p:extLst>
      <p:ext uri="{BB962C8B-B14F-4D97-AF65-F5344CB8AC3E}">
        <p14:creationId xmlns:p14="http://schemas.microsoft.com/office/powerpoint/2010/main" val="34404972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bg>
      <p:bgPr>
        <a:solidFill>
          <a:srgbClr val="330F63"/>
        </a:solidFill>
        <a:effectLst/>
      </p:bgPr>
    </p:bg>
    <p:spTree>
      <p:nvGrpSpPr>
        <p:cNvPr id="1" name="">
          <a:extLst>
            <a:ext uri="{FF2B5EF4-FFF2-40B4-BE49-F238E27FC236}">
              <a16:creationId xmlns:a16="http://schemas.microsoft.com/office/drawing/2014/main" id="{BB16E94A-ECB7-90FB-BB0C-9844838856C2}"/>
            </a:ext>
          </a:extLst>
        </p:cNvPr>
        <p:cNvGrpSpPr/>
        <p:nvPr/>
      </p:nvGrpSpPr>
      <p:grpSpPr>
        <a:xfrm>
          <a:off x="0" y="0"/>
          <a:ext cx="0" cy="0"/>
          <a:chOff x="0" y="0"/>
          <a:chExt cx="0" cy="0"/>
        </a:xfrm>
      </p:grpSpPr>
      <p:sp>
        <p:nvSpPr>
          <p:cNvPr id="3" name="Subtitle 2">
            <a:extLst>
              <a:ext uri="{FF2B5EF4-FFF2-40B4-BE49-F238E27FC236}">
                <a16:creationId xmlns:a16="http://schemas.microsoft.com/office/drawing/2014/main" id="{7F073B10-F38A-68D0-0468-8FD8074FA6CB}"/>
              </a:ext>
            </a:extLst>
          </p:cNvPr>
          <p:cNvSpPr>
            <a:spLocks noGrp="1"/>
          </p:cNvSpPr>
          <p:nvPr>
            <p:ph type="subTitle" idx="1"/>
          </p:nvPr>
        </p:nvSpPr>
        <p:spPr>
          <a:xfrm>
            <a:off x="592028" y="2840028"/>
            <a:ext cx="7582393" cy="2216433"/>
          </a:xfrm>
        </p:spPr>
        <p:txBody>
          <a:bodyPr vert="horz" lIns="91440" tIns="45720" rIns="91440" bIns="45720" rtlCol="0" anchor="t">
            <a:normAutofit/>
          </a:bodyPr>
          <a:lstStyle/>
          <a:p>
            <a:pPr>
              <a:defRPr/>
            </a:pPr>
            <a:endParaRPr lang="en-US" dirty="0">
              <a:solidFill>
                <a:schemeClr val="bg1"/>
              </a:solidFill>
              <a:latin typeface="Montserrat" panose="00000500000000000000" pitchFamily="2" charset="0"/>
            </a:endParaRPr>
          </a:p>
          <a:p>
            <a:pPr algn="l"/>
            <a:endParaRPr lang="en-GB" dirty="0">
              <a:latin typeface="Montserrat" panose="00000500000000000000" pitchFamily="2" charset="0"/>
            </a:endParaRPr>
          </a:p>
        </p:txBody>
      </p:sp>
      <p:sp>
        <p:nvSpPr>
          <p:cNvPr id="4" name="TextBox 3">
            <a:extLst>
              <a:ext uri="{FF2B5EF4-FFF2-40B4-BE49-F238E27FC236}">
                <a16:creationId xmlns:a16="http://schemas.microsoft.com/office/drawing/2014/main" id="{46B41520-17FF-173E-F47A-51E6B7D63137}"/>
              </a:ext>
            </a:extLst>
          </p:cNvPr>
          <p:cNvSpPr txBox="1"/>
          <p:nvPr/>
        </p:nvSpPr>
        <p:spPr>
          <a:xfrm>
            <a:off x="373062" y="115019"/>
            <a:ext cx="10420362" cy="461665"/>
          </a:xfrm>
          <a:prstGeom prst="rect">
            <a:avLst/>
          </a:prstGeom>
          <a:noFill/>
        </p:spPr>
        <p:txBody>
          <a:bodyPr wrap="square" lIns="91440" tIns="45720" rIns="91440" bIns="45720" rtlCol="0" anchor="t">
            <a:spAutoFit/>
          </a:bodyPr>
          <a:lstStyle/>
          <a:p>
            <a:r>
              <a:rPr lang="en-US" sz="2400" b="1" dirty="0">
                <a:solidFill>
                  <a:schemeClr val="bg1"/>
                </a:solidFill>
                <a:latin typeface="Montserrat"/>
              </a:rPr>
              <a:t>Delivering Retrofit – Jon Moorhouse</a:t>
            </a:r>
            <a:endParaRPr lang="en-US" sz="2400" b="1" dirty="0">
              <a:solidFill>
                <a:schemeClr val="bg1"/>
              </a:solidFill>
              <a:latin typeface="Montserrat" panose="00000500000000000000" pitchFamily="2" charset="0"/>
            </a:endParaRPr>
          </a:p>
        </p:txBody>
      </p:sp>
      <p:sp>
        <p:nvSpPr>
          <p:cNvPr id="12" name="Rectangle 11">
            <a:extLst>
              <a:ext uri="{FF2B5EF4-FFF2-40B4-BE49-F238E27FC236}">
                <a16:creationId xmlns:a16="http://schemas.microsoft.com/office/drawing/2014/main" id="{7B6A6CF1-708C-17B4-F2EB-05815249899A}"/>
              </a:ext>
            </a:extLst>
          </p:cNvPr>
          <p:cNvSpPr/>
          <p:nvPr/>
        </p:nvSpPr>
        <p:spPr>
          <a:xfrm>
            <a:off x="10991515" y="8276335"/>
            <a:ext cx="645182" cy="506929"/>
          </a:xfrm>
          <a:prstGeom prst="rect">
            <a:avLst/>
          </a:prstGeom>
          <a:solidFill>
            <a:srgbClr val="330F6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a:p>
        </p:txBody>
      </p:sp>
      <p:sp>
        <p:nvSpPr>
          <p:cNvPr id="14" name="Rectangle 13">
            <a:extLst>
              <a:ext uri="{FF2B5EF4-FFF2-40B4-BE49-F238E27FC236}">
                <a16:creationId xmlns:a16="http://schemas.microsoft.com/office/drawing/2014/main" id="{1BDAF16E-62E7-8830-2AFA-D24E2A718C74}"/>
              </a:ext>
            </a:extLst>
          </p:cNvPr>
          <p:cNvSpPr/>
          <p:nvPr/>
        </p:nvSpPr>
        <p:spPr>
          <a:xfrm>
            <a:off x="10220198" y="8276336"/>
            <a:ext cx="645182" cy="506929"/>
          </a:xfrm>
          <a:prstGeom prst="rect">
            <a:avLst/>
          </a:prstGeom>
          <a:solidFill>
            <a:srgbClr val="FFBB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15" name="Rectangle 14">
            <a:extLst>
              <a:ext uri="{FF2B5EF4-FFF2-40B4-BE49-F238E27FC236}">
                <a16:creationId xmlns:a16="http://schemas.microsoft.com/office/drawing/2014/main" id="{54AF4891-B0E0-3862-3F9F-C43186E8C639}"/>
              </a:ext>
            </a:extLst>
          </p:cNvPr>
          <p:cNvSpPr/>
          <p:nvPr/>
        </p:nvSpPr>
        <p:spPr>
          <a:xfrm>
            <a:off x="9448881" y="8275379"/>
            <a:ext cx="645182" cy="506929"/>
          </a:xfrm>
          <a:prstGeom prst="rect">
            <a:avLst/>
          </a:prstGeom>
          <a:solidFill>
            <a:srgbClr val="6037DB"/>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a:p>
        </p:txBody>
      </p:sp>
      <p:sp>
        <p:nvSpPr>
          <p:cNvPr id="2" name="Title 1">
            <a:extLst>
              <a:ext uri="{FF2B5EF4-FFF2-40B4-BE49-F238E27FC236}">
                <a16:creationId xmlns:a16="http://schemas.microsoft.com/office/drawing/2014/main" id="{D60850E3-65D8-C65B-C8F8-8F5912A00CBA}"/>
              </a:ext>
            </a:extLst>
          </p:cNvPr>
          <p:cNvSpPr>
            <a:spLocks noGrp="1"/>
          </p:cNvSpPr>
          <p:nvPr>
            <p:ph type="ctrTitle"/>
          </p:nvPr>
        </p:nvSpPr>
        <p:spPr>
          <a:xfrm>
            <a:off x="469407" y="591591"/>
            <a:ext cx="6824022" cy="5018334"/>
          </a:xfrm>
        </p:spPr>
        <p:txBody>
          <a:bodyPr anchor="t">
            <a:noAutofit/>
          </a:bodyPr>
          <a:lstStyle/>
          <a:p>
            <a:r>
              <a:rPr lang="en-US" sz="2000" dirty="0">
                <a:solidFill>
                  <a:schemeClr val="bg1"/>
                </a:solidFill>
              </a:rPr>
              <a:t>The Riverside Group</a:t>
            </a:r>
            <a:br>
              <a:rPr lang="en-US" sz="2000" dirty="0">
                <a:solidFill>
                  <a:schemeClr val="bg1"/>
                </a:solidFill>
              </a:rPr>
            </a:br>
            <a:r>
              <a:rPr lang="en-US" sz="2000" b="0" dirty="0">
                <a:solidFill>
                  <a:schemeClr val="bg1"/>
                </a:solidFill>
              </a:rPr>
              <a:t>Strategic Data Analysis</a:t>
            </a:r>
            <a:br>
              <a:rPr lang="en-US" sz="2000" dirty="0">
                <a:solidFill>
                  <a:schemeClr val="bg1"/>
                </a:solidFill>
              </a:rPr>
            </a:br>
            <a:br>
              <a:rPr lang="en-US" sz="2000" dirty="0">
                <a:solidFill>
                  <a:schemeClr val="bg1"/>
                </a:solidFill>
              </a:rPr>
            </a:br>
            <a:r>
              <a:rPr lang="en-US" sz="2000" dirty="0">
                <a:solidFill>
                  <a:schemeClr val="bg1"/>
                </a:solidFill>
              </a:rPr>
              <a:t>Targets:</a:t>
            </a:r>
            <a:br>
              <a:rPr lang="en-US" sz="2000" dirty="0">
                <a:solidFill>
                  <a:schemeClr val="bg1"/>
                </a:solidFill>
              </a:rPr>
            </a:br>
            <a:r>
              <a:rPr lang="en-US" sz="1600" b="0" dirty="0">
                <a:solidFill>
                  <a:schemeClr val="bg1"/>
                </a:solidFill>
              </a:rPr>
              <a:t>Understand the status and condition of the stock</a:t>
            </a:r>
            <a:br>
              <a:rPr lang="en-US" sz="1600" b="0" dirty="0">
                <a:solidFill>
                  <a:schemeClr val="bg1"/>
                </a:solidFill>
              </a:rPr>
            </a:br>
            <a:r>
              <a:rPr lang="en-US" sz="1600" b="0" dirty="0">
                <a:solidFill>
                  <a:schemeClr val="bg1"/>
                </a:solidFill>
              </a:rPr>
              <a:t>Set Short Term Goals : EPC C by 2030</a:t>
            </a:r>
            <a:br>
              <a:rPr lang="en-US" sz="1600" b="0" dirty="0">
                <a:solidFill>
                  <a:schemeClr val="bg1"/>
                </a:solidFill>
              </a:rPr>
            </a:br>
            <a:r>
              <a:rPr lang="en-US" sz="1600" b="0" dirty="0">
                <a:solidFill>
                  <a:schemeClr val="bg1"/>
                </a:solidFill>
              </a:rPr>
              <a:t>Set Long Term Goals : Decent Homes / NCZ</a:t>
            </a:r>
            <a:br>
              <a:rPr lang="en-US" sz="1600" b="0" dirty="0">
                <a:solidFill>
                  <a:schemeClr val="bg1"/>
                </a:solidFill>
              </a:rPr>
            </a:br>
            <a:r>
              <a:rPr lang="en-US" sz="1600" b="0" dirty="0">
                <a:solidFill>
                  <a:schemeClr val="bg1"/>
                </a:solidFill>
              </a:rPr>
              <a:t>Set Additional Goals : Stock Profile &amp; Regen</a:t>
            </a:r>
            <a:br>
              <a:rPr lang="en-US" sz="2000" dirty="0">
                <a:solidFill>
                  <a:schemeClr val="bg1"/>
                </a:solidFill>
              </a:rPr>
            </a:br>
            <a:br>
              <a:rPr lang="en-US" sz="2000" dirty="0">
                <a:solidFill>
                  <a:schemeClr val="bg1"/>
                </a:solidFill>
              </a:rPr>
            </a:br>
            <a:r>
              <a:rPr lang="en-US" sz="2000" dirty="0">
                <a:solidFill>
                  <a:schemeClr val="bg1"/>
                </a:solidFill>
              </a:rPr>
              <a:t>Delineate:</a:t>
            </a:r>
            <a:br>
              <a:rPr lang="en-US" sz="2000" dirty="0">
                <a:solidFill>
                  <a:schemeClr val="bg1"/>
                </a:solidFill>
              </a:rPr>
            </a:br>
            <a:r>
              <a:rPr lang="en-US" sz="1600" b="0" dirty="0">
                <a:solidFill>
                  <a:schemeClr val="bg1"/>
                </a:solidFill>
              </a:rPr>
              <a:t>Costs </a:t>
            </a:r>
            <a:br>
              <a:rPr lang="en-US" sz="1600" b="0" dirty="0">
                <a:solidFill>
                  <a:schemeClr val="bg1"/>
                </a:solidFill>
              </a:rPr>
            </a:br>
            <a:r>
              <a:rPr lang="en-US" sz="1600" b="0" dirty="0">
                <a:solidFill>
                  <a:schemeClr val="bg1"/>
                </a:solidFill>
              </a:rPr>
              <a:t>Funding Paths</a:t>
            </a:r>
            <a:br>
              <a:rPr lang="en-US" sz="2000" dirty="0">
                <a:solidFill>
                  <a:schemeClr val="bg1"/>
                </a:solidFill>
              </a:rPr>
            </a:br>
            <a:br>
              <a:rPr lang="en-US" sz="2000" dirty="0">
                <a:solidFill>
                  <a:schemeClr val="bg1"/>
                </a:solidFill>
              </a:rPr>
            </a:br>
            <a:r>
              <a:rPr lang="en-US" sz="2000" dirty="0">
                <a:solidFill>
                  <a:schemeClr val="bg1"/>
                </a:solidFill>
              </a:rPr>
              <a:t>Delivery:</a:t>
            </a:r>
            <a:br>
              <a:rPr lang="en-US" sz="2000" dirty="0">
                <a:solidFill>
                  <a:schemeClr val="bg1"/>
                </a:solidFill>
              </a:rPr>
            </a:br>
            <a:r>
              <a:rPr lang="en-US" sz="1600" b="0" dirty="0">
                <a:solidFill>
                  <a:schemeClr val="bg1"/>
                </a:solidFill>
              </a:rPr>
              <a:t>Contractor Partnerships</a:t>
            </a:r>
            <a:br>
              <a:rPr lang="en-US" sz="1600" b="0" dirty="0">
                <a:solidFill>
                  <a:schemeClr val="bg1"/>
                </a:solidFill>
              </a:rPr>
            </a:br>
            <a:r>
              <a:rPr lang="en-US" sz="1600" b="0" dirty="0">
                <a:solidFill>
                  <a:schemeClr val="bg1"/>
                </a:solidFill>
              </a:rPr>
              <a:t>Internal Capability</a:t>
            </a:r>
            <a:br>
              <a:rPr lang="en-US" sz="1600" b="0" dirty="0">
                <a:solidFill>
                  <a:schemeClr val="bg1"/>
                </a:solidFill>
              </a:rPr>
            </a:br>
            <a:br>
              <a:rPr lang="en-US" sz="1600" b="0" dirty="0">
                <a:solidFill>
                  <a:schemeClr val="bg1"/>
                </a:solidFill>
              </a:rPr>
            </a:br>
            <a:r>
              <a:rPr lang="en-US" sz="2000" dirty="0">
                <a:solidFill>
                  <a:schemeClr val="bg1"/>
                </a:solidFill>
              </a:rPr>
              <a:t>Goal:</a:t>
            </a:r>
            <a:br>
              <a:rPr lang="en-US" sz="2000" dirty="0">
                <a:solidFill>
                  <a:schemeClr val="bg1"/>
                </a:solidFill>
              </a:rPr>
            </a:br>
            <a:r>
              <a:rPr lang="en-US" sz="1600" b="0" dirty="0">
                <a:solidFill>
                  <a:schemeClr val="bg1"/>
                </a:solidFill>
              </a:rPr>
              <a:t>Business as Usual</a:t>
            </a:r>
            <a:br>
              <a:rPr lang="en-US" sz="1600" b="0" dirty="0">
                <a:solidFill>
                  <a:schemeClr val="bg1"/>
                </a:solidFill>
              </a:rPr>
            </a:br>
            <a:br>
              <a:rPr lang="en-US" sz="1600" b="0" dirty="0">
                <a:solidFill>
                  <a:schemeClr val="bg1"/>
                </a:solidFill>
              </a:rPr>
            </a:br>
            <a:br>
              <a:rPr lang="en-US" sz="1600" b="0" dirty="0">
                <a:solidFill>
                  <a:schemeClr val="bg1"/>
                </a:solidFill>
              </a:rPr>
            </a:br>
            <a:br>
              <a:rPr lang="en-US" sz="1600" b="0" dirty="0">
                <a:solidFill>
                  <a:schemeClr val="bg1"/>
                </a:solidFill>
              </a:rPr>
            </a:br>
            <a:br>
              <a:rPr lang="en-US" sz="1600" b="0" dirty="0">
                <a:solidFill>
                  <a:schemeClr val="bg1"/>
                </a:solidFill>
              </a:rPr>
            </a:br>
            <a:br>
              <a:rPr lang="en-US" sz="2000" dirty="0">
                <a:solidFill>
                  <a:schemeClr val="bg1"/>
                </a:solidFill>
              </a:rPr>
            </a:br>
            <a:br>
              <a:rPr lang="en-US" sz="5400" dirty="0">
                <a:solidFill>
                  <a:schemeClr val="bg1"/>
                </a:solidFill>
                <a:latin typeface="Montserrat" panose="00000500000000000000" pitchFamily="2" charset="0"/>
              </a:rPr>
            </a:br>
            <a:endParaRPr lang="en-GB" sz="5200" dirty="0">
              <a:solidFill>
                <a:srgbClr val="FFBB00"/>
              </a:solidFill>
            </a:endParaRPr>
          </a:p>
        </p:txBody>
      </p:sp>
      <p:grpSp>
        <p:nvGrpSpPr>
          <p:cNvPr id="24" name="Group 23">
            <a:extLst>
              <a:ext uri="{FF2B5EF4-FFF2-40B4-BE49-F238E27FC236}">
                <a16:creationId xmlns:a16="http://schemas.microsoft.com/office/drawing/2014/main" id="{06A01F51-90FF-395B-EE7C-C04FDAE9D8FA}"/>
              </a:ext>
            </a:extLst>
          </p:cNvPr>
          <p:cNvGrpSpPr/>
          <p:nvPr/>
        </p:nvGrpSpPr>
        <p:grpSpPr>
          <a:xfrm>
            <a:off x="993111" y="5633375"/>
            <a:ext cx="2423012" cy="867930"/>
            <a:chOff x="993111" y="5633375"/>
            <a:chExt cx="2423012" cy="867930"/>
          </a:xfrm>
        </p:grpSpPr>
        <p:grpSp>
          <p:nvGrpSpPr>
            <p:cNvPr id="5" name="Group 4">
              <a:extLst>
                <a:ext uri="{FF2B5EF4-FFF2-40B4-BE49-F238E27FC236}">
                  <a16:creationId xmlns:a16="http://schemas.microsoft.com/office/drawing/2014/main" id="{A4B78D3A-AB31-6460-8194-83A91CED8D81}"/>
                </a:ext>
              </a:extLst>
            </p:cNvPr>
            <p:cNvGrpSpPr/>
            <p:nvPr/>
          </p:nvGrpSpPr>
          <p:grpSpPr>
            <a:xfrm>
              <a:off x="993111" y="5633375"/>
              <a:ext cx="2423012" cy="867930"/>
              <a:chOff x="8993427" y="5638833"/>
              <a:chExt cx="2423012" cy="867930"/>
            </a:xfrm>
          </p:grpSpPr>
          <p:pic>
            <p:nvPicPr>
              <p:cNvPr id="7" name="Graphic 6">
                <a:extLst>
                  <a:ext uri="{FF2B5EF4-FFF2-40B4-BE49-F238E27FC236}">
                    <a16:creationId xmlns:a16="http://schemas.microsoft.com/office/drawing/2014/main" id="{F5D8C278-E760-9998-6A23-EA3CA29A43FF}"/>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8993427" y="5697533"/>
                <a:ext cx="1042148" cy="727080"/>
              </a:xfrm>
              <a:prstGeom prst="rect">
                <a:avLst/>
              </a:prstGeom>
            </p:spPr>
          </p:pic>
          <p:sp>
            <p:nvSpPr>
              <p:cNvPr id="8" name="Rectangle 7">
                <a:extLst>
                  <a:ext uri="{FF2B5EF4-FFF2-40B4-BE49-F238E27FC236}">
                    <a16:creationId xmlns:a16="http://schemas.microsoft.com/office/drawing/2014/main" id="{537C13D6-A35A-1A1B-F67C-8EDA97A41044}"/>
                  </a:ext>
                </a:extLst>
              </p:cNvPr>
              <p:cNvSpPr>
                <a:spLocks noGrp="1" noRot="1" noMove="1" noResize="1" noEditPoints="1" noAdjustHandles="1" noChangeArrowheads="1" noChangeShapeType="1"/>
              </p:cNvSpPr>
              <p:nvPr userDrawn="1"/>
            </p:nvSpPr>
            <p:spPr>
              <a:xfrm>
                <a:off x="9982200" y="5638833"/>
                <a:ext cx="1434239" cy="867930"/>
              </a:xfrm>
              <a:prstGeom prst="rect">
                <a:avLst/>
              </a:prstGeom>
            </p:spPr>
            <p:txBody>
              <a:bodyPr wrap="square">
                <a:spAutoFit/>
              </a:bodyPr>
              <a:lstStyle/>
              <a:p>
                <a:pPr marL="0" marR="0" lvl="0" indent="0" defTabSz="914400" rtl="0" eaLnBrk="1" fontAlgn="auto" latinLnBrk="0" hangingPunct="1">
                  <a:lnSpc>
                    <a:spcPct val="88000"/>
                  </a:lnSpc>
                  <a:spcBef>
                    <a:spcPts val="0"/>
                  </a:spcBef>
                  <a:spcAft>
                    <a:spcPts val="0"/>
                  </a:spcAft>
                  <a:buClrTx/>
                  <a:buSzTx/>
                  <a:buFontTx/>
                  <a:buNone/>
                  <a:tabLst/>
                  <a:defRPr/>
                </a:pPr>
                <a:r>
                  <a:rPr kumimoji="0" lang="en-GB" sz="1400" b="1" i="0" u="none" strike="noStrike" kern="1200" cap="none" spc="0" normalizeH="0" baseline="0" noProof="0" dirty="0">
                    <a:ln>
                      <a:noFill/>
                    </a:ln>
                    <a:solidFill>
                      <a:schemeClr val="bg1"/>
                    </a:solidFill>
                    <a:effectLst/>
                    <a:uLnTx/>
                    <a:uFillTx/>
                    <a:latin typeface="Montserrat" panose="00000500000000000000" pitchFamily="2" charset="0"/>
                    <a:ea typeface="+mn-ea"/>
                    <a:cs typeface="+mn-cs"/>
                  </a:rPr>
                  <a:t>NHMF</a:t>
                </a:r>
              </a:p>
              <a:p>
                <a:pPr marL="0" marR="0" lvl="0" indent="0" defTabSz="914400" rtl="0" eaLnBrk="1" fontAlgn="auto" latinLnBrk="0" hangingPunct="1">
                  <a:lnSpc>
                    <a:spcPct val="88000"/>
                  </a:lnSpc>
                  <a:spcBef>
                    <a:spcPts val="0"/>
                  </a:spcBef>
                  <a:spcAft>
                    <a:spcPts val="0"/>
                  </a:spcAft>
                  <a:buClrTx/>
                  <a:buSzTx/>
                  <a:buFontTx/>
                  <a:buNone/>
                  <a:tabLst/>
                  <a:defRPr/>
                </a:pPr>
                <a:r>
                  <a:rPr kumimoji="0" lang="en-GB" sz="1400" b="1" i="0" u="none" strike="noStrike" kern="1200" cap="none" spc="0" normalizeH="0" baseline="0" noProof="0" dirty="0">
                    <a:ln>
                      <a:noFill/>
                    </a:ln>
                    <a:solidFill>
                      <a:schemeClr val="bg1"/>
                    </a:solidFill>
                    <a:effectLst/>
                    <a:uLnTx/>
                    <a:uFillTx/>
                    <a:latin typeface="Montserrat" panose="00000500000000000000" pitchFamily="2" charset="0"/>
                    <a:ea typeface="+mn-ea"/>
                    <a:cs typeface="+mn-cs"/>
                  </a:rPr>
                  <a:t>Maintenance</a:t>
                </a:r>
              </a:p>
              <a:p>
                <a:pPr marL="0" marR="0" lvl="0" indent="0" defTabSz="914400" rtl="0" eaLnBrk="1" fontAlgn="auto" latinLnBrk="0" hangingPunct="1">
                  <a:lnSpc>
                    <a:spcPct val="88000"/>
                  </a:lnSpc>
                  <a:spcBef>
                    <a:spcPts val="0"/>
                  </a:spcBef>
                  <a:spcAft>
                    <a:spcPts val="0"/>
                  </a:spcAft>
                  <a:buClrTx/>
                  <a:buSzTx/>
                  <a:buFontTx/>
                  <a:buNone/>
                  <a:tabLst/>
                  <a:defRPr/>
                </a:pPr>
                <a:r>
                  <a:rPr kumimoji="0" lang="en-GB" sz="1400" b="1" i="0" u="none" strike="noStrike" kern="1200" cap="none" spc="0" normalizeH="0" baseline="0" noProof="0" dirty="0">
                    <a:ln>
                      <a:noFill/>
                    </a:ln>
                    <a:solidFill>
                      <a:schemeClr val="bg1"/>
                    </a:solidFill>
                    <a:effectLst/>
                    <a:uLnTx/>
                    <a:uFillTx/>
                    <a:latin typeface="Montserrat" panose="00000500000000000000" pitchFamily="2" charset="0"/>
                    <a:ea typeface="+mn-ea"/>
                    <a:cs typeface="+mn-cs"/>
                  </a:rPr>
                  <a:t>Conference</a:t>
                </a:r>
              </a:p>
              <a:p>
                <a:pPr marL="0" marR="0" lvl="0" indent="0" defTabSz="914400" rtl="0" eaLnBrk="1" fontAlgn="auto" latinLnBrk="0" hangingPunct="1">
                  <a:lnSpc>
                    <a:spcPct val="88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FFBB00"/>
                    </a:solidFill>
                    <a:effectLst/>
                    <a:uLnTx/>
                    <a:uFillTx/>
                    <a:latin typeface="Montserrat" panose="00000500000000000000" pitchFamily="2" charset="0"/>
                    <a:ea typeface="+mn-ea"/>
                    <a:cs typeface="+mn-cs"/>
                  </a:rPr>
                  <a:t>202</a:t>
                </a:r>
                <a:r>
                  <a:rPr lang="en-GB" sz="1400" b="1" dirty="0">
                    <a:solidFill>
                      <a:srgbClr val="FFBB00"/>
                    </a:solidFill>
                    <a:latin typeface="Montserrat" panose="00000500000000000000" pitchFamily="2" charset="0"/>
                  </a:rPr>
                  <a:t>6</a:t>
                </a:r>
                <a:endParaRPr kumimoji="0" lang="en-GB" sz="1400" b="1" i="0" u="none" strike="noStrike" kern="1200" cap="none" spc="0" normalizeH="0" baseline="0" noProof="0" dirty="0">
                  <a:ln>
                    <a:noFill/>
                  </a:ln>
                  <a:solidFill>
                    <a:srgbClr val="FFBB00"/>
                  </a:solidFill>
                  <a:effectLst/>
                  <a:uLnTx/>
                  <a:uFillTx/>
                  <a:latin typeface="Montserrat" panose="00000500000000000000" pitchFamily="2" charset="0"/>
                  <a:ea typeface="+mn-ea"/>
                  <a:cs typeface="+mn-cs"/>
                </a:endParaRPr>
              </a:p>
            </p:txBody>
          </p:sp>
        </p:grpSp>
        <p:pic>
          <p:nvPicPr>
            <p:cNvPr id="23" name="Graphic 22">
              <a:extLst>
                <a:ext uri="{FF2B5EF4-FFF2-40B4-BE49-F238E27FC236}">
                  <a16:creationId xmlns:a16="http://schemas.microsoft.com/office/drawing/2014/main" id="{47DBC616-3ECA-3E3B-4B67-0392DB649616}"/>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104290" y="5760502"/>
              <a:ext cx="807853" cy="602031"/>
            </a:xfrm>
            <a:prstGeom prst="rect">
              <a:avLst/>
            </a:prstGeom>
          </p:spPr>
        </p:pic>
      </p:grpSp>
      <p:pic>
        <p:nvPicPr>
          <p:cNvPr id="10" name="Picture 2" descr="Riverside | LinkedIn">
            <a:extLst>
              <a:ext uri="{FF2B5EF4-FFF2-40B4-BE49-F238E27FC236}">
                <a16:creationId xmlns:a16="http://schemas.microsoft.com/office/drawing/2014/main" id="{165F5FA6-7B7A-CD26-5B39-7E5D0015215C}"/>
              </a:ext>
            </a:extLst>
          </p:cNvPr>
          <p:cNvPicPr>
            <a:picLocks noChangeAspect="1" noChangeArrowheads="1"/>
          </p:cNvPicPr>
          <p:nvPr/>
        </p:nvPicPr>
        <p:blipFill>
          <a:blip r:embed="rId6">
            <a:extLst>
              <a:ext uri="{28A0092B-C50C-407E-A947-70E740481C1C}">
                <a14:useLocalDpi xmlns:a14="http://schemas.microsoft.com/office/drawing/2010/main"/>
              </a:ext>
            </a:extLst>
          </a:blip>
          <a:srcRect/>
          <a:stretch>
            <a:fillRect/>
          </a:stretch>
        </p:blipFill>
        <p:spPr bwMode="auto">
          <a:xfrm>
            <a:off x="10032920" y="576684"/>
            <a:ext cx="1521007" cy="1521007"/>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13CBE3AE-E9BB-5EC2-7004-84965DDA03B1}"/>
              </a:ext>
            </a:extLst>
          </p:cNvPr>
          <p:cNvPicPr>
            <a:picLocks noChangeAspect="1"/>
          </p:cNvPicPr>
          <p:nvPr/>
        </p:nvPicPr>
        <p:blipFill>
          <a:blip r:embed="rId7"/>
          <a:stretch>
            <a:fillRect/>
          </a:stretch>
        </p:blipFill>
        <p:spPr>
          <a:xfrm>
            <a:off x="10039255" y="2599359"/>
            <a:ext cx="1521007" cy="1521007"/>
          </a:xfrm>
          <a:prstGeom prst="rect">
            <a:avLst/>
          </a:prstGeom>
        </p:spPr>
      </p:pic>
      <p:pic>
        <p:nvPicPr>
          <p:cNvPr id="13" name="Picture 12">
            <a:extLst>
              <a:ext uri="{FF2B5EF4-FFF2-40B4-BE49-F238E27FC236}">
                <a16:creationId xmlns:a16="http://schemas.microsoft.com/office/drawing/2014/main" id="{4C2601BF-1AA1-73E7-E86E-152825FD033D}"/>
              </a:ext>
            </a:extLst>
          </p:cNvPr>
          <p:cNvPicPr>
            <a:picLocks noChangeAspect="1"/>
          </p:cNvPicPr>
          <p:nvPr/>
        </p:nvPicPr>
        <p:blipFill>
          <a:blip r:embed="rId8"/>
          <a:stretch>
            <a:fillRect/>
          </a:stretch>
        </p:blipFill>
        <p:spPr>
          <a:xfrm>
            <a:off x="10094063" y="4622034"/>
            <a:ext cx="1533184" cy="1475109"/>
          </a:xfrm>
          <a:prstGeom prst="rect">
            <a:avLst/>
          </a:prstGeom>
        </p:spPr>
      </p:pic>
    </p:spTree>
    <p:extLst>
      <p:ext uri="{BB962C8B-B14F-4D97-AF65-F5344CB8AC3E}">
        <p14:creationId xmlns:p14="http://schemas.microsoft.com/office/powerpoint/2010/main" val="34288949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bg>
      <p:bgPr>
        <a:solidFill>
          <a:srgbClr val="330F63"/>
        </a:solidFill>
        <a:effectLst/>
      </p:bgPr>
    </p:bg>
    <p:spTree>
      <p:nvGrpSpPr>
        <p:cNvPr id="1" name="">
          <a:extLst>
            <a:ext uri="{FF2B5EF4-FFF2-40B4-BE49-F238E27FC236}">
              <a16:creationId xmlns:a16="http://schemas.microsoft.com/office/drawing/2014/main" id="{10E711E1-68F4-77C1-1F34-A5FE4236C700}"/>
            </a:ext>
          </a:extLst>
        </p:cNvPr>
        <p:cNvGrpSpPr/>
        <p:nvPr/>
      </p:nvGrpSpPr>
      <p:grpSpPr>
        <a:xfrm>
          <a:off x="0" y="0"/>
          <a:ext cx="0" cy="0"/>
          <a:chOff x="0" y="0"/>
          <a:chExt cx="0" cy="0"/>
        </a:xfrm>
      </p:grpSpPr>
      <p:sp>
        <p:nvSpPr>
          <p:cNvPr id="3" name="Subtitle 2">
            <a:extLst>
              <a:ext uri="{FF2B5EF4-FFF2-40B4-BE49-F238E27FC236}">
                <a16:creationId xmlns:a16="http://schemas.microsoft.com/office/drawing/2014/main" id="{27697016-11D6-697B-E454-8DEE5A2FDECF}"/>
              </a:ext>
            </a:extLst>
          </p:cNvPr>
          <p:cNvSpPr>
            <a:spLocks noGrp="1"/>
          </p:cNvSpPr>
          <p:nvPr>
            <p:ph type="subTitle" idx="1"/>
          </p:nvPr>
        </p:nvSpPr>
        <p:spPr>
          <a:xfrm>
            <a:off x="592028" y="2840028"/>
            <a:ext cx="7582393" cy="2216433"/>
          </a:xfrm>
        </p:spPr>
        <p:txBody>
          <a:bodyPr vert="horz" lIns="91440" tIns="45720" rIns="91440" bIns="45720" rtlCol="0" anchor="t">
            <a:normAutofit/>
          </a:bodyPr>
          <a:lstStyle/>
          <a:p>
            <a:pPr>
              <a:defRPr/>
            </a:pPr>
            <a:endParaRPr lang="en-US" dirty="0">
              <a:solidFill>
                <a:schemeClr val="bg1"/>
              </a:solidFill>
              <a:latin typeface="Montserrat" panose="00000500000000000000" pitchFamily="2" charset="0"/>
            </a:endParaRPr>
          </a:p>
          <a:p>
            <a:pPr algn="l"/>
            <a:endParaRPr lang="en-GB" dirty="0">
              <a:latin typeface="Montserrat" panose="00000500000000000000" pitchFamily="2" charset="0"/>
            </a:endParaRPr>
          </a:p>
        </p:txBody>
      </p:sp>
      <p:sp>
        <p:nvSpPr>
          <p:cNvPr id="4" name="TextBox 3">
            <a:extLst>
              <a:ext uri="{FF2B5EF4-FFF2-40B4-BE49-F238E27FC236}">
                <a16:creationId xmlns:a16="http://schemas.microsoft.com/office/drawing/2014/main" id="{EFD35063-CDE6-9384-1961-AA38542CE8FD}"/>
              </a:ext>
            </a:extLst>
          </p:cNvPr>
          <p:cNvSpPr txBox="1"/>
          <p:nvPr/>
        </p:nvSpPr>
        <p:spPr>
          <a:xfrm>
            <a:off x="373062" y="115019"/>
            <a:ext cx="10420362" cy="461665"/>
          </a:xfrm>
          <a:prstGeom prst="rect">
            <a:avLst/>
          </a:prstGeom>
          <a:noFill/>
        </p:spPr>
        <p:txBody>
          <a:bodyPr wrap="square" lIns="91440" tIns="45720" rIns="91440" bIns="45720" rtlCol="0" anchor="t">
            <a:spAutoFit/>
          </a:bodyPr>
          <a:lstStyle/>
          <a:p>
            <a:r>
              <a:rPr lang="en-US" sz="2400" b="1" dirty="0">
                <a:solidFill>
                  <a:schemeClr val="bg1"/>
                </a:solidFill>
                <a:latin typeface="Montserrat"/>
              </a:rPr>
              <a:t>Delivering Retrofit – Jon Moorhouse</a:t>
            </a:r>
            <a:endParaRPr lang="en-US" sz="2400" b="1" dirty="0">
              <a:solidFill>
                <a:schemeClr val="bg1"/>
              </a:solidFill>
              <a:latin typeface="Montserrat" panose="00000500000000000000" pitchFamily="2" charset="0"/>
            </a:endParaRPr>
          </a:p>
        </p:txBody>
      </p:sp>
      <p:sp>
        <p:nvSpPr>
          <p:cNvPr id="12" name="Rectangle 11">
            <a:extLst>
              <a:ext uri="{FF2B5EF4-FFF2-40B4-BE49-F238E27FC236}">
                <a16:creationId xmlns:a16="http://schemas.microsoft.com/office/drawing/2014/main" id="{A341768E-6C03-6BA1-1070-009AAA4C08FD}"/>
              </a:ext>
            </a:extLst>
          </p:cNvPr>
          <p:cNvSpPr/>
          <p:nvPr/>
        </p:nvSpPr>
        <p:spPr>
          <a:xfrm>
            <a:off x="10991515" y="8276335"/>
            <a:ext cx="645182" cy="506929"/>
          </a:xfrm>
          <a:prstGeom prst="rect">
            <a:avLst/>
          </a:prstGeom>
          <a:solidFill>
            <a:srgbClr val="330F6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a:p>
        </p:txBody>
      </p:sp>
      <p:sp>
        <p:nvSpPr>
          <p:cNvPr id="14" name="Rectangle 13">
            <a:extLst>
              <a:ext uri="{FF2B5EF4-FFF2-40B4-BE49-F238E27FC236}">
                <a16:creationId xmlns:a16="http://schemas.microsoft.com/office/drawing/2014/main" id="{E1B28C86-DF7C-00D5-D8A2-4F43A6E39EE5}"/>
              </a:ext>
            </a:extLst>
          </p:cNvPr>
          <p:cNvSpPr/>
          <p:nvPr/>
        </p:nvSpPr>
        <p:spPr>
          <a:xfrm>
            <a:off x="10220198" y="8276336"/>
            <a:ext cx="645182" cy="506929"/>
          </a:xfrm>
          <a:prstGeom prst="rect">
            <a:avLst/>
          </a:prstGeom>
          <a:solidFill>
            <a:srgbClr val="FFBB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15" name="Rectangle 14">
            <a:extLst>
              <a:ext uri="{FF2B5EF4-FFF2-40B4-BE49-F238E27FC236}">
                <a16:creationId xmlns:a16="http://schemas.microsoft.com/office/drawing/2014/main" id="{A48C6F0C-2276-8417-FCF0-341A17CF9EBA}"/>
              </a:ext>
            </a:extLst>
          </p:cNvPr>
          <p:cNvSpPr/>
          <p:nvPr/>
        </p:nvSpPr>
        <p:spPr>
          <a:xfrm>
            <a:off x="9448881" y="8275379"/>
            <a:ext cx="645182" cy="506929"/>
          </a:xfrm>
          <a:prstGeom prst="rect">
            <a:avLst/>
          </a:prstGeom>
          <a:solidFill>
            <a:srgbClr val="6037DB"/>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a:p>
        </p:txBody>
      </p:sp>
      <p:sp>
        <p:nvSpPr>
          <p:cNvPr id="2" name="Title 1">
            <a:extLst>
              <a:ext uri="{FF2B5EF4-FFF2-40B4-BE49-F238E27FC236}">
                <a16:creationId xmlns:a16="http://schemas.microsoft.com/office/drawing/2014/main" id="{5A55C7B0-E650-E9D6-AE58-F7A640BFC380}"/>
              </a:ext>
            </a:extLst>
          </p:cNvPr>
          <p:cNvSpPr>
            <a:spLocks noGrp="1"/>
          </p:cNvSpPr>
          <p:nvPr>
            <p:ph type="ctrTitle"/>
          </p:nvPr>
        </p:nvSpPr>
        <p:spPr>
          <a:xfrm>
            <a:off x="469407" y="591591"/>
            <a:ext cx="6824022" cy="5018334"/>
          </a:xfrm>
        </p:spPr>
        <p:txBody>
          <a:bodyPr anchor="t">
            <a:noAutofit/>
          </a:bodyPr>
          <a:lstStyle/>
          <a:p>
            <a:r>
              <a:rPr lang="en-US" sz="2000" dirty="0">
                <a:solidFill>
                  <a:schemeClr val="bg1"/>
                </a:solidFill>
              </a:rPr>
              <a:t>The Riverside Group</a:t>
            </a:r>
            <a:br>
              <a:rPr lang="en-US" sz="2000" dirty="0">
                <a:solidFill>
                  <a:schemeClr val="bg1"/>
                </a:solidFill>
              </a:rPr>
            </a:br>
            <a:r>
              <a:rPr lang="en-US" sz="2000" b="0" dirty="0">
                <a:solidFill>
                  <a:schemeClr val="bg1"/>
                </a:solidFill>
              </a:rPr>
              <a:t>Strategic Data Analysis</a:t>
            </a:r>
            <a:br>
              <a:rPr lang="en-US" sz="2000" dirty="0">
                <a:solidFill>
                  <a:schemeClr val="bg1"/>
                </a:solidFill>
              </a:rPr>
            </a:br>
            <a:br>
              <a:rPr lang="en-US" sz="2000" dirty="0">
                <a:solidFill>
                  <a:schemeClr val="bg1"/>
                </a:solidFill>
              </a:rPr>
            </a:br>
            <a:r>
              <a:rPr lang="en-US" sz="2000" dirty="0">
                <a:solidFill>
                  <a:schemeClr val="bg1"/>
                </a:solidFill>
              </a:rPr>
              <a:t>PAS 2035</a:t>
            </a:r>
            <a:br>
              <a:rPr lang="en-US" sz="2000" dirty="0">
                <a:solidFill>
                  <a:schemeClr val="bg1"/>
                </a:solidFill>
              </a:rPr>
            </a:br>
            <a:br>
              <a:rPr lang="en-US" sz="2000" dirty="0">
                <a:solidFill>
                  <a:schemeClr val="bg1"/>
                </a:solidFill>
              </a:rPr>
            </a:br>
            <a:r>
              <a:rPr lang="en-US" sz="1800" b="0" dirty="0">
                <a:solidFill>
                  <a:schemeClr val="bg1"/>
                </a:solidFill>
              </a:rPr>
              <a:t>• A great mechanism for ensuring quality</a:t>
            </a:r>
            <a:br>
              <a:rPr lang="en-US" sz="1800" b="0" dirty="0">
                <a:solidFill>
                  <a:schemeClr val="bg1"/>
                </a:solidFill>
              </a:rPr>
            </a:br>
            <a:r>
              <a:rPr lang="en-US" sz="1800" b="0" dirty="0">
                <a:solidFill>
                  <a:schemeClr val="bg1"/>
                </a:solidFill>
              </a:rPr>
              <a:t>• Breaks down tasks to facilitate wide roll out by experience-limited consultants</a:t>
            </a:r>
            <a:br>
              <a:rPr lang="en-US" sz="1800" b="0" dirty="0">
                <a:solidFill>
                  <a:schemeClr val="bg1"/>
                </a:solidFill>
              </a:rPr>
            </a:br>
            <a:r>
              <a:rPr lang="en-US" sz="1800" b="0" dirty="0">
                <a:solidFill>
                  <a:schemeClr val="bg1"/>
                </a:solidFill>
              </a:rPr>
              <a:t>• Assumes a first-principle approach for each house</a:t>
            </a:r>
            <a:br>
              <a:rPr lang="en-US" sz="1800" b="0" dirty="0">
                <a:solidFill>
                  <a:schemeClr val="bg1"/>
                </a:solidFill>
              </a:rPr>
            </a:br>
            <a:r>
              <a:rPr lang="en-US" sz="1800" b="0" dirty="0">
                <a:solidFill>
                  <a:schemeClr val="bg1"/>
                </a:solidFill>
              </a:rPr>
              <a:t>• Necessary for funded-projects</a:t>
            </a:r>
            <a:br>
              <a:rPr lang="en-US" sz="1800" b="0" dirty="0">
                <a:solidFill>
                  <a:schemeClr val="bg1"/>
                </a:solidFill>
              </a:rPr>
            </a:br>
            <a:br>
              <a:rPr lang="en-US" sz="1800" b="0" dirty="0">
                <a:solidFill>
                  <a:schemeClr val="bg1"/>
                </a:solidFill>
              </a:rPr>
            </a:br>
            <a:r>
              <a:rPr lang="en-US" sz="1800" b="0" dirty="0">
                <a:solidFill>
                  <a:schemeClr val="bg1"/>
                </a:solidFill>
              </a:rPr>
              <a:t>• Adopted as ‘bible’ rather than guide</a:t>
            </a:r>
            <a:br>
              <a:rPr lang="en-US" sz="1800" b="0" dirty="0">
                <a:solidFill>
                  <a:schemeClr val="bg1"/>
                </a:solidFill>
              </a:rPr>
            </a:br>
            <a:r>
              <a:rPr lang="en-US" sz="1800" b="0" dirty="0">
                <a:solidFill>
                  <a:schemeClr val="bg1"/>
                </a:solidFill>
              </a:rPr>
              <a:t>• Not easily applied to large scale projects</a:t>
            </a:r>
            <a:br>
              <a:rPr lang="en-US" sz="1800" b="0" dirty="0">
                <a:solidFill>
                  <a:schemeClr val="bg1"/>
                </a:solidFill>
              </a:rPr>
            </a:br>
            <a:r>
              <a:rPr lang="en-US" sz="1800" b="0" dirty="0">
                <a:solidFill>
                  <a:schemeClr val="bg1"/>
                </a:solidFill>
              </a:rPr>
              <a:t>• Creates some odd decision-making</a:t>
            </a:r>
            <a:br>
              <a:rPr lang="en-US" sz="1800" b="0" dirty="0">
                <a:solidFill>
                  <a:schemeClr val="bg1"/>
                </a:solidFill>
              </a:rPr>
            </a:br>
            <a:br>
              <a:rPr lang="en-US" sz="1800" b="0" dirty="0">
                <a:solidFill>
                  <a:schemeClr val="bg1"/>
                </a:solidFill>
              </a:rPr>
            </a:br>
            <a:r>
              <a:rPr lang="en-US" sz="1800" b="0" dirty="0">
                <a:solidFill>
                  <a:schemeClr val="bg1"/>
                </a:solidFill>
              </a:rPr>
              <a:t>• Transferable as a principle for non-PAS delivery</a:t>
            </a:r>
            <a:br>
              <a:rPr lang="en-US" sz="1800" b="0" dirty="0">
                <a:solidFill>
                  <a:schemeClr val="bg1"/>
                </a:solidFill>
              </a:rPr>
            </a:br>
            <a:r>
              <a:rPr lang="en-US" sz="1800" b="0" dirty="0">
                <a:solidFill>
                  <a:schemeClr val="bg1"/>
                </a:solidFill>
              </a:rPr>
              <a:t>• Should be applied in context with other goals</a:t>
            </a:r>
            <a:br>
              <a:rPr lang="en-US" sz="2000" dirty="0">
                <a:solidFill>
                  <a:schemeClr val="bg1"/>
                </a:solidFill>
              </a:rPr>
            </a:br>
            <a:br>
              <a:rPr lang="en-US" sz="1600" b="0" dirty="0">
                <a:solidFill>
                  <a:schemeClr val="bg1"/>
                </a:solidFill>
              </a:rPr>
            </a:br>
            <a:br>
              <a:rPr lang="en-US" sz="1600" b="0" dirty="0">
                <a:solidFill>
                  <a:schemeClr val="bg1"/>
                </a:solidFill>
              </a:rPr>
            </a:br>
            <a:br>
              <a:rPr lang="en-US" sz="1600" b="0" dirty="0">
                <a:solidFill>
                  <a:schemeClr val="bg1"/>
                </a:solidFill>
              </a:rPr>
            </a:br>
            <a:br>
              <a:rPr lang="en-US" sz="1600" b="0" dirty="0">
                <a:solidFill>
                  <a:schemeClr val="bg1"/>
                </a:solidFill>
              </a:rPr>
            </a:br>
            <a:br>
              <a:rPr lang="en-US" sz="1600" b="0" dirty="0">
                <a:solidFill>
                  <a:schemeClr val="bg1"/>
                </a:solidFill>
              </a:rPr>
            </a:br>
            <a:br>
              <a:rPr lang="en-US" sz="2000" dirty="0">
                <a:solidFill>
                  <a:schemeClr val="bg1"/>
                </a:solidFill>
              </a:rPr>
            </a:br>
            <a:br>
              <a:rPr lang="en-US" sz="5400" dirty="0">
                <a:solidFill>
                  <a:schemeClr val="bg1"/>
                </a:solidFill>
                <a:latin typeface="Montserrat" panose="00000500000000000000" pitchFamily="2" charset="0"/>
              </a:rPr>
            </a:br>
            <a:endParaRPr lang="en-GB" sz="5200" dirty="0">
              <a:solidFill>
                <a:srgbClr val="FFBB00"/>
              </a:solidFill>
            </a:endParaRPr>
          </a:p>
        </p:txBody>
      </p:sp>
      <p:grpSp>
        <p:nvGrpSpPr>
          <p:cNvPr id="24" name="Group 23">
            <a:extLst>
              <a:ext uri="{FF2B5EF4-FFF2-40B4-BE49-F238E27FC236}">
                <a16:creationId xmlns:a16="http://schemas.microsoft.com/office/drawing/2014/main" id="{7AAC4974-DFDB-21E4-8FEF-7D1744482AAC}"/>
              </a:ext>
            </a:extLst>
          </p:cNvPr>
          <p:cNvGrpSpPr/>
          <p:nvPr/>
        </p:nvGrpSpPr>
        <p:grpSpPr>
          <a:xfrm>
            <a:off x="993111" y="5633375"/>
            <a:ext cx="2423012" cy="867930"/>
            <a:chOff x="993111" y="5633375"/>
            <a:chExt cx="2423012" cy="867930"/>
          </a:xfrm>
        </p:grpSpPr>
        <p:grpSp>
          <p:nvGrpSpPr>
            <p:cNvPr id="5" name="Group 4">
              <a:extLst>
                <a:ext uri="{FF2B5EF4-FFF2-40B4-BE49-F238E27FC236}">
                  <a16:creationId xmlns:a16="http://schemas.microsoft.com/office/drawing/2014/main" id="{B742D83B-704E-438D-9667-1042FD36382D}"/>
                </a:ext>
              </a:extLst>
            </p:cNvPr>
            <p:cNvGrpSpPr/>
            <p:nvPr/>
          </p:nvGrpSpPr>
          <p:grpSpPr>
            <a:xfrm>
              <a:off x="993111" y="5633375"/>
              <a:ext cx="2423012" cy="867930"/>
              <a:chOff x="8993427" y="5638833"/>
              <a:chExt cx="2423012" cy="867930"/>
            </a:xfrm>
          </p:grpSpPr>
          <p:pic>
            <p:nvPicPr>
              <p:cNvPr id="7" name="Graphic 6">
                <a:extLst>
                  <a:ext uri="{FF2B5EF4-FFF2-40B4-BE49-F238E27FC236}">
                    <a16:creationId xmlns:a16="http://schemas.microsoft.com/office/drawing/2014/main" id="{2089D6B7-FAD5-D9F0-59E0-9015359A7479}"/>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8993427" y="5697533"/>
                <a:ext cx="1042148" cy="727080"/>
              </a:xfrm>
              <a:prstGeom prst="rect">
                <a:avLst/>
              </a:prstGeom>
            </p:spPr>
          </p:pic>
          <p:sp>
            <p:nvSpPr>
              <p:cNvPr id="8" name="Rectangle 7">
                <a:extLst>
                  <a:ext uri="{FF2B5EF4-FFF2-40B4-BE49-F238E27FC236}">
                    <a16:creationId xmlns:a16="http://schemas.microsoft.com/office/drawing/2014/main" id="{4048733F-55E6-881C-D4BA-558D24B1B86D}"/>
                  </a:ext>
                </a:extLst>
              </p:cNvPr>
              <p:cNvSpPr>
                <a:spLocks noGrp="1" noRot="1" noMove="1" noResize="1" noEditPoints="1" noAdjustHandles="1" noChangeArrowheads="1" noChangeShapeType="1"/>
              </p:cNvSpPr>
              <p:nvPr userDrawn="1"/>
            </p:nvSpPr>
            <p:spPr>
              <a:xfrm>
                <a:off x="9982200" y="5638833"/>
                <a:ext cx="1434239" cy="867930"/>
              </a:xfrm>
              <a:prstGeom prst="rect">
                <a:avLst/>
              </a:prstGeom>
            </p:spPr>
            <p:txBody>
              <a:bodyPr wrap="square">
                <a:spAutoFit/>
              </a:bodyPr>
              <a:lstStyle/>
              <a:p>
                <a:pPr marL="0" marR="0" lvl="0" indent="0" defTabSz="914400" rtl="0" eaLnBrk="1" fontAlgn="auto" latinLnBrk="0" hangingPunct="1">
                  <a:lnSpc>
                    <a:spcPct val="88000"/>
                  </a:lnSpc>
                  <a:spcBef>
                    <a:spcPts val="0"/>
                  </a:spcBef>
                  <a:spcAft>
                    <a:spcPts val="0"/>
                  </a:spcAft>
                  <a:buClrTx/>
                  <a:buSzTx/>
                  <a:buFontTx/>
                  <a:buNone/>
                  <a:tabLst/>
                  <a:defRPr/>
                </a:pPr>
                <a:r>
                  <a:rPr kumimoji="0" lang="en-GB" sz="1400" b="1" i="0" u="none" strike="noStrike" kern="1200" cap="none" spc="0" normalizeH="0" baseline="0" noProof="0" dirty="0">
                    <a:ln>
                      <a:noFill/>
                    </a:ln>
                    <a:solidFill>
                      <a:schemeClr val="bg1"/>
                    </a:solidFill>
                    <a:effectLst/>
                    <a:uLnTx/>
                    <a:uFillTx/>
                    <a:latin typeface="Montserrat" panose="00000500000000000000" pitchFamily="2" charset="0"/>
                    <a:ea typeface="+mn-ea"/>
                    <a:cs typeface="+mn-cs"/>
                  </a:rPr>
                  <a:t>NHMF</a:t>
                </a:r>
              </a:p>
              <a:p>
                <a:pPr marL="0" marR="0" lvl="0" indent="0" defTabSz="914400" rtl="0" eaLnBrk="1" fontAlgn="auto" latinLnBrk="0" hangingPunct="1">
                  <a:lnSpc>
                    <a:spcPct val="88000"/>
                  </a:lnSpc>
                  <a:spcBef>
                    <a:spcPts val="0"/>
                  </a:spcBef>
                  <a:spcAft>
                    <a:spcPts val="0"/>
                  </a:spcAft>
                  <a:buClrTx/>
                  <a:buSzTx/>
                  <a:buFontTx/>
                  <a:buNone/>
                  <a:tabLst/>
                  <a:defRPr/>
                </a:pPr>
                <a:r>
                  <a:rPr kumimoji="0" lang="en-GB" sz="1400" b="1" i="0" u="none" strike="noStrike" kern="1200" cap="none" spc="0" normalizeH="0" baseline="0" noProof="0" dirty="0">
                    <a:ln>
                      <a:noFill/>
                    </a:ln>
                    <a:solidFill>
                      <a:schemeClr val="bg1"/>
                    </a:solidFill>
                    <a:effectLst/>
                    <a:uLnTx/>
                    <a:uFillTx/>
                    <a:latin typeface="Montserrat" panose="00000500000000000000" pitchFamily="2" charset="0"/>
                    <a:ea typeface="+mn-ea"/>
                    <a:cs typeface="+mn-cs"/>
                  </a:rPr>
                  <a:t>Maintenance</a:t>
                </a:r>
              </a:p>
              <a:p>
                <a:pPr marL="0" marR="0" lvl="0" indent="0" defTabSz="914400" rtl="0" eaLnBrk="1" fontAlgn="auto" latinLnBrk="0" hangingPunct="1">
                  <a:lnSpc>
                    <a:spcPct val="88000"/>
                  </a:lnSpc>
                  <a:spcBef>
                    <a:spcPts val="0"/>
                  </a:spcBef>
                  <a:spcAft>
                    <a:spcPts val="0"/>
                  </a:spcAft>
                  <a:buClrTx/>
                  <a:buSzTx/>
                  <a:buFontTx/>
                  <a:buNone/>
                  <a:tabLst/>
                  <a:defRPr/>
                </a:pPr>
                <a:r>
                  <a:rPr kumimoji="0" lang="en-GB" sz="1400" b="1" i="0" u="none" strike="noStrike" kern="1200" cap="none" spc="0" normalizeH="0" baseline="0" noProof="0" dirty="0">
                    <a:ln>
                      <a:noFill/>
                    </a:ln>
                    <a:solidFill>
                      <a:schemeClr val="bg1"/>
                    </a:solidFill>
                    <a:effectLst/>
                    <a:uLnTx/>
                    <a:uFillTx/>
                    <a:latin typeface="Montserrat" panose="00000500000000000000" pitchFamily="2" charset="0"/>
                    <a:ea typeface="+mn-ea"/>
                    <a:cs typeface="+mn-cs"/>
                  </a:rPr>
                  <a:t>Conference</a:t>
                </a:r>
              </a:p>
              <a:p>
                <a:pPr marL="0" marR="0" lvl="0" indent="0" defTabSz="914400" rtl="0" eaLnBrk="1" fontAlgn="auto" latinLnBrk="0" hangingPunct="1">
                  <a:lnSpc>
                    <a:spcPct val="88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FFBB00"/>
                    </a:solidFill>
                    <a:effectLst/>
                    <a:uLnTx/>
                    <a:uFillTx/>
                    <a:latin typeface="Montserrat" panose="00000500000000000000" pitchFamily="2" charset="0"/>
                    <a:ea typeface="+mn-ea"/>
                    <a:cs typeface="+mn-cs"/>
                  </a:rPr>
                  <a:t>202</a:t>
                </a:r>
                <a:r>
                  <a:rPr lang="en-GB" sz="1400" b="1" dirty="0">
                    <a:solidFill>
                      <a:srgbClr val="FFBB00"/>
                    </a:solidFill>
                    <a:latin typeface="Montserrat" panose="00000500000000000000" pitchFamily="2" charset="0"/>
                  </a:rPr>
                  <a:t>6</a:t>
                </a:r>
                <a:endParaRPr kumimoji="0" lang="en-GB" sz="1400" b="1" i="0" u="none" strike="noStrike" kern="1200" cap="none" spc="0" normalizeH="0" baseline="0" noProof="0" dirty="0">
                  <a:ln>
                    <a:noFill/>
                  </a:ln>
                  <a:solidFill>
                    <a:srgbClr val="FFBB00"/>
                  </a:solidFill>
                  <a:effectLst/>
                  <a:uLnTx/>
                  <a:uFillTx/>
                  <a:latin typeface="Montserrat" panose="00000500000000000000" pitchFamily="2" charset="0"/>
                  <a:ea typeface="+mn-ea"/>
                  <a:cs typeface="+mn-cs"/>
                </a:endParaRPr>
              </a:p>
            </p:txBody>
          </p:sp>
        </p:grpSp>
        <p:pic>
          <p:nvPicPr>
            <p:cNvPr id="23" name="Graphic 22">
              <a:extLst>
                <a:ext uri="{FF2B5EF4-FFF2-40B4-BE49-F238E27FC236}">
                  <a16:creationId xmlns:a16="http://schemas.microsoft.com/office/drawing/2014/main" id="{687E2148-2CC2-BBF6-24A0-1FCBF607BC56}"/>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104290" y="5760502"/>
              <a:ext cx="807853" cy="602031"/>
            </a:xfrm>
            <a:prstGeom prst="rect">
              <a:avLst/>
            </a:prstGeom>
          </p:spPr>
        </p:pic>
      </p:grpSp>
      <p:pic>
        <p:nvPicPr>
          <p:cNvPr id="6" name="Picture 5" descr="A screenshot of a computer&#10;&#10;AI-generated content may be incorrect.">
            <a:extLst>
              <a:ext uri="{FF2B5EF4-FFF2-40B4-BE49-F238E27FC236}">
                <a16:creationId xmlns:a16="http://schemas.microsoft.com/office/drawing/2014/main" id="{FDBEFF5E-5667-24E6-80E8-813A5CEA7DBE}"/>
              </a:ext>
            </a:extLst>
          </p:cNvPr>
          <p:cNvPicPr>
            <a:picLocks noChangeAspect="1"/>
          </p:cNvPicPr>
          <p:nvPr/>
        </p:nvPicPr>
        <p:blipFill>
          <a:blip r:embed="rId6" cstate="hqprint">
            <a:extLst>
              <a:ext uri="{28A0092B-C50C-407E-A947-70E740481C1C}">
                <a14:useLocalDpi xmlns:a14="http://schemas.microsoft.com/office/drawing/2010/main"/>
              </a:ext>
            </a:extLst>
          </a:blip>
          <a:stretch>
            <a:fillRect/>
          </a:stretch>
        </p:blipFill>
        <p:spPr>
          <a:xfrm>
            <a:off x="7082187" y="916946"/>
            <a:ext cx="4640405" cy="2038016"/>
          </a:xfrm>
          <a:prstGeom prst="rect">
            <a:avLst/>
          </a:prstGeom>
        </p:spPr>
      </p:pic>
      <p:pic>
        <p:nvPicPr>
          <p:cNvPr id="9" name="Picture 2" descr="The 8 RIBA Stages explained">
            <a:extLst>
              <a:ext uri="{FF2B5EF4-FFF2-40B4-BE49-F238E27FC236}">
                <a16:creationId xmlns:a16="http://schemas.microsoft.com/office/drawing/2014/main" id="{F2BA341C-57B1-E565-7DDA-B4C85C52D4CC}"/>
              </a:ext>
            </a:extLst>
          </p:cNvPr>
          <p:cNvPicPr>
            <a:picLocks noChangeAspect="1" noChangeArrowheads="1"/>
          </p:cNvPicPr>
          <p:nvPr/>
        </p:nvPicPr>
        <p:blipFill>
          <a:blip r:embed="rId7">
            <a:extLst>
              <a:ext uri="{28A0092B-C50C-407E-A947-70E740481C1C}">
                <a14:useLocalDpi xmlns:a14="http://schemas.microsoft.com/office/drawing/2010/main"/>
              </a:ext>
            </a:extLst>
          </a:blip>
          <a:srcRect/>
          <a:stretch>
            <a:fillRect/>
          </a:stretch>
        </p:blipFill>
        <p:spPr bwMode="auto">
          <a:xfrm>
            <a:off x="7141030" y="3508426"/>
            <a:ext cx="4527136" cy="25440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633399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bg>
      <p:bgPr>
        <a:solidFill>
          <a:srgbClr val="330F63"/>
        </a:solidFill>
        <a:effectLst/>
      </p:bgPr>
    </p:bg>
    <p:spTree>
      <p:nvGrpSpPr>
        <p:cNvPr id="1" name="">
          <a:extLst>
            <a:ext uri="{FF2B5EF4-FFF2-40B4-BE49-F238E27FC236}">
              <a16:creationId xmlns:a16="http://schemas.microsoft.com/office/drawing/2014/main" id="{2E9FDA83-EC9B-742E-1737-C1650CAACA58}"/>
            </a:ext>
          </a:extLst>
        </p:cNvPr>
        <p:cNvGrpSpPr/>
        <p:nvPr/>
      </p:nvGrpSpPr>
      <p:grpSpPr>
        <a:xfrm>
          <a:off x="0" y="0"/>
          <a:ext cx="0" cy="0"/>
          <a:chOff x="0" y="0"/>
          <a:chExt cx="0" cy="0"/>
        </a:xfrm>
      </p:grpSpPr>
      <p:sp>
        <p:nvSpPr>
          <p:cNvPr id="3" name="Subtitle 2">
            <a:extLst>
              <a:ext uri="{FF2B5EF4-FFF2-40B4-BE49-F238E27FC236}">
                <a16:creationId xmlns:a16="http://schemas.microsoft.com/office/drawing/2014/main" id="{FE2584A8-56EB-26ED-994E-0F0BFACBBCE6}"/>
              </a:ext>
            </a:extLst>
          </p:cNvPr>
          <p:cNvSpPr>
            <a:spLocks noGrp="1"/>
          </p:cNvSpPr>
          <p:nvPr>
            <p:ph type="subTitle" idx="1"/>
          </p:nvPr>
        </p:nvSpPr>
        <p:spPr>
          <a:xfrm>
            <a:off x="592028" y="2840028"/>
            <a:ext cx="7582393" cy="2216433"/>
          </a:xfrm>
        </p:spPr>
        <p:txBody>
          <a:bodyPr vert="horz" lIns="91440" tIns="45720" rIns="91440" bIns="45720" rtlCol="0" anchor="t">
            <a:normAutofit/>
          </a:bodyPr>
          <a:lstStyle/>
          <a:p>
            <a:pPr>
              <a:defRPr/>
            </a:pPr>
            <a:endParaRPr lang="en-US" dirty="0">
              <a:solidFill>
                <a:schemeClr val="bg1"/>
              </a:solidFill>
              <a:latin typeface="Montserrat" panose="00000500000000000000" pitchFamily="2" charset="0"/>
            </a:endParaRPr>
          </a:p>
          <a:p>
            <a:pPr algn="l"/>
            <a:endParaRPr lang="en-GB" dirty="0">
              <a:latin typeface="Montserrat" panose="00000500000000000000" pitchFamily="2" charset="0"/>
            </a:endParaRPr>
          </a:p>
        </p:txBody>
      </p:sp>
      <p:sp>
        <p:nvSpPr>
          <p:cNvPr id="4" name="TextBox 3">
            <a:extLst>
              <a:ext uri="{FF2B5EF4-FFF2-40B4-BE49-F238E27FC236}">
                <a16:creationId xmlns:a16="http://schemas.microsoft.com/office/drawing/2014/main" id="{E918A0E3-2C6D-7D82-C152-2FC7CE42DB8A}"/>
              </a:ext>
            </a:extLst>
          </p:cNvPr>
          <p:cNvSpPr txBox="1"/>
          <p:nvPr/>
        </p:nvSpPr>
        <p:spPr>
          <a:xfrm>
            <a:off x="373062" y="115019"/>
            <a:ext cx="10420362" cy="461665"/>
          </a:xfrm>
          <a:prstGeom prst="rect">
            <a:avLst/>
          </a:prstGeom>
          <a:noFill/>
        </p:spPr>
        <p:txBody>
          <a:bodyPr wrap="square" lIns="91440" tIns="45720" rIns="91440" bIns="45720" rtlCol="0" anchor="t">
            <a:spAutoFit/>
          </a:bodyPr>
          <a:lstStyle/>
          <a:p>
            <a:r>
              <a:rPr lang="en-US" sz="2400" b="1" dirty="0">
                <a:solidFill>
                  <a:schemeClr val="bg1"/>
                </a:solidFill>
                <a:latin typeface="Montserrat"/>
              </a:rPr>
              <a:t>Delivering Retrofit – Jon Moorhouse</a:t>
            </a:r>
            <a:endParaRPr lang="en-US" sz="2400" b="1" dirty="0">
              <a:solidFill>
                <a:schemeClr val="bg1"/>
              </a:solidFill>
              <a:latin typeface="Montserrat" panose="00000500000000000000" pitchFamily="2" charset="0"/>
            </a:endParaRPr>
          </a:p>
        </p:txBody>
      </p:sp>
      <p:sp>
        <p:nvSpPr>
          <p:cNvPr id="12" name="Rectangle 11">
            <a:extLst>
              <a:ext uri="{FF2B5EF4-FFF2-40B4-BE49-F238E27FC236}">
                <a16:creationId xmlns:a16="http://schemas.microsoft.com/office/drawing/2014/main" id="{05D74270-C2D0-87F3-5B26-A3A2B6055064}"/>
              </a:ext>
            </a:extLst>
          </p:cNvPr>
          <p:cNvSpPr/>
          <p:nvPr/>
        </p:nvSpPr>
        <p:spPr>
          <a:xfrm>
            <a:off x="10991515" y="8276335"/>
            <a:ext cx="645182" cy="506929"/>
          </a:xfrm>
          <a:prstGeom prst="rect">
            <a:avLst/>
          </a:prstGeom>
          <a:solidFill>
            <a:srgbClr val="330F6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a:p>
        </p:txBody>
      </p:sp>
      <p:sp>
        <p:nvSpPr>
          <p:cNvPr id="14" name="Rectangle 13">
            <a:extLst>
              <a:ext uri="{FF2B5EF4-FFF2-40B4-BE49-F238E27FC236}">
                <a16:creationId xmlns:a16="http://schemas.microsoft.com/office/drawing/2014/main" id="{B54A1AED-6A99-83F1-C91D-83F4B33CC861}"/>
              </a:ext>
            </a:extLst>
          </p:cNvPr>
          <p:cNvSpPr/>
          <p:nvPr/>
        </p:nvSpPr>
        <p:spPr>
          <a:xfrm>
            <a:off x="10220198" y="8276336"/>
            <a:ext cx="645182" cy="506929"/>
          </a:xfrm>
          <a:prstGeom prst="rect">
            <a:avLst/>
          </a:prstGeom>
          <a:solidFill>
            <a:srgbClr val="FFBB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15" name="Rectangle 14">
            <a:extLst>
              <a:ext uri="{FF2B5EF4-FFF2-40B4-BE49-F238E27FC236}">
                <a16:creationId xmlns:a16="http://schemas.microsoft.com/office/drawing/2014/main" id="{6074B4F0-8FEE-66F2-BB6A-76D525E4DBF6}"/>
              </a:ext>
            </a:extLst>
          </p:cNvPr>
          <p:cNvSpPr/>
          <p:nvPr/>
        </p:nvSpPr>
        <p:spPr>
          <a:xfrm>
            <a:off x="9448881" y="8275379"/>
            <a:ext cx="645182" cy="506929"/>
          </a:xfrm>
          <a:prstGeom prst="rect">
            <a:avLst/>
          </a:prstGeom>
          <a:solidFill>
            <a:srgbClr val="6037DB"/>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a:p>
        </p:txBody>
      </p:sp>
      <p:sp>
        <p:nvSpPr>
          <p:cNvPr id="2" name="Title 1">
            <a:extLst>
              <a:ext uri="{FF2B5EF4-FFF2-40B4-BE49-F238E27FC236}">
                <a16:creationId xmlns:a16="http://schemas.microsoft.com/office/drawing/2014/main" id="{274E98BB-10CD-E9D2-4E80-58099E345FFA}"/>
              </a:ext>
            </a:extLst>
          </p:cNvPr>
          <p:cNvSpPr>
            <a:spLocks noGrp="1"/>
          </p:cNvSpPr>
          <p:nvPr>
            <p:ph type="ctrTitle"/>
          </p:nvPr>
        </p:nvSpPr>
        <p:spPr>
          <a:xfrm>
            <a:off x="469407" y="591591"/>
            <a:ext cx="6824022" cy="5018334"/>
          </a:xfrm>
        </p:spPr>
        <p:txBody>
          <a:bodyPr anchor="t">
            <a:noAutofit/>
          </a:bodyPr>
          <a:lstStyle/>
          <a:p>
            <a:r>
              <a:rPr lang="en-US" sz="2000" dirty="0">
                <a:solidFill>
                  <a:schemeClr val="bg1"/>
                </a:solidFill>
              </a:rPr>
              <a:t>The Riverside Group</a:t>
            </a:r>
            <a:br>
              <a:rPr lang="en-US" sz="2000" dirty="0">
                <a:solidFill>
                  <a:schemeClr val="bg1"/>
                </a:solidFill>
              </a:rPr>
            </a:br>
            <a:r>
              <a:rPr lang="en-US" sz="2000" b="0" dirty="0">
                <a:solidFill>
                  <a:schemeClr val="bg1"/>
                </a:solidFill>
              </a:rPr>
              <a:t>Scenario – No-Fines System Build</a:t>
            </a:r>
            <a:br>
              <a:rPr lang="en-US" sz="2000" dirty="0">
                <a:solidFill>
                  <a:schemeClr val="bg1"/>
                </a:solidFill>
              </a:rPr>
            </a:br>
            <a:br>
              <a:rPr lang="en-US" sz="2000" dirty="0">
                <a:solidFill>
                  <a:schemeClr val="bg1"/>
                </a:solidFill>
              </a:rPr>
            </a:br>
            <a:r>
              <a:rPr lang="en-US" sz="1800" b="0" dirty="0">
                <a:solidFill>
                  <a:schemeClr val="bg1"/>
                </a:solidFill>
              </a:rPr>
              <a:t>• System Build with 4 archetype variations</a:t>
            </a:r>
            <a:br>
              <a:rPr lang="en-US" sz="1800" b="0" dirty="0">
                <a:solidFill>
                  <a:schemeClr val="bg1"/>
                </a:solidFill>
              </a:rPr>
            </a:br>
            <a:r>
              <a:rPr lang="en-US" sz="1800" b="0" dirty="0">
                <a:solidFill>
                  <a:schemeClr val="bg1"/>
                </a:solidFill>
              </a:rPr>
              <a:t>• Tricky Building Physics – can be advantageous</a:t>
            </a:r>
            <a:br>
              <a:rPr lang="en-US" sz="1800" b="0" dirty="0">
                <a:solidFill>
                  <a:schemeClr val="bg1"/>
                </a:solidFill>
              </a:rPr>
            </a:br>
            <a:r>
              <a:rPr lang="en-US" sz="1800" b="0" dirty="0">
                <a:solidFill>
                  <a:schemeClr val="bg1"/>
                </a:solidFill>
              </a:rPr>
              <a:t>• Very expensive to heat</a:t>
            </a:r>
            <a:br>
              <a:rPr lang="en-US" sz="1800" b="0" dirty="0">
                <a:solidFill>
                  <a:schemeClr val="bg1"/>
                </a:solidFill>
              </a:rPr>
            </a:br>
            <a:r>
              <a:rPr lang="en-US" sz="1800" b="0" dirty="0">
                <a:solidFill>
                  <a:schemeClr val="bg1"/>
                </a:solidFill>
              </a:rPr>
              <a:t>• Good Space Standards</a:t>
            </a:r>
            <a:br>
              <a:rPr lang="en-US" sz="1800" b="0" dirty="0">
                <a:solidFill>
                  <a:schemeClr val="bg1"/>
                </a:solidFill>
              </a:rPr>
            </a:br>
            <a:r>
              <a:rPr lang="en-US" sz="1800" b="0" dirty="0">
                <a:solidFill>
                  <a:schemeClr val="bg1"/>
                </a:solidFill>
              </a:rPr>
              <a:t>• Cost of retrofit enables minor reconfigurations</a:t>
            </a:r>
            <a:br>
              <a:rPr lang="en-US" sz="1800" b="0" dirty="0">
                <a:solidFill>
                  <a:schemeClr val="bg1"/>
                </a:solidFill>
              </a:rPr>
            </a:br>
            <a:br>
              <a:rPr lang="en-US" sz="1800" b="0" dirty="0">
                <a:solidFill>
                  <a:schemeClr val="bg1"/>
                </a:solidFill>
              </a:rPr>
            </a:br>
            <a:r>
              <a:rPr lang="en-US" sz="1800" b="0" u="sng" dirty="0">
                <a:solidFill>
                  <a:schemeClr val="bg1"/>
                </a:solidFill>
              </a:rPr>
              <a:t>• Sets a case for adjusting the PAS process</a:t>
            </a:r>
            <a:br>
              <a:rPr lang="en-US" sz="1800" b="0" dirty="0">
                <a:solidFill>
                  <a:schemeClr val="bg1"/>
                </a:solidFill>
              </a:rPr>
            </a:br>
            <a:br>
              <a:rPr lang="en-US" sz="1800" b="0" dirty="0">
                <a:solidFill>
                  <a:schemeClr val="bg1"/>
                </a:solidFill>
              </a:rPr>
            </a:br>
            <a:br>
              <a:rPr lang="en-US" sz="1800" b="0" dirty="0">
                <a:solidFill>
                  <a:schemeClr val="bg1"/>
                </a:solidFill>
              </a:rPr>
            </a:br>
            <a:br>
              <a:rPr lang="en-US" sz="1800" b="0" dirty="0">
                <a:solidFill>
                  <a:schemeClr val="bg1"/>
                </a:solidFill>
              </a:rPr>
            </a:br>
            <a:br>
              <a:rPr lang="en-US" sz="2000" dirty="0">
                <a:solidFill>
                  <a:schemeClr val="bg1"/>
                </a:solidFill>
              </a:rPr>
            </a:br>
            <a:br>
              <a:rPr lang="en-US" sz="1600" b="0" dirty="0">
                <a:solidFill>
                  <a:schemeClr val="bg1"/>
                </a:solidFill>
              </a:rPr>
            </a:br>
            <a:br>
              <a:rPr lang="en-US" sz="1600" b="0" dirty="0">
                <a:solidFill>
                  <a:schemeClr val="bg1"/>
                </a:solidFill>
              </a:rPr>
            </a:br>
            <a:br>
              <a:rPr lang="en-US" sz="1600" b="0" dirty="0">
                <a:solidFill>
                  <a:schemeClr val="bg1"/>
                </a:solidFill>
              </a:rPr>
            </a:br>
            <a:br>
              <a:rPr lang="en-US" sz="1600" b="0" dirty="0">
                <a:solidFill>
                  <a:schemeClr val="bg1"/>
                </a:solidFill>
              </a:rPr>
            </a:br>
            <a:br>
              <a:rPr lang="en-US" sz="1600" b="0" dirty="0">
                <a:solidFill>
                  <a:schemeClr val="bg1"/>
                </a:solidFill>
              </a:rPr>
            </a:br>
            <a:br>
              <a:rPr lang="en-US" sz="2000" dirty="0">
                <a:solidFill>
                  <a:schemeClr val="bg1"/>
                </a:solidFill>
              </a:rPr>
            </a:br>
            <a:br>
              <a:rPr lang="en-US" sz="5400" dirty="0">
                <a:solidFill>
                  <a:schemeClr val="bg1"/>
                </a:solidFill>
                <a:latin typeface="Montserrat" panose="00000500000000000000" pitchFamily="2" charset="0"/>
              </a:rPr>
            </a:br>
            <a:endParaRPr lang="en-GB" sz="5200" dirty="0">
              <a:solidFill>
                <a:srgbClr val="FFBB00"/>
              </a:solidFill>
            </a:endParaRPr>
          </a:p>
        </p:txBody>
      </p:sp>
      <p:grpSp>
        <p:nvGrpSpPr>
          <p:cNvPr id="24" name="Group 23">
            <a:extLst>
              <a:ext uri="{FF2B5EF4-FFF2-40B4-BE49-F238E27FC236}">
                <a16:creationId xmlns:a16="http://schemas.microsoft.com/office/drawing/2014/main" id="{56BB6D0E-BD2B-7658-A8C4-CDBFECFD27B1}"/>
              </a:ext>
            </a:extLst>
          </p:cNvPr>
          <p:cNvGrpSpPr/>
          <p:nvPr/>
        </p:nvGrpSpPr>
        <p:grpSpPr>
          <a:xfrm>
            <a:off x="993111" y="5633375"/>
            <a:ext cx="2423012" cy="867930"/>
            <a:chOff x="993111" y="5633375"/>
            <a:chExt cx="2423012" cy="867930"/>
          </a:xfrm>
        </p:grpSpPr>
        <p:grpSp>
          <p:nvGrpSpPr>
            <p:cNvPr id="5" name="Group 4">
              <a:extLst>
                <a:ext uri="{FF2B5EF4-FFF2-40B4-BE49-F238E27FC236}">
                  <a16:creationId xmlns:a16="http://schemas.microsoft.com/office/drawing/2014/main" id="{06403C46-D565-2250-47BB-D93D289E8944}"/>
                </a:ext>
              </a:extLst>
            </p:cNvPr>
            <p:cNvGrpSpPr/>
            <p:nvPr/>
          </p:nvGrpSpPr>
          <p:grpSpPr>
            <a:xfrm>
              <a:off x="993111" y="5633375"/>
              <a:ext cx="2423012" cy="867930"/>
              <a:chOff x="8993427" y="5638833"/>
              <a:chExt cx="2423012" cy="867930"/>
            </a:xfrm>
          </p:grpSpPr>
          <p:pic>
            <p:nvPicPr>
              <p:cNvPr id="7" name="Graphic 6">
                <a:extLst>
                  <a:ext uri="{FF2B5EF4-FFF2-40B4-BE49-F238E27FC236}">
                    <a16:creationId xmlns:a16="http://schemas.microsoft.com/office/drawing/2014/main" id="{F20E4824-C567-94D5-1BD8-F4B364B2525E}"/>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8993427" y="5697533"/>
                <a:ext cx="1042148" cy="727080"/>
              </a:xfrm>
              <a:prstGeom prst="rect">
                <a:avLst/>
              </a:prstGeom>
            </p:spPr>
          </p:pic>
          <p:sp>
            <p:nvSpPr>
              <p:cNvPr id="8" name="Rectangle 7">
                <a:extLst>
                  <a:ext uri="{FF2B5EF4-FFF2-40B4-BE49-F238E27FC236}">
                    <a16:creationId xmlns:a16="http://schemas.microsoft.com/office/drawing/2014/main" id="{2F2C3824-81D4-1A80-6894-2690ACEDC8B9}"/>
                  </a:ext>
                </a:extLst>
              </p:cNvPr>
              <p:cNvSpPr>
                <a:spLocks noGrp="1" noRot="1" noMove="1" noResize="1" noEditPoints="1" noAdjustHandles="1" noChangeArrowheads="1" noChangeShapeType="1"/>
              </p:cNvSpPr>
              <p:nvPr userDrawn="1"/>
            </p:nvSpPr>
            <p:spPr>
              <a:xfrm>
                <a:off x="9982200" y="5638833"/>
                <a:ext cx="1434239" cy="867930"/>
              </a:xfrm>
              <a:prstGeom prst="rect">
                <a:avLst/>
              </a:prstGeom>
            </p:spPr>
            <p:txBody>
              <a:bodyPr wrap="square">
                <a:spAutoFit/>
              </a:bodyPr>
              <a:lstStyle/>
              <a:p>
                <a:pPr marL="0" marR="0" lvl="0" indent="0" defTabSz="914400" rtl="0" eaLnBrk="1" fontAlgn="auto" latinLnBrk="0" hangingPunct="1">
                  <a:lnSpc>
                    <a:spcPct val="88000"/>
                  </a:lnSpc>
                  <a:spcBef>
                    <a:spcPts val="0"/>
                  </a:spcBef>
                  <a:spcAft>
                    <a:spcPts val="0"/>
                  </a:spcAft>
                  <a:buClrTx/>
                  <a:buSzTx/>
                  <a:buFontTx/>
                  <a:buNone/>
                  <a:tabLst/>
                  <a:defRPr/>
                </a:pPr>
                <a:r>
                  <a:rPr kumimoji="0" lang="en-GB" sz="1400" b="1" i="0" u="none" strike="noStrike" kern="1200" cap="none" spc="0" normalizeH="0" baseline="0" noProof="0" dirty="0">
                    <a:ln>
                      <a:noFill/>
                    </a:ln>
                    <a:solidFill>
                      <a:schemeClr val="bg1"/>
                    </a:solidFill>
                    <a:effectLst/>
                    <a:uLnTx/>
                    <a:uFillTx/>
                    <a:latin typeface="Montserrat" panose="00000500000000000000" pitchFamily="2" charset="0"/>
                    <a:ea typeface="+mn-ea"/>
                    <a:cs typeface="+mn-cs"/>
                  </a:rPr>
                  <a:t>NHMF</a:t>
                </a:r>
              </a:p>
              <a:p>
                <a:pPr marL="0" marR="0" lvl="0" indent="0" defTabSz="914400" rtl="0" eaLnBrk="1" fontAlgn="auto" latinLnBrk="0" hangingPunct="1">
                  <a:lnSpc>
                    <a:spcPct val="88000"/>
                  </a:lnSpc>
                  <a:spcBef>
                    <a:spcPts val="0"/>
                  </a:spcBef>
                  <a:spcAft>
                    <a:spcPts val="0"/>
                  </a:spcAft>
                  <a:buClrTx/>
                  <a:buSzTx/>
                  <a:buFontTx/>
                  <a:buNone/>
                  <a:tabLst/>
                  <a:defRPr/>
                </a:pPr>
                <a:r>
                  <a:rPr kumimoji="0" lang="en-GB" sz="1400" b="1" i="0" u="none" strike="noStrike" kern="1200" cap="none" spc="0" normalizeH="0" baseline="0" noProof="0" dirty="0">
                    <a:ln>
                      <a:noFill/>
                    </a:ln>
                    <a:solidFill>
                      <a:schemeClr val="bg1"/>
                    </a:solidFill>
                    <a:effectLst/>
                    <a:uLnTx/>
                    <a:uFillTx/>
                    <a:latin typeface="Montserrat" panose="00000500000000000000" pitchFamily="2" charset="0"/>
                    <a:ea typeface="+mn-ea"/>
                    <a:cs typeface="+mn-cs"/>
                  </a:rPr>
                  <a:t>Maintenance</a:t>
                </a:r>
              </a:p>
              <a:p>
                <a:pPr marL="0" marR="0" lvl="0" indent="0" defTabSz="914400" rtl="0" eaLnBrk="1" fontAlgn="auto" latinLnBrk="0" hangingPunct="1">
                  <a:lnSpc>
                    <a:spcPct val="88000"/>
                  </a:lnSpc>
                  <a:spcBef>
                    <a:spcPts val="0"/>
                  </a:spcBef>
                  <a:spcAft>
                    <a:spcPts val="0"/>
                  </a:spcAft>
                  <a:buClrTx/>
                  <a:buSzTx/>
                  <a:buFontTx/>
                  <a:buNone/>
                  <a:tabLst/>
                  <a:defRPr/>
                </a:pPr>
                <a:r>
                  <a:rPr kumimoji="0" lang="en-GB" sz="1400" b="1" i="0" u="none" strike="noStrike" kern="1200" cap="none" spc="0" normalizeH="0" baseline="0" noProof="0" dirty="0">
                    <a:ln>
                      <a:noFill/>
                    </a:ln>
                    <a:solidFill>
                      <a:schemeClr val="bg1"/>
                    </a:solidFill>
                    <a:effectLst/>
                    <a:uLnTx/>
                    <a:uFillTx/>
                    <a:latin typeface="Montserrat" panose="00000500000000000000" pitchFamily="2" charset="0"/>
                    <a:ea typeface="+mn-ea"/>
                    <a:cs typeface="+mn-cs"/>
                  </a:rPr>
                  <a:t>Conference</a:t>
                </a:r>
              </a:p>
              <a:p>
                <a:pPr marL="0" marR="0" lvl="0" indent="0" defTabSz="914400" rtl="0" eaLnBrk="1" fontAlgn="auto" latinLnBrk="0" hangingPunct="1">
                  <a:lnSpc>
                    <a:spcPct val="88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FFBB00"/>
                    </a:solidFill>
                    <a:effectLst/>
                    <a:uLnTx/>
                    <a:uFillTx/>
                    <a:latin typeface="Montserrat" panose="00000500000000000000" pitchFamily="2" charset="0"/>
                    <a:ea typeface="+mn-ea"/>
                    <a:cs typeface="+mn-cs"/>
                  </a:rPr>
                  <a:t>202</a:t>
                </a:r>
                <a:r>
                  <a:rPr lang="en-GB" sz="1400" b="1" dirty="0">
                    <a:solidFill>
                      <a:srgbClr val="FFBB00"/>
                    </a:solidFill>
                    <a:latin typeface="Montserrat" panose="00000500000000000000" pitchFamily="2" charset="0"/>
                  </a:rPr>
                  <a:t>6</a:t>
                </a:r>
                <a:endParaRPr kumimoji="0" lang="en-GB" sz="1400" b="1" i="0" u="none" strike="noStrike" kern="1200" cap="none" spc="0" normalizeH="0" baseline="0" noProof="0" dirty="0">
                  <a:ln>
                    <a:noFill/>
                  </a:ln>
                  <a:solidFill>
                    <a:srgbClr val="FFBB00"/>
                  </a:solidFill>
                  <a:effectLst/>
                  <a:uLnTx/>
                  <a:uFillTx/>
                  <a:latin typeface="Montserrat" panose="00000500000000000000" pitchFamily="2" charset="0"/>
                  <a:ea typeface="+mn-ea"/>
                  <a:cs typeface="+mn-cs"/>
                </a:endParaRPr>
              </a:p>
            </p:txBody>
          </p:sp>
        </p:grpSp>
        <p:pic>
          <p:nvPicPr>
            <p:cNvPr id="23" name="Graphic 22">
              <a:extLst>
                <a:ext uri="{FF2B5EF4-FFF2-40B4-BE49-F238E27FC236}">
                  <a16:creationId xmlns:a16="http://schemas.microsoft.com/office/drawing/2014/main" id="{F4FCDF40-DD9E-8AFC-A9D4-92098601813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104290" y="5760502"/>
              <a:ext cx="807853" cy="602031"/>
            </a:xfrm>
            <a:prstGeom prst="rect">
              <a:avLst/>
            </a:prstGeom>
          </p:spPr>
        </p:pic>
      </p:grpSp>
      <p:grpSp>
        <p:nvGrpSpPr>
          <p:cNvPr id="10" name="object 4">
            <a:extLst>
              <a:ext uri="{FF2B5EF4-FFF2-40B4-BE49-F238E27FC236}">
                <a16:creationId xmlns:a16="http://schemas.microsoft.com/office/drawing/2014/main" id="{C9A608B7-C963-C404-A0F2-170AEC2CC0E7}"/>
              </a:ext>
            </a:extLst>
          </p:cNvPr>
          <p:cNvGrpSpPr/>
          <p:nvPr/>
        </p:nvGrpSpPr>
        <p:grpSpPr>
          <a:xfrm>
            <a:off x="6867696" y="813357"/>
            <a:ext cx="4854897" cy="4053342"/>
            <a:chOff x="261937" y="493776"/>
            <a:chExt cx="5615305" cy="4688205"/>
          </a:xfrm>
        </p:grpSpPr>
        <p:sp>
          <p:nvSpPr>
            <p:cNvPr id="11" name="object 5">
              <a:extLst>
                <a:ext uri="{FF2B5EF4-FFF2-40B4-BE49-F238E27FC236}">
                  <a16:creationId xmlns:a16="http://schemas.microsoft.com/office/drawing/2014/main" id="{1030221F-E78D-34EE-3CAC-8AA43357A893}"/>
                </a:ext>
              </a:extLst>
            </p:cNvPr>
            <p:cNvSpPr/>
            <p:nvPr/>
          </p:nvSpPr>
          <p:spPr>
            <a:xfrm>
              <a:off x="261937" y="500126"/>
              <a:ext cx="796925" cy="0"/>
            </a:xfrm>
            <a:custGeom>
              <a:avLst/>
              <a:gdLst/>
              <a:ahLst/>
              <a:cxnLst/>
              <a:rect l="l" t="t" r="r" b="b"/>
              <a:pathLst>
                <a:path w="796925">
                  <a:moveTo>
                    <a:pt x="0" y="0"/>
                  </a:moveTo>
                  <a:lnTo>
                    <a:pt x="796416" y="0"/>
                  </a:lnTo>
                </a:path>
              </a:pathLst>
            </a:custGeom>
            <a:ln w="12700">
              <a:solidFill>
                <a:srgbClr val="FFFFFF"/>
              </a:solidFill>
            </a:ln>
          </p:spPr>
          <p:txBody>
            <a:bodyPr wrap="square" lIns="0" tIns="0" rIns="0" bIns="0" rtlCol="0"/>
            <a:lstStyle/>
            <a:p>
              <a:endParaRPr/>
            </a:p>
          </p:txBody>
        </p:sp>
        <p:pic>
          <p:nvPicPr>
            <p:cNvPr id="13" name="object 6">
              <a:extLst>
                <a:ext uri="{FF2B5EF4-FFF2-40B4-BE49-F238E27FC236}">
                  <a16:creationId xmlns:a16="http://schemas.microsoft.com/office/drawing/2014/main" id="{49769355-9732-7646-386B-EB5D980123EC}"/>
                </a:ext>
              </a:extLst>
            </p:cNvPr>
            <p:cNvPicPr/>
            <p:nvPr/>
          </p:nvPicPr>
          <p:blipFill>
            <a:blip r:embed="rId6" cstate="print"/>
            <a:stretch>
              <a:fillRect/>
            </a:stretch>
          </p:blipFill>
          <p:spPr>
            <a:xfrm>
              <a:off x="657225" y="1247775"/>
              <a:ext cx="5219700" cy="3933825"/>
            </a:xfrm>
            <a:prstGeom prst="rect">
              <a:avLst/>
            </a:prstGeom>
          </p:spPr>
        </p:pic>
      </p:grpSp>
    </p:spTree>
    <p:extLst>
      <p:ext uri="{BB962C8B-B14F-4D97-AF65-F5344CB8AC3E}">
        <p14:creationId xmlns:p14="http://schemas.microsoft.com/office/powerpoint/2010/main" val="37694692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bg>
      <p:bgPr>
        <a:solidFill>
          <a:srgbClr val="330F63"/>
        </a:solidFill>
        <a:effectLst/>
      </p:bgPr>
    </p:bg>
    <p:spTree>
      <p:nvGrpSpPr>
        <p:cNvPr id="1" name="">
          <a:extLst>
            <a:ext uri="{FF2B5EF4-FFF2-40B4-BE49-F238E27FC236}">
              <a16:creationId xmlns:a16="http://schemas.microsoft.com/office/drawing/2014/main" id="{CE73E953-5D04-1C29-978B-6464CF2B2086}"/>
            </a:ext>
          </a:extLst>
        </p:cNvPr>
        <p:cNvGrpSpPr/>
        <p:nvPr/>
      </p:nvGrpSpPr>
      <p:grpSpPr>
        <a:xfrm>
          <a:off x="0" y="0"/>
          <a:ext cx="0" cy="0"/>
          <a:chOff x="0" y="0"/>
          <a:chExt cx="0" cy="0"/>
        </a:xfrm>
      </p:grpSpPr>
      <p:sp>
        <p:nvSpPr>
          <p:cNvPr id="3" name="Subtitle 2">
            <a:extLst>
              <a:ext uri="{FF2B5EF4-FFF2-40B4-BE49-F238E27FC236}">
                <a16:creationId xmlns:a16="http://schemas.microsoft.com/office/drawing/2014/main" id="{312C4467-BCBF-E970-721D-39D19612E56A}"/>
              </a:ext>
            </a:extLst>
          </p:cNvPr>
          <p:cNvSpPr>
            <a:spLocks noGrp="1"/>
          </p:cNvSpPr>
          <p:nvPr>
            <p:ph type="subTitle" idx="1"/>
          </p:nvPr>
        </p:nvSpPr>
        <p:spPr>
          <a:xfrm>
            <a:off x="592028" y="2840028"/>
            <a:ext cx="7582393" cy="2216433"/>
          </a:xfrm>
        </p:spPr>
        <p:txBody>
          <a:bodyPr vert="horz" lIns="91440" tIns="45720" rIns="91440" bIns="45720" rtlCol="0" anchor="t">
            <a:normAutofit/>
          </a:bodyPr>
          <a:lstStyle/>
          <a:p>
            <a:pPr>
              <a:defRPr/>
            </a:pPr>
            <a:endParaRPr lang="en-US" dirty="0">
              <a:solidFill>
                <a:schemeClr val="bg1"/>
              </a:solidFill>
              <a:latin typeface="Montserrat" panose="00000500000000000000" pitchFamily="2" charset="0"/>
            </a:endParaRPr>
          </a:p>
          <a:p>
            <a:pPr algn="l"/>
            <a:endParaRPr lang="en-GB" dirty="0">
              <a:latin typeface="Montserrat" panose="00000500000000000000" pitchFamily="2" charset="0"/>
            </a:endParaRPr>
          </a:p>
        </p:txBody>
      </p:sp>
      <p:sp>
        <p:nvSpPr>
          <p:cNvPr id="4" name="TextBox 3">
            <a:extLst>
              <a:ext uri="{FF2B5EF4-FFF2-40B4-BE49-F238E27FC236}">
                <a16:creationId xmlns:a16="http://schemas.microsoft.com/office/drawing/2014/main" id="{C1573AB1-538C-052C-6FD9-C2673CDF7F8A}"/>
              </a:ext>
            </a:extLst>
          </p:cNvPr>
          <p:cNvSpPr txBox="1"/>
          <p:nvPr/>
        </p:nvSpPr>
        <p:spPr>
          <a:xfrm>
            <a:off x="373062" y="115019"/>
            <a:ext cx="10420362" cy="461665"/>
          </a:xfrm>
          <a:prstGeom prst="rect">
            <a:avLst/>
          </a:prstGeom>
          <a:noFill/>
        </p:spPr>
        <p:txBody>
          <a:bodyPr wrap="square" lIns="91440" tIns="45720" rIns="91440" bIns="45720" rtlCol="0" anchor="t">
            <a:spAutoFit/>
          </a:bodyPr>
          <a:lstStyle/>
          <a:p>
            <a:r>
              <a:rPr lang="en-US" sz="2400" b="1" dirty="0">
                <a:solidFill>
                  <a:schemeClr val="bg1"/>
                </a:solidFill>
                <a:latin typeface="Montserrat"/>
              </a:rPr>
              <a:t>Delivering Retrofit – Jon Moorhouse</a:t>
            </a:r>
            <a:endParaRPr lang="en-US" sz="2400" b="1" dirty="0">
              <a:solidFill>
                <a:schemeClr val="bg1"/>
              </a:solidFill>
              <a:latin typeface="Montserrat" panose="00000500000000000000" pitchFamily="2" charset="0"/>
            </a:endParaRPr>
          </a:p>
        </p:txBody>
      </p:sp>
      <p:sp>
        <p:nvSpPr>
          <p:cNvPr id="12" name="Rectangle 11">
            <a:extLst>
              <a:ext uri="{FF2B5EF4-FFF2-40B4-BE49-F238E27FC236}">
                <a16:creationId xmlns:a16="http://schemas.microsoft.com/office/drawing/2014/main" id="{8F8F2C3B-43A8-CBE8-4422-D4A881600CE3}"/>
              </a:ext>
            </a:extLst>
          </p:cNvPr>
          <p:cNvSpPr/>
          <p:nvPr/>
        </p:nvSpPr>
        <p:spPr>
          <a:xfrm>
            <a:off x="10991515" y="8276335"/>
            <a:ext cx="645182" cy="506929"/>
          </a:xfrm>
          <a:prstGeom prst="rect">
            <a:avLst/>
          </a:prstGeom>
          <a:solidFill>
            <a:srgbClr val="330F6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a:p>
        </p:txBody>
      </p:sp>
      <p:sp>
        <p:nvSpPr>
          <p:cNvPr id="14" name="Rectangle 13">
            <a:extLst>
              <a:ext uri="{FF2B5EF4-FFF2-40B4-BE49-F238E27FC236}">
                <a16:creationId xmlns:a16="http://schemas.microsoft.com/office/drawing/2014/main" id="{FEC026D0-76A4-12D2-F20F-E21A07940DEC}"/>
              </a:ext>
            </a:extLst>
          </p:cNvPr>
          <p:cNvSpPr/>
          <p:nvPr/>
        </p:nvSpPr>
        <p:spPr>
          <a:xfrm>
            <a:off x="10220198" y="8276336"/>
            <a:ext cx="645182" cy="506929"/>
          </a:xfrm>
          <a:prstGeom prst="rect">
            <a:avLst/>
          </a:prstGeom>
          <a:solidFill>
            <a:srgbClr val="FFBB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15" name="Rectangle 14">
            <a:extLst>
              <a:ext uri="{FF2B5EF4-FFF2-40B4-BE49-F238E27FC236}">
                <a16:creationId xmlns:a16="http://schemas.microsoft.com/office/drawing/2014/main" id="{3B6BB686-7E43-4715-26CD-D1BE2793EDE0}"/>
              </a:ext>
            </a:extLst>
          </p:cNvPr>
          <p:cNvSpPr/>
          <p:nvPr/>
        </p:nvSpPr>
        <p:spPr>
          <a:xfrm>
            <a:off x="9448881" y="8275379"/>
            <a:ext cx="645182" cy="506929"/>
          </a:xfrm>
          <a:prstGeom prst="rect">
            <a:avLst/>
          </a:prstGeom>
          <a:solidFill>
            <a:srgbClr val="6037DB"/>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a:p>
        </p:txBody>
      </p:sp>
      <p:sp>
        <p:nvSpPr>
          <p:cNvPr id="2" name="Title 1">
            <a:extLst>
              <a:ext uri="{FF2B5EF4-FFF2-40B4-BE49-F238E27FC236}">
                <a16:creationId xmlns:a16="http://schemas.microsoft.com/office/drawing/2014/main" id="{38D55260-CF5D-E2A2-8E16-57345E5124D6}"/>
              </a:ext>
            </a:extLst>
          </p:cNvPr>
          <p:cNvSpPr>
            <a:spLocks noGrp="1"/>
          </p:cNvSpPr>
          <p:nvPr>
            <p:ph type="ctrTitle"/>
          </p:nvPr>
        </p:nvSpPr>
        <p:spPr>
          <a:xfrm>
            <a:off x="469407" y="591591"/>
            <a:ext cx="6824022" cy="5018334"/>
          </a:xfrm>
        </p:spPr>
        <p:txBody>
          <a:bodyPr anchor="t">
            <a:noAutofit/>
          </a:bodyPr>
          <a:lstStyle/>
          <a:p>
            <a:r>
              <a:rPr lang="en-US" sz="2000" dirty="0">
                <a:solidFill>
                  <a:schemeClr val="bg1"/>
                </a:solidFill>
              </a:rPr>
              <a:t>The Riverside Group</a:t>
            </a:r>
            <a:br>
              <a:rPr lang="en-US" sz="2000" dirty="0">
                <a:solidFill>
                  <a:schemeClr val="bg1"/>
                </a:solidFill>
              </a:rPr>
            </a:br>
            <a:br>
              <a:rPr lang="en-US" sz="2000" b="0" dirty="0">
                <a:solidFill>
                  <a:schemeClr val="bg1"/>
                </a:solidFill>
              </a:rPr>
            </a:br>
            <a:r>
              <a:rPr lang="en-US" sz="2000" b="0" dirty="0">
                <a:solidFill>
                  <a:schemeClr val="bg1"/>
                </a:solidFill>
              </a:rPr>
              <a:t>Archetyping</a:t>
            </a:r>
            <a:br>
              <a:rPr lang="en-US" sz="2000" dirty="0">
                <a:solidFill>
                  <a:schemeClr val="bg1"/>
                </a:solidFill>
              </a:rPr>
            </a:br>
            <a:br>
              <a:rPr lang="en-US" sz="2000" dirty="0">
                <a:solidFill>
                  <a:schemeClr val="bg1"/>
                </a:solidFill>
              </a:rPr>
            </a:br>
            <a:r>
              <a:rPr lang="en-US" sz="1800" b="0" dirty="0">
                <a:solidFill>
                  <a:schemeClr val="bg1"/>
                </a:solidFill>
              </a:rPr>
              <a:t>•  5m Social Housing Properties</a:t>
            </a:r>
            <a:br>
              <a:rPr lang="en-US" sz="1800" b="0" dirty="0">
                <a:solidFill>
                  <a:schemeClr val="bg1"/>
                </a:solidFill>
              </a:rPr>
            </a:br>
            <a:r>
              <a:rPr lang="en-US" sz="1800" b="0" dirty="0">
                <a:solidFill>
                  <a:schemeClr val="bg1"/>
                </a:solidFill>
              </a:rPr>
              <a:t>•  1.5 m System Built Properties</a:t>
            </a:r>
            <a:br>
              <a:rPr lang="en-US" sz="1800" b="0" dirty="0">
                <a:solidFill>
                  <a:schemeClr val="bg1"/>
                </a:solidFill>
              </a:rPr>
            </a:br>
            <a:r>
              <a:rPr lang="en-US" sz="1800" b="0" dirty="0">
                <a:solidFill>
                  <a:schemeClr val="bg1"/>
                </a:solidFill>
              </a:rPr>
              <a:t>•  Why not use Archetyping for traditional properties?</a:t>
            </a:r>
            <a:br>
              <a:rPr lang="en-US" sz="1800" b="0" dirty="0">
                <a:solidFill>
                  <a:schemeClr val="bg1"/>
                </a:solidFill>
              </a:rPr>
            </a:br>
            <a:r>
              <a:rPr lang="en-US" sz="1800" b="0" dirty="0">
                <a:solidFill>
                  <a:schemeClr val="bg1"/>
                </a:solidFill>
              </a:rPr>
              <a:t>•</a:t>
            </a:r>
            <a:br>
              <a:rPr lang="en-US" sz="1800" b="0" dirty="0">
                <a:solidFill>
                  <a:schemeClr val="bg1"/>
                </a:solidFill>
              </a:rPr>
            </a:br>
            <a:br>
              <a:rPr lang="en-US" sz="1800" b="0" dirty="0">
                <a:solidFill>
                  <a:schemeClr val="bg1"/>
                </a:solidFill>
              </a:rPr>
            </a:br>
            <a:r>
              <a:rPr lang="en-US" sz="1800" b="0" u="sng" dirty="0">
                <a:solidFill>
                  <a:schemeClr val="bg1"/>
                </a:solidFill>
              </a:rPr>
              <a:t>• Archetyping is subjective, so how do we underpin our approach?</a:t>
            </a:r>
            <a:br>
              <a:rPr lang="en-US" sz="1800" b="0" dirty="0">
                <a:solidFill>
                  <a:schemeClr val="bg1"/>
                </a:solidFill>
              </a:rPr>
            </a:br>
            <a:br>
              <a:rPr lang="en-US" sz="1800" b="0" dirty="0">
                <a:solidFill>
                  <a:schemeClr val="bg1"/>
                </a:solidFill>
              </a:rPr>
            </a:br>
            <a:br>
              <a:rPr lang="en-US" sz="1800" b="0" dirty="0">
                <a:solidFill>
                  <a:schemeClr val="bg1"/>
                </a:solidFill>
              </a:rPr>
            </a:br>
            <a:br>
              <a:rPr lang="en-US" sz="2000" dirty="0">
                <a:solidFill>
                  <a:schemeClr val="bg1"/>
                </a:solidFill>
              </a:rPr>
            </a:br>
            <a:br>
              <a:rPr lang="en-US" sz="1600" b="0" dirty="0">
                <a:solidFill>
                  <a:schemeClr val="bg1"/>
                </a:solidFill>
              </a:rPr>
            </a:br>
            <a:br>
              <a:rPr lang="en-US" sz="1600" b="0" dirty="0">
                <a:solidFill>
                  <a:schemeClr val="bg1"/>
                </a:solidFill>
              </a:rPr>
            </a:br>
            <a:br>
              <a:rPr lang="en-US" sz="1600" b="0" dirty="0">
                <a:solidFill>
                  <a:schemeClr val="bg1"/>
                </a:solidFill>
              </a:rPr>
            </a:br>
            <a:br>
              <a:rPr lang="en-US" sz="1600" b="0" dirty="0">
                <a:solidFill>
                  <a:schemeClr val="bg1"/>
                </a:solidFill>
              </a:rPr>
            </a:br>
            <a:br>
              <a:rPr lang="en-US" sz="1600" b="0" dirty="0">
                <a:solidFill>
                  <a:schemeClr val="bg1"/>
                </a:solidFill>
              </a:rPr>
            </a:br>
            <a:br>
              <a:rPr lang="en-US" sz="2000" dirty="0">
                <a:solidFill>
                  <a:schemeClr val="bg1"/>
                </a:solidFill>
              </a:rPr>
            </a:br>
            <a:br>
              <a:rPr lang="en-US" sz="5400" dirty="0">
                <a:solidFill>
                  <a:schemeClr val="bg1"/>
                </a:solidFill>
                <a:latin typeface="Montserrat" panose="00000500000000000000" pitchFamily="2" charset="0"/>
              </a:rPr>
            </a:br>
            <a:endParaRPr lang="en-GB" sz="5200" dirty="0">
              <a:solidFill>
                <a:srgbClr val="FFBB00"/>
              </a:solidFill>
            </a:endParaRPr>
          </a:p>
        </p:txBody>
      </p:sp>
      <p:grpSp>
        <p:nvGrpSpPr>
          <p:cNvPr id="24" name="Group 23">
            <a:extLst>
              <a:ext uri="{FF2B5EF4-FFF2-40B4-BE49-F238E27FC236}">
                <a16:creationId xmlns:a16="http://schemas.microsoft.com/office/drawing/2014/main" id="{2DE11BBE-FFCD-0541-D58A-4BA7A8B513E7}"/>
              </a:ext>
            </a:extLst>
          </p:cNvPr>
          <p:cNvGrpSpPr/>
          <p:nvPr/>
        </p:nvGrpSpPr>
        <p:grpSpPr>
          <a:xfrm>
            <a:off x="993111" y="5633375"/>
            <a:ext cx="2423012" cy="867930"/>
            <a:chOff x="993111" y="5633375"/>
            <a:chExt cx="2423012" cy="867930"/>
          </a:xfrm>
        </p:grpSpPr>
        <p:grpSp>
          <p:nvGrpSpPr>
            <p:cNvPr id="5" name="Group 4">
              <a:extLst>
                <a:ext uri="{FF2B5EF4-FFF2-40B4-BE49-F238E27FC236}">
                  <a16:creationId xmlns:a16="http://schemas.microsoft.com/office/drawing/2014/main" id="{64F0F03E-C171-B46A-AEAB-EA6A9A18BB5A}"/>
                </a:ext>
              </a:extLst>
            </p:cNvPr>
            <p:cNvGrpSpPr/>
            <p:nvPr/>
          </p:nvGrpSpPr>
          <p:grpSpPr>
            <a:xfrm>
              <a:off x="993111" y="5633375"/>
              <a:ext cx="2423012" cy="867930"/>
              <a:chOff x="8993427" y="5638833"/>
              <a:chExt cx="2423012" cy="867930"/>
            </a:xfrm>
          </p:grpSpPr>
          <p:pic>
            <p:nvPicPr>
              <p:cNvPr id="7" name="Graphic 6">
                <a:extLst>
                  <a:ext uri="{FF2B5EF4-FFF2-40B4-BE49-F238E27FC236}">
                    <a16:creationId xmlns:a16="http://schemas.microsoft.com/office/drawing/2014/main" id="{7D2597E2-F6E5-5025-72FA-6545AA3D7B35}"/>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8993427" y="5697533"/>
                <a:ext cx="1042148" cy="727080"/>
              </a:xfrm>
              <a:prstGeom prst="rect">
                <a:avLst/>
              </a:prstGeom>
            </p:spPr>
          </p:pic>
          <p:sp>
            <p:nvSpPr>
              <p:cNvPr id="8" name="Rectangle 7">
                <a:extLst>
                  <a:ext uri="{FF2B5EF4-FFF2-40B4-BE49-F238E27FC236}">
                    <a16:creationId xmlns:a16="http://schemas.microsoft.com/office/drawing/2014/main" id="{D8CD1D12-2D48-0F88-CD71-0B9BA7987C04}"/>
                  </a:ext>
                </a:extLst>
              </p:cNvPr>
              <p:cNvSpPr>
                <a:spLocks noGrp="1" noRot="1" noMove="1" noResize="1" noEditPoints="1" noAdjustHandles="1" noChangeArrowheads="1" noChangeShapeType="1"/>
              </p:cNvSpPr>
              <p:nvPr userDrawn="1"/>
            </p:nvSpPr>
            <p:spPr>
              <a:xfrm>
                <a:off x="9982200" y="5638833"/>
                <a:ext cx="1434239" cy="867930"/>
              </a:xfrm>
              <a:prstGeom prst="rect">
                <a:avLst/>
              </a:prstGeom>
            </p:spPr>
            <p:txBody>
              <a:bodyPr wrap="square">
                <a:spAutoFit/>
              </a:bodyPr>
              <a:lstStyle/>
              <a:p>
                <a:pPr marL="0" marR="0" lvl="0" indent="0" defTabSz="914400" rtl="0" eaLnBrk="1" fontAlgn="auto" latinLnBrk="0" hangingPunct="1">
                  <a:lnSpc>
                    <a:spcPct val="88000"/>
                  </a:lnSpc>
                  <a:spcBef>
                    <a:spcPts val="0"/>
                  </a:spcBef>
                  <a:spcAft>
                    <a:spcPts val="0"/>
                  </a:spcAft>
                  <a:buClrTx/>
                  <a:buSzTx/>
                  <a:buFontTx/>
                  <a:buNone/>
                  <a:tabLst/>
                  <a:defRPr/>
                </a:pPr>
                <a:r>
                  <a:rPr kumimoji="0" lang="en-GB" sz="1400" b="1" i="0" u="none" strike="noStrike" kern="1200" cap="none" spc="0" normalizeH="0" baseline="0" noProof="0" dirty="0">
                    <a:ln>
                      <a:noFill/>
                    </a:ln>
                    <a:solidFill>
                      <a:schemeClr val="bg1"/>
                    </a:solidFill>
                    <a:effectLst/>
                    <a:uLnTx/>
                    <a:uFillTx/>
                    <a:latin typeface="Montserrat" panose="00000500000000000000" pitchFamily="2" charset="0"/>
                    <a:ea typeface="+mn-ea"/>
                    <a:cs typeface="+mn-cs"/>
                  </a:rPr>
                  <a:t>NHMF</a:t>
                </a:r>
              </a:p>
              <a:p>
                <a:pPr marL="0" marR="0" lvl="0" indent="0" defTabSz="914400" rtl="0" eaLnBrk="1" fontAlgn="auto" latinLnBrk="0" hangingPunct="1">
                  <a:lnSpc>
                    <a:spcPct val="88000"/>
                  </a:lnSpc>
                  <a:spcBef>
                    <a:spcPts val="0"/>
                  </a:spcBef>
                  <a:spcAft>
                    <a:spcPts val="0"/>
                  </a:spcAft>
                  <a:buClrTx/>
                  <a:buSzTx/>
                  <a:buFontTx/>
                  <a:buNone/>
                  <a:tabLst/>
                  <a:defRPr/>
                </a:pPr>
                <a:r>
                  <a:rPr kumimoji="0" lang="en-GB" sz="1400" b="1" i="0" u="none" strike="noStrike" kern="1200" cap="none" spc="0" normalizeH="0" baseline="0" noProof="0" dirty="0">
                    <a:ln>
                      <a:noFill/>
                    </a:ln>
                    <a:solidFill>
                      <a:schemeClr val="bg1"/>
                    </a:solidFill>
                    <a:effectLst/>
                    <a:uLnTx/>
                    <a:uFillTx/>
                    <a:latin typeface="Montserrat" panose="00000500000000000000" pitchFamily="2" charset="0"/>
                    <a:ea typeface="+mn-ea"/>
                    <a:cs typeface="+mn-cs"/>
                  </a:rPr>
                  <a:t>Maintenance</a:t>
                </a:r>
              </a:p>
              <a:p>
                <a:pPr marL="0" marR="0" lvl="0" indent="0" defTabSz="914400" rtl="0" eaLnBrk="1" fontAlgn="auto" latinLnBrk="0" hangingPunct="1">
                  <a:lnSpc>
                    <a:spcPct val="88000"/>
                  </a:lnSpc>
                  <a:spcBef>
                    <a:spcPts val="0"/>
                  </a:spcBef>
                  <a:spcAft>
                    <a:spcPts val="0"/>
                  </a:spcAft>
                  <a:buClrTx/>
                  <a:buSzTx/>
                  <a:buFontTx/>
                  <a:buNone/>
                  <a:tabLst/>
                  <a:defRPr/>
                </a:pPr>
                <a:r>
                  <a:rPr kumimoji="0" lang="en-GB" sz="1400" b="1" i="0" u="none" strike="noStrike" kern="1200" cap="none" spc="0" normalizeH="0" baseline="0" noProof="0" dirty="0">
                    <a:ln>
                      <a:noFill/>
                    </a:ln>
                    <a:solidFill>
                      <a:schemeClr val="bg1"/>
                    </a:solidFill>
                    <a:effectLst/>
                    <a:uLnTx/>
                    <a:uFillTx/>
                    <a:latin typeface="Montserrat" panose="00000500000000000000" pitchFamily="2" charset="0"/>
                    <a:ea typeface="+mn-ea"/>
                    <a:cs typeface="+mn-cs"/>
                  </a:rPr>
                  <a:t>Conference</a:t>
                </a:r>
              </a:p>
              <a:p>
                <a:pPr marL="0" marR="0" lvl="0" indent="0" defTabSz="914400" rtl="0" eaLnBrk="1" fontAlgn="auto" latinLnBrk="0" hangingPunct="1">
                  <a:lnSpc>
                    <a:spcPct val="88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FFBB00"/>
                    </a:solidFill>
                    <a:effectLst/>
                    <a:uLnTx/>
                    <a:uFillTx/>
                    <a:latin typeface="Montserrat" panose="00000500000000000000" pitchFamily="2" charset="0"/>
                    <a:ea typeface="+mn-ea"/>
                    <a:cs typeface="+mn-cs"/>
                  </a:rPr>
                  <a:t>202</a:t>
                </a:r>
                <a:r>
                  <a:rPr lang="en-GB" sz="1400" b="1" dirty="0">
                    <a:solidFill>
                      <a:srgbClr val="FFBB00"/>
                    </a:solidFill>
                    <a:latin typeface="Montserrat" panose="00000500000000000000" pitchFamily="2" charset="0"/>
                  </a:rPr>
                  <a:t>6</a:t>
                </a:r>
                <a:endParaRPr kumimoji="0" lang="en-GB" sz="1400" b="1" i="0" u="none" strike="noStrike" kern="1200" cap="none" spc="0" normalizeH="0" baseline="0" noProof="0" dirty="0">
                  <a:ln>
                    <a:noFill/>
                  </a:ln>
                  <a:solidFill>
                    <a:srgbClr val="FFBB00"/>
                  </a:solidFill>
                  <a:effectLst/>
                  <a:uLnTx/>
                  <a:uFillTx/>
                  <a:latin typeface="Montserrat" panose="00000500000000000000" pitchFamily="2" charset="0"/>
                  <a:ea typeface="+mn-ea"/>
                  <a:cs typeface="+mn-cs"/>
                </a:endParaRPr>
              </a:p>
            </p:txBody>
          </p:sp>
        </p:grpSp>
        <p:pic>
          <p:nvPicPr>
            <p:cNvPr id="23" name="Graphic 22">
              <a:extLst>
                <a:ext uri="{FF2B5EF4-FFF2-40B4-BE49-F238E27FC236}">
                  <a16:creationId xmlns:a16="http://schemas.microsoft.com/office/drawing/2014/main" id="{941DEF30-18DA-5231-35D1-F0288D88189D}"/>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104290" y="5760502"/>
              <a:ext cx="807853" cy="602031"/>
            </a:xfrm>
            <a:prstGeom prst="rect">
              <a:avLst/>
            </a:prstGeom>
          </p:spPr>
        </p:pic>
      </p:grpSp>
      <p:grpSp>
        <p:nvGrpSpPr>
          <p:cNvPr id="6" name="object 2">
            <a:extLst>
              <a:ext uri="{FF2B5EF4-FFF2-40B4-BE49-F238E27FC236}">
                <a16:creationId xmlns:a16="http://schemas.microsoft.com/office/drawing/2014/main" id="{13F283B3-CC96-4F1B-7DBC-88F7BCE9B261}"/>
              </a:ext>
            </a:extLst>
          </p:cNvPr>
          <p:cNvGrpSpPr/>
          <p:nvPr/>
        </p:nvGrpSpPr>
        <p:grpSpPr>
          <a:xfrm>
            <a:off x="7202557" y="1443328"/>
            <a:ext cx="4519762" cy="2542366"/>
            <a:chOff x="0" y="647700"/>
            <a:chExt cx="9906000" cy="5572125"/>
          </a:xfrm>
        </p:grpSpPr>
        <p:pic>
          <p:nvPicPr>
            <p:cNvPr id="9" name="object 3">
              <a:extLst>
                <a:ext uri="{FF2B5EF4-FFF2-40B4-BE49-F238E27FC236}">
                  <a16:creationId xmlns:a16="http://schemas.microsoft.com/office/drawing/2014/main" id="{6B153BB8-78BE-95BD-6E90-66514F7FC428}"/>
                </a:ext>
              </a:extLst>
            </p:cNvPr>
            <p:cNvPicPr/>
            <p:nvPr/>
          </p:nvPicPr>
          <p:blipFill>
            <a:blip r:embed="rId6" cstate="print"/>
            <a:stretch>
              <a:fillRect/>
            </a:stretch>
          </p:blipFill>
          <p:spPr>
            <a:xfrm>
              <a:off x="0" y="647700"/>
              <a:ext cx="9905999" cy="5572125"/>
            </a:xfrm>
            <a:prstGeom prst="rect">
              <a:avLst/>
            </a:prstGeom>
          </p:spPr>
        </p:pic>
        <p:pic>
          <p:nvPicPr>
            <p:cNvPr id="16" name="object 4">
              <a:extLst>
                <a:ext uri="{FF2B5EF4-FFF2-40B4-BE49-F238E27FC236}">
                  <a16:creationId xmlns:a16="http://schemas.microsoft.com/office/drawing/2014/main" id="{94BB0C42-5113-A835-BEC0-9DE18790D86C}"/>
                </a:ext>
              </a:extLst>
            </p:cNvPr>
            <p:cNvPicPr/>
            <p:nvPr/>
          </p:nvPicPr>
          <p:blipFill>
            <a:blip r:embed="rId7" cstate="print"/>
            <a:stretch>
              <a:fillRect/>
            </a:stretch>
          </p:blipFill>
          <p:spPr>
            <a:xfrm>
              <a:off x="7229475" y="923925"/>
              <a:ext cx="2362200" cy="400050"/>
            </a:xfrm>
            <a:prstGeom prst="rect">
              <a:avLst/>
            </a:prstGeom>
          </p:spPr>
        </p:pic>
      </p:grpSp>
    </p:spTree>
    <p:extLst>
      <p:ext uri="{BB962C8B-B14F-4D97-AF65-F5344CB8AC3E}">
        <p14:creationId xmlns:p14="http://schemas.microsoft.com/office/powerpoint/2010/main" val="17193280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bg>
      <p:bgPr>
        <a:solidFill>
          <a:srgbClr val="330F63"/>
        </a:solidFill>
        <a:effectLst/>
      </p:bgPr>
    </p:bg>
    <p:spTree>
      <p:nvGrpSpPr>
        <p:cNvPr id="1" name="">
          <a:extLst>
            <a:ext uri="{FF2B5EF4-FFF2-40B4-BE49-F238E27FC236}">
              <a16:creationId xmlns:a16="http://schemas.microsoft.com/office/drawing/2014/main" id="{B9A23E84-A00A-BDE6-E01E-CD7CD551AD3B}"/>
            </a:ext>
          </a:extLst>
        </p:cNvPr>
        <p:cNvGrpSpPr/>
        <p:nvPr/>
      </p:nvGrpSpPr>
      <p:grpSpPr>
        <a:xfrm>
          <a:off x="0" y="0"/>
          <a:ext cx="0" cy="0"/>
          <a:chOff x="0" y="0"/>
          <a:chExt cx="0" cy="0"/>
        </a:xfrm>
      </p:grpSpPr>
      <p:sp>
        <p:nvSpPr>
          <p:cNvPr id="3" name="Subtitle 2">
            <a:extLst>
              <a:ext uri="{FF2B5EF4-FFF2-40B4-BE49-F238E27FC236}">
                <a16:creationId xmlns:a16="http://schemas.microsoft.com/office/drawing/2014/main" id="{83ABE63A-3598-05FD-9D81-789BFD0DD87D}"/>
              </a:ext>
            </a:extLst>
          </p:cNvPr>
          <p:cNvSpPr>
            <a:spLocks noGrp="1"/>
          </p:cNvSpPr>
          <p:nvPr>
            <p:ph type="subTitle" idx="1"/>
          </p:nvPr>
        </p:nvSpPr>
        <p:spPr>
          <a:xfrm>
            <a:off x="592028" y="2840028"/>
            <a:ext cx="7582393" cy="2216433"/>
          </a:xfrm>
        </p:spPr>
        <p:txBody>
          <a:bodyPr vert="horz" lIns="91440" tIns="45720" rIns="91440" bIns="45720" rtlCol="0" anchor="t">
            <a:normAutofit/>
          </a:bodyPr>
          <a:lstStyle/>
          <a:p>
            <a:pPr>
              <a:defRPr/>
            </a:pPr>
            <a:endParaRPr lang="en-US" dirty="0">
              <a:solidFill>
                <a:schemeClr val="bg1"/>
              </a:solidFill>
              <a:latin typeface="Montserrat" panose="00000500000000000000" pitchFamily="2" charset="0"/>
            </a:endParaRPr>
          </a:p>
          <a:p>
            <a:pPr algn="l"/>
            <a:endParaRPr lang="en-GB" dirty="0">
              <a:latin typeface="Montserrat" panose="00000500000000000000" pitchFamily="2" charset="0"/>
            </a:endParaRPr>
          </a:p>
        </p:txBody>
      </p:sp>
      <p:sp>
        <p:nvSpPr>
          <p:cNvPr id="4" name="TextBox 3">
            <a:extLst>
              <a:ext uri="{FF2B5EF4-FFF2-40B4-BE49-F238E27FC236}">
                <a16:creationId xmlns:a16="http://schemas.microsoft.com/office/drawing/2014/main" id="{64095BE9-011A-161A-D60E-88B69D897232}"/>
              </a:ext>
            </a:extLst>
          </p:cNvPr>
          <p:cNvSpPr txBox="1"/>
          <p:nvPr/>
        </p:nvSpPr>
        <p:spPr>
          <a:xfrm>
            <a:off x="373062" y="115019"/>
            <a:ext cx="10420362" cy="461665"/>
          </a:xfrm>
          <a:prstGeom prst="rect">
            <a:avLst/>
          </a:prstGeom>
          <a:noFill/>
        </p:spPr>
        <p:txBody>
          <a:bodyPr wrap="square" lIns="91440" tIns="45720" rIns="91440" bIns="45720" rtlCol="0" anchor="t">
            <a:spAutoFit/>
          </a:bodyPr>
          <a:lstStyle/>
          <a:p>
            <a:r>
              <a:rPr lang="en-US" sz="2400" b="1" dirty="0">
                <a:solidFill>
                  <a:schemeClr val="bg1"/>
                </a:solidFill>
                <a:latin typeface="Montserrat"/>
              </a:rPr>
              <a:t>Delivering Retrofit – Jon Moorhouse</a:t>
            </a:r>
            <a:endParaRPr lang="en-US" sz="2400" b="1" dirty="0">
              <a:solidFill>
                <a:schemeClr val="bg1"/>
              </a:solidFill>
              <a:latin typeface="Montserrat" panose="00000500000000000000" pitchFamily="2" charset="0"/>
            </a:endParaRPr>
          </a:p>
        </p:txBody>
      </p:sp>
      <p:sp>
        <p:nvSpPr>
          <p:cNvPr id="12" name="Rectangle 11">
            <a:extLst>
              <a:ext uri="{FF2B5EF4-FFF2-40B4-BE49-F238E27FC236}">
                <a16:creationId xmlns:a16="http://schemas.microsoft.com/office/drawing/2014/main" id="{F4727538-6FCE-FCEC-FE1E-A7F6DE06804E}"/>
              </a:ext>
            </a:extLst>
          </p:cNvPr>
          <p:cNvSpPr/>
          <p:nvPr/>
        </p:nvSpPr>
        <p:spPr>
          <a:xfrm>
            <a:off x="10991515" y="8276335"/>
            <a:ext cx="645182" cy="506929"/>
          </a:xfrm>
          <a:prstGeom prst="rect">
            <a:avLst/>
          </a:prstGeom>
          <a:solidFill>
            <a:srgbClr val="330F6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a:p>
        </p:txBody>
      </p:sp>
      <p:sp>
        <p:nvSpPr>
          <p:cNvPr id="14" name="Rectangle 13">
            <a:extLst>
              <a:ext uri="{FF2B5EF4-FFF2-40B4-BE49-F238E27FC236}">
                <a16:creationId xmlns:a16="http://schemas.microsoft.com/office/drawing/2014/main" id="{BD8DFCD2-E410-1B11-BE2E-D0D372DBE218}"/>
              </a:ext>
            </a:extLst>
          </p:cNvPr>
          <p:cNvSpPr/>
          <p:nvPr/>
        </p:nvSpPr>
        <p:spPr>
          <a:xfrm>
            <a:off x="10220198" y="8276336"/>
            <a:ext cx="645182" cy="506929"/>
          </a:xfrm>
          <a:prstGeom prst="rect">
            <a:avLst/>
          </a:prstGeom>
          <a:solidFill>
            <a:srgbClr val="FFBB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15" name="Rectangle 14">
            <a:extLst>
              <a:ext uri="{FF2B5EF4-FFF2-40B4-BE49-F238E27FC236}">
                <a16:creationId xmlns:a16="http://schemas.microsoft.com/office/drawing/2014/main" id="{C08DA95D-573C-FC47-C3A8-CEDB13E9B49D}"/>
              </a:ext>
            </a:extLst>
          </p:cNvPr>
          <p:cNvSpPr/>
          <p:nvPr/>
        </p:nvSpPr>
        <p:spPr>
          <a:xfrm>
            <a:off x="9448881" y="8275379"/>
            <a:ext cx="645182" cy="506929"/>
          </a:xfrm>
          <a:prstGeom prst="rect">
            <a:avLst/>
          </a:prstGeom>
          <a:solidFill>
            <a:srgbClr val="6037DB"/>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a:p>
        </p:txBody>
      </p:sp>
      <p:sp>
        <p:nvSpPr>
          <p:cNvPr id="2" name="Title 1">
            <a:extLst>
              <a:ext uri="{FF2B5EF4-FFF2-40B4-BE49-F238E27FC236}">
                <a16:creationId xmlns:a16="http://schemas.microsoft.com/office/drawing/2014/main" id="{CD44C8AF-6D09-4F3C-A020-4BAF7AE0D9C3}"/>
              </a:ext>
            </a:extLst>
          </p:cNvPr>
          <p:cNvSpPr>
            <a:spLocks noGrp="1"/>
          </p:cNvSpPr>
          <p:nvPr>
            <p:ph type="ctrTitle"/>
          </p:nvPr>
        </p:nvSpPr>
        <p:spPr>
          <a:xfrm>
            <a:off x="469407" y="591591"/>
            <a:ext cx="6824022" cy="5018334"/>
          </a:xfrm>
        </p:spPr>
        <p:txBody>
          <a:bodyPr anchor="t">
            <a:noAutofit/>
          </a:bodyPr>
          <a:lstStyle/>
          <a:p>
            <a:r>
              <a:rPr lang="en-US" sz="2000" dirty="0">
                <a:solidFill>
                  <a:schemeClr val="bg1"/>
                </a:solidFill>
              </a:rPr>
              <a:t>The Riverside Group</a:t>
            </a:r>
            <a:br>
              <a:rPr lang="en-US" sz="2000" dirty="0">
                <a:solidFill>
                  <a:schemeClr val="bg1"/>
                </a:solidFill>
              </a:rPr>
            </a:br>
            <a:br>
              <a:rPr lang="en-US" sz="2000" b="0" dirty="0">
                <a:solidFill>
                  <a:schemeClr val="bg1"/>
                </a:solidFill>
              </a:rPr>
            </a:br>
            <a:r>
              <a:rPr lang="en-US" sz="2000" b="0" dirty="0" err="1">
                <a:solidFill>
                  <a:schemeClr val="bg1"/>
                </a:solidFill>
              </a:rPr>
              <a:t>Categorisation</a:t>
            </a:r>
            <a:br>
              <a:rPr lang="en-US" sz="2000" dirty="0">
                <a:solidFill>
                  <a:schemeClr val="bg1"/>
                </a:solidFill>
              </a:rPr>
            </a:br>
            <a:br>
              <a:rPr lang="en-US" sz="1800" b="0" dirty="0">
                <a:solidFill>
                  <a:schemeClr val="bg1"/>
                </a:solidFill>
              </a:rPr>
            </a:br>
            <a:br>
              <a:rPr lang="en-US" sz="1800" b="0" dirty="0">
                <a:solidFill>
                  <a:schemeClr val="bg1"/>
                </a:solidFill>
              </a:rPr>
            </a:br>
            <a:br>
              <a:rPr lang="en-US" sz="1800" b="0" dirty="0">
                <a:solidFill>
                  <a:schemeClr val="bg1"/>
                </a:solidFill>
              </a:rPr>
            </a:br>
            <a:br>
              <a:rPr lang="en-US" sz="2000" dirty="0">
                <a:solidFill>
                  <a:schemeClr val="bg1"/>
                </a:solidFill>
              </a:rPr>
            </a:br>
            <a:br>
              <a:rPr lang="en-US" sz="1600" b="0" dirty="0">
                <a:solidFill>
                  <a:schemeClr val="bg1"/>
                </a:solidFill>
              </a:rPr>
            </a:br>
            <a:br>
              <a:rPr lang="en-US" sz="1600" b="0" dirty="0">
                <a:solidFill>
                  <a:schemeClr val="bg1"/>
                </a:solidFill>
              </a:rPr>
            </a:br>
            <a:br>
              <a:rPr lang="en-US" sz="1600" b="0" dirty="0">
                <a:solidFill>
                  <a:schemeClr val="bg1"/>
                </a:solidFill>
              </a:rPr>
            </a:br>
            <a:br>
              <a:rPr lang="en-US" sz="1600" b="0" dirty="0">
                <a:solidFill>
                  <a:schemeClr val="bg1"/>
                </a:solidFill>
              </a:rPr>
            </a:br>
            <a:br>
              <a:rPr lang="en-US" sz="1600" b="0" dirty="0">
                <a:solidFill>
                  <a:schemeClr val="bg1"/>
                </a:solidFill>
              </a:rPr>
            </a:br>
            <a:br>
              <a:rPr lang="en-US" sz="2000" dirty="0">
                <a:solidFill>
                  <a:schemeClr val="bg1"/>
                </a:solidFill>
              </a:rPr>
            </a:br>
            <a:br>
              <a:rPr lang="en-US" sz="5400" dirty="0">
                <a:solidFill>
                  <a:schemeClr val="bg1"/>
                </a:solidFill>
                <a:latin typeface="Montserrat" panose="00000500000000000000" pitchFamily="2" charset="0"/>
              </a:rPr>
            </a:br>
            <a:endParaRPr lang="en-GB" sz="5200" dirty="0">
              <a:solidFill>
                <a:srgbClr val="FFBB00"/>
              </a:solidFill>
            </a:endParaRPr>
          </a:p>
        </p:txBody>
      </p:sp>
      <p:grpSp>
        <p:nvGrpSpPr>
          <p:cNvPr id="24" name="Group 23">
            <a:extLst>
              <a:ext uri="{FF2B5EF4-FFF2-40B4-BE49-F238E27FC236}">
                <a16:creationId xmlns:a16="http://schemas.microsoft.com/office/drawing/2014/main" id="{FA830A22-C373-C1E7-E282-559D6828F6E1}"/>
              </a:ext>
            </a:extLst>
          </p:cNvPr>
          <p:cNvGrpSpPr/>
          <p:nvPr/>
        </p:nvGrpSpPr>
        <p:grpSpPr>
          <a:xfrm>
            <a:off x="993111" y="5633375"/>
            <a:ext cx="2423012" cy="867930"/>
            <a:chOff x="993111" y="5633375"/>
            <a:chExt cx="2423012" cy="867930"/>
          </a:xfrm>
        </p:grpSpPr>
        <p:grpSp>
          <p:nvGrpSpPr>
            <p:cNvPr id="5" name="Group 4">
              <a:extLst>
                <a:ext uri="{FF2B5EF4-FFF2-40B4-BE49-F238E27FC236}">
                  <a16:creationId xmlns:a16="http://schemas.microsoft.com/office/drawing/2014/main" id="{5299F170-5248-2873-F7DB-DE225B47CA48}"/>
                </a:ext>
              </a:extLst>
            </p:cNvPr>
            <p:cNvGrpSpPr/>
            <p:nvPr/>
          </p:nvGrpSpPr>
          <p:grpSpPr>
            <a:xfrm>
              <a:off x="993111" y="5633375"/>
              <a:ext cx="2423012" cy="867930"/>
              <a:chOff x="8993427" y="5638833"/>
              <a:chExt cx="2423012" cy="867930"/>
            </a:xfrm>
          </p:grpSpPr>
          <p:pic>
            <p:nvPicPr>
              <p:cNvPr id="7" name="Graphic 6">
                <a:extLst>
                  <a:ext uri="{FF2B5EF4-FFF2-40B4-BE49-F238E27FC236}">
                    <a16:creationId xmlns:a16="http://schemas.microsoft.com/office/drawing/2014/main" id="{248D5D69-BBDB-E6F1-742E-E1A4B0C54229}"/>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8993427" y="5697533"/>
                <a:ext cx="1042148" cy="727080"/>
              </a:xfrm>
              <a:prstGeom prst="rect">
                <a:avLst/>
              </a:prstGeom>
            </p:spPr>
          </p:pic>
          <p:sp>
            <p:nvSpPr>
              <p:cNvPr id="8" name="Rectangle 7">
                <a:extLst>
                  <a:ext uri="{FF2B5EF4-FFF2-40B4-BE49-F238E27FC236}">
                    <a16:creationId xmlns:a16="http://schemas.microsoft.com/office/drawing/2014/main" id="{BE901C08-3F39-165D-EF33-8D1F366C7266}"/>
                  </a:ext>
                </a:extLst>
              </p:cNvPr>
              <p:cNvSpPr>
                <a:spLocks noGrp="1" noRot="1" noMove="1" noResize="1" noEditPoints="1" noAdjustHandles="1" noChangeArrowheads="1" noChangeShapeType="1"/>
              </p:cNvSpPr>
              <p:nvPr userDrawn="1"/>
            </p:nvSpPr>
            <p:spPr>
              <a:xfrm>
                <a:off x="9982200" y="5638833"/>
                <a:ext cx="1434239" cy="867930"/>
              </a:xfrm>
              <a:prstGeom prst="rect">
                <a:avLst/>
              </a:prstGeom>
            </p:spPr>
            <p:txBody>
              <a:bodyPr wrap="square">
                <a:spAutoFit/>
              </a:bodyPr>
              <a:lstStyle/>
              <a:p>
                <a:pPr marL="0" marR="0" lvl="0" indent="0" defTabSz="914400" rtl="0" eaLnBrk="1" fontAlgn="auto" latinLnBrk="0" hangingPunct="1">
                  <a:lnSpc>
                    <a:spcPct val="88000"/>
                  </a:lnSpc>
                  <a:spcBef>
                    <a:spcPts val="0"/>
                  </a:spcBef>
                  <a:spcAft>
                    <a:spcPts val="0"/>
                  </a:spcAft>
                  <a:buClrTx/>
                  <a:buSzTx/>
                  <a:buFontTx/>
                  <a:buNone/>
                  <a:tabLst/>
                  <a:defRPr/>
                </a:pPr>
                <a:r>
                  <a:rPr kumimoji="0" lang="en-GB" sz="1400" b="1" i="0" u="none" strike="noStrike" kern="1200" cap="none" spc="0" normalizeH="0" baseline="0" noProof="0" dirty="0">
                    <a:ln>
                      <a:noFill/>
                    </a:ln>
                    <a:solidFill>
                      <a:schemeClr val="bg1"/>
                    </a:solidFill>
                    <a:effectLst/>
                    <a:uLnTx/>
                    <a:uFillTx/>
                    <a:latin typeface="Montserrat" panose="00000500000000000000" pitchFamily="2" charset="0"/>
                    <a:ea typeface="+mn-ea"/>
                    <a:cs typeface="+mn-cs"/>
                  </a:rPr>
                  <a:t>NHMF</a:t>
                </a:r>
              </a:p>
              <a:p>
                <a:pPr marL="0" marR="0" lvl="0" indent="0" defTabSz="914400" rtl="0" eaLnBrk="1" fontAlgn="auto" latinLnBrk="0" hangingPunct="1">
                  <a:lnSpc>
                    <a:spcPct val="88000"/>
                  </a:lnSpc>
                  <a:spcBef>
                    <a:spcPts val="0"/>
                  </a:spcBef>
                  <a:spcAft>
                    <a:spcPts val="0"/>
                  </a:spcAft>
                  <a:buClrTx/>
                  <a:buSzTx/>
                  <a:buFontTx/>
                  <a:buNone/>
                  <a:tabLst/>
                  <a:defRPr/>
                </a:pPr>
                <a:r>
                  <a:rPr kumimoji="0" lang="en-GB" sz="1400" b="1" i="0" u="none" strike="noStrike" kern="1200" cap="none" spc="0" normalizeH="0" baseline="0" noProof="0" dirty="0">
                    <a:ln>
                      <a:noFill/>
                    </a:ln>
                    <a:solidFill>
                      <a:schemeClr val="bg1"/>
                    </a:solidFill>
                    <a:effectLst/>
                    <a:uLnTx/>
                    <a:uFillTx/>
                    <a:latin typeface="Montserrat" panose="00000500000000000000" pitchFamily="2" charset="0"/>
                    <a:ea typeface="+mn-ea"/>
                    <a:cs typeface="+mn-cs"/>
                  </a:rPr>
                  <a:t>Maintenance</a:t>
                </a:r>
              </a:p>
              <a:p>
                <a:pPr marL="0" marR="0" lvl="0" indent="0" defTabSz="914400" rtl="0" eaLnBrk="1" fontAlgn="auto" latinLnBrk="0" hangingPunct="1">
                  <a:lnSpc>
                    <a:spcPct val="88000"/>
                  </a:lnSpc>
                  <a:spcBef>
                    <a:spcPts val="0"/>
                  </a:spcBef>
                  <a:spcAft>
                    <a:spcPts val="0"/>
                  </a:spcAft>
                  <a:buClrTx/>
                  <a:buSzTx/>
                  <a:buFontTx/>
                  <a:buNone/>
                  <a:tabLst/>
                  <a:defRPr/>
                </a:pPr>
                <a:r>
                  <a:rPr kumimoji="0" lang="en-GB" sz="1400" b="1" i="0" u="none" strike="noStrike" kern="1200" cap="none" spc="0" normalizeH="0" baseline="0" noProof="0" dirty="0">
                    <a:ln>
                      <a:noFill/>
                    </a:ln>
                    <a:solidFill>
                      <a:schemeClr val="bg1"/>
                    </a:solidFill>
                    <a:effectLst/>
                    <a:uLnTx/>
                    <a:uFillTx/>
                    <a:latin typeface="Montserrat" panose="00000500000000000000" pitchFamily="2" charset="0"/>
                    <a:ea typeface="+mn-ea"/>
                    <a:cs typeface="+mn-cs"/>
                  </a:rPr>
                  <a:t>Conference</a:t>
                </a:r>
              </a:p>
              <a:p>
                <a:pPr marL="0" marR="0" lvl="0" indent="0" defTabSz="914400" rtl="0" eaLnBrk="1" fontAlgn="auto" latinLnBrk="0" hangingPunct="1">
                  <a:lnSpc>
                    <a:spcPct val="88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FFBB00"/>
                    </a:solidFill>
                    <a:effectLst/>
                    <a:uLnTx/>
                    <a:uFillTx/>
                    <a:latin typeface="Montserrat" panose="00000500000000000000" pitchFamily="2" charset="0"/>
                    <a:ea typeface="+mn-ea"/>
                    <a:cs typeface="+mn-cs"/>
                  </a:rPr>
                  <a:t>202</a:t>
                </a:r>
                <a:r>
                  <a:rPr lang="en-GB" sz="1400" b="1" dirty="0">
                    <a:solidFill>
                      <a:srgbClr val="FFBB00"/>
                    </a:solidFill>
                    <a:latin typeface="Montserrat" panose="00000500000000000000" pitchFamily="2" charset="0"/>
                  </a:rPr>
                  <a:t>6</a:t>
                </a:r>
                <a:endParaRPr kumimoji="0" lang="en-GB" sz="1400" b="1" i="0" u="none" strike="noStrike" kern="1200" cap="none" spc="0" normalizeH="0" baseline="0" noProof="0" dirty="0">
                  <a:ln>
                    <a:noFill/>
                  </a:ln>
                  <a:solidFill>
                    <a:srgbClr val="FFBB00"/>
                  </a:solidFill>
                  <a:effectLst/>
                  <a:uLnTx/>
                  <a:uFillTx/>
                  <a:latin typeface="Montserrat" panose="00000500000000000000" pitchFamily="2" charset="0"/>
                  <a:ea typeface="+mn-ea"/>
                  <a:cs typeface="+mn-cs"/>
                </a:endParaRPr>
              </a:p>
            </p:txBody>
          </p:sp>
        </p:grpSp>
        <p:pic>
          <p:nvPicPr>
            <p:cNvPr id="23" name="Graphic 22">
              <a:extLst>
                <a:ext uri="{FF2B5EF4-FFF2-40B4-BE49-F238E27FC236}">
                  <a16:creationId xmlns:a16="http://schemas.microsoft.com/office/drawing/2014/main" id="{06651571-41AF-F003-611F-04E85C3E217F}"/>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104290" y="5760502"/>
              <a:ext cx="807853" cy="602031"/>
            </a:xfrm>
            <a:prstGeom prst="rect">
              <a:avLst/>
            </a:prstGeom>
          </p:spPr>
        </p:pic>
      </p:grpSp>
      <p:grpSp>
        <p:nvGrpSpPr>
          <p:cNvPr id="10" name="object 4">
            <a:extLst>
              <a:ext uri="{FF2B5EF4-FFF2-40B4-BE49-F238E27FC236}">
                <a16:creationId xmlns:a16="http://schemas.microsoft.com/office/drawing/2014/main" id="{DE7DB583-C7BD-6808-833A-2786BE2128F6}"/>
              </a:ext>
            </a:extLst>
          </p:cNvPr>
          <p:cNvGrpSpPr/>
          <p:nvPr/>
        </p:nvGrpSpPr>
        <p:grpSpPr>
          <a:xfrm>
            <a:off x="261937" y="493776"/>
            <a:ext cx="9311005" cy="5267325"/>
            <a:chOff x="261937" y="493776"/>
            <a:chExt cx="9311005" cy="5267325"/>
          </a:xfrm>
        </p:grpSpPr>
        <p:sp>
          <p:nvSpPr>
            <p:cNvPr id="11" name="object 5">
              <a:extLst>
                <a:ext uri="{FF2B5EF4-FFF2-40B4-BE49-F238E27FC236}">
                  <a16:creationId xmlns:a16="http://schemas.microsoft.com/office/drawing/2014/main" id="{6686C1FB-4AB8-ECF1-B0B8-32EF83942C5C}"/>
                </a:ext>
              </a:extLst>
            </p:cNvPr>
            <p:cNvSpPr/>
            <p:nvPr/>
          </p:nvSpPr>
          <p:spPr>
            <a:xfrm>
              <a:off x="261937" y="500126"/>
              <a:ext cx="796925" cy="0"/>
            </a:xfrm>
            <a:custGeom>
              <a:avLst/>
              <a:gdLst/>
              <a:ahLst/>
              <a:cxnLst/>
              <a:rect l="l" t="t" r="r" b="b"/>
              <a:pathLst>
                <a:path w="796925">
                  <a:moveTo>
                    <a:pt x="0" y="0"/>
                  </a:moveTo>
                  <a:lnTo>
                    <a:pt x="796416" y="0"/>
                  </a:lnTo>
                </a:path>
              </a:pathLst>
            </a:custGeom>
            <a:ln w="12700">
              <a:solidFill>
                <a:srgbClr val="FFFFFF"/>
              </a:solidFill>
            </a:ln>
          </p:spPr>
          <p:txBody>
            <a:bodyPr wrap="square" lIns="0" tIns="0" rIns="0" bIns="0" rtlCol="0"/>
            <a:lstStyle/>
            <a:p>
              <a:endParaRPr/>
            </a:p>
          </p:txBody>
        </p:sp>
        <p:pic>
          <p:nvPicPr>
            <p:cNvPr id="13" name="object 6">
              <a:extLst>
                <a:ext uri="{FF2B5EF4-FFF2-40B4-BE49-F238E27FC236}">
                  <a16:creationId xmlns:a16="http://schemas.microsoft.com/office/drawing/2014/main" id="{D1B88A76-50CF-B52E-7ED5-6E8E48217CDA}"/>
                </a:ext>
              </a:extLst>
            </p:cNvPr>
            <p:cNvPicPr/>
            <p:nvPr/>
          </p:nvPicPr>
          <p:blipFill>
            <a:blip r:embed="rId6" cstate="screen">
              <a:extLst>
                <a:ext uri="{28A0092B-C50C-407E-A947-70E740481C1C}">
                  <a14:useLocalDpi xmlns:a14="http://schemas.microsoft.com/office/drawing/2010/main"/>
                </a:ext>
              </a:extLst>
            </a:blip>
            <a:stretch>
              <a:fillRect/>
            </a:stretch>
          </p:blipFill>
          <p:spPr>
            <a:xfrm>
              <a:off x="581025" y="1752600"/>
              <a:ext cx="8743950" cy="1485900"/>
            </a:xfrm>
            <a:prstGeom prst="rect">
              <a:avLst/>
            </a:prstGeom>
          </p:spPr>
        </p:pic>
        <p:pic>
          <p:nvPicPr>
            <p:cNvPr id="17" name="object 7">
              <a:extLst>
                <a:ext uri="{FF2B5EF4-FFF2-40B4-BE49-F238E27FC236}">
                  <a16:creationId xmlns:a16="http://schemas.microsoft.com/office/drawing/2014/main" id="{F82FCDA0-40C1-60CD-5879-D7D870F1278B}"/>
                </a:ext>
              </a:extLst>
            </p:cNvPr>
            <p:cNvPicPr/>
            <p:nvPr/>
          </p:nvPicPr>
          <p:blipFill>
            <a:blip r:embed="rId7" cstate="screen">
              <a:extLst>
                <a:ext uri="{28A0092B-C50C-407E-A947-70E740481C1C}">
                  <a14:useLocalDpi xmlns:a14="http://schemas.microsoft.com/office/drawing/2010/main"/>
                </a:ext>
              </a:extLst>
            </a:blip>
            <a:stretch>
              <a:fillRect/>
            </a:stretch>
          </p:blipFill>
          <p:spPr>
            <a:xfrm>
              <a:off x="5343525" y="3428999"/>
              <a:ext cx="4229100" cy="2331854"/>
            </a:xfrm>
            <a:prstGeom prst="rect">
              <a:avLst/>
            </a:prstGeom>
          </p:spPr>
        </p:pic>
        <p:pic>
          <p:nvPicPr>
            <p:cNvPr id="18" name="object 8">
              <a:extLst>
                <a:ext uri="{FF2B5EF4-FFF2-40B4-BE49-F238E27FC236}">
                  <a16:creationId xmlns:a16="http://schemas.microsoft.com/office/drawing/2014/main" id="{77EF67F2-7FF0-EDB2-9DE6-466FB428BEB2}"/>
                </a:ext>
              </a:extLst>
            </p:cNvPr>
            <p:cNvPicPr/>
            <p:nvPr/>
          </p:nvPicPr>
          <p:blipFill>
            <a:blip r:embed="rId8" cstate="screen">
              <a:extLst>
                <a:ext uri="{28A0092B-C50C-407E-A947-70E740481C1C}">
                  <a14:useLocalDpi xmlns:a14="http://schemas.microsoft.com/office/drawing/2010/main"/>
                </a:ext>
              </a:extLst>
            </a:blip>
            <a:stretch>
              <a:fillRect/>
            </a:stretch>
          </p:blipFill>
          <p:spPr>
            <a:xfrm>
              <a:off x="581025" y="3886199"/>
              <a:ext cx="4067175" cy="695325"/>
            </a:xfrm>
            <a:prstGeom prst="rect">
              <a:avLst/>
            </a:prstGeom>
          </p:spPr>
        </p:pic>
      </p:grpSp>
    </p:spTree>
    <p:extLst>
      <p:ext uri="{BB962C8B-B14F-4D97-AF65-F5344CB8AC3E}">
        <p14:creationId xmlns:p14="http://schemas.microsoft.com/office/powerpoint/2010/main" val="291468259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bg>
      <p:bgPr>
        <a:solidFill>
          <a:srgbClr val="330F63"/>
        </a:solidFill>
        <a:effectLst/>
      </p:bgPr>
    </p:bg>
    <p:spTree>
      <p:nvGrpSpPr>
        <p:cNvPr id="1" name="">
          <a:extLst>
            <a:ext uri="{FF2B5EF4-FFF2-40B4-BE49-F238E27FC236}">
              <a16:creationId xmlns:a16="http://schemas.microsoft.com/office/drawing/2014/main" id="{6945ADA8-AEDE-F15F-B9A9-02CDB5DE9460}"/>
            </a:ext>
          </a:extLst>
        </p:cNvPr>
        <p:cNvGrpSpPr/>
        <p:nvPr/>
      </p:nvGrpSpPr>
      <p:grpSpPr>
        <a:xfrm>
          <a:off x="0" y="0"/>
          <a:ext cx="0" cy="0"/>
          <a:chOff x="0" y="0"/>
          <a:chExt cx="0" cy="0"/>
        </a:xfrm>
      </p:grpSpPr>
      <p:sp>
        <p:nvSpPr>
          <p:cNvPr id="3" name="Subtitle 2">
            <a:extLst>
              <a:ext uri="{FF2B5EF4-FFF2-40B4-BE49-F238E27FC236}">
                <a16:creationId xmlns:a16="http://schemas.microsoft.com/office/drawing/2014/main" id="{12DC5A64-1ED7-8D5D-B7D9-5A4542ECCFF5}"/>
              </a:ext>
            </a:extLst>
          </p:cNvPr>
          <p:cNvSpPr>
            <a:spLocks noGrp="1"/>
          </p:cNvSpPr>
          <p:nvPr>
            <p:ph type="subTitle" idx="1"/>
          </p:nvPr>
        </p:nvSpPr>
        <p:spPr>
          <a:xfrm>
            <a:off x="592028" y="2840028"/>
            <a:ext cx="7582393" cy="2216433"/>
          </a:xfrm>
        </p:spPr>
        <p:txBody>
          <a:bodyPr vert="horz" lIns="91440" tIns="45720" rIns="91440" bIns="45720" rtlCol="0" anchor="t">
            <a:normAutofit/>
          </a:bodyPr>
          <a:lstStyle/>
          <a:p>
            <a:pPr>
              <a:defRPr/>
            </a:pPr>
            <a:endParaRPr lang="en-US" dirty="0">
              <a:solidFill>
                <a:schemeClr val="bg1"/>
              </a:solidFill>
              <a:latin typeface="Montserrat" panose="00000500000000000000" pitchFamily="2" charset="0"/>
            </a:endParaRPr>
          </a:p>
          <a:p>
            <a:pPr algn="l"/>
            <a:endParaRPr lang="en-GB" dirty="0">
              <a:latin typeface="Montserrat" panose="00000500000000000000" pitchFamily="2" charset="0"/>
            </a:endParaRPr>
          </a:p>
        </p:txBody>
      </p:sp>
      <p:sp>
        <p:nvSpPr>
          <p:cNvPr id="4" name="TextBox 3">
            <a:extLst>
              <a:ext uri="{FF2B5EF4-FFF2-40B4-BE49-F238E27FC236}">
                <a16:creationId xmlns:a16="http://schemas.microsoft.com/office/drawing/2014/main" id="{47F99123-655A-FEC0-31E3-AA3B2369DB6A}"/>
              </a:ext>
            </a:extLst>
          </p:cNvPr>
          <p:cNvSpPr txBox="1"/>
          <p:nvPr/>
        </p:nvSpPr>
        <p:spPr>
          <a:xfrm>
            <a:off x="373062" y="115019"/>
            <a:ext cx="10420362" cy="461665"/>
          </a:xfrm>
          <a:prstGeom prst="rect">
            <a:avLst/>
          </a:prstGeom>
          <a:noFill/>
        </p:spPr>
        <p:txBody>
          <a:bodyPr wrap="square" lIns="91440" tIns="45720" rIns="91440" bIns="45720" rtlCol="0" anchor="t">
            <a:spAutoFit/>
          </a:bodyPr>
          <a:lstStyle/>
          <a:p>
            <a:r>
              <a:rPr lang="en-US" sz="2400" b="1" dirty="0">
                <a:solidFill>
                  <a:schemeClr val="bg1"/>
                </a:solidFill>
                <a:latin typeface="Montserrat"/>
              </a:rPr>
              <a:t>Delivering Retrofit – Jon Moorhouse</a:t>
            </a:r>
            <a:endParaRPr lang="en-US" sz="2400" b="1" dirty="0">
              <a:solidFill>
                <a:schemeClr val="bg1"/>
              </a:solidFill>
              <a:latin typeface="Montserrat" panose="00000500000000000000" pitchFamily="2" charset="0"/>
            </a:endParaRPr>
          </a:p>
        </p:txBody>
      </p:sp>
      <p:sp>
        <p:nvSpPr>
          <p:cNvPr id="12" name="Rectangle 11">
            <a:extLst>
              <a:ext uri="{FF2B5EF4-FFF2-40B4-BE49-F238E27FC236}">
                <a16:creationId xmlns:a16="http://schemas.microsoft.com/office/drawing/2014/main" id="{32D5B306-6CE7-C011-2013-0AEABBA6C98D}"/>
              </a:ext>
            </a:extLst>
          </p:cNvPr>
          <p:cNvSpPr/>
          <p:nvPr/>
        </p:nvSpPr>
        <p:spPr>
          <a:xfrm>
            <a:off x="10991515" y="8276335"/>
            <a:ext cx="645182" cy="506929"/>
          </a:xfrm>
          <a:prstGeom prst="rect">
            <a:avLst/>
          </a:prstGeom>
          <a:solidFill>
            <a:srgbClr val="330F6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a:p>
        </p:txBody>
      </p:sp>
      <p:sp>
        <p:nvSpPr>
          <p:cNvPr id="14" name="Rectangle 13">
            <a:extLst>
              <a:ext uri="{FF2B5EF4-FFF2-40B4-BE49-F238E27FC236}">
                <a16:creationId xmlns:a16="http://schemas.microsoft.com/office/drawing/2014/main" id="{06C0E606-F475-4505-B73E-FF8CA20ACBB0}"/>
              </a:ext>
            </a:extLst>
          </p:cNvPr>
          <p:cNvSpPr/>
          <p:nvPr/>
        </p:nvSpPr>
        <p:spPr>
          <a:xfrm>
            <a:off x="10220198" y="8276336"/>
            <a:ext cx="645182" cy="506929"/>
          </a:xfrm>
          <a:prstGeom prst="rect">
            <a:avLst/>
          </a:prstGeom>
          <a:solidFill>
            <a:srgbClr val="FFBB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15" name="Rectangle 14">
            <a:extLst>
              <a:ext uri="{FF2B5EF4-FFF2-40B4-BE49-F238E27FC236}">
                <a16:creationId xmlns:a16="http://schemas.microsoft.com/office/drawing/2014/main" id="{FF36F9AC-7712-590A-63D8-5DB8E779AD8E}"/>
              </a:ext>
            </a:extLst>
          </p:cNvPr>
          <p:cNvSpPr/>
          <p:nvPr/>
        </p:nvSpPr>
        <p:spPr>
          <a:xfrm>
            <a:off x="9448881" y="8275379"/>
            <a:ext cx="645182" cy="506929"/>
          </a:xfrm>
          <a:prstGeom prst="rect">
            <a:avLst/>
          </a:prstGeom>
          <a:solidFill>
            <a:srgbClr val="6037DB"/>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a:p>
        </p:txBody>
      </p:sp>
      <p:sp>
        <p:nvSpPr>
          <p:cNvPr id="2" name="Title 1">
            <a:extLst>
              <a:ext uri="{FF2B5EF4-FFF2-40B4-BE49-F238E27FC236}">
                <a16:creationId xmlns:a16="http://schemas.microsoft.com/office/drawing/2014/main" id="{BFC6DFD3-DC5B-3787-7DB2-A1C196352881}"/>
              </a:ext>
            </a:extLst>
          </p:cNvPr>
          <p:cNvSpPr>
            <a:spLocks noGrp="1"/>
          </p:cNvSpPr>
          <p:nvPr>
            <p:ph type="ctrTitle"/>
          </p:nvPr>
        </p:nvSpPr>
        <p:spPr>
          <a:xfrm>
            <a:off x="469407" y="591591"/>
            <a:ext cx="6824022" cy="5018334"/>
          </a:xfrm>
        </p:spPr>
        <p:txBody>
          <a:bodyPr anchor="t">
            <a:noAutofit/>
          </a:bodyPr>
          <a:lstStyle/>
          <a:p>
            <a:r>
              <a:rPr lang="en-US" sz="2000" dirty="0">
                <a:solidFill>
                  <a:schemeClr val="bg1"/>
                </a:solidFill>
              </a:rPr>
              <a:t>The Riverside Group</a:t>
            </a:r>
            <a:br>
              <a:rPr lang="en-US" sz="2000" dirty="0">
                <a:solidFill>
                  <a:schemeClr val="bg1"/>
                </a:solidFill>
              </a:rPr>
            </a:br>
            <a:br>
              <a:rPr lang="en-US" sz="2000" b="0" dirty="0">
                <a:solidFill>
                  <a:schemeClr val="bg1"/>
                </a:solidFill>
              </a:rPr>
            </a:br>
            <a:r>
              <a:rPr lang="en-US" sz="2000" b="0" dirty="0" err="1">
                <a:solidFill>
                  <a:schemeClr val="bg1"/>
                </a:solidFill>
              </a:rPr>
              <a:t>Categorisation</a:t>
            </a:r>
            <a:r>
              <a:rPr lang="en-US" sz="2000" b="0" dirty="0">
                <a:solidFill>
                  <a:schemeClr val="bg1"/>
                </a:solidFill>
              </a:rPr>
              <a:t> Methodology</a:t>
            </a:r>
            <a:br>
              <a:rPr lang="en-US" sz="2000" b="0" dirty="0">
                <a:solidFill>
                  <a:schemeClr val="bg1"/>
                </a:solidFill>
              </a:rPr>
            </a:br>
            <a:br>
              <a:rPr lang="en-US" sz="2000" b="0" dirty="0">
                <a:solidFill>
                  <a:schemeClr val="bg1"/>
                </a:solidFill>
              </a:rPr>
            </a:br>
            <a:r>
              <a:rPr lang="en-US" sz="1600" b="0" dirty="0">
                <a:solidFill>
                  <a:schemeClr val="bg1"/>
                </a:solidFill>
              </a:rPr>
              <a:t>• </a:t>
            </a:r>
            <a:r>
              <a:rPr lang="en-US" sz="1600" b="0" dirty="0" err="1">
                <a:solidFill>
                  <a:schemeClr val="bg1"/>
                </a:solidFill>
              </a:rPr>
              <a:t>Categorising</a:t>
            </a:r>
            <a:r>
              <a:rPr lang="en-US" sz="1600" b="0" dirty="0">
                <a:solidFill>
                  <a:schemeClr val="bg1"/>
                </a:solidFill>
              </a:rPr>
              <a:t> 70000 properties generating a unique code for each property – a property genome</a:t>
            </a:r>
            <a:br>
              <a:rPr lang="en-US" sz="1600" b="0" dirty="0">
                <a:solidFill>
                  <a:schemeClr val="bg1"/>
                </a:solidFill>
              </a:rPr>
            </a:br>
            <a:br>
              <a:rPr lang="en-US" sz="1600" b="0" dirty="0">
                <a:solidFill>
                  <a:schemeClr val="bg1"/>
                </a:solidFill>
              </a:rPr>
            </a:br>
            <a:r>
              <a:rPr lang="en-US" sz="1600" b="0" dirty="0">
                <a:solidFill>
                  <a:schemeClr val="bg1"/>
                </a:solidFill>
              </a:rPr>
              <a:t>• Structure of Code informs archetyping and can also reverse-engineer archetypes determined by others</a:t>
            </a:r>
            <a:br>
              <a:rPr lang="en-US" sz="1600" b="0" dirty="0">
                <a:solidFill>
                  <a:schemeClr val="bg1"/>
                </a:solidFill>
              </a:rPr>
            </a:br>
            <a:br>
              <a:rPr lang="en-US" sz="1600" b="0" dirty="0">
                <a:solidFill>
                  <a:schemeClr val="bg1"/>
                </a:solidFill>
              </a:rPr>
            </a:br>
            <a:r>
              <a:rPr lang="en-US" sz="1600" b="0" dirty="0">
                <a:solidFill>
                  <a:schemeClr val="bg1"/>
                </a:solidFill>
              </a:rPr>
              <a:t>• String can drive SAP calculations and can inform IOEs to determine target strings e.g. for SAP C or NCZ</a:t>
            </a:r>
            <a:br>
              <a:rPr lang="en-US" sz="1600" b="0" dirty="0">
                <a:solidFill>
                  <a:schemeClr val="bg1"/>
                </a:solidFill>
              </a:rPr>
            </a:br>
            <a:br>
              <a:rPr lang="en-US" sz="1600" b="0" dirty="0">
                <a:solidFill>
                  <a:schemeClr val="bg1"/>
                </a:solidFill>
              </a:rPr>
            </a:br>
            <a:r>
              <a:rPr lang="en-US" sz="1600" b="0" dirty="0">
                <a:solidFill>
                  <a:schemeClr val="bg1"/>
                </a:solidFill>
              </a:rPr>
              <a:t>• String analysis returns energy efficiency measures</a:t>
            </a:r>
            <a:br>
              <a:rPr lang="en-US" sz="1600" b="0" dirty="0">
                <a:solidFill>
                  <a:schemeClr val="bg1"/>
                </a:solidFill>
              </a:rPr>
            </a:br>
            <a:br>
              <a:rPr lang="en-US" sz="1600" b="0" dirty="0">
                <a:solidFill>
                  <a:schemeClr val="bg1"/>
                </a:solidFill>
              </a:rPr>
            </a:br>
            <a:r>
              <a:rPr lang="en-US" sz="1600" b="0" dirty="0">
                <a:solidFill>
                  <a:schemeClr val="bg1"/>
                </a:solidFill>
              </a:rPr>
              <a:t>• String can be upgrades as measures are delivered</a:t>
            </a:r>
            <a:br>
              <a:rPr lang="en-US" sz="2000" dirty="0">
                <a:solidFill>
                  <a:schemeClr val="bg1"/>
                </a:solidFill>
              </a:rPr>
            </a:br>
            <a:br>
              <a:rPr lang="en-US" sz="1800" b="0" dirty="0">
                <a:solidFill>
                  <a:schemeClr val="bg1"/>
                </a:solidFill>
              </a:rPr>
            </a:br>
            <a:br>
              <a:rPr lang="en-US" sz="1800" b="0" dirty="0">
                <a:solidFill>
                  <a:schemeClr val="bg1"/>
                </a:solidFill>
              </a:rPr>
            </a:br>
            <a:br>
              <a:rPr lang="en-US" sz="1800" b="0" dirty="0">
                <a:solidFill>
                  <a:schemeClr val="bg1"/>
                </a:solidFill>
              </a:rPr>
            </a:br>
            <a:br>
              <a:rPr lang="en-US" sz="2000" dirty="0">
                <a:solidFill>
                  <a:schemeClr val="bg1"/>
                </a:solidFill>
              </a:rPr>
            </a:br>
            <a:br>
              <a:rPr lang="en-US" sz="1600" b="0" dirty="0">
                <a:solidFill>
                  <a:schemeClr val="bg1"/>
                </a:solidFill>
              </a:rPr>
            </a:br>
            <a:br>
              <a:rPr lang="en-US" sz="1600" b="0" dirty="0">
                <a:solidFill>
                  <a:schemeClr val="bg1"/>
                </a:solidFill>
              </a:rPr>
            </a:br>
            <a:br>
              <a:rPr lang="en-US" sz="1600" b="0" dirty="0">
                <a:solidFill>
                  <a:schemeClr val="bg1"/>
                </a:solidFill>
              </a:rPr>
            </a:br>
            <a:br>
              <a:rPr lang="en-US" sz="1600" b="0" dirty="0">
                <a:solidFill>
                  <a:schemeClr val="bg1"/>
                </a:solidFill>
              </a:rPr>
            </a:br>
            <a:br>
              <a:rPr lang="en-US" sz="1600" b="0" dirty="0">
                <a:solidFill>
                  <a:schemeClr val="bg1"/>
                </a:solidFill>
              </a:rPr>
            </a:br>
            <a:br>
              <a:rPr lang="en-US" sz="2000" dirty="0">
                <a:solidFill>
                  <a:schemeClr val="bg1"/>
                </a:solidFill>
              </a:rPr>
            </a:br>
            <a:br>
              <a:rPr lang="en-US" sz="5400" dirty="0">
                <a:solidFill>
                  <a:schemeClr val="bg1"/>
                </a:solidFill>
                <a:latin typeface="Montserrat" panose="00000500000000000000" pitchFamily="2" charset="0"/>
              </a:rPr>
            </a:br>
            <a:endParaRPr lang="en-GB" sz="5200" dirty="0">
              <a:solidFill>
                <a:srgbClr val="FFBB00"/>
              </a:solidFill>
            </a:endParaRPr>
          </a:p>
        </p:txBody>
      </p:sp>
      <p:grpSp>
        <p:nvGrpSpPr>
          <p:cNvPr id="24" name="Group 23">
            <a:extLst>
              <a:ext uri="{FF2B5EF4-FFF2-40B4-BE49-F238E27FC236}">
                <a16:creationId xmlns:a16="http://schemas.microsoft.com/office/drawing/2014/main" id="{2C8D48BC-DB28-E9CC-8B17-0C37C18EE4A3}"/>
              </a:ext>
            </a:extLst>
          </p:cNvPr>
          <p:cNvGrpSpPr/>
          <p:nvPr/>
        </p:nvGrpSpPr>
        <p:grpSpPr>
          <a:xfrm>
            <a:off x="993111" y="5633375"/>
            <a:ext cx="2423012" cy="867930"/>
            <a:chOff x="993111" y="5633375"/>
            <a:chExt cx="2423012" cy="867930"/>
          </a:xfrm>
        </p:grpSpPr>
        <p:grpSp>
          <p:nvGrpSpPr>
            <p:cNvPr id="5" name="Group 4">
              <a:extLst>
                <a:ext uri="{FF2B5EF4-FFF2-40B4-BE49-F238E27FC236}">
                  <a16:creationId xmlns:a16="http://schemas.microsoft.com/office/drawing/2014/main" id="{C51193B3-22AF-3BCD-D2C7-7E24100D70FB}"/>
                </a:ext>
              </a:extLst>
            </p:cNvPr>
            <p:cNvGrpSpPr/>
            <p:nvPr/>
          </p:nvGrpSpPr>
          <p:grpSpPr>
            <a:xfrm>
              <a:off x="993111" y="5633375"/>
              <a:ext cx="2423012" cy="867930"/>
              <a:chOff x="8993427" y="5638833"/>
              <a:chExt cx="2423012" cy="867930"/>
            </a:xfrm>
          </p:grpSpPr>
          <p:pic>
            <p:nvPicPr>
              <p:cNvPr id="7" name="Graphic 6">
                <a:extLst>
                  <a:ext uri="{FF2B5EF4-FFF2-40B4-BE49-F238E27FC236}">
                    <a16:creationId xmlns:a16="http://schemas.microsoft.com/office/drawing/2014/main" id="{1C45A35C-6C55-EC34-9ED2-8E80FCECF139}"/>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8993427" y="5697533"/>
                <a:ext cx="1042148" cy="727080"/>
              </a:xfrm>
              <a:prstGeom prst="rect">
                <a:avLst/>
              </a:prstGeom>
            </p:spPr>
          </p:pic>
          <p:sp>
            <p:nvSpPr>
              <p:cNvPr id="8" name="Rectangle 7">
                <a:extLst>
                  <a:ext uri="{FF2B5EF4-FFF2-40B4-BE49-F238E27FC236}">
                    <a16:creationId xmlns:a16="http://schemas.microsoft.com/office/drawing/2014/main" id="{2344FC17-F5E4-E155-9781-E66479265549}"/>
                  </a:ext>
                </a:extLst>
              </p:cNvPr>
              <p:cNvSpPr>
                <a:spLocks noGrp="1" noRot="1" noMove="1" noResize="1" noEditPoints="1" noAdjustHandles="1" noChangeArrowheads="1" noChangeShapeType="1"/>
              </p:cNvSpPr>
              <p:nvPr userDrawn="1"/>
            </p:nvSpPr>
            <p:spPr>
              <a:xfrm>
                <a:off x="9982200" y="5638833"/>
                <a:ext cx="1434239" cy="867930"/>
              </a:xfrm>
              <a:prstGeom prst="rect">
                <a:avLst/>
              </a:prstGeom>
            </p:spPr>
            <p:txBody>
              <a:bodyPr wrap="square">
                <a:spAutoFit/>
              </a:bodyPr>
              <a:lstStyle/>
              <a:p>
                <a:pPr marL="0" marR="0" lvl="0" indent="0" defTabSz="914400" rtl="0" eaLnBrk="1" fontAlgn="auto" latinLnBrk="0" hangingPunct="1">
                  <a:lnSpc>
                    <a:spcPct val="88000"/>
                  </a:lnSpc>
                  <a:spcBef>
                    <a:spcPts val="0"/>
                  </a:spcBef>
                  <a:spcAft>
                    <a:spcPts val="0"/>
                  </a:spcAft>
                  <a:buClrTx/>
                  <a:buSzTx/>
                  <a:buFontTx/>
                  <a:buNone/>
                  <a:tabLst/>
                  <a:defRPr/>
                </a:pPr>
                <a:r>
                  <a:rPr kumimoji="0" lang="en-GB" sz="1400" b="1" i="0" u="none" strike="noStrike" kern="1200" cap="none" spc="0" normalizeH="0" baseline="0" noProof="0" dirty="0">
                    <a:ln>
                      <a:noFill/>
                    </a:ln>
                    <a:solidFill>
                      <a:schemeClr val="bg1"/>
                    </a:solidFill>
                    <a:effectLst/>
                    <a:uLnTx/>
                    <a:uFillTx/>
                    <a:latin typeface="Montserrat" panose="00000500000000000000" pitchFamily="2" charset="0"/>
                    <a:ea typeface="+mn-ea"/>
                    <a:cs typeface="+mn-cs"/>
                  </a:rPr>
                  <a:t>NHMF</a:t>
                </a:r>
              </a:p>
              <a:p>
                <a:pPr marL="0" marR="0" lvl="0" indent="0" defTabSz="914400" rtl="0" eaLnBrk="1" fontAlgn="auto" latinLnBrk="0" hangingPunct="1">
                  <a:lnSpc>
                    <a:spcPct val="88000"/>
                  </a:lnSpc>
                  <a:spcBef>
                    <a:spcPts val="0"/>
                  </a:spcBef>
                  <a:spcAft>
                    <a:spcPts val="0"/>
                  </a:spcAft>
                  <a:buClrTx/>
                  <a:buSzTx/>
                  <a:buFontTx/>
                  <a:buNone/>
                  <a:tabLst/>
                  <a:defRPr/>
                </a:pPr>
                <a:r>
                  <a:rPr kumimoji="0" lang="en-GB" sz="1400" b="1" i="0" u="none" strike="noStrike" kern="1200" cap="none" spc="0" normalizeH="0" baseline="0" noProof="0" dirty="0">
                    <a:ln>
                      <a:noFill/>
                    </a:ln>
                    <a:solidFill>
                      <a:schemeClr val="bg1"/>
                    </a:solidFill>
                    <a:effectLst/>
                    <a:uLnTx/>
                    <a:uFillTx/>
                    <a:latin typeface="Montserrat" panose="00000500000000000000" pitchFamily="2" charset="0"/>
                    <a:ea typeface="+mn-ea"/>
                    <a:cs typeface="+mn-cs"/>
                  </a:rPr>
                  <a:t>Maintenance</a:t>
                </a:r>
              </a:p>
              <a:p>
                <a:pPr marL="0" marR="0" lvl="0" indent="0" defTabSz="914400" rtl="0" eaLnBrk="1" fontAlgn="auto" latinLnBrk="0" hangingPunct="1">
                  <a:lnSpc>
                    <a:spcPct val="88000"/>
                  </a:lnSpc>
                  <a:spcBef>
                    <a:spcPts val="0"/>
                  </a:spcBef>
                  <a:spcAft>
                    <a:spcPts val="0"/>
                  </a:spcAft>
                  <a:buClrTx/>
                  <a:buSzTx/>
                  <a:buFontTx/>
                  <a:buNone/>
                  <a:tabLst/>
                  <a:defRPr/>
                </a:pPr>
                <a:r>
                  <a:rPr kumimoji="0" lang="en-GB" sz="1400" b="1" i="0" u="none" strike="noStrike" kern="1200" cap="none" spc="0" normalizeH="0" baseline="0" noProof="0" dirty="0">
                    <a:ln>
                      <a:noFill/>
                    </a:ln>
                    <a:solidFill>
                      <a:schemeClr val="bg1"/>
                    </a:solidFill>
                    <a:effectLst/>
                    <a:uLnTx/>
                    <a:uFillTx/>
                    <a:latin typeface="Montserrat" panose="00000500000000000000" pitchFamily="2" charset="0"/>
                    <a:ea typeface="+mn-ea"/>
                    <a:cs typeface="+mn-cs"/>
                  </a:rPr>
                  <a:t>Conference</a:t>
                </a:r>
              </a:p>
              <a:p>
                <a:pPr marL="0" marR="0" lvl="0" indent="0" defTabSz="914400" rtl="0" eaLnBrk="1" fontAlgn="auto" latinLnBrk="0" hangingPunct="1">
                  <a:lnSpc>
                    <a:spcPct val="88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FFBB00"/>
                    </a:solidFill>
                    <a:effectLst/>
                    <a:uLnTx/>
                    <a:uFillTx/>
                    <a:latin typeface="Montserrat" panose="00000500000000000000" pitchFamily="2" charset="0"/>
                    <a:ea typeface="+mn-ea"/>
                    <a:cs typeface="+mn-cs"/>
                  </a:rPr>
                  <a:t>202</a:t>
                </a:r>
                <a:r>
                  <a:rPr lang="en-GB" sz="1400" b="1" dirty="0">
                    <a:solidFill>
                      <a:srgbClr val="FFBB00"/>
                    </a:solidFill>
                    <a:latin typeface="Montserrat" panose="00000500000000000000" pitchFamily="2" charset="0"/>
                  </a:rPr>
                  <a:t>6</a:t>
                </a:r>
                <a:endParaRPr kumimoji="0" lang="en-GB" sz="1400" b="1" i="0" u="none" strike="noStrike" kern="1200" cap="none" spc="0" normalizeH="0" baseline="0" noProof="0" dirty="0">
                  <a:ln>
                    <a:noFill/>
                  </a:ln>
                  <a:solidFill>
                    <a:srgbClr val="FFBB00"/>
                  </a:solidFill>
                  <a:effectLst/>
                  <a:uLnTx/>
                  <a:uFillTx/>
                  <a:latin typeface="Montserrat" panose="00000500000000000000" pitchFamily="2" charset="0"/>
                  <a:ea typeface="+mn-ea"/>
                  <a:cs typeface="+mn-cs"/>
                </a:endParaRPr>
              </a:p>
            </p:txBody>
          </p:sp>
        </p:grpSp>
        <p:pic>
          <p:nvPicPr>
            <p:cNvPr id="23" name="Graphic 22">
              <a:extLst>
                <a:ext uri="{FF2B5EF4-FFF2-40B4-BE49-F238E27FC236}">
                  <a16:creationId xmlns:a16="http://schemas.microsoft.com/office/drawing/2014/main" id="{CDBBC85A-3BFE-702C-8DAB-7E47C3FE607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104290" y="5760502"/>
              <a:ext cx="807853" cy="602031"/>
            </a:xfrm>
            <a:prstGeom prst="rect">
              <a:avLst/>
            </a:prstGeom>
          </p:spPr>
        </p:pic>
      </p:grpSp>
      <p:sp>
        <p:nvSpPr>
          <p:cNvPr id="9" name="object 5">
            <a:extLst>
              <a:ext uri="{FF2B5EF4-FFF2-40B4-BE49-F238E27FC236}">
                <a16:creationId xmlns:a16="http://schemas.microsoft.com/office/drawing/2014/main" id="{A82DD802-A7DC-3095-4B10-B7E8F704D05A}"/>
              </a:ext>
            </a:extLst>
          </p:cNvPr>
          <p:cNvSpPr/>
          <p:nvPr/>
        </p:nvSpPr>
        <p:spPr>
          <a:xfrm>
            <a:off x="6579064" y="-69386"/>
            <a:ext cx="573117" cy="0"/>
          </a:xfrm>
          <a:custGeom>
            <a:avLst/>
            <a:gdLst/>
            <a:ahLst/>
            <a:cxnLst/>
            <a:rect l="l" t="t" r="r" b="b"/>
            <a:pathLst>
              <a:path w="796925">
                <a:moveTo>
                  <a:pt x="0" y="0"/>
                </a:moveTo>
                <a:lnTo>
                  <a:pt x="796416" y="0"/>
                </a:lnTo>
              </a:path>
            </a:pathLst>
          </a:custGeom>
          <a:ln w="12700">
            <a:solidFill>
              <a:srgbClr val="FFFFFF"/>
            </a:solidFill>
          </a:ln>
        </p:spPr>
        <p:txBody>
          <a:bodyPr wrap="square" lIns="0" tIns="0" rIns="0" bIns="0" rtlCol="0"/>
          <a:lstStyle/>
          <a:p>
            <a:endParaRPr/>
          </a:p>
        </p:txBody>
      </p:sp>
      <p:pic>
        <p:nvPicPr>
          <p:cNvPr id="16" name="object 6">
            <a:extLst>
              <a:ext uri="{FF2B5EF4-FFF2-40B4-BE49-F238E27FC236}">
                <a16:creationId xmlns:a16="http://schemas.microsoft.com/office/drawing/2014/main" id="{31B07177-6C6C-F2F1-2DBB-9C95DC47A227}"/>
              </a:ext>
            </a:extLst>
          </p:cNvPr>
          <p:cNvPicPr/>
          <p:nvPr/>
        </p:nvPicPr>
        <p:blipFill>
          <a:blip r:embed="rId6" cstate="screen">
            <a:extLst>
              <a:ext uri="{28A0092B-C50C-407E-A947-70E740481C1C}">
                <a14:useLocalDpi xmlns:a14="http://schemas.microsoft.com/office/drawing/2010/main"/>
              </a:ext>
            </a:extLst>
          </a:blip>
          <a:stretch>
            <a:fillRect/>
          </a:stretch>
        </p:blipFill>
        <p:spPr>
          <a:xfrm>
            <a:off x="7662660" y="1504879"/>
            <a:ext cx="4059933" cy="2640483"/>
          </a:xfrm>
          <a:prstGeom prst="rect">
            <a:avLst/>
          </a:prstGeom>
        </p:spPr>
      </p:pic>
    </p:spTree>
    <p:extLst>
      <p:ext uri="{BB962C8B-B14F-4D97-AF65-F5344CB8AC3E}">
        <p14:creationId xmlns:p14="http://schemas.microsoft.com/office/powerpoint/2010/main" val="44634913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p:cSld>
    <p:bg>
      <p:bgPr>
        <a:solidFill>
          <a:srgbClr val="330F63"/>
        </a:solidFill>
        <a:effectLst/>
      </p:bgPr>
    </p:bg>
    <p:spTree>
      <p:nvGrpSpPr>
        <p:cNvPr id="1" name="">
          <a:extLst>
            <a:ext uri="{FF2B5EF4-FFF2-40B4-BE49-F238E27FC236}">
              <a16:creationId xmlns:a16="http://schemas.microsoft.com/office/drawing/2014/main" id="{317B4BAD-B427-778A-D6AB-12B4EB8B1EA2}"/>
            </a:ext>
          </a:extLst>
        </p:cNvPr>
        <p:cNvGrpSpPr/>
        <p:nvPr/>
      </p:nvGrpSpPr>
      <p:grpSpPr>
        <a:xfrm>
          <a:off x="0" y="0"/>
          <a:ext cx="0" cy="0"/>
          <a:chOff x="0" y="0"/>
          <a:chExt cx="0" cy="0"/>
        </a:xfrm>
      </p:grpSpPr>
      <p:sp>
        <p:nvSpPr>
          <p:cNvPr id="3" name="Subtitle 2">
            <a:extLst>
              <a:ext uri="{FF2B5EF4-FFF2-40B4-BE49-F238E27FC236}">
                <a16:creationId xmlns:a16="http://schemas.microsoft.com/office/drawing/2014/main" id="{0AA983D4-C510-BB08-271D-7A4BD4D75F6C}"/>
              </a:ext>
            </a:extLst>
          </p:cNvPr>
          <p:cNvSpPr>
            <a:spLocks noGrp="1"/>
          </p:cNvSpPr>
          <p:nvPr>
            <p:ph type="subTitle" idx="1"/>
          </p:nvPr>
        </p:nvSpPr>
        <p:spPr>
          <a:xfrm>
            <a:off x="592028" y="2840028"/>
            <a:ext cx="7582393" cy="2216433"/>
          </a:xfrm>
        </p:spPr>
        <p:txBody>
          <a:bodyPr vert="horz" lIns="91440" tIns="45720" rIns="91440" bIns="45720" rtlCol="0" anchor="t">
            <a:normAutofit/>
          </a:bodyPr>
          <a:lstStyle/>
          <a:p>
            <a:pPr>
              <a:defRPr/>
            </a:pPr>
            <a:endParaRPr lang="en-US" dirty="0">
              <a:solidFill>
                <a:schemeClr val="bg1"/>
              </a:solidFill>
              <a:latin typeface="Montserrat" panose="00000500000000000000" pitchFamily="2" charset="0"/>
            </a:endParaRPr>
          </a:p>
          <a:p>
            <a:pPr algn="l"/>
            <a:endParaRPr lang="en-GB" dirty="0">
              <a:latin typeface="Montserrat" panose="00000500000000000000" pitchFamily="2" charset="0"/>
            </a:endParaRPr>
          </a:p>
        </p:txBody>
      </p:sp>
      <p:sp>
        <p:nvSpPr>
          <p:cNvPr id="4" name="TextBox 3">
            <a:extLst>
              <a:ext uri="{FF2B5EF4-FFF2-40B4-BE49-F238E27FC236}">
                <a16:creationId xmlns:a16="http://schemas.microsoft.com/office/drawing/2014/main" id="{221F9BA5-BF61-1DA6-93B5-E09C4DD5F333}"/>
              </a:ext>
            </a:extLst>
          </p:cNvPr>
          <p:cNvSpPr txBox="1"/>
          <p:nvPr/>
        </p:nvSpPr>
        <p:spPr>
          <a:xfrm>
            <a:off x="373062" y="115019"/>
            <a:ext cx="10420362" cy="461665"/>
          </a:xfrm>
          <a:prstGeom prst="rect">
            <a:avLst/>
          </a:prstGeom>
          <a:noFill/>
        </p:spPr>
        <p:txBody>
          <a:bodyPr wrap="square" lIns="91440" tIns="45720" rIns="91440" bIns="45720" rtlCol="0" anchor="t">
            <a:spAutoFit/>
          </a:bodyPr>
          <a:lstStyle/>
          <a:p>
            <a:r>
              <a:rPr lang="en-US" sz="2400" b="1" dirty="0">
                <a:solidFill>
                  <a:schemeClr val="bg1"/>
                </a:solidFill>
                <a:latin typeface="Montserrat"/>
              </a:rPr>
              <a:t>Delivering Retrofit – Jon Moorhouse</a:t>
            </a:r>
            <a:endParaRPr lang="en-US" sz="2400" b="1" dirty="0">
              <a:solidFill>
                <a:schemeClr val="bg1"/>
              </a:solidFill>
              <a:latin typeface="Montserrat" panose="00000500000000000000" pitchFamily="2" charset="0"/>
            </a:endParaRPr>
          </a:p>
        </p:txBody>
      </p:sp>
      <p:sp>
        <p:nvSpPr>
          <p:cNvPr id="12" name="Rectangle 11">
            <a:extLst>
              <a:ext uri="{FF2B5EF4-FFF2-40B4-BE49-F238E27FC236}">
                <a16:creationId xmlns:a16="http://schemas.microsoft.com/office/drawing/2014/main" id="{E4F72EDC-CBCF-C101-2E7C-72FE47B628FB}"/>
              </a:ext>
            </a:extLst>
          </p:cNvPr>
          <p:cNvSpPr/>
          <p:nvPr/>
        </p:nvSpPr>
        <p:spPr>
          <a:xfrm>
            <a:off x="10991515" y="8276335"/>
            <a:ext cx="645182" cy="506929"/>
          </a:xfrm>
          <a:prstGeom prst="rect">
            <a:avLst/>
          </a:prstGeom>
          <a:solidFill>
            <a:srgbClr val="330F6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a:p>
        </p:txBody>
      </p:sp>
      <p:sp>
        <p:nvSpPr>
          <p:cNvPr id="14" name="Rectangle 13">
            <a:extLst>
              <a:ext uri="{FF2B5EF4-FFF2-40B4-BE49-F238E27FC236}">
                <a16:creationId xmlns:a16="http://schemas.microsoft.com/office/drawing/2014/main" id="{1FE6D4EE-9DDC-1EB1-82C6-BE7EDCB048BA}"/>
              </a:ext>
            </a:extLst>
          </p:cNvPr>
          <p:cNvSpPr/>
          <p:nvPr/>
        </p:nvSpPr>
        <p:spPr>
          <a:xfrm>
            <a:off x="10220198" y="8276336"/>
            <a:ext cx="645182" cy="506929"/>
          </a:xfrm>
          <a:prstGeom prst="rect">
            <a:avLst/>
          </a:prstGeom>
          <a:solidFill>
            <a:srgbClr val="FFBB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15" name="Rectangle 14">
            <a:extLst>
              <a:ext uri="{FF2B5EF4-FFF2-40B4-BE49-F238E27FC236}">
                <a16:creationId xmlns:a16="http://schemas.microsoft.com/office/drawing/2014/main" id="{5D973AEB-A426-157C-0DC2-9090B883A8AC}"/>
              </a:ext>
            </a:extLst>
          </p:cNvPr>
          <p:cNvSpPr/>
          <p:nvPr/>
        </p:nvSpPr>
        <p:spPr>
          <a:xfrm>
            <a:off x="9448881" y="8275379"/>
            <a:ext cx="645182" cy="506929"/>
          </a:xfrm>
          <a:prstGeom prst="rect">
            <a:avLst/>
          </a:prstGeom>
          <a:solidFill>
            <a:srgbClr val="6037DB"/>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a:p>
        </p:txBody>
      </p:sp>
      <p:sp>
        <p:nvSpPr>
          <p:cNvPr id="2" name="Title 1">
            <a:extLst>
              <a:ext uri="{FF2B5EF4-FFF2-40B4-BE49-F238E27FC236}">
                <a16:creationId xmlns:a16="http://schemas.microsoft.com/office/drawing/2014/main" id="{278C660E-80D1-04BA-FA30-1C8B621198ED}"/>
              </a:ext>
            </a:extLst>
          </p:cNvPr>
          <p:cNvSpPr>
            <a:spLocks noGrp="1"/>
          </p:cNvSpPr>
          <p:nvPr>
            <p:ph type="ctrTitle"/>
          </p:nvPr>
        </p:nvSpPr>
        <p:spPr>
          <a:xfrm>
            <a:off x="469407" y="591591"/>
            <a:ext cx="6824022" cy="5018334"/>
          </a:xfrm>
        </p:spPr>
        <p:txBody>
          <a:bodyPr anchor="t">
            <a:noAutofit/>
          </a:bodyPr>
          <a:lstStyle/>
          <a:p>
            <a:r>
              <a:rPr lang="en-US" sz="2000" dirty="0">
                <a:solidFill>
                  <a:schemeClr val="bg1"/>
                </a:solidFill>
              </a:rPr>
              <a:t>The Riverside Group</a:t>
            </a:r>
            <a:br>
              <a:rPr lang="en-US" sz="2000" b="0" dirty="0">
                <a:solidFill>
                  <a:schemeClr val="bg1"/>
                </a:solidFill>
              </a:rPr>
            </a:br>
            <a:r>
              <a:rPr lang="en-US" sz="2000" b="0" dirty="0">
                <a:solidFill>
                  <a:schemeClr val="bg1"/>
                </a:solidFill>
              </a:rPr>
              <a:t>Output</a:t>
            </a:r>
            <a:br>
              <a:rPr lang="en-US" sz="2000" b="0" dirty="0">
                <a:solidFill>
                  <a:schemeClr val="bg1"/>
                </a:solidFill>
              </a:rPr>
            </a:br>
            <a:br>
              <a:rPr lang="en-US" sz="2000" b="0" dirty="0">
                <a:solidFill>
                  <a:schemeClr val="bg1"/>
                </a:solidFill>
              </a:rPr>
            </a:br>
            <a:r>
              <a:rPr lang="en-US" sz="1600" b="0" dirty="0">
                <a:solidFill>
                  <a:schemeClr val="bg1"/>
                </a:solidFill>
              </a:rPr>
              <a:t>• 70000 properties </a:t>
            </a:r>
            <a:r>
              <a:rPr lang="en-US" sz="1600" b="0" dirty="0" err="1">
                <a:solidFill>
                  <a:schemeClr val="bg1"/>
                </a:solidFill>
              </a:rPr>
              <a:t>analysed</a:t>
            </a:r>
            <a:r>
              <a:rPr lang="en-US" sz="1600" b="0" dirty="0">
                <a:solidFill>
                  <a:schemeClr val="bg1"/>
                </a:solidFill>
              </a:rPr>
              <a:t> by </a:t>
            </a:r>
            <a:r>
              <a:rPr lang="en-US" sz="1600" b="0" dirty="0" err="1">
                <a:solidFill>
                  <a:schemeClr val="bg1"/>
                </a:solidFill>
              </a:rPr>
              <a:t>neighbourhood</a:t>
            </a:r>
            <a:br>
              <a:rPr lang="en-US" sz="1600" b="0" dirty="0">
                <a:solidFill>
                  <a:schemeClr val="bg1"/>
                </a:solidFill>
              </a:rPr>
            </a:br>
            <a:br>
              <a:rPr lang="en-US" sz="1600" b="0" dirty="0">
                <a:solidFill>
                  <a:schemeClr val="bg1"/>
                </a:solidFill>
              </a:rPr>
            </a:br>
            <a:r>
              <a:rPr lang="en-US" sz="1600" b="0" dirty="0">
                <a:solidFill>
                  <a:schemeClr val="bg1"/>
                </a:solidFill>
              </a:rPr>
              <a:t>• Coded targets are comparable across the stock and beyond</a:t>
            </a:r>
            <a:br>
              <a:rPr lang="en-US" sz="1600" b="0" dirty="0">
                <a:solidFill>
                  <a:schemeClr val="bg1"/>
                </a:solidFill>
              </a:rPr>
            </a:br>
            <a:br>
              <a:rPr lang="en-US" sz="1600" b="0" dirty="0">
                <a:solidFill>
                  <a:schemeClr val="bg1"/>
                </a:solidFill>
              </a:rPr>
            </a:br>
            <a:r>
              <a:rPr lang="en-US" sz="1600" b="0" dirty="0">
                <a:solidFill>
                  <a:schemeClr val="bg1"/>
                </a:solidFill>
              </a:rPr>
              <a:t>• Comparative analysis with 15000+ delivered retrofits</a:t>
            </a:r>
            <a:br>
              <a:rPr lang="en-US" sz="1600" b="0" dirty="0">
                <a:solidFill>
                  <a:schemeClr val="bg1"/>
                </a:solidFill>
              </a:rPr>
            </a:br>
            <a:br>
              <a:rPr lang="en-US" sz="1600" b="0" dirty="0">
                <a:solidFill>
                  <a:schemeClr val="bg1"/>
                </a:solidFill>
              </a:rPr>
            </a:br>
            <a:r>
              <a:rPr lang="en-US" sz="1600" b="0" dirty="0">
                <a:solidFill>
                  <a:schemeClr val="bg1"/>
                </a:solidFill>
              </a:rPr>
              <a:t>• Work underpinned by delivery of 6000+ Riverside retrofits</a:t>
            </a:r>
            <a:br>
              <a:rPr lang="en-US" sz="1600" b="0" dirty="0">
                <a:solidFill>
                  <a:schemeClr val="bg1"/>
                </a:solidFill>
              </a:rPr>
            </a:br>
            <a:br>
              <a:rPr lang="en-US" sz="1600" b="0" dirty="0">
                <a:solidFill>
                  <a:schemeClr val="bg1"/>
                </a:solidFill>
              </a:rPr>
            </a:br>
            <a:r>
              <a:rPr lang="en-US" sz="1600" b="0" dirty="0">
                <a:solidFill>
                  <a:schemeClr val="bg1"/>
                </a:solidFill>
              </a:rPr>
              <a:t>• Costed prescription allows for properties to be grouped into delivery modes for DLO, Planned Maintenance and Funded projects, </a:t>
            </a:r>
            <a:r>
              <a:rPr lang="en-US" sz="1600" b="0" dirty="0" err="1">
                <a:solidFill>
                  <a:schemeClr val="bg1"/>
                </a:solidFill>
              </a:rPr>
              <a:t>maximising</a:t>
            </a:r>
            <a:r>
              <a:rPr lang="en-US" sz="1600" b="0" dirty="0">
                <a:solidFill>
                  <a:schemeClr val="bg1"/>
                </a:solidFill>
              </a:rPr>
              <a:t> use of available funds and not wasting grants on easy wins unless necessary.</a:t>
            </a:r>
            <a:br>
              <a:rPr lang="en-US" sz="1600" b="0" dirty="0">
                <a:solidFill>
                  <a:schemeClr val="bg1"/>
                </a:solidFill>
              </a:rPr>
            </a:br>
            <a:br>
              <a:rPr lang="en-US" sz="1600" b="0" dirty="0">
                <a:solidFill>
                  <a:schemeClr val="bg1"/>
                </a:solidFill>
              </a:rPr>
            </a:br>
            <a:r>
              <a:rPr lang="en-US" sz="1600" b="0" dirty="0">
                <a:solidFill>
                  <a:schemeClr val="bg1"/>
                </a:solidFill>
              </a:rPr>
              <a:t>• Retrofit becomes Business and Usual and Business as usual becomes retrofit</a:t>
            </a:r>
            <a:br>
              <a:rPr lang="en-US" sz="1600" b="0" dirty="0">
                <a:solidFill>
                  <a:schemeClr val="bg1"/>
                </a:solidFill>
              </a:rPr>
            </a:br>
            <a:br>
              <a:rPr lang="en-US" sz="1600" b="0" dirty="0">
                <a:solidFill>
                  <a:schemeClr val="bg1"/>
                </a:solidFill>
              </a:rPr>
            </a:br>
            <a:r>
              <a:rPr lang="en-US" sz="1600" b="0" dirty="0">
                <a:solidFill>
                  <a:schemeClr val="bg1"/>
                </a:solidFill>
              </a:rPr>
              <a:t>• The analytical strategy informs the important issues such as decent homes</a:t>
            </a:r>
            <a:br>
              <a:rPr lang="en-US" sz="2000" dirty="0">
                <a:solidFill>
                  <a:schemeClr val="bg1"/>
                </a:solidFill>
              </a:rPr>
            </a:br>
            <a:br>
              <a:rPr lang="en-US" sz="1800" b="0" dirty="0">
                <a:solidFill>
                  <a:schemeClr val="bg1"/>
                </a:solidFill>
              </a:rPr>
            </a:br>
            <a:br>
              <a:rPr lang="en-US" sz="1800" b="0" dirty="0">
                <a:solidFill>
                  <a:schemeClr val="bg1"/>
                </a:solidFill>
              </a:rPr>
            </a:br>
            <a:br>
              <a:rPr lang="en-US" sz="1800" b="0" dirty="0">
                <a:solidFill>
                  <a:schemeClr val="bg1"/>
                </a:solidFill>
              </a:rPr>
            </a:br>
            <a:br>
              <a:rPr lang="en-US" sz="2000" dirty="0">
                <a:solidFill>
                  <a:schemeClr val="bg1"/>
                </a:solidFill>
              </a:rPr>
            </a:br>
            <a:br>
              <a:rPr lang="en-US" sz="1600" b="0" dirty="0">
                <a:solidFill>
                  <a:schemeClr val="bg1"/>
                </a:solidFill>
              </a:rPr>
            </a:br>
            <a:br>
              <a:rPr lang="en-US" sz="1600" b="0" dirty="0">
                <a:solidFill>
                  <a:schemeClr val="bg1"/>
                </a:solidFill>
              </a:rPr>
            </a:br>
            <a:br>
              <a:rPr lang="en-US" sz="1600" b="0" dirty="0">
                <a:solidFill>
                  <a:schemeClr val="bg1"/>
                </a:solidFill>
              </a:rPr>
            </a:br>
            <a:br>
              <a:rPr lang="en-US" sz="1600" b="0" dirty="0">
                <a:solidFill>
                  <a:schemeClr val="bg1"/>
                </a:solidFill>
              </a:rPr>
            </a:br>
            <a:br>
              <a:rPr lang="en-US" sz="1600" b="0" dirty="0">
                <a:solidFill>
                  <a:schemeClr val="bg1"/>
                </a:solidFill>
              </a:rPr>
            </a:br>
            <a:br>
              <a:rPr lang="en-US" sz="2000" dirty="0">
                <a:solidFill>
                  <a:schemeClr val="bg1"/>
                </a:solidFill>
              </a:rPr>
            </a:br>
            <a:br>
              <a:rPr lang="en-US" sz="5400" dirty="0">
                <a:solidFill>
                  <a:schemeClr val="bg1"/>
                </a:solidFill>
                <a:latin typeface="Montserrat" panose="00000500000000000000" pitchFamily="2" charset="0"/>
              </a:rPr>
            </a:br>
            <a:endParaRPr lang="en-GB" sz="5200" dirty="0">
              <a:solidFill>
                <a:srgbClr val="FFBB00"/>
              </a:solidFill>
            </a:endParaRPr>
          </a:p>
        </p:txBody>
      </p:sp>
      <p:grpSp>
        <p:nvGrpSpPr>
          <p:cNvPr id="24" name="Group 23">
            <a:extLst>
              <a:ext uri="{FF2B5EF4-FFF2-40B4-BE49-F238E27FC236}">
                <a16:creationId xmlns:a16="http://schemas.microsoft.com/office/drawing/2014/main" id="{D7563C2C-B79F-6A22-369B-C7B93B82C55B}"/>
              </a:ext>
            </a:extLst>
          </p:cNvPr>
          <p:cNvGrpSpPr/>
          <p:nvPr/>
        </p:nvGrpSpPr>
        <p:grpSpPr>
          <a:xfrm>
            <a:off x="993111" y="5633375"/>
            <a:ext cx="2423012" cy="867930"/>
            <a:chOff x="993111" y="5633375"/>
            <a:chExt cx="2423012" cy="867930"/>
          </a:xfrm>
        </p:grpSpPr>
        <p:grpSp>
          <p:nvGrpSpPr>
            <p:cNvPr id="5" name="Group 4">
              <a:extLst>
                <a:ext uri="{FF2B5EF4-FFF2-40B4-BE49-F238E27FC236}">
                  <a16:creationId xmlns:a16="http://schemas.microsoft.com/office/drawing/2014/main" id="{EE910225-FE62-D644-B215-E3B87581E7C0}"/>
                </a:ext>
              </a:extLst>
            </p:cNvPr>
            <p:cNvGrpSpPr/>
            <p:nvPr/>
          </p:nvGrpSpPr>
          <p:grpSpPr>
            <a:xfrm>
              <a:off x="993111" y="5633375"/>
              <a:ext cx="2423012" cy="867930"/>
              <a:chOff x="8993427" y="5638833"/>
              <a:chExt cx="2423012" cy="867930"/>
            </a:xfrm>
          </p:grpSpPr>
          <p:pic>
            <p:nvPicPr>
              <p:cNvPr id="7" name="Graphic 6">
                <a:extLst>
                  <a:ext uri="{FF2B5EF4-FFF2-40B4-BE49-F238E27FC236}">
                    <a16:creationId xmlns:a16="http://schemas.microsoft.com/office/drawing/2014/main" id="{D1257847-C9E0-E6A6-0E00-BC203A353176}"/>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8993427" y="5697533"/>
                <a:ext cx="1042148" cy="727080"/>
              </a:xfrm>
              <a:prstGeom prst="rect">
                <a:avLst/>
              </a:prstGeom>
            </p:spPr>
          </p:pic>
          <p:sp>
            <p:nvSpPr>
              <p:cNvPr id="8" name="Rectangle 7">
                <a:extLst>
                  <a:ext uri="{FF2B5EF4-FFF2-40B4-BE49-F238E27FC236}">
                    <a16:creationId xmlns:a16="http://schemas.microsoft.com/office/drawing/2014/main" id="{BD47F964-A49E-DC3C-B7BD-8D452D7EEA85}"/>
                  </a:ext>
                </a:extLst>
              </p:cNvPr>
              <p:cNvSpPr>
                <a:spLocks noGrp="1" noRot="1" noMove="1" noResize="1" noEditPoints="1" noAdjustHandles="1" noChangeArrowheads="1" noChangeShapeType="1"/>
              </p:cNvSpPr>
              <p:nvPr userDrawn="1"/>
            </p:nvSpPr>
            <p:spPr>
              <a:xfrm>
                <a:off x="9982200" y="5638833"/>
                <a:ext cx="1434239" cy="867930"/>
              </a:xfrm>
              <a:prstGeom prst="rect">
                <a:avLst/>
              </a:prstGeom>
            </p:spPr>
            <p:txBody>
              <a:bodyPr wrap="square">
                <a:spAutoFit/>
              </a:bodyPr>
              <a:lstStyle/>
              <a:p>
                <a:pPr marL="0" marR="0" lvl="0" indent="0" defTabSz="914400" rtl="0" eaLnBrk="1" fontAlgn="auto" latinLnBrk="0" hangingPunct="1">
                  <a:lnSpc>
                    <a:spcPct val="88000"/>
                  </a:lnSpc>
                  <a:spcBef>
                    <a:spcPts val="0"/>
                  </a:spcBef>
                  <a:spcAft>
                    <a:spcPts val="0"/>
                  </a:spcAft>
                  <a:buClrTx/>
                  <a:buSzTx/>
                  <a:buFontTx/>
                  <a:buNone/>
                  <a:tabLst/>
                  <a:defRPr/>
                </a:pPr>
                <a:r>
                  <a:rPr kumimoji="0" lang="en-GB" sz="1400" b="1" i="0" u="none" strike="noStrike" kern="1200" cap="none" spc="0" normalizeH="0" baseline="0" noProof="0" dirty="0">
                    <a:ln>
                      <a:noFill/>
                    </a:ln>
                    <a:solidFill>
                      <a:schemeClr val="bg1"/>
                    </a:solidFill>
                    <a:effectLst/>
                    <a:uLnTx/>
                    <a:uFillTx/>
                    <a:latin typeface="Montserrat" panose="00000500000000000000" pitchFamily="2" charset="0"/>
                    <a:ea typeface="+mn-ea"/>
                    <a:cs typeface="+mn-cs"/>
                  </a:rPr>
                  <a:t>NHMF</a:t>
                </a:r>
              </a:p>
              <a:p>
                <a:pPr marL="0" marR="0" lvl="0" indent="0" defTabSz="914400" rtl="0" eaLnBrk="1" fontAlgn="auto" latinLnBrk="0" hangingPunct="1">
                  <a:lnSpc>
                    <a:spcPct val="88000"/>
                  </a:lnSpc>
                  <a:spcBef>
                    <a:spcPts val="0"/>
                  </a:spcBef>
                  <a:spcAft>
                    <a:spcPts val="0"/>
                  </a:spcAft>
                  <a:buClrTx/>
                  <a:buSzTx/>
                  <a:buFontTx/>
                  <a:buNone/>
                  <a:tabLst/>
                  <a:defRPr/>
                </a:pPr>
                <a:r>
                  <a:rPr kumimoji="0" lang="en-GB" sz="1400" b="1" i="0" u="none" strike="noStrike" kern="1200" cap="none" spc="0" normalizeH="0" baseline="0" noProof="0" dirty="0">
                    <a:ln>
                      <a:noFill/>
                    </a:ln>
                    <a:solidFill>
                      <a:schemeClr val="bg1"/>
                    </a:solidFill>
                    <a:effectLst/>
                    <a:uLnTx/>
                    <a:uFillTx/>
                    <a:latin typeface="Montserrat" panose="00000500000000000000" pitchFamily="2" charset="0"/>
                    <a:ea typeface="+mn-ea"/>
                    <a:cs typeface="+mn-cs"/>
                  </a:rPr>
                  <a:t>Maintenance</a:t>
                </a:r>
              </a:p>
              <a:p>
                <a:pPr marL="0" marR="0" lvl="0" indent="0" defTabSz="914400" rtl="0" eaLnBrk="1" fontAlgn="auto" latinLnBrk="0" hangingPunct="1">
                  <a:lnSpc>
                    <a:spcPct val="88000"/>
                  </a:lnSpc>
                  <a:spcBef>
                    <a:spcPts val="0"/>
                  </a:spcBef>
                  <a:spcAft>
                    <a:spcPts val="0"/>
                  </a:spcAft>
                  <a:buClrTx/>
                  <a:buSzTx/>
                  <a:buFontTx/>
                  <a:buNone/>
                  <a:tabLst/>
                  <a:defRPr/>
                </a:pPr>
                <a:r>
                  <a:rPr kumimoji="0" lang="en-GB" sz="1400" b="1" i="0" u="none" strike="noStrike" kern="1200" cap="none" spc="0" normalizeH="0" baseline="0" noProof="0" dirty="0">
                    <a:ln>
                      <a:noFill/>
                    </a:ln>
                    <a:solidFill>
                      <a:schemeClr val="bg1"/>
                    </a:solidFill>
                    <a:effectLst/>
                    <a:uLnTx/>
                    <a:uFillTx/>
                    <a:latin typeface="Montserrat" panose="00000500000000000000" pitchFamily="2" charset="0"/>
                    <a:ea typeface="+mn-ea"/>
                    <a:cs typeface="+mn-cs"/>
                  </a:rPr>
                  <a:t>Conference</a:t>
                </a:r>
              </a:p>
              <a:p>
                <a:pPr marL="0" marR="0" lvl="0" indent="0" defTabSz="914400" rtl="0" eaLnBrk="1" fontAlgn="auto" latinLnBrk="0" hangingPunct="1">
                  <a:lnSpc>
                    <a:spcPct val="88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FFBB00"/>
                    </a:solidFill>
                    <a:effectLst/>
                    <a:uLnTx/>
                    <a:uFillTx/>
                    <a:latin typeface="Montserrat" panose="00000500000000000000" pitchFamily="2" charset="0"/>
                    <a:ea typeface="+mn-ea"/>
                    <a:cs typeface="+mn-cs"/>
                  </a:rPr>
                  <a:t>202</a:t>
                </a:r>
                <a:r>
                  <a:rPr lang="en-GB" sz="1400" b="1" dirty="0">
                    <a:solidFill>
                      <a:srgbClr val="FFBB00"/>
                    </a:solidFill>
                    <a:latin typeface="Montserrat" panose="00000500000000000000" pitchFamily="2" charset="0"/>
                  </a:rPr>
                  <a:t>6</a:t>
                </a:r>
                <a:endParaRPr kumimoji="0" lang="en-GB" sz="1400" b="1" i="0" u="none" strike="noStrike" kern="1200" cap="none" spc="0" normalizeH="0" baseline="0" noProof="0" dirty="0">
                  <a:ln>
                    <a:noFill/>
                  </a:ln>
                  <a:solidFill>
                    <a:srgbClr val="FFBB00"/>
                  </a:solidFill>
                  <a:effectLst/>
                  <a:uLnTx/>
                  <a:uFillTx/>
                  <a:latin typeface="Montserrat" panose="00000500000000000000" pitchFamily="2" charset="0"/>
                  <a:ea typeface="+mn-ea"/>
                  <a:cs typeface="+mn-cs"/>
                </a:endParaRPr>
              </a:p>
            </p:txBody>
          </p:sp>
        </p:grpSp>
        <p:pic>
          <p:nvPicPr>
            <p:cNvPr id="23" name="Graphic 22">
              <a:extLst>
                <a:ext uri="{FF2B5EF4-FFF2-40B4-BE49-F238E27FC236}">
                  <a16:creationId xmlns:a16="http://schemas.microsoft.com/office/drawing/2014/main" id="{4BFD4CDC-F9E8-6CC4-B1C3-5F882E57037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104290" y="5760502"/>
              <a:ext cx="807853" cy="602031"/>
            </a:xfrm>
            <a:prstGeom prst="rect">
              <a:avLst/>
            </a:prstGeom>
          </p:spPr>
        </p:pic>
      </p:grpSp>
      <p:sp>
        <p:nvSpPr>
          <p:cNvPr id="9" name="object 5">
            <a:extLst>
              <a:ext uri="{FF2B5EF4-FFF2-40B4-BE49-F238E27FC236}">
                <a16:creationId xmlns:a16="http://schemas.microsoft.com/office/drawing/2014/main" id="{CACAA8B8-6973-A750-F7C7-D8A4B6A6C24A}"/>
              </a:ext>
            </a:extLst>
          </p:cNvPr>
          <p:cNvSpPr/>
          <p:nvPr/>
        </p:nvSpPr>
        <p:spPr>
          <a:xfrm>
            <a:off x="6579064" y="-69386"/>
            <a:ext cx="573117" cy="0"/>
          </a:xfrm>
          <a:custGeom>
            <a:avLst/>
            <a:gdLst/>
            <a:ahLst/>
            <a:cxnLst/>
            <a:rect l="l" t="t" r="r" b="b"/>
            <a:pathLst>
              <a:path w="796925">
                <a:moveTo>
                  <a:pt x="0" y="0"/>
                </a:moveTo>
                <a:lnTo>
                  <a:pt x="796416" y="0"/>
                </a:lnTo>
              </a:path>
            </a:pathLst>
          </a:custGeom>
          <a:ln w="12700">
            <a:solidFill>
              <a:srgbClr val="FFFFFF"/>
            </a:solidFill>
          </a:ln>
        </p:spPr>
        <p:txBody>
          <a:bodyPr wrap="square" lIns="0" tIns="0" rIns="0" bIns="0" rtlCol="0"/>
          <a:lstStyle/>
          <a:p>
            <a:endParaRPr/>
          </a:p>
        </p:txBody>
      </p:sp>
      <p:pic>
        <p:nvPicPr>
          <p:cNvPr id="6" name="Picture 5" descr="A pie chart with numbers and a number of properties&#10;&#10;AI-generated content may be incorrect.">
            <a:extLst>
              <a:ext uri="{FF2B5EF4-FFF2-40B4-BE49-F238E27FC236}">
                <a16:creationId xmlns:a16="http://schemas.microsoft.com/office/drawing/2014/main" id="{B73F1AF8-3DD4-D0C3-978D-5288A824374E}"/>
              </a:ext>
            </a:extLst>
          </p:cNvPr>
          <p:cNvPicPr>
            <a:picLocks noChangeAspect="1"/>
          </p:cNvPicPr>
          <p:nvPr/>
        </p:nvPicPr>
        <p:blipFill>
          <a:blip r:embed="rId6">
            <a:extLst>
              <a:ext uri="{28A0092B-C50C-407E-A947-70E740481C1C}">
                <a14:useLocalDpi xmlns:a14="http://schemas.microsoft.com/office/drawing/2010/main"/>
              </a:ext>
            </a:extLst>
          </a:blip>
          <a:stretch>
            <a:fillRect/>
          </a:stretch>
        </p:blipFill>
        <p:spPr>
          <a:xfrm>
            <a:off x="9212906" y="253791"/>
            <a:ext cx="2659765" cy="1994824"/>
          </a:xfrm>
          <a:prstGeom prst="rect">
            <a:avLst/>
          </a:prstGeom>
        </p:spPr>
      </p:pic>
      <p:pic>
        <p:nvPicPr>
          <p:cNvPr id="10" name="Picture 9" descr="A graph with numbers and a bar&#10;&#10;AI-generated content may be incorrect.">
            <a:extLst>
              <a:ext uri="{FF2B5EF4-FFF2-40B4-BE49-F238E27FC236}">
                <a16:creationId xmlns:a16="http://schemas.microsoft.com/office/drawing/2014/main" id="{A3258F6D-3D08-8779-1D86-9FD30EE6FAE7}"/>
              </a:ext>
            </a:extLst>
          </p:cNvPr>
          <p:cNvPicPr>
            <a:picLocks noChangeAspect="1"/>
          </p:cNvPicPr>
          <p:nvPr/>
        </p:nvPicPr>
        <p:blipFill>
          <a:blip r:embed="rId7">
            <a:extLst>
              <a:ext uri="{28A0092B-C50C-407E-A947-70E740481C1C}">
                <a14:useLocalDpi xmlns:a14="http://schemas.microsoft.com/office/drawing/2010/main"/>
              </a:ext>
            </a:extLst>
          </a:blip>
          <a:stretch>
            <a:fillRect/>
          </a:stretch>
        </p:blipFill>
        <p:spPr>
          <a:xfrm>
            <a:off x="8727450" y="2446428"/>
            <a:ext cx="3155780" cy="1928532"/>
          </a:xfrm>
          <a:prstGeom prst="rect">
            <a:avLst/>
          </a:prstGeom>
        </p:spPr>
      </p:pic>
      <p:pic>
        <p:nvPicPr>
          <p:cNvPr id="11" name="Picture 10" descr="A graph of a number of properties&#10;&#10;AI-generated content may be incorrect.">
            <a:extLst>
              <a:ext uri="{FF2B5EF4-FFF2-40B4-BE49-F238E27FC236}">
                <a16:creationId xmlns:a16="http://schemas.microsoft.com/office/drawing/2014/main" id="{FAE442C8-6FF5-AF07-CE3C-AF4A4A1456A9}"/>
              </a:ext>
            </a:extLst>
          </p:cNvPr>
          <p:cNvPicPr>
            <a:picLocks noChangeAspect="1"/>
          </p:cNvPicPr>
          <p:nvPr/>
        </p:nvPicPr>
        <p:blipFill>
          <a:blip r:embed="rId8" cstate="hqprint">
            <a:extLst>
              <a:ext uri="{28A0092B-C50C-407E-A947-70E740481C1C}">
                <a14:useLocalDpi xmlns:a14="http://schemas.microsoft.com/office/drawing/2010/main"/>
              </a:ext>
            </a:extLst>
          </a:blip>
          <a:stretch>
            <a:fillRect/>
          </a:stretch>
        </p:blipFill>
        <p:spPr>
          <a:xfrm>
            <a:off x="8683342" y="4572773"/>
            <a:ext cx="3199807" cy="1928532"/>
          </a:xfrm>
          <a:prstGeom prst="rect">
            <a:avLst/>
          </a:prstGeom>
        </p:spPr>
      </p:pic>
    </p:spTree>
    <p:extLst>
      <p:ext uri="{BB962C8B-B14F-4D97-AF65-F5344CB8AC3E}">
        <p14:creationId xmlns:p14="http://schemas.microsoft.com/office/powerpoint/2010/main" val="429099321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Sp="0">
  <p:cSld>
    <p:bg>
      <p:bgPr>
        <a:solidFill>
          <a:srgbClr val="330F63"/>
        </a:solidFill>
        <a:effectLst/>
      </p:bgPr>
    </p:bg>
    <p:spTree>
      <p:nvGrpSpPr>
        <p:cNvPr id="1" name="">
          <a:extLst>
            <a:ext uri="{FF2B5EF4-FFF2-40B4-BE49-F238E27FC236}">
              <a16:creationId xmlns:a16="http://schemas.microsoft.com/office/drawing/2014/main" id="{90E26137-D118-097D-C3C7-93F8654B3BE9}"/>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53F35CCE-EA05-D812-B269-086AC7C766B5}"/>
              </a:ext>
            </a:extLst>
          </p:cNvPr>
          <p:cNvSpPr txBox="1"/>
          <p:nvPr/>
        </p:nvSpPr>
        <p:spPr>
          <a:xfrm>
            <a:off x="373062" y="115019"/>
            <a:ext cx="10420362" cy="461665"/>
          </a:xfrm>
          <a:prstGeom prst="rect">
            <a:avLst/>
          </a:prstGeom>
          <a:noFill/>
        </p:spPr>
        <p:txBody>
          <a:bodyPr wrap="square" lIns="91440" tIns="45720" rIns="91440" bIns="45720" rtlCol="0" anchor="t">
            <a:spAutoFit/>
          </a:bodyPr>
          <a:lstStyle/>
          <a:p>
            <a:r>
              <a:rPr lang="en-US" sz="2400" b="1" dirty="0">
                <a:solidFill>
                  <a:schemeClr val="bg1"/>
                </a:solidFill>
                <a:latin typeface="Montserrat"/>
              </a:rPr>
              <a:t>Delivering Retrofit – Jon Moorhouse</a:t>
            </a:r>
            <a:endParaRPr lang="en-US" sz="2400" b="1" dirty="0">
              <a:solidFill>
                <a:schemeClr val="bg1"/>
              </a:solidFill>
              <a:latin typeface="Montserrat" panose="00000500000000000000" pitchFamily="2" charset="0"/>
            </a:endParaRPr>
          </a:p>
        </p:txBody>
      </p:sp>
      <p:sp>
        <p:nvSpPr>
          <p:cNvPr id="12" name="Rectangle 11">
            <a:extLst>
              <a:ext uri="{FF2B5EF4-FFF2-40B4-BE49-F238E27FC236}">
                <a16:creationId xmlns:a16="http://schemas.microsoft.com/office/drawing/2014/main" id="{DF0B5A08-C3C8-A4A8-D983-37BA710600FA}"/>
              </a:ext>
            </a:extLst>
          </p:cNvPr>
          <p:cNvSpPr/>
          <p:nvPr/>
        </p:nvSpPr>
        <p:spPr>
          <a:xfrm>
            <a:off x="10991515" y="8276335"/>
            <a:ext cx="645182" cy="506929"/>
          </a:xfrm>
          <a:prstGeom prst="rect">
            <a:avLst/>
          </a:prstGeom>
          <a:solidFill>
            <a:srgbClr val="330F6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a:p>
        </p:txBody>
      </p:sp>
      <p:sp>
        <p:nvSpPr>
          <p:cNvPr id="14" name="Rectangle 13">
            <a:extLst>
              <a:ext uri="{FF2B5EF4-FFF2-40B4-BE49-F238E27FC236}">
                <a16:creationId xmlns:a16="http://schemas.microsoft.com/office/drawing/2014/main" id="{61D8BC20-0D01-E8D1-EEB9-DB9874C947CA}"/>
              </a:ext>
            </a:extLst>
          </p:cNvPr>
          <p:cNvSpPr/>
          <p:nvPr/>
        </p:nvSpPr>
        <p:spPr>
          <a:xfrm>
            <a:off x="10220198" y="8276336"/>
            <a:ext cx="645182" cy="506929"/>
          </a:xfrm>
          <a:prstGeom prst="rect">
            <a:avLst/>
          </a:prstGeom>
          <a:solidFill>
            <a:srgbClr val="FFBB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15" name="Rectangle 14">
            <a:extLst>
              <a:ext uri="{FF2B5EF4-FFF2-40B4-BE49-F238E27FC236}">
                <a16:creationId xmlns:a16="http://schemas.microsoft.com/office/drawing/2014/main" id="{586DF6FC-D920-FDE5-DB3C-2F40E402D573}"/>
              </a:ext>
            </a:extLst>
          </p:cNvPr>
          <p:cNvSpPr/>
          <p:nvPr/>
        </p:nvSpPr>
        <p:spPr>
          <a:xfrm>
            <a:off x="9448881" y="8275379"/>
            <a:ext cx="645182" cy="506929"/>
          </a:xfrm>
          <a:prstGeom prst="rect">
            <a:avLst/>
          </a:prstGeom>
          <a:solidFill>
            <a:srgbClr val="6037DB"/>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a:p>
        </p:txBody>
      </p:sp>
      <p:grpSp>
        <p:nvGrpSpPr>
          <p:cNvPr id="24" name="Group 23">
            <a:extLst>
              <a:ext uri="{FF2B5EF4-FFF2-40B4-BE49-F238E27FC236}">
                <a16:creationId xmlns:a16="http://schemas.microsoft.com/office/drawing/2014/main" id="{D391E05E-6E55-411D-3B40-89ACC60CBB30}"/>
              </a:ext>
            </a:extLst>
          </p:cNvPr>
          <p:cNvGrpSpPr/>
          <p:nvPr/>
        </p:nvGrpSpPr>
        <p:grpSpPr>
          <a:xfrm>
            <a:off x="993111" y="5633375"/>
            <a:ext cx="2423012" cy="867930"/>
            <a:chOff x="993111" y="5633375"/>
            <a:chExt cx="2423012" cy="867930"/>
          </a:xfrm>
        </p:grpSpPr>
        <p:grpSp>
          <p:nvGrpSpPr>
            <p:cNvPr id="5" name="Group 4">
              <a:extLst>
                <a:ext uri="{FF2B5EF4-FFF2-40B4-BE49-F238E27FC236}">
                  <a16:creationId xmlns:a16="http://schemas.microsoft.com/office/drawing/2014/main" id="{82D9B86F-AD82-CE7C-4539-AF59E5C743CD}"/>
                </a:ext>
              </a:extLst>
            </p:cNvPr>
            <p:cNvGrpSpPr/>
            <p:nvPr/>
          </p:nvGrpSpPr>
          <p:grpSpPr>
            <a:xfrm>
              <a:off x="993111" y="5633375"/>
              <a:ext cx="2423012" cy="867930"/>
              <a:chOff x="8993427" y="5638833"/>
              <a:chExt cx="2423012" cy="867930"/>
            </a:xfrm>
          </p:grpSpPr>
          <p:pic>
            <p:nvPicPr>
              <p:cNvPr id="7" name="Graphic 6">
                <a:extLst>
                  <a:ext uri="{FF2B5EF4-FFF2-40B4-BE49-F238E27FC236}">
                    <a16:creationId xmlns:a16="http://schemas.microsoft.com/office/drawing/2014/main" id="{DCF08941-A1A7-A891-EA9F-2CEEF57D0BE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8993427" y="5697533"/>
                <a:ext cx="1042148" cy="727080"/>
              </a:xfrm>
              <a:prstGeom prst="rect">
                <a:avLst/>
              </a:prstGeom>
            </p:spPr>
          </p:pic>
          <p:sp>
            <p:nvSpPr>
              <p:cNvPr id="8" name="Rectangle 7">
                <a:extLst>
                  <a:ext uri="{FF2B5EF4-FFF2-40B4-BE49-F238E27FC236}">
                    <a16:creationId xmlns:a16="http://schemas.microsoft.com/office/drawing/2014/main" id="{EEDC760D-F5B9-816C-192E-3008AE7C359E}"/>
                  </a:ext>
                </a:extLst>
              </p:cNvPr>
              <p:cNvSpPr>
                <a:spLocks noGrp="1" noRot="1" noMove="1" noResize="1" noEditPoints="1" noAdjustHandles="1" noChangeArrowheads="1" noChangeShapeType="1"/>
              </p:cNvSpPr>
              <p:nvPr userDrawn="1"/>
            </p:nvSpPr>
            <p:spPr>
              <a:xfrm>
                <a:off x="9982200" y="5638833"/>
                <a:ext cx="1434239" cy="867930"/>
              </a:xfrm>
              <a:prstGeom prst="rect">
                <a:avLst/>
              </a:prstGeom>
            </p:spPr>
            <p:txBody>
              <a:bodyPr wrap="square">
                <a:spAutoFit/>
              </a:bodyPr>
              <a:lstStyle/>
              <a:p>
                <a:pPr marL="0" marR="0" lvl="0" indent="0" defTabSz="914400" rtl="0" eaLnBrk="1" fontAlgn="auto" latinLnBrk="0" hangingPunct="1">
                  <a:lnSpc>
                    <a:spcPct val="88000"/>
                  </a:lnSpc>
                  <a:spcBef>
                    <a:spcPts val="0"/>
                  </a:spcBef>
                  <a:spcAft>
                    <a:spcPts val="0"/>
                  </a:spcAft>
                  <a:buClrTx/>
                  <a:buSzTx/>
                  <a:buFontTx/>
                  <a:buNone/>
                  <a:tabLst/>
                  <a:defRPr/>
                </a:pPr>
                <a:r>
                  <a:rPr kumimoji="0" lang="en-GB" sz="1400" b="1" i="0" u="none" strike="noStrike" kern="1200" cap="none" spc="0" normalizeH="0" baseline="0" noProof="0" dirty="0">
                    <a:ln>
                      <a:noFill/>
                    </a:ln>
                    <a:solidFill>
                      <a:schemeClr val="bg1"/>
                    </a:solidFill>
                    <a:effectLst/>
                    <a:uLnTx/>
                    <a:uFillTx/>
                    <a:latin typeface="Montserrat" panose="00000500000000000000" pitchFamily="2" charset="0"/>
                    <a:ea typeface="+mn-ea"/>
                    <a:cs typeface="+mn-cs"/>
                  </a:rPr>
                  <a:t>NHMF</a:t>
                </a:r>
              </a:p>
              <a:p>
                <a:pPr marL="0" marR="0" lvl="0" indent="0" defTabSz="914400" rtl="0" eaLnBrk="1" fontAlgn="auto" latinLnBrk="0" hangingPunct="1">
                  <a:lnSpc>
                    <a:spcPct val="88000"/>
                  </a:lnSpc>
                  <a:spcBef>
                    <a:spcPts val="0"/>
                  </a:spcBef>
                  <a:spcAft>
                    <a:spcPts val="0"/>
                  </a:spcAft>
                  <a:buClrTx/>
                  <a:buSzTx/>
                  <a:buFontTx/>
                  <a:buNone/>
                  <a:tabLst/>
                  <a:defRPr/>
                </a:pPr>
                <a:r>
                  <a:rPr kumimoji="0" lang="en-GB" sz="1400" b="1" i="0" u="none" strike="noStrike" kern="1200" cap="none" spc="0" normalizeH="0" baseline="0" noProof="0" dirty="0">
                    <a:ln>
                      <a:noFill/>
                    </a:ln>
                    <a:solidFill>
                      <a:schemeClr val="bg1"/>
                    </a:solidFill>
                    <a:effectLst/>
                    <a:uLnTx/>
                    <a:uFillTx/>
                    <a:latin typeface="Montserrat" panose="00000500000000000000" pitchFamily="2" charset="0"/>
                    <a:ea typeface="+mn-ea"/>
                    <a:cs typeface="+mn-cs"/>
                  </a:rPr>
                  <a:t>Maintenance</a:t>
                </a:r>
              </a:p>
              <a:p>
                <a:pPr marL="0" marR="0" lvl="0" indent="0" defTabSz="914400" rtl="0" eaLnBrk="1" fontAlgn="auto" latinLnBrk="0" hangingPunct="1">
                  <a:lnSpc>
                    <a:spcPct val="88000"/>
                  </a:lnSpc>
                  <a:spcBef>
                    <a:spcPts val="0"/>
                  </a:spcBef>
                  <a:spcAft>
                    <a:spcPts val="0"/>
                  </a:spcAft>
                  <a:buClrTx/>
                  <a:buSzTx/>
                  <a:buFontTx/>
                  <a:buNone/>
                  <a:tabLst/>
                  <a:defRPr/>
                </a:pPr>
                <a:r>
                  <a:rPr kumimoji="0" lang="en-GB" sz="1400" b="1" i="0" u="none" strike="noStrike" kern="1200" cap="none" spc="0" normalizeH="0" baseline="0" noProof="0" dirty="0">
                    <a:ln>
                      <a:noFill/>
                    </a:ln>
                    <a:solidFill>
                      <a:schemeClr val="bg1"/>
                    </a:solidFill>
                    <a:effectLst/>
                    <a:uLnTx/>
                    <a:uFillTx/>
                    <a:latin typeface="Montserrat" panose="00000500000000000000" pitchFamily="2" charset="0"/>
                    <a:ea typeface="+mn-ea"/>
                    <a:cs typeface="+mn-cs"/>
                  </a:rPr>
                  <a:t>Conference</a:t>
                </a:r>
              </a:p>
              <a:p>
                <a:pPr marL="0" marR="0" lvl="0" indent="0" defTabSz="914400" rtl="0" eaLnBrk="1" fontAlgn="auto" latinLnBrk="0" hangingPunct="1">
                  <a:lnSpc>
                    <a:spcPct val="88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FFBB00"/>
                    </a:solidFill>
                    <a:effectLst/>
                    <a:uLnTx/>
                    <a:uFillTx/>
                    <a:latin typeface="Montserrat" panose="00000500000000000000" pitchFamily="2" charset="0"/>
                    <a:ea typeface="+mn-ea"/>
                    <a:cs typeface="+mn-cs"/>
                  </a:rPr>
                  <a:t>202</a:t>
                </a:r>
                <a:r>
                  <a:rPr lang="en-GB" sz="1400" b="1" dirty="0">
                    <a:solidFill>
                      <a:srgbClr val="FFBB00"/>
                    </a:solidFill>
                    <a:latin typeface="Montserrat" panose="00000500000000000000" pitchFamily="2" charset="0"/>
                  </a:rPr>
                  <a:t>6</a:t>
                </a:r>
                <a:endParaRPr kumimoji="0" lang="en-GB" sz="1400" b="1" i="0" u="none" strike="noStrike" kern="1200" cap="none" spc="0" normalizeH="0" baseline="0" noProof="0" dirty="0">
                  <a:ln>
                    <a:noFill/>
                  </a:ln>
                  <a:solidFill>
                    <a:srgbClr val="FFBB00"/>
                  </a:solidFill>
                  <a:effectLst/>
                  <a:uLnTx/>
                  <a:uFillTx/>
                  <a:latin typeface="Montserrat" panose="00000500000000000000" pitchFamily="2" charset="0"/>
                  <a:ea typeface="+mn-ea"/>
                  <a:cs typeface="+mn-cs"/>
                </a:endParaRPr>
              </a:p>
            </p:txBody>
          </p:sp>
        </p:grpSp>
        <p:pic>
          <p:nvPicPr>
            <p:cNvPr id="23" name="Graphic 22">
              <a:extLst>
                <a:ext uri="{FF2B5EF4-FFF2-40B4-BE49-F238E27FC236}">
                  <a16:creationId xmlns:a16="http://schemas.microsoft.com/office/drawing/2014/main" id="{E3455FE5-C435-3050-BB46-325371515D02}"/>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104290" y="5760502"/>
              <a:ext cx="807853" cy="602031"/>
            </a:xfrm>
            <a:prstGeom prst="rect">
              <a:avLst/>
            </a:prstGeom>
          </p:spPr>
        </p:pic>
      </p:grpSp>
      <p:sp>
        <p:nvSpPr>
          <p:cNvPr id="9" name="object 5">
            <a:extLst>
              <a:ext uri="{FF2B5EF4-FFF2-40B4-BE49-F238E27FC236}">
                <a16:creationId xmlns:a16="http://schemas.microsoft.com/office/drawing/2014/main" id="{C61B958E-7874-277B-EC37-1723A77D3B15}"/>
              </a:ext>
            </a:extLst>
          </p:cNvPr>
          <p:cNvSpPr/>
          <p:nvPr/>
        </p:nvSpPr>
        <p:spPr>
          <a:xfrm>
            <a:off x="6579064" y="-69386"/>
            <a:ext cx="573117" cy="0"/>
          </a:xfrm>
          <a:custGeom>
            <a:avLst/>
            <a:gdLst/>
            <a:ahLst/>
            <a:cxnLst/>
            <a:rect l="l" t="t" r="r" b="b"/>
            <a:pathLst>
              <a:path w="796925">
                <a:moveTo>
                  <a:pt x="0" y="0"/>
                </a:moveTo>
                <a:lnTo>
                  <a:pt x="796416" y="0"/>
                </a:lnTo>
              </a:path>
            </a:pathLst>
          </a:custGeom>
          <a:ln w="12700">
            <a:solidFill>
              <a:srgbClr val="FFFFFF"/>
            </a:solidFill>
          </a:ln>
        </p:spPr>
        <p:txBody>
          <a:bodyPr wrap="square" lIns="0" tIns="0" rIns="0" bIns="0" rtlCol="0"/>
          <a:lstStyle/>
          <a:p>
            <a:endParaRPr/>
          </a:p>
        </p:txBody>
      </p:sp>
      <p:pic>
        <p:nvPicPr>
          <p:cNvPr id="17" name="Picture 16">
            <a:extLst>
              <a:ext uri="{FF2B5EF4-FFF2-40B4-BE49-F238E27FC236}">
                <a16:creationId xmlns:a16="http://schemas.microsoft.com/office/drawing/2014/main" id="{63C2BC67-A1D8-0AFE-DB16-85AA617A5CD1}"/>
              </a:ext>
            </a:extLst>
          </p:cNvPr>
          <p:cNvPicPr>
            <a:picLocks noChangeAspect="1"/>
          </p:cNvPicPr>
          <p:nvPr/>
        </p:nvPicPr>
        <p:blipFill>
          <a:blip r:embed="rId6" cstate="hqprint">
            <a:extLst>
              <a:ext uri="{28A0092B-C50C-407E-A947-70E740481C1C}">
                <a14:useLocalDpi xmlns:a14="http://schemas.microsoft.com/office/drawing/2010/main"/>
              </a:ext>
            </a:extLst>
          </a:blip>
          <a:stretch>
            <a:fillRect/>
          </a:stretch>
        </p:blipFill>
        <p:spPr>
          <a:xfrm>
            <a:off x="497024" y="761089"/>
            <a:ext cx="6556919" cy="4634746"/>
          </a:xfrm>
          <a:prstGeom prst="rect">
            <a:avLst/>
          </a:prstGeom>
        </p:spPr>
      </p:pic>
      <p:pic>
        <p:nvPicPr>
          <p:cNvPr id="20" name="Picture 19" descr="A person with short hair and a goatee&#10;&#10;AI-generated content may be incorrect.">
            <a:extLst>
              <a:ext uri="{FF2B5EF4-FFF2-40B4-BE49-F238E27FC236}">
                <a16:creationId xmlns:a16="http://schemas.microsoft.com/office/drawing/2014/main" id="{3B294AB1-B768-9E45-178A-0D1DD19ECED0}"/>
              </a:ext>
            </a:extLst>
          </p:cNvPr>
          <p:cNvPicPr>
            <a:picLocks noChangeAspect="1"/>
          </p:cNvPicPr>
          <p:nvPr/>
        </p:nvPicPr>
        <p:blipFill>
          <a:blip r:embed="rId7"/>
          <a:stretch>
            <a:fillRect/>
          </a:stretch>
        </p:blipFill>
        <p:spPr>
          <a:xfrm>
            <a:off x="9712996" y="345851"/>
            <a:ext cx="2160856" cy="2165678"/>
          </a:xfrm>
          <a:prstGeom prst="rect">
            <a:avLst/>
          </a:prstGeom>
        </p:spPr>
      </p:pic>
      <p:pic>
        <p:nvPicPr>
          <p:cNvPr id="21" name="Picture 20">
            <a:extLst>
              <a:ext uri="{FF2B5EF4-FFF2-40B4-BE49-F238E27FC236}">
                <a16:creationId xmlns:a16="http://schemas.microsoft.com/office/drawing/2014/main" id="{372893EF-DBAA-A88A-C561-26C0F3232599}"/>
              </a:ext>
            </a:extLst>
          </p:cNvPr>
          <p:cNvPicPr>
            <a:picLocks noChangeAspect="1"/>
          </p:cNvPicPr>
          <p:nvPr/>
        </p:nvPicPr>
        <p:blipFill>
          <a:blip r:embed="rId8" cstate="hqprint">
            <a:extLst>
              <a:ext uri="{28A0092B-C50C-407E-A947-70E740481C1C}">
                <a14:useLocalDpi xmlns:a14="http://schemas.microsoft.com/office/drawing/2010/main"/>
              </a:ext>
            </a:extLst>
          </a:blip>
          <a:stretch>
            <a:fillRect/>
          </a:stretch>
        </p:blipFill>
        <p:spPr>
          <a:xfrm>
            <a:off x="9664579" y="2951017"/>
            <a:ext cx="2209273" cy="2950029"/>
          </a:xfrm>
          <a:prstGeom prst="rect">
            <a:avLst/>
          </a:prstGeom>
        </p:spPr>
      </p:pic>
    </p:spTree>
    <p:extLst>
      <p:ext uri="{BB962C8B-B14F-4D97-AF65-F5344CB8AC3E}">
        <p14:creationId xmlns:p14="http://schemas.microsoft.com/office/powerpoint/2010/main" val="43056764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735"/>
        <p:cNvGrpSpPr/>
        <p:nvPr/>
      </p:nvGrpSpPr>
      <p:grpSpPr>
        <a:xfrm>
          <a:off x="0" y="0"/>
          <a:ext cx="0" cy="0"/>
          <a:chOff x="0" y="0"/>
          <a:chExt cx="0" cy="0"/>
        </a:xfrm>
      </p:grpSpPr>
      <p:sp>
        <p:nvSpPr>
          <p:cNvPr id="736" name="Google Shape;736;p8"/>
          <p:cNvSpPr txBox="1"/>
          <p:nvPr/>
        </p:nvSpPr>
        <p:spPr>
          <a:xfrm>
            <a:off x="-436382" y="-177800"/>
            <a:ext cx="12542701" cy="2580361"/>
          </a:xfrm>
          <a:prstGeom prst="rect">
            <a:avLst/>
          </a:prstGeom>
          <a:noFill/>
          <a:ln>
            <a:noFill/>
          </a:ln>
        </p:spPr>
        <p:txBody>
          <a:bodyPr spcFirstLastPara="1" wrap="square" lIns="121900" tIns="60950" rIns="121900" bIns="60950" anchor="ctr" anchorCtr="0">
            <a:normAutofit fontScale="97500"/>
          </a:bodyPr>
          <a:lstStyle/>
          <a:p>
            <a:pPr marL="0" marR="0" lvl="0" indent="0" algn="ctr" defTabSz="914400" rtl="0" eaLnBrk="0" fontAlgn="base" latinLnBrk="0" hangingPunct="0">
              <a:lnSpc>
                <a:spcPct val="100000"/>
              </a:lnSpc>
              <a:spcBef>
                <a:spcPts val="0"/>
              </a:spcBef>
              <a:spcAft>
                <a:spcPts val="0"/>
              </a:spcAft>
              <a:buClr>
                <a:srgbClr val="A2AD00"/>
              </a:buClr>
              <a:buSzPct val="100000"/>
              <a:buFont typeface="Arial"/>
              <a:buNone/>
              <a:tabLst/>
              <a:defRPr/>
            </a:pPr>
            <a:r>
              <a:rPr kumimoji="0" lang="en-US" sz="4000" b="1" i="0" u="none" strike="noStrike" kern="1200" cap="none" spc="0" normalizeH="0" baseline="0" noProof="0">
                <a:ln>
                  <a:noFill/>
                </a:ln>
                <a:solidFill>
                  <a:srgbClr val="D10373"/>
                </a:solidFill>
                <a:effectLst/>
                <a:uLnTx/>
                <a:uFillTx/>
                <a:latin typeface="Arial"/>
                <a:ea typeface="+mn-ea"/>
                <a:cs typeface="Arial"/>
                <a:sym typeface="Arial"/>
              </a:rPr>
              <a:t>HEARTH and INHABIT Research </a:t>
            </a:r>
            <a:r>
              <a:rPr kumimoji="0" lang="en-US" sz="4000" b="1" i="0" u="none" strike="noStrike" kern="1200" cap="none" spc="0" normalizeH="0" baseline="0" noProof="0" err="1">
                <a:ln>
                  <a:noFill/>
                </a:ln>
                <a:solidFill>
                  <a:srgbClr val="D10373"/>
                </a:solidFill>
                <a:effectLst/>
                <a:uLnTx/>
                <a:uFillTx/>
                <a:latin typeface="Arial"/>
                <a:ea typeface="+mn-ea"/>
                <a:cs typeface="Arial"/>
                <a:sym typeface="Arial"/>
              </a:rPr>
              <a:t>Programmes</a:t>
            </a:r>
            <a:endParaRPr kumimoji="0" lang="en-US" sz="4000" b="1" i="0" u="none" strike="noStrike" kern="1200" cap="none" spc="0" normalizeH="0" baseline="0" noProof="0">
              <a:ln>
                <a:noFill/>
              </a:ln>
              <a:solidFill>
                <a:srgbClr val="D10373"/>
              </a:solidFill>
              <a:effectLst/>
              <a:uLnTx/>
              <a:uFillTx/>
              <a:latin typeface="Arial"/>
              <a:ea typeface="+mn-ea"/>
              <a:cs typeface="Arial"/>
              <a:sym typeface="Arial"/>
            </a:endParaRPr>
          </a:p>
          <a:p>
            <a:pPr marL="0" marR="0" lvl="0" indent="0" algn="ctr" defTabSz="914400" rtl="0" eaLnBrk="0" fontAlgn="base" latinLnBrk="0" hangingPunct="0">
              <a:lnSpc>
                <a:spcPct val="100000"/>
              </a:lnSpc>
              <a:spcBef>
                <a:spcPts val="0"/>
              </a:spcBef>
              <a:spcAft>
                <a:spcPts val="0"/>
              </a:spcAft>
              <a:buClr>
                <a:srgbClr val="A2AD00"/>
              </a:buClr>
              <a:buSzPct val="100000"/>
              <a:buFont typeface="Arial"/>
              <a:buNone/>
              <a:tabLst/>
              <a:defRPr/>
            </a:pPr>
            <a:r>
              <a:rPr kumimoji="0" lang="en-GB" sz="2900" b="0" i="0" u="none" strike="noStrike" kern="1200" cap="none" spc="0" normalizeH="0" baseline="0" noProof="0">
                <a:ln>
                  <a:noFill/>
                </a:ln>
                <a:solidFill>
                  <a:srgbClr val="D10373"/>
                </a:solidFill>
                <a:effectLst/>
                <a:uLnTx/>
                <a:uFillTx/>
                <a:latin typeface="Arial"/>
                <a:ea typeface="+mn-ea"/>
                <a:cs typeface="Arial"/>
              </a:rPr>
              <a:t>Understanding the health risks of indoor environments and overheating</a:t>
            </a:r>
            <a:endParaRPr kumimoji="0" sz="2900" b="0" i="0" u="none" strike="noStrike" kern="1200" cap="none" spc="0" normalizeH="0" baseline="0" noProof="0">
              <a:ln>
                <a:noFill/>
              </a:ln>
              <a:solidFill>
                <a:srgbClr val="D10373"/>
              </a:solidFill>
              <a:effectLst/>
              <a:uLnTx/>
              <a:uFillTx/>
              <a:latin typeface="Arial"/>
              <a:ea typeface="+mn-ea"/>
              <a:cs typeface="Arial"/>
              <a:sym typeface="Arial"/>
            </a:endParaRPr>
          </a:p>
        </p:txBody>
      </p:sp>
      <p:sp>
        <p:nvSpPr>
          <p:cNvPr id="2" name="Rectangle 1">
            <a:extLst>
              <a:ext uri="{FF2B5EF4-FFF2-40B4-BE49-F238E27FC236}">
                <a16:creationId xmlns:a16="http://schemas.microsoft.com/office/drawing/2014/main" id="{3999B458-46CE-D91D-6252-476223D8EDA7}"/>
              </a:ext>
            </a:extLst>
          </p:cNvPr>
          <p:cNvSpPr/>
          <p:nvPr/>
        </p:nvSpPr>
        <p:spPr>
          <a:xfrm>
            <a:off x="-809981" y="5473005"/>
            <a:ext cx="13289903" cy="1323439"/>
          </a:xfrm>
          <a:prstGeom prst="rect">
            <a:avLst/>
          </a:prstGeom>
        </p:spPr>
        <p:txBody>
          <a:bodyPr wrap="square">
            <a:spAutoFit/>
          </a:bodyPr>
          <a:lstStyle/>
          <a:p>
            <a:pPr marL="0" marR="0" lvl="0" indent="0" algn="ctr" defTabSz="914400" rtl="0" eaLnBrk="0" fontAlgn="base" latinLnBrk="0" hangingPunct="0">
              <a:lnSpc>
                <a:spcPct val="100000"/>
              </a:lnSpc>
              <a:spcBef>
                <a:spcPts val="0"/>
              </a:spcBef>
              <a:spcAft>
                <a:spcPts val="0"/>
              </a:spcAft>
              <a:buClr>
                <a:srgbClr val="A2AD00"/>
              </a:buClr>
              <a:buSzPct val="100000"/>
              <a:buFontTx/>
              <a:buNone/>
              <a:tabLst/>
              <a:defRPr/>
            </a:pPr>
            <a:r>
              <a:rPr kumimoji="0" lang="en-GB" sz="3200" b="1" i="0" u="none" strike="noStrike" kern="1200" cap="none" spc="0" normalizeH="0" baseline="0" noProof="0">
                <a:ln>
                  <a:noFill/>
                </a:ln>
                <a:solidFill>
                  <a:srgbClr val="000000"/>
                </a:solidFill>
                <a:effectLst/>
                <a:uLnTx/>
                <a:uFillTx/>
                <a:latin typeface="Arial"/>
                <a:ea typeface="+mn-ea"/>
                <a:cs typeface="Arial"/>
                <a:sym typeface="Arial Black"/>
              </a:rPr>
              <a:t>Professor Rajat Gupta </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2400" b="0" i="0" u="none" strike="noStrike" kern="1200" cap="none" spc="0" normalizeH="0" baseline="0" noProof="0">
                <a:ln>
                  <a:noFill/>
                </a:ln>
                <a:solidFill>
                  <a:prstClr val="black">
                    <a:lumMod val="85000"/>
                    <a:lumOff val="15000"/>
                  </a:prstClr>
                </a:solidFill>
                <a:effectLst/>
                <a:uLnTx/>
                <a:uFillTx/>
                <a:latin typeface="Arial" pitchFamily="34" charset="0"/>
                <a:ea typeface="+mn-ea"/>
                <a:cs typeface="Arial" pitchFamily="34" charset="0"/>
              </a:rPr>
              <a:t>Director of HEARTH and Co-Lead of INHABIT</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2400" b="0" i="0" u="none" strike="noStrike" kern="1200" cap="none" spc="0" normalizeH="0" baseline="0" noProof="0">
                <a:ln>
                  <a:noFill/>
                </a:ln>
                <a:solidFill>
                  <a:prstClr val="black">
                    <a:lumMod val="85000"/>
                    <a:lumOff val="15000"/>
                  </a:prstClr>
                </a:solidFill>
                <a:effectLst/>
                <a:uLnTx/>
                <a:uFillTx/>
                <a:latin typeface="Arial" pitchFamily="34" charset="0"/>
                <a:ea typeface="+mn-ea"/>
                <a:cs typeface="Arial" pitchFamily="34" charset="0"/>
              </a:rPr>
              <a:t>Oxford Brookes University, </a:t>
            </a:r>
            <a:r>
              <a:rPr kumimoji="0" lang="en-GB" sz="2400" b="0" i="0" u="none" strike="noStrike" kern="1200" cap="none" spc="0" normalizeH="0" baseline="0" noProof="0">
                <a:ln>
                  <a:noFill/>
                </a:ln>
                <a:solidFill>
                  <a:prstClr val="black">
                    <a:lumMod val="85000"/>
                    <a:lumOff val="15000"/>
                  </a:prstClr>
                </a:solidFill>
                <a:effectLst/>
                <a:uLnTx/>
                <a:uFillTx/>
                <a:latin typeface="Arial" pitchFamily="34" charset="0"/>
                <a:ea typeface="+mn-ea"/>
                <a:cs typeface="Arial" pitchFamily="34" charset="0"/>
                <a:hlinkClick r:id="rId3"/>
              </a:rPr>
              <a:t>rgupta@brookes.ac.uk</a:t>
            </a:r>
            <a:r>
              <a:rPr kumimoji="0" lang="en-GB" sz="2400" b="0" i="0" u="none" strike="noStrike" kern="1200" cap="none" spc="0" normalizeH="0" baseline="0" noProof="0">
                <a:ln>
                  <a:noFill/>
                </a:ln>
                <a:solidFill>
                  <a:prstClr val="black">
                    <a:lumMod val="85000"/>
                    <a:lumOff val="15000"/>
                  </a:prstClr>
                </a:solidFill>
                <a:effectLst/>
                <a:uLnTx/>
                <a:uFillTx/>
                <a:latin typeface="Arial" pitchFamily="34" charset="0"/>
                <a:ea typeface="+mn-ea"/>
                <a:cs typeface="Arial" pitchFamily="34" charset="0"/>
              </a:rPr>
              <a:t> </a:t>
            </a:r>
            <a:endParaRPr kumimoji="0" lang="en-GB" sz="2400" b="0" i="0" u="none" strike="noStrike" kern="1200" cap="none" spc="0" normalizeH="0" baseline="0" noProof="0">
              <a:ln>
                <a:noFill/>
              </a:ln>
              <a:solidFill>
                <a:srgbClr val="A2AD00"/>
              </a:solidFill>
              <a:effectLst/>
              <a:uLnTx/>
              <a:uFillTx/>
              <a:latin typeface="Arial"/>
              <a:ea typeface="+mn-ea"/>
              <a:cs typeface="Arial" charset="0"/>
            </a:endParaRPr>
          </a:p>
        </p:txBody>
      </p:sp>
      <p:sp>
        <p:nvSpPr>
          <p:cNvPr id="4" name="Google Shape;736;p8">
            <a:extLst>
              <a:ext uri="{FF2B5EF4-FFF2-40B4-BE49-F238E27FC236}">
                <a16:creationId xmlns:a16="http://schemas.microsoft.com/office/drawing/2014/main" id="{C3C15E53-61A9-8D91-5D21-F00FA858604D}"/>
              </a:ext>
            </a:extLst>
          </p:cNvPr>
          <p:cNvSpPr txBox="1"/>
          <p:nvPr/>
        </p:nvSpPr>
        <p:spPr>
          <a:xfrm>
            <a:off x="-436383" y="3886791"/>
            <a:ext cx="12542701" cy="1384996"/>
          </a:xfrm>
          <a:prstGeom prst="rect">
            <a:avLst/>
          </a:prstGeom>
          <a:noFill/>
          <a:ln>
            <a:noFill/>
          </a:ln>
        </p:spPr>
        <p:txBody>
          <a:bodyPr spcFirstLastPara="1" wrap="square" lIns="121900" tIns="60950" rIns="121900" bIns="60950" anchor="ctr" anchorCtr="0">
            <a:normAutofit fontScale="97500"/>
          </a:bodyPr>
          <a:lstStyle/>
          <a:p>
            <a:pPr marL="0" marR="0" lvl="0" indent="0" algn="ctr" defTabSz="914400" rtl="0" eaLnBrk="0" fontAlgn="base" latinLnBrk="0" hangingPunct="0">
              <a:lnSpc>
                <a:spcPct val="100000"/>
              </a:lnSpc>
              <a:spcBef>
                <a:spcPts val="0"/>
              </a:spcBef>
              <a:spcAft>
                <a:spcPts val="0"/>
              </a:spcAft>
              <a:buClr>
                <a:srgbClr val="A2AD00"/>
              </a:buClr>
              <a:buSzPct val="100000"/>
              <a:buFont typeface="Arial"/>
              <a:buNone/>
              <a:tabLst/>
              <a:defRPr/>
            </a:pPr>
            <a:r>
              <a:rPr kumimoji="0" lang="en-US" sz="3200" b="1" i="0" u="none" strike="noStrike" kern="1200" cap="none" spc="0" normalizeH="0" baseline="0" noProof="0">
                <a:ln>
                  <a:noFill/>
                </a:ln>
                <a:solidFill>
                  <a:srgbClr val="000000"/>
                </a:solidFill>
                <a:effectLst/>
                <a:uLnTx/>
                <a:uFillTx/>
                <a:latin typeface="Arial"/>
                <a:ea typeface="+mn-ea"/>
                <a:cs typeface="Arial"/>
                <a:sym typeface="Arial"/>
              </a:rPr>
              <a:t>NHMF Maintenance Conference 2026</a:t>
            </a:r>
          </a:p>
          <a:p>
            <a:pPr marL="0" marR="0" lvl="0" indent="0" algn="ctr" defTabSz="914400" rtl="0" eaLnBrk="0" fontAlgn="base" latinLnBrk="0" hangingPunct="0">
              <a:lnSpc>
                <a:spcPct val="100000"/>
              </a:lnSpc>
              <a:spcBef>
                <a:spcPts val="0"/>
              </a:spcBef>
              <a:spcAft>
                <a:spcPts val="0"/>
              </a:spcAft>
              <a:buClr>
                <a:srgbClr val="A2AD00"/>
              </a:buClr>
              <a:buSzPct val="100000"/>
              <a:buFont typeface="Arial"/>
              <a:buNone/>
              <a:tabLst/>
              <a:defRPr/>
            </a:pPr>
            <a:r>
              <a:rPr kumimoji="0" lang="en-GB" sz="2300" b="0" i="0" u="none" strike="noStrike" kern="1200" cap="none" spc="0" normalizeH="0" baseline="0" noProof="0">
                <a:ln>
                  <a:noFill/>
                </a:ln>
                <a:solidFill>
                  <a:srgbClr val="000000"/>
                </a:solidFill>
                <a:effectLst/>
                <a:uLnTx/>
                <a:uFillTx/>
                <a:latin typeface="Arial"/>
                <a:ea typeface="+mn-ea"/>
                <a:cs typeface="Arial"/>
              </a:rPr>
              <a:t>20-21 January 2026, Stratford-upon-Avon</a:t>
            </a:r>
            <a:endParaRPr kumimoji="0" sz="2300" b="0" i="0" u="none" strike="noStrike" kern="1200" cap="none" spc="0" normalizeH="0" baseline="0" noProof="0">
              <a:ln>
                <a:noFill/>
              </a:ln>
              <a:solidFill>
                <a:srgbClr val="000000"/>
              </a:solidFill>
              <a:effectLst/>
              <a:uLnTx/>
              <a:uFillTx/>
              <a:latin typeface="Arial"/>
              <a:ea typeface="+mn-ea"/>
              <a:cs typeface="Arial"/>
              <a:sym typeface="Arial"/>
            </a:endParaRPr>
          </a:p>
        </p:txBody>
      </p:sp>
      <p:pic>
        <p:nvPicPr>
          <p:cNvPr id="5" name="Picture 4">
            <a:extLst>
              <a:ext uri="{FF2B5EF4-FFF2-40B4-BE49-F238E27FC236}">
                <a16:creationId xmlns:a16="http://schemas.microsoft.com/office/drawing/2014/main" id="{166364D5-8CA5-906A-7F32-9A5D47CD2615}"/>
              </a:ext>
            </a:extLst>
          </p:cNvPr>
          <p:cNvPicPr>
            <a:picLocks noChangeAspect="1"/>
          </p:cNvPicPr>
          <p:nvPr/>
        </p:nvPicPr>
        <p:blipFill>
          <a:blip r:embed="rId4"/>
          <a:stretch>
            <a:fillRect/>
          </a:stretch>
        </p:blipFill>
        <p:spPr>
          <a:xfrm>
            <a:off x="5957329" y="2117425"/>
            <a:ext cx="5675671" cy="1498426"/>
          </a:xfrm>
          <a:prstGeom prst="rect">
            <a:avLst/>
          </a:prstGeom>
        </p:spPr>
      </p:pic>
      <p:pic>
        <p:nvPicPr>
          <p:cNvPr id="6" name="Picture 5" descr="A logo for a video game&#10;&#10;Description automatically generated">
            <a:extLst>
              <a:ext uri="{FF2B5EF4-FFF2-40B4-BE49-F238E27FC236}">
                <a16:creationId xmlns:a16="http://schemas.microsoft.com/office/drawing/2014/main" id="{9E2454C8-F3FC-F50B-BDE9-08107CB75A33}"/>
              </a:ext>
            </a:extLst>
          </p:cNvPr>
          <p:cNvPicPr>
            <a:picLocks noChangeAspect="1"/>
          </p:cNvPicPr>
          <p:nvPr/>
        </p:nvPicPr>
        <p:blipFill>
          <a:blip r:embed="rId5" cstate="hqprint">
            <a:extLst>
              <a:ext uri="{28A0092B-C50C-407E-A947-70E740481C1C}">
                <a14:useLocalDpi xmlns:a14="http://schemas.microsoft.com/office/drawing/2010/main" val="0"/>
              </a:ext>
            </a:extLst>
          </a:blip>
          <a:srcRect l="20361" t="26712" r="17658" b="33829"/>
          <a:stretch/>
        </p:blipFill>
        <p:spPr>
          <a:xfrm>
            <a:off x="689511" y="2047702"/>
            <a:ext cx="5145456" cy="1637872"/>
          </a:xfrm>
          <a:prstGeom prst="rect">
            <a:avLst/>
          </a:prstGeom>
        </p:spPr>
      </p:pic>
    </p:spTree>
    <p:extLst>
      <p:ext uri="{BB962C8B-B14F-4D97-AF65-F5344CB8AC3E}">
        <p14:creationId xmlns:p14="http://schemas.microsoft.com/office/powerpoint/2010/main" val="211239614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269">
          <a:extLst>
            <a:ext uri="{FF2B5EF4-FFF2-40B4-BE49-F238E27FC236}">
              <a16:creationId xmlns:a16="http://schemas.microsoft.com/office/drawing/2014/main" id="{F583A721-FB0E-82A8-BED8-703C62DC7CBE}"/>
            </a:ext>
          </a:extLst>
        </p:cNvPr>
        <p:cNvGrpSpPr/>
        <p:nvPr/>
      </p:nvGrpSpPr>
      <p:grpSpPr>
        <a:xfrm>
          <a:off x="0" y="0"/>
          <a:ext cx="0" cy="0"/>
          <a:chOff x="0" y="0"/>
          <a:chExt cx="0" cy="0"/>
        </a:xfrm>
      </p:grpSpPr>
      <p:sp>
        <p:nvSpPr>
          <p:cNvPr id="270" name="Google Shape;270;p34">
            <a:extLst>
              <a:ext uri="{FF2B5EF4-FFF2-40B4-BE49-F238E27FC236}">
                <a16:creationId xmlns:a16="http://schemas.microsoft.com/office/drawing/2014/main" id="{FC183A57-C78A-285F-951B-A3B6ED2EEA14}"/>
              </a:ext>
            </a:extLst>
          </p:cNvPr>
          <p:cNvSpPr txBox="1">
            <a:spLocks noGrp="1"/>
          </p:cNvSpPr>
          <p:nvPr>
            <p:ph type="title"/>
          </p:nvPr>
        </p:nvSpPr>
        <p:spPr>
          <a:xfrm>
            <a:off x="200954" y="122904"/>
            <a:ext cx="11360800" cy="763500"/>
          </a:xfrm>
          <a:prstGeom prst="rect">
            <a:avLst/>
          </a:prstGeom>
          <a:noFill/>
          <a:ln>
            <a:noFill/>
          </a:ln>
        </p:spPr>
        <p:txBody>
          <a:bodyPr spcFirstLastPara="1" wrap="square" lIns="91425" tIns="91425" rIns="91425" bIns="91425" anchor="t" anchorCtr="0">
            <a:noAutofit/>
          </a:bodyPr>
          <a:lstStyle/>
          <a:p>
            <a:pPr>
              <a:buClr>
                <a:srgbClr val="A2AD00"/>
              </a:buClr>
              <a:buSzPct val="100000"/>
              <a:defRPr/>
            </a:pPr>
            <a:r>
              <a:rPr lang="en-GB" sz="3200" b="1">
                <a:solidFill>
                  <a:srgbClr val="D10373"/>
                </a:solidFill>
                <a:latin typeface="Arial"/>
                <a:cs typeface="Arial"/>
              </a:rPr>
              <a:t>Net Zero, Health and Indoor Environment</a:t>
            </a:r>
            <a:endParaRPr sz="3200" b="1">
              <a:solidFill>
                <a:srgbClr val="D10373"/>
              </a:solidFill>
              <a:latin typeface="Arial"/>
              <a:cs typeface="Arial"/>
            </a:endParaRPr>
          </a:p>
        </p:txBody>
      </p:sp>
      <p:sp>
        <p:nvSpPr>
          <p:cNvPr id="271" name="Google Shape;271;p34">
            <a:extLst>
              <a:ext uri="{FF2B5EF4-FFF2-40B4-BE49-F238E27FC236}">
                <a16:creationId xmlns:a16="http://schemas.microsoft.com/office/drawing/2014/main" id="{FCE75B4D-1FF9-6780-22EB-023961E02401}"/>
              </a:ext>
            </a:extLst>
          </p:cNvPr>
          <p:cNvSpPr txBox="1">
            <a:spLocks noGrp="1"/>
          </p:cNvSpPr>
          <p:nvPr>
            <p:ph type="body" idx="1"/>
          </p:nvPr>
        </p:nvSpPr>
        <p:spPr>
          <a:xfrm>
            <a:off x="312397" y="816890"/>
            <a:ext cx="6558303" cy="6242813"/>
          </a:xfrm>
          <a:prstGeom prst="rect">
            <a:avLst/>
          </a:prstGeom>
          <a:noFill/>
          <a:ln>
            <a:noFill/>
          </a:ln>
        </p:spPr>
        <p:txBody>
          <a:bodyPr spcFirstLastPara="1" wrap="square" lIns="91425" tIns="91425" rIns="91425" bIns="91425" anchor="t" anchorCtr="0">
            <a:noAutofit/>
          </a:bodyPr>
          <a:lstStyle/>
          <a:p>
            <a:pPr indent="-457200">
              <a:lnSpc>
                <a:spcPct val="100000"/>
              </a:lnSpc>
              <a:spcAft>
                <a:spcPts val="450"/>
              </a:spcAft>
            </a:pPr>
            <a:r>
              <a:rPr lang="en-US" sz="2200"/>
              <a:t>UK has a legal commitment to reduce greenhouse gas emissions to net zero by 2050.</a:t>
            </a:r>
          </a:p>
          <a:p>
            <a:pPr indent="-457200">
              <a:lnSpc>
                <a:spcPct val="100000"/>
              </a:lnSpc>
              <a:spcAft>
                <a:spcPts val="450"/>
              </a:spcAft>
            </a:pPr>
            <a:endParaRPr lang="en-US" sz="1400"/>
          </a:p>
          <a:p>
            <a:pPr indent="-457200">
              <a:lnSpc>
                <a:spcPct val="100000"/>
              </a:lnSpc>
              <a:spcAft>
                <a:spcPts val="450"/>
              </a:spcAft>
            </a:pPr>
            <a:r>
              <a:rPr lang="en-US" sz="2200"/>
              <a:t>Energy efficiency strategies that lack a whole systems approach may have unintended consequences for indoor environment, for example leading to the accumulation of indoor air pollutants or overheating. </a:t>
            </a:r>
          </a:p>
          <a:p>
            <a:pPr indent="-457200">
              <a:lnSpc>
                <a:spcPct val="100000"/>
              </a:lnSpc>
              <a:spcAft>
                <a:spcPts val="450"/>
              </a:spcAft>
            </a:pPr>
            <a:endParaRPr lang="en-GB" sz="1400">
              <a:cs typeface="Arial" panose="020B0604020202020204" pitchFamily="34" charset="0"/>
            </a:endParaRPr>
          </a:p>
          <a:p>
            <a:pPr indent="-457200">
              <a:lnSpc>
                <a:spcPct val="100000"/>
              </a:lnSpc>
              <a:spcAft>
                <a:spcPts val="450"/>
              </a:spcAft>
            </a:pPr>
            <a:r>
              <a:rPr lang="en-GB" sz="2200">
                <a:cs typeface="Arial" panose="020B0604020202020204" pitchFamily="34" charset="0"/>
              </a:rPr>
              <a:t>What is the impact of energy retrofit on indoor air quality, wellbeing, health and health inequalities?</a:t>
            </a:r>
          </a:p>
          <a:p>
            <a:pPr indent="-457200">
              <a:lnSpc>
                <a:spcPct val="100000"/>
              </a:lnSpc>
              <a:spcAft>
                <a:spcPts val="450"/>
              </a:spcAft>
            </a:pPr>
            <a:endParaRPr lang="en-GB" sz="1400"/>
          </a:p>
          <a:p>
            <a:pPr indent="-457200">
              <a:lnSpc>
                <a:spcPct val="100000"/>
              </a:lnSpc>
              <a:spcAft>
                <a:spcPts val="450"/>
              </a:spcAft>
            </a:pPr>
            <a:r>
              <a:rPr lang="en-GB" sz="2200"/>
              <a:t>What is the impact of extreme heat, and associated mitigation and adaptation measures on indoor environments, wellbeing, health and health inequalities?</a:t>
            </a:r>
            <a:endParaRPr lang="en-GB" sz="2200">
              <a:latin typeface="Arial" panose="020B0604020202020204" pitchFamily="34" charset="0"/>
              <a:cs typeface="Arial" panose="020B0604020202020204" pitchFamily="34" charset="0"/>
            </a:endParaRPr>
          </a:p>
          <a:p>
            <a:pPr marL="685800" indent="-457200">
              <a:lnSpc>
                <a:spcPct val="100000"/>
              </a:lnSpc>
            </a:pPr>
            <a:endParaRPr sz="2200"/>
          </a:p>
        </p:txBody>
      </p:sp>
      <p:pic>
        <p:nvPicPr>
          <p:cNvPr id="3" name="Picture 2" descr="A close up of a logo&#10;&#10;Description automatically generated">
            <a:extLst>
              <a:ext uri="{FF2B5EF4-FFF2-40B4-BE49-F238E27FC236}">
                <a16:creationId xmlns:a16="http://schemas.microsoft.com/office/drawing/2014/main" id="{2A2DA4E1-59AC-ECC4-49A0-E6DE0F486BA3}"/>
              </a:ext>
            </a:extLst>
          </p:cNvPr>
          <p:cNvPicPr>
            <a:picLocks noChangeAspect="1"/>
          </p:cNvPicPr>
          <p:nvPr/>
        </p:nvPicPr>
        <p:blipFill>
          <a:blip r:embed="rId3"/>
          <a:stretch>
            <a:fillRect/>
          </a:stretch>
        </p:blipFill>
        <p:spPr>
          <a:xfrm>
            <a:off x="10976513" y="122904"/>
            <a:ext cx="1036320" cy="411913"/>
          </a:xfrm>
          <a:prstGeom prst="rect">
            <a:avLst/>
          </a:prstGeom>
        </p:spPr>
      </p:pic>
      <p:pic>
        <p:nvPicPr>
          <p:cNvPr id="4" name="Picture 3">
            <a:extLst>
              <a:ext uri="{FF2B5EF4-FFF2-40B4-BE49-F238E27FC236}">
                <a16:creationId xmlns:a16="http://schemas.microsoft.com/office/drawing/2014/main" id="{12406EC7-9179-73D3-F876-0C843D9EA3D1}"/>
              </a:ext>
            </a:extLst>
          </p:cNvPr>
          <p:cNvPicPr>
            <a:picLocks noChangeAspect="1"/>
          </p:cNvPicPr>
          <p:nvPr/>
        </p:nvPicPr>
        <p:blipFill>
          <a:blip r:embed="rId4"/>
          <a:stretch>
            <a:fillRect/>
          </a:stretch>
        </p:blipFill>
        <p:spPr>
          <a:xfrm>
            <a:off x="7032774" y="813397"/>
            <a:ext cx="2009191" cy="2869214"/>
          </a:xfrm>
          <a:prstGeom prst="rect">
            <a:avLst/>
          </a:prstGeom>
        </p:spPr>
      </p:pic>
      <p:pic>
        <p:nvPicPr>
          <p:cNvPr id="6" name="Picture 5">
            <a:extLst>
              <a:ext uri="{FF2B5EF4-FFF2-40B4-BE49-F238E27FC236}">
                <a16:creationId xmlns:a16="http://schemas.microsoft.com/office/drawing/2014/main" id="{3596089F-C9E0-ACB7-6031-D2D250386377}"/>
              </a:ext>
            </a:extLst>
          </p:cNvPr>
          <p:cNvPicPr>
            <a:picLocks noChangeAspect="1"/>
          </p:cNvPicPr>
          <p:nvPr/>
        </p:nvPicPr>
        <p:blipFill>
          <a:blip r:embed="rId5"/>
          <a:stretch>
            <a:fillRect/>
          </a:stretch>
        </p:blipFill>
        <p:spPr>
          <a:xfrm>
            <a:off x="9485482" y="816890"/>
            <a:ext cx="2009191" cy="2865721"/>
          </a:xfrm>
          <a:prstGeom prst="rect">
            <a:avLst/>
          </a:prstGeom>
        </p:spPr>
      </p:pic>
      <p:pic>
        <p:nvPicPr>
          <p:cNvPr id="7" name="Picture 6">
            <a:extLst>
              <a:ext uri="{FF2B5EF4-FFF2-40B4-BE49-F238E27FC236}">
                <a16:creationId xmlns:a16="http://schemas.microsoft.com/office/drawing/2014/main" id="{7E07577D-C90A-4CB7-5B6A-170B78B87B3A}"/>
              </a:ext>
            </a:extLst>
          </p:cNvPr>
          <p:cNvPicPr>
            <a:picLocks noChangeAspect="1"/>
          </p:cNvPicPr>
          <p:nvPr/>
        </p:nvPicPr>
        <p:blipFill>
          <a:blip r:embed="rId6"/>
          <a:stretch>
            <a:fillRect/>
          </a:stretch>
        </p:blipFill>
        <p:spPr>
          <a:xfrm>
            <a:off x="7045021" y="3785052"/>
            <a:ext cx="2021430" cy="2817451"/>
          </a:xfrm>
          <a:prstGeom prst="rect">
            <a:avLst/>
          </a:prstGeom>
        </p:spPr>
      </p:pic>
      <p:pic>
        <p:nvPicPr>
          <p:cNvPr id="10" name="Picture 9">
            <a:extLst>
              <a:ext uri="{FF2B5EF4-FFF2-40B4-BE49-F238E27FC236}">
                <a16:creationId xmlns:a16="http://schemas.microsoft.com/office/drawing/2014/main" id="{7DD06794-9A5F-C537-0EC2-C5165C98822C}"/>
              </a:ext>
            </a:extLst>
          </p:cNvPr>
          <p:cNvPicPr>
            <a:picLocks noChangeAspect="1"/>
          </p:cNvPicPr>
          <p:nvPr/>
        </p:nvPicPr>
        <p:blipFill>
          <a:blip r:embed="rId7"/>
          <a:stretch>
            <a:fillRect/>
          </a:stretch>
        </p:blipFill>
        <p:spPr>
          <a:xfrm>
            <a:off x="9473242" y="3838145"/>
            <a:ext cx="2021431" cy="2866607"/>
          </a:xfrm>
          <a:prstGeom prst="rect">
            <a:avLst/>
          </a:prstGeom>
        </p:spPr>
      </p:pic>
    </p:spTree>
    <p:extLst>
      <p:ext uri="{BB962C8B-B14F-4D97-AF65-F5344CB8AC3E}">
        <p14:creationId xmlns:p14="http://schemas.microsoft.com/office/powerpoint/2010/main" val="16029821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271">
                                            <p:txEl>
                                              <p:pRg st="2" end="2"/>
                                            </p:txEl>
                                          </p:spTgt>
                                        </p:tgtEl>
                                        <p:attrNameLst>
                                          <p:attrName>style.visibility</p:attrName>
                                        </p:attrNameLst>
                                      </p:cBhvr>
                                      <p:to>
                                        <p:strVal val="visible"/>
                                      </p:to>
                                    </p:set>
                                    <p:animEffect transition="in" filter="dissolve">
                                      <p:cBhvr>
                                        <p:cTn id="7" dur="500"/>
                                        <p:tgtEl>
                                          <p:spTgt spid="271">
                                            <p:txEl>
                                              <p:pRg st="2" end="2"/>
                                            </p:txEl>
                                          </p:spTgt>
                                        </p:tgtEl>
                                      </p:cBhvr>
                                    </p:animEffect>
                                  </p:childTnLst>
                                </p:cTn>
                              </p:par>
                              <p:par>
                                <p:cTn id="8" presetID="9" presetClass="entr" presetSubtype="0" fill="hold"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dissolve">
                                      <p:cBhvr>
                                        <p:cTn id="10" dur="500"/>
                                        <p:tgtEl>
                                          <p:spTgt spid="7"/>
                                        </p:tgtEl>
                                      </p:cBhvr>
                                    </p:animEffect>
                                  </p:childTnLst>
                                </p:cTn>
                              </p:par>
                              <p:par>
                                <p:cTn id="11" presetID="9" presetClass="entr" presetSubtype="0" fill="hold" nodeType="with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dissolve">
                                      <p:cBhvr>
                                        <p:cTn id="13" dur="500"/>
                                        <p:tgtEl>
                                          <p:spTgt spid="10"/>
                                        </p:tgtEl>
                                      </p:cBhvr>
                                    </p:animEffect>
                                  </p:childTnLst>
                                </p:cTn>
                              </p:par>
                            </p:childTnLst>
                          </p:cTn>
                        </p:par>
                      </p:childTnLst>
                    </p:cTn>
                  </p:par>
                  <p:par>
                    <p:cTn id="14" fill="hold">
                      <p:stCondLst>
                        <p:cond delay="indefinite"/>
                      </p:stCondLst>
                      <p:childTnLst>
                        <p:par>
                          <p:cTn id="15" fill="hold">
                            <p:stCondLst>
                              <p:cond delay="0"/>
                            </p:stCondLst>
                            <p:childTnLst>
                              <p:par>
                                <p:cTn id="16" presetID="9" presetClass="entr" presetSubtype="0" fill="hold" nodeType="clickEffect">
                                  <p:stCondLst>
                                    <p:cond delay="0"/>
                                  </p:stCondLst>
                                  <p:childTnLst>
                                    <p:set>
                                      <p:cBhvr>
                                        <p:cTn id="17" dur="1" fill="hold">
                                          <p:stCondLst>
                                            <p:cond delay="0"/>
                                          </p:stCondLst>
                                        </p:cTn>
                                        <p:tgtEl>
                                          <p:spTgt spid="271">
                                            <p:txEl>
                                              <p:pRg st="4" end="4"/>
                                            </p:txEl>
                                          </p:spTgt>
                                        </p:tgtEl>
                                        <p:attrNameLst>
                                          <p:attrName>style.visibility</p:attrName>
                                        </p:attrNameLst>
                                      </p:cBhvr>
                                      <p:to>
                                        <p:strVal val="visible"/>
                                      </p:to>
                                    </p:set>
                                    <p:animEffect transition="in" filter="dissolve">
                                      <p:cBhvr>
                                        <p:cTn id="18" dur="500"/>
                                        <p:tgtEl>
                                          <p:spTgt spid="271">
                                            <p:txEl>
                                              <p:pRg st="4" end="4"/>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9" presetClass="entr" presetSubtype="0" fill="hold" nodeType="clickEffect">
                                  <p:stCondLst>
                                    <p:cond delay="0"/>
                                  </p:stCondLst>
                                  <p:childTnLst>
                                    <p:set>
                                      <p:cBhvr>
                                        <p:cTn id="22" dur="1" fill="hold">
                                          <p:stCondLst>
                                            <p:cond delay="0"/>
                                          </p:stCondLst>
                                        </p:cTn>
                                        <p:tgtEl>
                                          <p:spTgt spid="271">
                                            <p:txEl>
                                              <p:pRg st="6" end="6"/>
                                            </p:txEl>
                                          </p:spTgt>
                                        </p:tgtEl>
                                        <p:attrNameLst>
                                          <p:attrName>style.visibility</p:attrName>
                                        </p:attrNameLst>
                                      </p:cBhvr>
                                      <p:to>
                                        <p:strVal val="visible"/>
                                      </p:to>
                                    </p:set>
                                    <p:animEffect transition="in" filter="dissolve">
                                      <p:cBhvr>
                                        <p:cTn id="23" dur="500"/>
                                        <p:tgtEl>
                                          <p:spTgt spid="271">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240">
          <a:extLst>
            <a:ext uri="{FF2B5EF4-FFF2-40B4-BE49-F238E27FC236}">
              <a16:creationId xmlns:a16="http://schemas.microsoft.com/office/drawing/2014/main" id="{0EB71EF8-71D7-A9B0-6283-F1FA0AD34222}"/>
            </a:ext>
          </a:extLst>
        </p:cNvPr>
        <p:cNvGrpSpPr/>
        <p:nvPr/>
      </p:nvGrpSpPr>
      <p:grpSpPr>
        <a:xfrm>
          <a:off x="0" y="0"/>
          <a:ext cx="0" cy="0"/>
          <a:chOff x="0" y="0"/>
          <a:chExt cx="0" cy="0"/>
        </a:xfrm>
      </p:grpSpPr>
      <p:sp>
        <p:nvSpPr>
          <p:cNvPr id="241" name="Google Shape;241;p9">
            <a:extLst>
              <a:ext uri="{FF2B5EF4-FFF2-40B4-BE49-F238E27FC236}">
                <a16:creationId xmlns:a16="http://schemas.microsoft.com/office/drawing/2014/main" id="{C53DB389-55D3-CB38-0AA5-99574F465484}"/>
              </a:ext>
            </a:extLst>
          </p:cNvPr>
          <p:cNvSpPr txBox="1"/>
          <p:nvPr/>
        </p:nvSpPr>
        <p:spPr>
          <a:xfrm>
            <a:off x="0" y="-44350"/>
            <a:ext cx="12026900" cy="1181100"/>
          </a:xfrm>
          <a:prstGeom prst="rect">
            <a:avLst/>
          </a:prstGeom>
          <a:noFill/>
          <a:ln>
            <a:noFill/>
          </a:ln>
        </p:spPr>
        <p:txBody>
          <a:bodyPr spcFirstLastPara="1" wrap="square" lIns="121900" tIns="60950" rIns="121900" bIns="60950" anchor="ctr" anchorCtr="0">
            <a:noAutofit/>
          </a:bodyPr>
          <a:lstStyle/>
          <a:p>
            <a:pPr marL="0" marR="0" lvl="0" indent="0" algn="l" defTabSz="914400" rtl="0" eaLnBrk="1" fontAlgn="auto" latinLnBrk="0" hangingPunct="1">
              <a:lnSpc>
                <a:spcPct val="100000"/>
              </a:lnSpc>
              <a:spcBef>
                <a:spcPts val="0"/>
              </a:spcBef>
              <a:spcAft>
                <a:spcPts val="0"/>
              </a:spcAft>
              <a:buClr>
                <a:srgbClr val="A2AD00"/>
              </a:buClr>
              <a:buSzPct val="100000"/>
              <a:buFont typeface="Arial"/>
              <a:buNone/>
              <a:tabLst/>
              <a:defRPr/>
            </a:pPr>
            <a:r>
              <a:rPr kumimoji="0" lang="en-US" sz="3200" b="1" i="0" u="none" strike="noStrike" kern="0" cap="none" spc="0" normalizeH="0" baseline="0" noProof="0">
                <a:ln>
                  <a:noFill/>
                </a:ln>
                <a:solidFill>
                  <a:srgbClr val="D10373"/>
                </a:solidFill>
                <a:effectLst/>
                <a:uLnTx/>
                <a:uFillTx/>
                <a:latin typeface="Arial"/>
                <a:ea typeface="Arial"/>
                <a:cs typeface="Arial"/>
                <a:sym typeface="Arial"/>
              </a:rPr>
              <a:t>Health co-benefits of Net Zero</a:t>
            </a:r>
            <a:endParaRPr kumimoji="0" sz="2800" b="0" i="0" u="none" strike="noStrike" kern="0" cap="none" spc="0" normalizeH="0" baseline="0" noProof="0">
              <a:ln>
                <a:noFill/>
              </a:ln>
              <a:solidFill>
                <a:srgbClr val="D10373"/>
              </a:solidFill>
              <a:effectLst/>
              <a:uLnTx/>
              <a:uFillTx/>
              <a:latin typeface="Arial"/>
              <a:ea typeface="Arial"/>
              <a:cs typeface="Arial"/>
              <a:sym typeface="Arial"/>
            </a:endParaRPr>
          </a:p>
        </p:txBody>
      </p:sp>
      <p:sp>
        <p:nvSpPr>
          <p:cNvPr id="7" name="TextBox 6">
            <a:extLst>
              <a:ext uri="{FF2B5EF4-FFF2-40B4-BE49-F238E27FC236}">
                <a16:creationId xmlns:a16="http://schemas.microsoft.com/office/drawing/2014/main" id="{86544CF3-60CA-428F-4C43-63AB3C0E0AE1}"/>
              </a:ext>
            </a:extLst>
          </p:cNvPr>
          <p:cNvSpPr txBox="1"/>
          <p:nvPr/>
        </p:nvSpPr>
        <p:spPr>
          <a:xfrm>
            <a:off x="7249173" y="6361826"/>
            <a:ext cx="1289135"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600" b="1" i="0" u="none" strike="noStrike" kern="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a:rPr>
              <a:t>Funded by:</a:t>
            </a:r>
            <a:endParaRPr kumimoji="0" lang="en-GB" sz="1600" b="1" i="0" u="none" strike="noStrike" kern="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a:endParaRPr>
          </a:p>
        </p:txBody>
      </p:sp>
      <p:pic>
        <p:nvPicPr>
          <p:cNvPr id="8" name="Picture 26">
            <a:extLst>
              <a:ext uri="{FF2B5EF4-FFF2-40B4-BE49-F238E27FC236}">
                <a16:creationId xmlns:a16="http://schemas.microsoft.com/office/drawing/2014/main" id="{27D5673C-67AE-67B8-7A00-3C288B3E7D14}"/>
              </a:ext>
            </a:extLst>
          </p:cNvPr>
          <p:cNvPicPr>
            <a:picLocks noChangeAspect="1" noChangeArrowheads="1"/>
          </p:cNvPicPr>
          <p:nvPr/>
        </p:nvPicPr>
        <p:blipFill>
          <a:blip r:embed="rId3" cstate="hqprint">
            <a:extLst>
              <a:ext uri="{28A0092B-C50C-407E-A947-70E740481C1C}">
                <a14:useLocalDpi xmlns:a14="http://schemas.microsoft.com/office/drawing/2010/main" val="0"/>
              </a:ext>
            </a:extLst>
          </a:blip>
          <a:srcRect/>
          <a:stretch>
            <a:fillRect/>
          </a:stretch>
        </p:blipFill>
        <p:spPr bwMode="auto">
          <a:xfrm>
            <a:off x="8590463" y="6280374"/>
            <a:ext cx="1608666" cy="476316"/>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A6E46413-8411-66C7-F6C6-EAECF9D5E1B4}"/>
              </a:ext>
            </a:extLst>
          </p:cNvPr>
          <p:cNvPicPr>
            <a:picLocks noChangeAspect="1"/>
          </p:cNvPicPr>
          <p:nvPr/>
        </p:nvPicPr>
        <p:blipFill>
          <a:blip r:embed="rId4"/>
          <a:srcRect l="43856" r="1"/>
          <a:stretch/>
        </p:blipFill>
        <p:spPr>
          <a:xfrm>
            <a:off x="10303439" y="6244257"/>
            <a:ext cx="1776346" cy="608232"/>
          </a:xfrm>
          <a:prstGeom prst="rect">
            <a:avLst/>
          </a:prstGeom>
        </p:spPr>
      </p:pic>
      <p:pic>
        <p:nvPicPr>
          <p:cNvPr id="10" name="Picture 9">
            <a:extLst>
              <a:ext uri="{FF2B5EF4-FFF2-40B4-BE49-F238E27FC236}">
                <a16:creationId xmlns:a16="http://schemas.microsoft.com/office/drawing/2014/main" id="{F958D045-1EB4-C049-AED1-C0C2FC9C69C3}"/>
              </a:ext>
            </a:extLst>
          </p:cNvPr>
          <p:cNvPicPr>
            <a:picLocks noChangeAspect="1"/>
          </p:cNvPicPr>
          <p:nvPr/>
        </p:nvPicPr>
        <p:blipFill>
          <a:blip r:embed="rId5"/>
          <a:stretch>
            <a:fillRect/>
          </a:stretch>
        </p:blipFill>
        <p:spPr>
          <a:xfrm>
            <a:off x="6798036" y="4306230"/>
            <a:ext cx="5393964" cy="1424053"/>
          </a:xfrm>
          <a:prstGeom prst="rect">
            <a:avLst/>
          </a:prstGeom>
        </p:spPr>
      </p:pic>
      <p:pic>
        <p:nvPicPr>
          <p:cNvPr id="2" name="Picture 1">
            <a:extLst>
              <a:ext uri="{FF2B5EF4-FFF2-40B4-BE49-F238E27FC236}">
                <a16:creationId xmlns:a16="http://schemas.microsoft.com/office/drawing/2014/main" id="{B848CD65-3880-69F5-244C-1548C5BA29B2}"/>
              </a:ext>
            </a:extLst>
          </p:cNvPr>
          <p:cNvPicPr>
            <a:picLocks noChangeAspect="1"/>
          </p:cNvPicPr>
          <p:nvPr/>
        </p:nvPicPr>
        <p:blipFill>
          <a:blip r:embed="rId6"/>
          <a:stretch>
            <a:fillRect/>
          </a:stretch>
        </p:blipFill>
        <p:spPr>
          <a:xfrm>
            <a:off x="256806" y="1555847"/>
            <a:ext cx="4591121" cy="4518726"/>
          </a:xfrm>
          <a:prstGeom prst="rect">
            <a:avLst/>
          </a:prstGeom>
        </p:spPr>
      </p:pic>
      <p:pic>
        <p:nvPicPr>
          <p:cNvPr id="3" name="Picture 2">
            <a:extLst>
              <a:ext uri="{FF2B5EF4-FFF2-40B4-BE49-F238E27FC236}">
                <a16:creationId xmlns:a16="http://schemas.microsoft.com/office/drawing/2014/main" id="{97F60AF7-6324-0009-BA8C-E6E6B7962DB7}"/>
              </a:ext>
            </a:extLst>
          </p:cNvPr>
          <p:cNvPicPr>
            <a:picLocks noChangeAspect="1"/>
          </p:cNvPicPr>
          <p:nvPr/>
        </p:nvPicPr>
        <p:blipFill>
          <a:blip r:embed="rId7"/>
          <a:srcRect t="16996"/>
          <a:stretch/>
        </p:blipFill>
        <p:spPr>
          <a:xfrm>
            <a:off x="318687" y="960589"/>
            <a:ext cx="4467357" cy="583050"/>
          </a:xfrm>
          <a:prstGeom prst="rect">
            <a:avLst/>
          </a:prstGeom>
        </p:spPr>
      </p:pic>
      <p:pic>
        <p:nvPicPr>
          <p:cNvPr id="4" name="Picture 3" descr="A logo for a video game&#10;&#10;Description automatically generated">
            <a:extLst>
              <a:ext uri="{FF2B5EF4-FFF2-40B4-BE49-F238E27FC236}">
                <a16:creationId xmlns:a16="http://schemas.microsoft.com/office/drawing/2014/main" id="{D888E1D3-4937-4E47-8ACB-223D25D3EB28}"/>
              </a:ext>
            </a:extLst>
          </p:cNvPr>
          <p:cNvPicPr>
            <a:picLocks noChangeAspect="1"/>
          </p:cNvPicPr>
          <p:nvPr/>
        </p:nvPicPr>
        <p:blipFill>
          <a:blip r:embed="rId8" cstate="hqprint">
            <a:extLst>
              <a:ext uri="{28A0092B-C50C-407E-A947-70E740481C1C}">
                <a14:useLocalDpi xmlns:a14="http://schemas.microsoft.com/office/drawing/2010/main" val="0"/>
              </a:ext>
            </a:extLst>
          </a:blip>
          <a:srcRect l="20361" t="26712" r="17658" b="33829"/>
          <a:stretch/>
        </p:blipFill>
        <p:spPr>
          <a:xfrm>
            <a:off x="5053673" y="2361877"/>
            <a:ext cx="5145456" cy="1637872"/>
          </a:xfrm>
          <a:prstGeom prst="rect">
            <a:avLst/>
          </a:prstGeom>
        </p:spPr>
      </p:pic>
      <p:sp>
        <p:nvSpPr>
          <p:cNvPr id="6" name="TextBox 5">
            <a:extLst>
              <a:ext uri="{FF2B5EF4-FFF2-40B4-BE49-F238E27FC236}">
                <a16:creationId xmlns:a16="http://schemas.microsoft.com/office/drawing/2014/main" id="{65FB67CC-361D-CE0B-B44A-33461D468BB1}"/>
              </a:ext>
            </a:extLst>
          </p:cNvPr>
          <p:cNvSpPr txBox="1"/>
          <p:nvPr/>
        </p:nvSpPr>
        <p:spPr>
          <a:xfrm>
            <a:off x="5478602" y="1038864"/>
            <a:ext cx="6548298" cy="1200329"/>
          </a:xfrm>
          <a:prstGeom prst="rect">
            <a:avLst/>
          </a:prstGeom>
          <a:noFill/>
        </p:spPr>
        <p:txBody>
          <a:bodyPr wrap="square">
            <a:spAutoFit/>
          </a:bodyPr>
          <a:lstStyle/>
          <a:p>
            <a:pPr marL="0" marR="0" lvl="0" indent="-457200" algn="ctr" defTabSz="914400" rtl="0" eaLnBrk="1" fontAlgn="auto" latinLnBrk="0" hangingPunct="1">
              <a:lnSpc>
                <a:spcPct val="100000"/>
              </a:lnSpc>
              <a:spcBef>
                <a:spcPts val="0"/>
              </a:spcBef>
              <a:spcAft>
                <a:spcPts val="450"/>
              </a:spcAft>
              <a:buClrTx/>
              <a:buSzTx/>
              <a:buFontTx/>
              <a:buNone/>
              <a:tabLst/>
              <a:defRPr/>
            </a:pPr>
            <a:r>
              <a:rPr kumimoji="0" lang="en-US" sz="2400" b="0" i="0" u="none" strike="noStrike" kern="1200" cap="none" spc="0" normalizeH="0" baseline="0" noProof="0">
                <a:ln>
                  <a:noFill/>
                </a:ln>
                <a:solidFill>
                  <a:srgbClr val="000000"/>
                </a:solidFill>
                <a:effectLst/>
                <a:uLnTx/>
                <a:uFillTx/>
                <a:latin typeface="Arial"/>
                <a:ea typeface="+mn-ea"/>
                <a:cs typeface="+mn-cs"/>
              </a:rPr>
              <a:t>How do we achieve the UK’s transition to net zero, </a:t>
            </a:r>
            <a:r>
              <a:rPr kumimoji="0" lang="en-GB" sz="2400" b="0" i="0" u="none" strike="noStrike" kern="1200" cap="none" spc="0" normalizeH="0" baseline="0" noProof="0">
                <a:ln>
                  <a:noFill/>
                </a:ln>
                <a:solidFill>
                  <a:srgbClr val="000000"/>
                </a:solidFill>
                <a:effectLst/>
                <a:uLnTx/>
                <a:uFillTx/>
                <a:latin typeface="Arial"/>
                <a:ea typeface="+mn-ea"/>
                <a:cs typeface="+mn-cs"/>
              </a:rPr>
              <a:t>while</a:t>
            </a:r>
            <a:r>
              <a:rPr kumimoji="0" lang="en-US" sz="2400" b="0" i="0" u="none" strike="noStrike" kern="1200" cap="none" spc="0" normalizeH="0" baseline="0" noProof="0">
                <a:ln>
                  <a:noFill/>
                </a:ln>
                <a:solidFill>
                  <a:srgbClr val="000000"/>
                </a:solidFill>
                <a:effectLst/>
                <a:uLnTx/>
                <a:uFillTx/>
                <a:latin typeface="Arial"/>
                <a:ea typeface="+mn-ea"/>
                <a:cs typeface="+mn-cs"/>
              </a:rPr>
              <a:t> protecting and promoting population physical and mental health?</a:t>
            </a:r>
          </a:p>
        </p:txBody>
      </p:sp>
      <p:sp>
        <p:nvSpPr>
          <p:cNvPr id="11" name="TextBox 10">
            <a:extLst>
              <a:ext uri="{FF2B5EF4-FFF2-40B4-BE49-F238E27FC236}">
                <a16:creationId xmlns:a16="http://schemas.microsoft.com/office/drawing/2014/main" id="{2457A848-E463-CB04-2AD0-B4090E654BA6}"/>
              </a:ext>
            </a:extLst>
          </p:cNvPr>
          <p:cNvSpPr txBox="1"/>
          <p:nvPr/>
        </p:nvSpPr>
        <p:spPr>
          <a:xfrm>
            <a:off x="10064269" y="2903379"/>
            <a:ext cx="2254685" cy="369332"/>
          </a:xfrm>
          <a:prstGeom prst="rect">
            <a:avLst/>
          </a:prstGeom>
          <a:noFill/>
        </p:spPr>
        <p:txBody>
          <a:bodyPr wrap="square">
            <a:spAutoFit/>
          </a:bodyPr>
          <a:lstStyle/>
          <a:p>
            <a:pPr marL="0" marR="0" lvl="0" indent="-457200" algn="ctr" defTabSz="914400" rtl="0" eaLnBrk="1" fontAlgn="auto" latinLnBrk="0" hangingPunct="1">
              <a:lnSpc>
                <a:spcPct val="100000"/>
              </a:lnSpc>
              <a:spcBef>
                <a:spcPts val="0"/>
              </a:spcBef>
              <a:spcAft>
                <a:spcPts val="450"/>
              </a:spcAft>
              <a:buClrTx/>
              <a:buSzTx/>
              <a:buFontTx/>
              <a:buNone/>
              <a:tabLst/>
              <a:defRPr/>
            </a:pPr>
            <a:r>
              <a:rPr kumimoji="0" lang="en-GB" sz="1800" b="0" i="1" u="none" strike="noStrike" kern="1200" cap="none" spc="0" normalizeH="0" baseline="0" noProof="0">
                <a:ln>
                  <a:noFill/>
                </a:ln>
                <a:solidFill>
                  <a:srgbClr val="000000"/>
                </a:solidFill>
                <a:effectLst/>
                <a:uLnTx/>
                <a:uFillTx/>
                <a:latin typeface="Arial"/>
                <a:ea typeface="+mn-ea"/>
                <a:cs typeface="+mn-cs"/>
              </a:rPr>
              <a:t>Extreme Weather</a:t>
            </a:r>
            <a:endParaRPr kumimoji="0" lang="en-US" sz="1800" b="0" i="1" u="none" strike="noStrike" kern="1200" cap="none" spc="0" normalizeH="0" baseline="0" noProof="0">
              <a:ln>
                <a:noFill/>
              </a:ln>
              <a:solidFill>
                <a:srgbClr val="000000"/>
              </a:solidFill>
              <a:effectLst/>
              <a:uLnTx/>
              <a:uFillTx/>
              <a:latin typeface="Arial"/>
              <a:ea typeface="+mn-ea"/>
              <a:cs typeface="+mn-cs"/>
            </a:endParaRPr>
          </a:p>
        </p:txBody>
      </p:sp>
      <p:sp>
        <p:nvSpPr>
          <p:cNvPr id="12" name="TextBox 11">
            <a:extLst>
              <a:ext uri="{FF2B5EF4-FFF2-40B4-BE49-F238E27FC236}">
                <a16:creationId xmlns:a16="http://schemas.microsoft.com/office/drawing/2014/main" id="{5D6872FE-DDBE-5CA2-C472-A59F51FEFB03}"/>
              </a:ext>
            </a:extLst>
          </p:cNvPr>
          <p:cNvSpPr txBox="1"/>
          <p:nvPr/>
        </p:nvSpPr>
        <p:spPr>
          <a:xfrm>
            <a:off x="4645535" y="4695090"/>
            <a:ext cx="2394093" cy="941283"/>
          </a:xfrm>
          <a:prstGeom prst="rect">
            <a:avLst/>
          </a:prstGeom>
          <a:noFill/>
        </p:spPr>
        <p:txBody>
          <a:bodyPr wrap="square">
            <a:spAutoFit/>
          </a:bodyPr>
          <a:lstStyle/>
          <a:p>
            <a:pPr marL="0" marR="0" lvl="0" indent="-457200" algn="ctr" defTabSz="914400" rtl="0" eaLnBrk="1" fontAlgn="auto" latinLnBrk="0" hangingPunct="1">
              <a:lnSpc>
                <a:spcPct val="100000"/>
              </a:lnSpc>
              <a:spcBef>
                <a:spcPts val="0"/>
              </a:spcBef>
              <a:spcAft>
                <a:spcPts val="450"/>
              </a:spcAft>
              <a:buClrTx/>
              <a:buSzTx/>
              <a:buFontTx/>
              <a:buNone/>
              <a:tabLst/>
              <a:defRPr/>
            </a:pPr>
            <a:r>
              <a:rPr kumimoji="0" lang="en-GB" sz="1700" b="0" i="1" u="none" strike="noStrike" kern="1200" cap="none" spc="0" normalizeH="0" baseline="0" noProof="0">
                <a:ln>
                  <a:noFill/>
                </a:ln>
                <a:solidFill>
                  <a:srgbClr val="000000"/>
                </a:solidFill>
                <a:effectLst/>
                <a:uLnTx/>
                <a:uFillTx/>
                <a:latin typeface="Arial"/>
                <a:ea typeface="+mn-ea"/>
                <a:cs typeface="+mn-cs"/>
              </a:rPr>
              <a:t>Indoor environments  in a net zero world</a:t>
            </a:r>
          </a:p>
          <a:p>
            <a:pPr marL="0" marR="0" lvl="0" indent="-457200" algn="ctr" defTabSz="914400" rtl="0" eaLnBrk="1" fontAlgn="auto" latinLnBrk="0" hangingPunct="1">
              <a:lnSpc>
                <a:spcPct val="100000"/>
              </a:lnSpc>
              <a:spcBef>
                <a:spcPts val="0"/>
              </a:spcBef>
              <a:spcAft>
                <a:spcPts val="450"/>
              </a:spcAft>
              <a:buClrTx/>
              <a:buSzTx/>
              <a:buFontTx/>
              <a:buNone/>
              <a:tabLst/>
              <a:defRPr/>
            </a:pPr>
            <a:endParaRPr kumimoji="0" lang="en-US" sz="1700" b="0" i="1" u="none" strike="noStrike" kern="1200" cap="none" spc="0" normalizeH="0" baseline="0" noProof="0">
              <a:ln>
                <a:noFill/>
              </a:ln>
              <a:solidFill>
                <a:srgbClr val="000000"/>
              </a:solidFill>
              <a:effectLst/>
              <a:uLnTx/>
              <a:uFillTx/>
              <a:latin typeface="Arial"/>
              <a:ea typeface="+mn-ea"/>
              <a:cs typeface="+mn-cs"/>
            </a:endParaRPr>
          </a:p>
        </p:txBody>
      </p:sp>
      <p:sp>
        <p:nvSpPr>
          <p:cNvPr id="13" name="Content Placeholder 2">
            <a:extLst>
              <a:ext uri="{FF2B5EF4-FFF2-40B4-BE49-F238E27FC236}">
                <a16:creationId xmlns:a16="http://schemas.microsoft.com/office/drawing/2014/main" id="{E096D183-B0C3-2DFA-5750-929732FFD140}"/>
              </a:ext>
            </a:extLst>
          </p:cNvPr>
          <p:cNvSpPr txBox="1">
            <a:spLocks/>
          </p:cNvSpPr>
          <p:nvPr/>
        </p:nvSpPr>
        <p:spPr>
          <a:xfrm>
            <a:off x="3035914" y="3321316"/>
            <a:ext cx="4525705" cy="353128"/>
          </a:xfrm>
          <a:prstGeom prst="rect">
            <a:avLst/>
          </a:prstGeom>
          <a:noFill/>
        </p:spPr>
        <p:txBody>
          <a:bodyPr>
            <a:noAutofit/>
          </a:bodyPr>
          <a:lstStyle>
            <a:lvl1pPr marL="228594" indent="-228594" algn="l" defTabSz="914377" rtl="0" eaLnBrk="1" latinLnBrk="0" hangingPunct="1">
              <a:lnSpc>
                <a:spcPct val="90000"/>
              </a:lnSpc>
              <a:spcBef>
                <a:spcPts val="1000"/>
              </a:spcBef>
              <a:spcAft>
                <a:spcPts val="1200"/>
              </a:spcAft>
              <a:buFont typeface="Arial" panose="020B0604020202020204" pitchFamily="34" charset="0"/>
              <a:buChar char="•"/>
              <a:defRPr sz="2800" b="0" i="0" kern="1200">
                <a:solidFill>
                  <a:schemeClr val="tx1"/>
                </a:solidFill>
                <a:latin typeface="Arial" panose="020B0604020202020204" pitchFamily="34" charset="0"/>
                <a:ea typeface="+mn-ea"/>
                <a:cs typeface="+mn-cs"/>
              </a:defRPr>
            </a:lvl1pPr>
            <a:lvl2pPr marL="685783" indent="-228594" algn="l" defTabSz="914377" rtl="0" eaLnBrk="1" latinLnBrk="0" hangingPunct="1">
              <a:lnSpc>
                <a:spcPct val="90000"/>
              </a:lnSpc>
              <a:spcBef>
                <a:spcPts val="500"/>
              </a:spcBef>
              <a:spcAft>
                <a:spcPts val="1200"/>
              </a:spcAft>
              <a:buFont typeface="Arial" panose="020B0604020202020204" pitchFamily="34" charset="0"/>
              <a:buChar char="•"/>
              <a:defRPr sz="2400" b="0" i="0" kern="1200">
                <a:solidFill>
                  <a:schemeClr val="tx1"/>
                </a:solidFill>
                <a:latin typeface="Arial" panose="020B0604020202020204" pitchFamily="34" charset="0"/>
                <a:ea typeface="+mn-ea"/>
                <a:cs typeface="+mn-cs"/>
              </a:defRPr>
            </a:lvl2pPr>
            <a:lvl3pPr marL="1142971" indent="-228594" algn="l" defTabSz="914377" rtl="0" eaLnBrk="1" latinLnBrk="0" hangingPunct="1">
              <a:lnSpc>
                <a:spcPct val="90000"/>
              </a:lnSpc>
              <a:spcBef>
                <a:spcPts val="500"/>
              </a:spcBef>
              <a:spcAft>
                <a:spcPts val="1200"/>
              </a:spcAft>
              <a:buFont typeface="Arial" panose="020B0604020202020204" pitchFamily="34" charset="0"/>
              <a:buChar char="•"/>
              <a:defRPr sz="2000" b="0" i="0" kern="1200">
                <a:solidFill>
                  <a:schemeClr val="tx1"/>
                </a:solidFill>
                <a:latin typeface="Arial" panose="020B0604020202020204" pitchFamily="34" charset="0"/>
                <a:ea typeface="+mn-ea"/>
                <a:cs typeface="+mn-cs"/>
              </a:defRPr>
            </a:lvl3pPr>
            <a:lvl4pPr marL="1600160" indent="-228594" algn="l" defTabSz="914377" rtl="0" eaLnBrk="1" latinLnBrk="0" hangingPunct="1">
              <a:lnSpc>
                <a:spcPct val="90000"/>
              </a:lnSpc>
              <a:spcBef>
                <a:spcPts val="500"/>
              </a:spcBef>
              <a:spcAft>
                <a:spcPts val="1200"/>
              </a:spcAft>
              <a:buFont typeface="Arial" panose="020B0604020202020204" pitchFamily="34" charset="0"/>
              <a:buChar char="•"/>
              <a:defRPr sz="1800" b="0" i="0" kern="1200">
                <a:solidFill>
                  <a:schemeClr val="tx1"/>
                </a:solidFill>
                <a:latin typeface="Arial" panose="020B0604020202020204" pitchFamily="34" charset="0"/>
                <a:ea typeface="+mn-ea"/>
                <a:cs typeface="+mn-cs"/>
              </a:defRPr>
            </a:lvl4pPr>
            <a:lvl5pPr marL="2057349" indent="-228594" algn="l" defTabSz="914377" rtl="0" eaLnBrk="1" latinLnBrk="0" hangingPunct="1">
              <a:lnSpc>
                <a:spcPct val="90000"/>
              </a:lnSpc>
              <a:spcBef>
                <a:spcPts val="500"/>
              </a:spcBef>
              <a:spcAft>
                <a:spcPts val="1200"/>
              </a:spcAft>
              <a:buFont typeface="Arial" panose="020B0604020202020204" pitchFamily="34" charset="0"/>
              <a:buChar char="•"/>
              <a:defRPr sz="1800" b="0" i="0" kern="1200">
                <a:solidFill>
                  <a:schemeClr val="tx1"/>
                </a:solidFill>
                <a:latin typeface="Arial" panose="020B0604020202020204" pitchFamily="34" charset="0"/>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1219139" rtl="0" eaLnBrk="1" fontAlgn="auto" latinLnBrk="0" hangingPunct="1">
              <a:lnSpc>
                <a:spcPct val="90000"/>
              </a:lnSpc>
              <a:spcBef>
                <a:spcPts val="1333"/>
              </a:spcBef>
              <a:spcAft>
                <a:spcPts val="600"/>
              </a:spcAft>
              <a:buClrTx/>
              <a:buSzTx/>
              <a:buFont typeface="Arial" panose="020B0604020202020204" pitchFamily="34" charset="0"/>
              <a:buNone/>
              <a:tabLst/>
              <a:defRPr/>
            </a:pPr>
            <a:endParaRPr kumimoji="0" lang="en-GB" sz="16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9826548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dissolv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dissolve">
                                      <p:cBhvr>
                                        <p:cTn id="12" dur="500"/>
                                        <p:tgtEl>
                                          <p:spTgt spid="4"/>
                                        </p:tgtEl>
                                      </p:cBhvr>
                                    </p:animEffect>
                                  </p:childTnLst>
                                </p:cTn>
                              </p:par>
                              <p:par>
                                <p:cTn id="13" presetID="9" presetClass="entr" presetSubtype="0" fill="hold" grpId="0" nodeType="with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dissolve">
                                      <p:cBhvr>
                                        <p:cTn id="15" dur="500"/>
                                        <p:tgtEl>
                                          <p:spTgt spid="11"/>
                                        </p:tgtEl>
                                      </p:cBhvr>
                                    </p:animEffect>
                                  </p:childTnLst>
                                </p:cTn>
                              </p:par>
                            </p:childTnLst>
                          </p:cTn>
                        </p:par>
                      </p:childTnLst>
                    </p:cTn>
                  </p:par>
                  <p:par>
                    <p:cTn id="16" fill="hold">
                      <p:stCondLst>
                        <p:cond delay="indefinite"/>
                      </p:stCondLst>
                      <p:childTnLst>
                        <p:par>
                          <p:cTn id="17" fill="hold">
                            <p:stCondLst>
                              <p:cond delay="0"/>
                            </p:stCondLst>
                            <p:childTnLst>
                              <p:par>
                                <p:cTn id="18" presetID="9" presetClass="entr" presetSubtype="0" fill="hold" nodeType="clickEffect">
                                  <p:stCondLst>
                                    <p:cond delay="0"/>
                                  </p:stCondLst>
                                  <p:childTnLst>
                                    <p:set>
                                      <p:cBhvr>
                                        <p:cTn id="19" dur="1" fill="hold">
                                          <p:stCondLst>
                                            <p:cond delay="0"/>
                                          </p:stCondLst>
                                        </p:cTn>
                                        <p:tgtEl>
                                          <p:spTgt spid="10"/>
                                        </p:tgtEl>
                                        <p:attrNameLst>
                                          <p:attrName>style.visibility</p:attrName>
                                        </p:attrNameLst>
                                      </p:cBhvr>
                                      <p:to>
                                        <p:strVal val="visible"/>
                                      </p:to>
                                    </p:set>
                                    <p:animEffect transition="in" filter="dissolve">
                                      <p:cBhvr>
                                        <p:cTn id="20" dur="500"/>
                                        <p:tgtEl>
                                          <p:spTgt spid="10"/>
                                        </p:tgtEl>
                                      </p:cBhvr>
                                    </p:animEffect>
                                  </p:childTnLst>
                                </p:cTn>
                              </p:par>
                              <p:par>
                                <p:cTn id="21" presetID="9" presetClass="entr" presetSubtype="0" fill="hold" grpId="0" nodeType="withEffect">
                                  <p:stCondLst>
                                    <p:cond delay="0"/>
                                  </p:stCondLst>
                                  <p:childTnLst>
                                    <p:set>
                                      <p:cBhvr>
                                        <p:cTn id="22" dur="1" fill="hold">
                                          <p:stCondLst>
                                            <p:cond delay="0"/>
                                          </p:stCondLst>
                                        </p:cTn>
                                        <p:tgtEl>
                                          <p:spTgt spid="12"/>
                                        </p:tgtEl>
                                        <p:attrNameLst>
                                          <p:attrName>style.visibility</p:attrName>
                                        </p:attrNameLst>
                                      </p:cBhvr>
                                      <p:to>
                                        <p:strVal val="visible"/>
                                      </p:to>
                                    </p:set>
                                    <p:animEffect transition="in" filter="dissolve">
                                      <p:cBhvr>
                                        <p:cTn id="23"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1" grpId="0"/>
      <p:bldP spid="12"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735">
          <a:extLst>
            <a:ext uri="{FF2B5EF4-FFF2-40B4-BE49-F238E27FC236}">
              <a16:creationId xmlns:a16="http://schemas.microsoft.com/office/drawing/2014/main" id="{E389FAEB-B357-BCC7-6260-D256665CEB81}"/>
            </a:ext>
          </a:extLst>
        </p:cNvPr>
        <p:cNvGrpSpPr/>
        <p:nvPr/>
      </p:nvGrpSpPr>
      <p:grpSpPr>
        <a:xfrm>
          <a:off x="0" y="0"/>
          <a:ext cx="0" cy="0"/>
          <a:chOff x="0" y="0"/>
          <a:chExt cx="0" cy="0"/>
        </a:xfrm>
      </p:grpSpPr>
      <p:sp>
        <p:nvSpPr>
          <p:cNvPr id="736" name="Google Shape;736;p8">
            <a:extLst>
              <a:ext uri="{FF2B5EF4-FFF2-40B4-BE49-F238E27FC236}">
                <a16:creationId xmlns:a16="http://schemas.microsoft.com/office/drawing/2014/main" id="{FBDB3D3B-274B-2F4A-B1DE-93749408D9B2}"/>
              </a:ext>
            </a:extLst>
          </p:cNvPr>
          <p:cNvSpPr txBox="1"/>
          <p:nvPr/>
        </p:nvSpPr>
        <p:spPr>
          <a:xfrm>
            <a:off x="-331861" y="1580855"/>
            <a:ext cx="12542701" cy="2580361"/>
          </a:xfrm>
          <a:prstGeom prst="rect">
            <a:avLst/>
          </a:prstGeom>
          <a:noFill/>
          <a:ln>
            <a:noFill/>
          </a:ln>
        </p:spPr>
        <p:txBody>
          <a:bodyPr spcFirstLastPara="1" wrap="square" lIns="121900" tIns="60950" rIns="121900" bIns="60950" anchor="ctr" anchorCtr="0">
            <a:normAutofit fontScale="97500"/>
          </a:bodyPr>
          <a:lstStyle/>
          <a:p>
            <a:pPr marL="0" marR="0" lvl="0" indent="0" algn="ctr" defTabSz="914400" rtl="0" eaLnBrk="1" fontAlgn="auto" latinLnBrk="0" hangingPunct="1">
              <a:lnSpc>
                <a:spcPct val="100000"/>
              </a:lnSpc>
              <a:spcBef>
                <a:spcPts val="0"/>
              </a:spcBef>
              <a:spcAft>
                <a:spcPts val="0"/>
              </a:spcAft>
              <a:buClr>
                <a:srgbClr val="A2AD00"/>
              </a:buClr>
              <a:buSzPct val="100000"/>
              <a:buFont typeface="Arial"/>
              <a:buNone/>
              <a:tabLst/>
              <a:defRPr/>
            </a:pPr>
            <a:r>
              <a:rPr kumimoji="0" lang="en-US" sz="4000" b="1" i="0" u="none" strike="noStrike" kern="0" cap="none" spc="0" normalizeH="0" baseline="0" noProof="0">
                <a:ln>
                  <a:noFill/>
                </a:ln>
                <a:solidFill>
                  <a:srgbClr val="D10373"/>
                </a:solidFill>
                <a:effectLst/>
                <a:uLnTx/>
                <a:uFillTx/>
                <a:latin typeface="Arial"/>
                <a:ea typeface="+mn-ea"/>
                <a:cs typeface="Arial"/>
                <a:sym typeface="Arial"/>
              </a:rPr>
              <a:t>HEARTH Research </a:t>
            </a:r>
            <a:r>
              <a:rPr kumimoji="0" lang="en-US" sz="4000" b="1" i="0" u="none" strike="noStrike" kern="0" cap="none" spc="0" normalizeH="0" baseline="0" noProof="0" err="1">
                <a:ln>
                  <a:noFill/>
                </a:ln>
                <a:solidFill>
                  <a:srgbClr val="D10373"/>
                </a:solidFill>
                <a:effectLst/>
                <a:uLnTx/>
                <a:uFillTx/>
                <a:latin typeface="Arial"/>
                <a:ea typeface="+mn-ea"/>
                <a:cs typeface="Arial"/>
                <a:sym typeface="Arial"/>
              </a:rPr>
              <a:t>Programme</a:t>
            </a:r>
            <a:endParaRPr kumimoji="0" sz="4000" b="1" i="0" u="none" strike="noStrike" kern="0" cap="none" spc="0" normalizeH="0" baseline="0" noProof="0">
              <a:ln>
                <a:noFill/>
              </a:ln>
              <a:solidFill>
                <a:srgbClr val="D10373"/>
              </a:solidFill>
              <a:effectLst/>
              <a:uLnTx/>
              <a:uFillTx/>
              <a:latin typeface="Arial"/>
              <a:ea typeface="+mn-ea"/>
              <a:cs typeface="Arial"/>
              <a:sym typeface="Arial"/>
            </a:endParaRPr>
          </a:p>
        </p:txBody>
      </p:sp>
      <p:sp>
        <p:nvSpPr>
          <p:cNvPr id="2" name="TextBox 1">
            <a:extLst>
              <a:ext uri="{FF2B5EF4-FFF2-40B4-BE49-F238E27FC236}">
                <a16:creationId xmlns:a16="http://schemas.microsoft.com/office/drawing/2014/main" id="{7FBB3ED6-AE31-9272-EA4A-8F67F244D36A}"/>
              </a:ext>
            </a:extLst>
          </p:cNvPr>
          <p:cNvSpPr txBox="1"/>
          <p:nvPr/>
        </p:nvSpPr>
        <p:spPr>
          <a:xfrm>
            <a:off x="8466848" y="4855669"/>
            <a:ext cx="1289135"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Funded by:</a:t>
            </a:r>
            <a:endParaRPr kumimoji="0" lang="en-GB" sz="16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pic>
        <p:nvPicPr>
          <p:cNvPr id="3" name="Picture 26">
            <a:extLst>
              <a:ext uri="{FF2B5EF4-FFF2-40B4-BE49-F238E27FC236}">
                <a16:creationId xmlns:a16="http://schemas.microsoft.com/office/drawing/2014/main" id="{5ED43D7E-81D0-99C8-9B8C-87D602AFCD0D}"/>
              </a:ext>
            </a:extLst>
          </p:cNvPr>
          <p:cNvPicPr>
            <a:picLocks noChangeAspect="1" noChangeArrowheads="1"/>
          </p:cNvPicPr>
          <p:nvPr/>
        </p:nvPicPr>
        <p:blipFill>
          <a:blip r:embed="rId3" cstate="hqprint">
            <a:extLst>
              <a:ext uri="{28A0092B-C50C-407E-A947-70E740481C1C}">
                <a14:useLocalDpi xmlns:a14="http://schemas.microsoft.com/office/drawing/2010/main" val="0"/>
              </a:ext>
            </a:extLst>
          </a:blip>
          <a:srcRect/>
          <a:stretch>
            <a:fillRect/>
          </a:stretch>
        </p:blipFill>
        <p:spPr bwMode="auto">
          <a:xfrm>
            <a:off x="8580471" y="5316907"/>
            <a:ext cx="1608666" cy="476316"/>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950881CD-4D3A-26EB-F296-9BB5E113ADEB}"/>
              </a:ext>
            </a:extLst>
          </p:cNvPr>
          <p:cNvPicPr>
            <a:picLocks noChangeAspect="1"/>
          </p:cNvPicPr>
          <p:nvPr/>
        </p:nvPicPr>
        <p:blipFill>
          <a:blip r:embed="rId4"/>
          <a:srcRect l="43856" r="1"/>
          <a:stretch/>
        </p:blipFill>
        <p:spPr>
          <a:xfrm>
            <a:off x="10293447" y="5280790"/>
            <a:ext cx="1776346" cy="608232"/>
          </a:xfrm>
          <a:prstGeom prst="rect">
            <a:avLst/>
          </a:prstGeom>
        </p:spPr>
      </p:pic>
      <p:pic>
        <p:nvPicPr>
          <p:cNvPr id="5" name="Picture 4" descr="A logo with white text and blue squares&#10;&#10;AI-generated content may be incorrect.">
            <a:extLst>
              <a:ext uri="{FF2B5EF4-FFF2-40B4-BE49-F238E27FC236}">
                <a16:creationId xmlns:a16="http://schemas.microsoft.com/office/drawing/2014/main" id="{A227E3B1-F645-33C2-8F4C-C2B71145232A}"/>
              </a:ext>
            </a:extLst>
          </p:cNvPr>
          <p:cNvPicPr>
            <a:picLocks noChangeAspect="1"/>
          </p:cNvPicPr>
          <p:nvPr/>
        </p:nvPicPr>
        <p:blipFill>
          <a:blip r:embed="rId5" cstate="hqprint">
            <a:extLst>
              <a:ext uri="{28A0092B-C50C-407E-A947-70E740481C1C}">
                <a14:useLocalDpi xmlns:a14="http://schemas.microsoft.com/office/drawing/2010/main" val="0"/>
              </a:ext>
            </a:extLst>
          </a:blip>
          <a:stretch>
            <a:fillRect/>
          </a:stretch>
        </p:blipFill>
        <p:spPr>
          <a:xfrm>
            <a:off x="8580471" y="5902473"/>
            <a:ext cx="1008254" cy="839526"/>
          </a:xfrm>
          <a:prstGeom prst="rect">
            <a:avLst/>
          </a:prstGeom>
        </p:spPr>
      </p:pic>
      <p:pic>
        <p:nvPicPr>
          <p:cNvPr id="6" name="Picture 5" descr="A logo with blue squares and white text&#10;&#10;AI-generated content may be incorrect.">
            <a:extLst>
              <a:ext uri="{FF2B5EF4-FFF2-40B4-BE49-F238E27FC236}">
                <a16:creationId xmlns:a16="http://schemas.microsoft.com/office/drawing/2014/main" id="{E4BC7DE6-9493-CABA-3046-6FA5C0C0A3B3}"/>
              </a:ext>
            </a:extLst>
          </p:cNvPr>
          <p:cNvPicPr>
            <a:picLocks noChangeAspect="1"/>
          </p:cNvPicPr>
          <p:nvPr/>
        </p:nvPicPr>
        <p:blipFill>
          <a:blip r:embed="rId6" cstate="hqprint">
            <a:extLst>
              <a:ext uri="{28A0092B-C50C-407E-A947-70E740481C1C}">
                <a14:useLocalDpi xmlns:a14="http://schemas.microsoft.com/office/drawing/2010/main" val="0"/>
              </a:ext>
            </a:extLst>
          </a:blip>
          <a:stretch>
            <a:fillRect/>
          </a:stretch>
        </p:blipFill>
        <p:spPr>
          <a:xfrm>
            <a:off x="9919884" y="5905456"/>
            <a:ext cx="1008255" cy="839528"/>
          </a:xfrm>
          <a:prstGeom prst="rect">
            <a:avLst/>
          </a:prstGeom>
        </p:spPr>
      </p:pic>
      <p:pic>
        <p:nvPicPr>
          <p:cNvPr id="7" name="Picture 6" descr="A logo with text on it&#10;&#10;AI-generated content may be incorrect.">
            <a:extLst>
              <a:ext uri="{FF2B5EF4-FFF2-40B4-BE49-F238E27FC236}">
                <a16:creationId xmlns:a16="http://schemas.microsoft.com/office/drawing/2014/main" id="{E4C4517B-C8E6-1099-0E8C-8659CEAA0446}"/>
              </a:ext>
            </a:extLst>
          </p:cNvPr>
          <p:cNvPicPr>
            <a:picLocks noChangeAspect="1"/>
          </p:cNvPicPr>
          <p:nvPr/>
        </p:nvPicPr>
        <p:blipFill>
          <a:blip r:embed="rId7" cstate="hqprint">
            <a:extLst>
              <a:ext uri="{28A0092B-C50C-407E-A947-70E740481C1C}">
                <a14:useLocalDpi xmlns:a14="http://schemas.microsoft.com/office/drawing/2010/main" val="0"/>
              </a:ext>
            </a:extLst>
          </a:blip>
          <a:stretch>
            <a:fillRect/>
          </a:stretch>
        </p:blipFill>
        <p:spPr>
          <a:xfrm>
            <a:off x="11154650" y="5960797"/>
            <a:ext cx="950007" cy="791026"/>
          </a:xfrm>
          <a:prstGeom prst="rect">
            <a:avLst/>
          </a:prstGeom>
        </p:spPr>
      </p:pic>
      <p:pic>
        <p:nvPicPr>
          <p:cNvPr id="9" name="Picture 8" descr="A logo for a video game&#10;&#10;Description automatically generated">
            <a:extLst>
              <a:ext uri="{FF2B5EF4-FFF2-40B4-BE49-F238E27FC236}">
                <a16:creationId xmlns:a16="http://schemas.microsoft.com/office/drawing/2014/main" id="{0E714F84-77E8-4063-12CC-972217A741FC}"/>
              </a:ext>
            </a:extLst>
          </p:cNvPr>
          <p:cNvPicPr>
            <a:picLocks noChangeAspect="1"/>
          </p:cNvPicPr>
          <p:nvPr/>
        </p:nvPicPr>
        <p:blipFill>
          <a:blip r:embed="rId8" cstate="hqprint">
            <a:extLst>
              <a:ext uri="{28A0092B-C50C-407E-A947-70E740481C1C}">
                <a14:useLocalDpi xmlns:a14="http://schemas.microsoft.com/office/drawing/2010/main" val="0"/>
              </a:ext>
            </a:extLst>
          </a:blip>
          <a:srcRect l="20361" t="26712" r="17658" b="33829"/>
          <a:stretch/>
        </p:blipFill>
        <p:spPr>
          <a:xfrm>
            <a:off x="9535631" y="46936"/>
            <a:ext cx="2637225" cy="839467"/>
          </a:xfrm>
          <a:prstGeom prst="rect">
            <a:avLst/>
          </a:prstGeom>
        </p:spPr>
      </p:pic>
    </p:spTree>
    <p:extLst>
      <p:ext uri="{BB962C8B-B14F-4D97-AF65-F5344CB8AC3E}">
        <p14:creationId xmlns:p14="http://schemas.microsoft.com/office/powerpoint/2010/main" val="143772333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153"/>
        <p:cNvGrpSpPr/>
        <p:nvPr/>
      </p:nvGrpSpPr>
      <p:grpSpPr>
        <a:xfrm>
          <a:off x="0" y="0"/>
          <a:ext cx="0" cy="0"/>
          <a:chOff x="0" y="0"/>
          <a:chExt cx="0" cy="0"/>
        </a:xfrm>
      </p:grpSpPr>
      <p:sp>
        <p:nvSpPr>
          <p:cNvPr id="154" name="Google Shape;154;p11"/>
          <p:cNvSpPr txBox="1">
            <a:spLocks noGrp="1"/>
          </p:cNvSpPr>
          <p:nvPr>
            <p:ph type="title"/>
          </p:nvPr>
        </p:nvSpPr>
        <p:spPr>
          <a:xfrm>
            <a:off x="459285" y="-175029"/>
            <a:ext cx="8289300" cy="13257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BF4F14"/>
              </a:buClr>
              <a:buSzPts val="3400"/>
              <a:buFont typeface="Arial"/>
              <a:buNone/>
            </a:pPr>
            <a:r>
              <a:rPr lang="en-GB" sz="3400">
                <a:solidFill>
                  <a:srgbClr val="BF4F14"/>
                </a:solidFill>
              </a:rPr>
              <a:t>Overview of HEARTH Hub</a:t>
            </a:r>
            <a:endParaRPr/>
          </a:p>
        </p:txBody>
      </p:sp>
      <p:sp>
        <p:nvSpPr>
          <p:cNvPr id="155" name="Google Shape;155;p11"/>
          <p:cNvSpPr txBox="1">
            <a:spLocks noGrp="1"/>
          </p:cNvSpPr>
          <p:nvPr>
            <p:ph type="body" idx="1"/>
          </p:nvPr>
        </p:nvSpPr>
        <p:spPr>
          <a:xfrm>
            <a:off x="349638" y="762005"/>
            <a:ext cx="8289300" cy="5370475"/>
          </a:xfrm>
          <a:prstGeom prst="rect">
            <a:avLst/>
          </a:prstGeom>
          <a:noFill/>
          <a:ln>
            <a:noFill/>
          </a:ln>
        </p:spPr>
        <p:txBody>
          <a:bodyPr spcFirstLastPara="1" wrap="square" lIns="91425" tIns="45700" rIns="91425" bIns="45700" anchor="t" anchorCtr="0">
            <a:noAutofit/>
          </a:bodyPr>
          <a:lstStyle/>
          <a:p>
            <a:pPr lvl="0">
              <a:lnSpc>
                <a:spcPct val="100000"/>
              </a:lnSpc>
              <a:buClr>
                <a:schemeClr val="dk1"/>
              </a:buClr>
              <a:buSzPct val="100000"/>
            </a:pPr>
            <a:r>
              <a:rPr lang="en-GB" sz="2200"/>
              <a:t>Five-year initiative (started: Feb 2025)</a:t>
            </a:r>
            <a:endParaRPr lang="en-GB" sz="2200" i="1"/>
          </a:p>
          <a:p>
            <a:pPr lvl="0">
              <a:lnSpc>
                <a:spcPct val="100000"/>
              </a:lnSpc>
              <a:buClr>
                <a:schemeClr val="dk1"/>
              </a:buClr>
              <a:buSzPct val="100000"/>
            </a:pPr>
            <a:r>
              <a:rPr lang="en-GB" sz="2200"/>
              <a:t>Ten core funded partners (Academic institutions, Public sector bodies). Transdisciplinary team.</a:t>
            </a:r>
          </a:p>
          <a:p>
            <a:pPr lvl="0">
              <a:lnSpc>
                <a:spcPct val="100000"/>
              </a:lnSpc>
              <a:buClr>
                <a:schemeClr val="dk1"/>
              </a:buClr>
              <a:buSzPct val="100000"/>
            </a:pPr>
            <a:r>
              <a:rPr lang="en-GB" sz="2200"/>
              <a:t>Research grant value: </a:t>
            </a:r>
            <a:r>
              <a:rPr lang="en-GB" sz="2200" b="1"/>
              <a:t>£7.4 million</a:t>
            </a:r>
          </a:p>
          <a:p>
            <a:pPr lvl="0">
              <a:lnSpc>
                <a:spcPct val="100000"/>
              </a:lnSpc>
              <a:buClr>
                <a:schemeClr val="dk1"/>
              </a:buClr>
              <a:buSzPct val="100000"/>
            </a:pPr>
            <a:r>
              <a:rPr lang="en-GB" sz="2200"/>
              <a:t>Project Partners (n: 34) provided significant in-kind contribution</a:t>
            </a:r>
          </a:p>
          <a:p>
            <a:pPr lvl="0">
              <a:lnSpc>
                <a:spcPct val="100000"/>
              </a:lnSpc>
              <a:buClr>
                <a:schemeClr val="dk1"/>
              </a:buClr>
              <a:buSzPct val="100000"/>
            </a:pPr>
            <a:r>
              <a:rPr lang="en-GB" sz="2200"/>
              <a:t>Three PhD Studentships</a:t>
            </a:r>
          </a:p>
          <a:p>
            <a:pPr marL="228600" lvl="0" indent="-228600" algn="l" rtl="0">
              <a:lnSpc>
                <a:spcPct val="100000"/>
              </a:lnSpc>
              <a:spcBef>
                <a:spcPts val="0"/>
              </a:spcBef>
              <a:spcAft>
                <a:spcPts val="0"/>
              </a:spcAft>
              <a:buClr>
                <a:srgbClr val="BF4F14"/>
              </a:buClr>
              <a:buSzPts val="2400"/>
              <a:buChar char="•"/>
            </a:pPr>
            <a:endParaRPr lang="en-GB" sz="2200">
              <a:solidFill>
                <a:srgbClr val="BF4F14"/>
              </a:solidFill>
            </a:endParaRPr>
          </a:p>
          <a:p>
            <a:pPr marL="228600" lvl="0" indent="-228600" algn="l" rtl="0">
              <a:lnSpc>
                <a:spcPct val="100000"/>
              </a:lnSpc>
              <a:spcBef>
                <a:spcPts val="0"/>
              </a:spcBef>
              <a:spcAft>
                <a:spcPts val="0"/>
              </a:spcAft>
              <a:buClr>
                <a:srgbClr val="BF4F14"/>
              </a:buClr>
              <a:buSzPts val="2400"/>
              <a:buChar char="•"/>
            </a:pPr>
            <a:r>
              <a:rPr lang="en-GB" sz="2200">
                <a:solidFill>
                  <a:srgbClr val="BF4F14"/>
                </a:solidFill>
              </a:rPr>
              <a:t>Assess and realise the </a:t>
            </a:r>
            <a:r>
              <a:rPr lang="en-GB" sz="2200" b="1">
                <a:solidFill>
                  <a:srgbClr val="BF4F14"/>
                </a:solidFill>
              </a:rPr>
              <a:t>health co-benefits </a:t>
            </a:r>
            <a:r>
              <a:rPr lang="en-GB" sz="2200">
                <a:solidFill>
                  <a:srgbClr val="BF4F14"/>
                </a:solidFill>
              </a:rPr>
              <a:t>of the </a:t>
            </a:r>
            <a:r>
              <a:rPr lang="en-GB" sz="2200" b="1">
                <a:solidFill>
                  <a:srgbClr val="BF4F14"/>
                </a:solidFill>
              </a:rPr>
              <a:t>net zero transition </a:t>
            </a:r>
            <a:r>
              <a:rPr lang="en-GB" sz="2200">
                <a:solidFill>
                  <a:srgbClr val="BF4F14"/>
                </a:solidFill>
              </a:rPr>
              <a:t>and the </a:t>
            </a:r>
            <a:r>
              <a:rPr lang="en-GB" sz="2200" b="1">
                <a:solidFill>
                  <a:srgbClr val="BF4F14"/>
                </a:solidFill>
              </a:rPr>
              <a:t>reduction in health risks, </a:t>
            </a:r>
            <a:r>
              <a:rPr lang="en-GB" sz="2200">
                <a:solidFill>
                  <a:srgbClr val="BF4F14"/>
                </a:solidFill>
              </a:rPr>
              <a:t>associated with </a:t>
            </a:r>
            <a:r>
              <a:rPr lang="en-GB" sz="2200" b="1">
                <a:solidFill>
                  <a:srgbClr val="BF4F14"/>
                </a:solidFill>
              </a:rPr>
              <a:t>extreme heat </a:t>
            </a:r>
            <a:r>
              <a:rPr lang="en-GB" sz="2200">
                <a:solidFill>
                  <a:srgbClr val="BF4F14"/>
                </a:solidFill>
              </a:rPr>
              <a:t>for </a:t>
            </a:r>
            <a:r>
              <a:rPr lang="en-GB" sz="2200" b="1">
                <a:solidFill>
                  <a:srgbClr val="BF4F14"/>
                </a:solidFill>
              </a:rPr>
              <a:t>vulnerable</a:t>
            </a:r>
            <a:r>
              <a:rPr lang="en-GB" sz="2200">
                <a:solidFill>
                  <a:srgbClr val="BF4F14"/>
                </a:solidFill>
              </a:rPr>
              <a:t> </a:t>
            </a:r>
            <a:r>
              <a:rPr lang="en-GB" sz="2200" b="1">
                <a:solidFill>
                  <a:srgbClr val="BF4F14"/>
                </a:solidFill>
              </a:rPr>
              <a:t>communities,</a:t>
            </a:r>
            <a:r>
              <a:rPr lang="en-GB" sz="2200">
                <a:solidFill>
                  <a:srgbClr val="BF4F14"/>
                </a:solidFill>
              </a:rPr>
              <a:t> for whom </a:t>
            </a:r>
            <a:r>
              <a:rPr lang="en-GB" sz="2200" b="1">
                <a:solidFill>
                  <a:srgbClr val="BF4F14"/>
                </a:solidFill>
              </a:rPr>
              <a:t>evidence is lacking</a:t>
            </a:r>
            <a:r>
              <a:rPr lang="en-GB" sz="2200">
                <a:solidFill>
                  <a:srgbClr val="BF4F14"/>
                </a:solidFill>
              </a:rPr>
              <a:t>.</a:t>
            </a:r>
            <a:endParaRPr sz="2200"/>
          </a:p>
          <a:p>
            <a:pPr marL="228600" lvl="0" indent="-228600" algn="l" rtl="0">
              <a:lnSpc>
                <a:spcPct val="100000"/>
              </a:lnSpc>
              <a:spcBef>
                <a:spcPts val="1000"/>
              </a:spcBef>
              <a:spcAft>
                <a:spcPts val="0"/>
              </a:spcAft>
              <a:buClr>
                <a:schemeClr val="dk1"/>
              </a:buClr>
              <a:buSzPts val="2400"/>
              <a:buChar char="•"/>
            </a:pPr>
            <a:r>
              <a:rPr lang="en-GB" sz="2200"/>
              <a:t>Focus on interventions in the </a:t>
            </a:r>
            <a:r>
              <a:rPr lang="en-GB" sz="2200" b="1"/>
              <a:t>built</a:t>
            </a:r>
            <a:r>
              <a:rPr lang="en-GB" sz="2200"/>
              <a:t> and </a:t>
            </a:r>
            <a:r>
              <a:rPr lang="en-GB" sz="2200" b="1"/>
              <a:t>natural environment </a:t>
            </a:r>
            <a:r>
              <a:rPr lang="en-GB" sz="2200"/>
              <a:t>of </a:t>
            </a:r>
            <a:r>
              <a:rPr lang="en-GB" sz="2200" b="1"/>
              <a:t>high-risk settings (homes, care settings, prisons, hospitals) </a:t>
            </a:r>
            <a:r>
              <a:rPr lang="en-GB" sz="2200"/>
              <a:t>affected by net zero policies and related health co-benefits.</a:t>
            </a:r>
            <a:endParaRPr sz="2200"/>
          </a:p>
          <a:p>
            <a:pPr marL="228600" lvl="0" indent="-228600" algn="l" rtl="0">
              <a:lnSpc>
                <a:spcPct val="100000"/>
              </a:lnSpc>
              <a:spcBef>
                <a:spcPts val="1000"/>
              </a:spcBef>
              <a:spcAft>
                <a:spcPts val="0"/>
              </a:spcAft>
              <a:buClr>
                <a:schemeClr val="dk1"/>
              </a:buClr>
              <a:buSzPts val="2400"/>
              <a:buChar char="•"/>
            </a:pPr>
            <a:endParaRPr sz="2200"/>
          </a:p>
          <a:p>
            <a:pPr marL="228600" lvl="0" indent="-76200" algn="l" rtl="0">
              <a:lnSpc>
                <a:spcPct val="100000"/>
              </a:lnSpc>
              <a:spcBef>
                <a:spcPts val="1000"/>
              </a:spcBef>
              <a:spcAft>
                <a:spcPts val="0"/>
              </a:spcAft>
              <a:buClr>
                <a:schemeClr val="dk1"/>
              </a:buClr>
              <a:buSzPts val="2400"/>
              <a:buNone/>
            </a:pPr>
            <a:endParaRPr sz="2200"/>
          </a:p>
          <a:p>
            <a:pPr marL="228600" lvl="0" indent="-76200" algn="l" rtl="0">
              <a:lnSpc>
                <a:spcPct val="100000"/>
              </a:lnSpc>
              <a:spcBef>
                <a:spcPts val="1000"/>
              </a:spcBef>
              <a:spcAft>
                <a:spcPts val="0"/>
              </a:spcAft>
              <a:buClr>
                <a:schemeClr val="dk1"/>
              </a:buClr>
              <a:buSzPts val="2400"/>
              <a:buNone/>
            </a:pPr>
            <a:endParaRPr sz="2200"/>
          </a:p>
        </p:txBody>
      </p:sp>
      <p:pic>
        <p:nvPicPr>
          <p:cNvPr id="156" name="Google Shape;156;p11" descr="Donwell House Nursing Home, Wellgarth Road, Donwell Village, Washington,  Tyne &amp; Wear NE37 1EE | 33 Reviews"/>
          <p:cNvPicPr preferRelativeResize="0"/>
          <p:nvPr/>
        </p:nvPicPr>
        <p:blipFill rotWithShape="1">
          <a:blip r:embed="rId3">
            <a:alphaModFix/>
          </a:blip>
          <a:srcRect/>
          <a:stretch/>
        </p:blipFill>
        <p:spPr>
          <a:xfrm>
            <a:off x="10299468" y="2536816"/>
            <a:ext cx="1647826" cy="1098550"/>
          </a:xfrm>
          <a:prstGeom prst="rect">
            <a:avLst/>
          </a:prstGeom>
          <a:noFill/>
          <a:ln>
            <a:noFill/>
          </a:ln>
        </p:spPr>
      </p:pic>
      <p:pic>
        <p:nvPicPr>
          <p:cNvPr id="157" name="Google Shape;157;p11"/>
          <p:cNvPicPr preferRelativeResize="0"/>
          <p:nvPr/>
        </p:nvPicPr>
        <p:blipFill rotWithShape="1">
          <a:blip r:embed="rId4">
            <a:alphaModFix/>
          </a:blip>
          <a:srcRect/>
          <a:stretch/>
        </p:blipFill>
        <p:spPr>
          <a:xfrm>
            <a:off x="10299468" y="4980202"/>
            <a:ext cx="1647823" cy="1235867"/>
          </a:xfrm>
          <a:prstGeom prst="rect">
            <a:avLst/>
          </a:prstGeom>
          <a:noFill/>
          <a:ln>
            <a:noFill/>
          </a:ln>
        </p:spPr>
      </p:pic>
      <p:pic>
        <p:nvPicPr>
          <p:cNvPr id="158" name="Google Shape;158;p11"/>
          <p:cNvPicPr preferRelativeResize="0"/>
          <p:nvPr/>
        </p:nvPicPr>
        <p:blipFill rotWithShape="1">
          <a:blip r:embed="rId5">
            <a:alphaModFix/>
          </a:blip>
          <a:srcRect/>
          <a:stretch/>
        </p:blipFill>
        <p:spPr>
          <a:xfrm>
            <a:off x="10299469" y="3715320"/>
            <a:ext cx="1647824" cy="1183084"/>
          </a:xfrm>
          <a:prstGeom prst="rect">
            <a:avLst/>
          </a:prstGeom>
          <a:noFill/>
          <a:ln>
            <a:noFill/>
          </a:ln>
        </p:spPr>
      </p:pic>
      <p:grpSp>
        <p:nvGrpSpPr>
          <p:cNvPr id="159" name="Google Shape;159;p11"/>
          <p:cNvGrpSpPr/>
          <p:nvPr/>
        </p:nvGrpSpPr>
        <p:grpSpPr>
          <a:xfrm>
            <a:off x="9006803" y="1150671"/>
            <a:ext cx="1106597" cy="5065605"/>
            <a:chOff x="5348856" y="717135"/>
            <a:chExt cx="1309117" cy="5992671"/>
          </a:xfrm>
        </p:grpSpPr>
        <p:pic>
          <p:nvPicPr>
            <p:cNvPr id="160" name="Google Shape;160;p11"/>
            <p:cNvPicPr preferRelativeResize="0"/>
            <p:nvPr/>
          </p:nvPicPr>
          <p:blipFill rotWithShape="1">
            <a:blip r:embed="rId6">
              <a:alphaModFix/>
            </a:blip>
            <a:srcRect/>
            <a:stretch/>
          </p:blipFill>
          <p:spPr>
            <a:xfrm>
              <a:off x="5527729" y="717135"/>
              <a:ext cx="1130244" cy="3976785"/>
            </a:xfrm>
            <a:prstGeom prst="rect">
              <a:avLst/>
            </a:prstGeom>
            <a:noFill/>
            <a:ln>
              <a:noFill/>
            </a:ln>
          </p:spPr>
        </p:pic>
        <p:pic>
          <p:nvPicPr>
            <p:cNvPr id="161" name="Google Shape;161;p11"/>
            <p:cNvPicPr preferRelativeResize="0"/>
            <p:nvPr/>
          </p:nvPicPr>
          <p:blipFill rotWithShape="1">
            <a:blip r:embed="rId7">
              <a:alphaModFix/>
            </a:blip>
            <a:srcRect l="23333" t="34023" b="34257"/>
            <a:stretch/>
          </p:blipFill>
          <p:spPr>
            <a:xfrm>
              <a:off x="5494516" y="4693920"/>
              <a:ext cx="1103149" cy="1010005"/>
            </a:xfrm>
            <a:prstGeom prst="rect">
              <a:avLst/>
            </a:prstGeom>
            <a:noFill/>
            <a:ln>
              <a:noFill/>
            </a:ln>
          </p:spPr>
        </p:pic>
        <p:pic>
          <p:nvPicPr>
            <p:cNvPr id="162" name="Google Shape;162;p11"/>
            <p:cNvPicPr preferRelativeResize="0"/>
            <p:nvPr/>
          </p:nvPicPr>
          <p:blipFill rotWithShape="1">
            <a:blip r:embed="rId7">
              <a:alphaModFix/>
            </a:blip>
            <a:srcRect t="67462"/>
            <a:stretch/>
          </p:blipFill>
          <p:spPr>
            <a:xfrm>
              <a:off x="5348856" y="5828661"/>
              <a:ext cx="1223763" cy="881145"/>
            </a:xfrm>
            <a:prstGeom prst="rect">
              <a:avLst/>
            </a:prstGeom>
            <a:noFill/>
            <a:ln>
              <a:noFill/>
            </a:ln>
          </p:spPr>
        </p:pic>
      </p:grpSp>
      <p:pic>
        <p:nvPicPr>
          <p:cNvPr id="163" name="Google Shape;163;p11"/>
          <p:cNvPicPr preferRelativeResize="0"/>
          <p:nvPr/>
        </p:nvPicPr>
        <p:blipFill rotWithShape="1">
          <a:blip r:embed="rId8">
            <a:alphaModFix/>
          </a:blip>
          <a:srcRect b="24475"/>
          <a:stretch/>
        </p:blipFill>
        <p:spPr>
          <a:xfrm>
            <a:off x="10299468" y="1106995"/>
            <a:ext cx="1647825" cy="1349139"/>
          </a:xfrm>
          <a:prstGeom prst="rect">
            <a:avLst/>
          </a:prstGeom>
          <a:noFill/>
          <a:ln>
            <a:noFill/>
          </a:ln>
        </p:spPr>
      </p:pic>
      <p:pic>
        <p:nvPicPr>
          <p:cNvPr id="2" name="Google Shape;957;g3b8b49a68f9_4_166" descr="University of Exeter">
            <a:extLst>
              <a:ext uri="{FF2B5EF4-FFF2-40B4-BE49-F238E27FC236}">
                <a16:creationId xmlns:a16="http://schemas.microsoft.com/office/drawing/2014/main" id="{700902EF-768B-1130-132E-C655A12373B6}"/>
              </a:ext>
            </a:extLst>
          </p:cNvPr>
          <p:cNvPicPr preferRelativeResize="0"/>
          <p:nvPr/>
        </p:nvPicPr>
        <p:blipFill rotWithShape="1">
          <a:blip r:embed="rId9">
            <a:alphaModFix/>
          </a:blip>
          <a:srcRect/>
          <a:stretch/>
        </p:blipFill>
        <p:spPr>
          <a:xfrm>
            <a:off x="5707593" y="6265001"/>
            <a:ext cx="592999" cy="592999"/>
          </a:xfrm>
          <a:prstGeom prst="rect">
            <a:avLst/>
          </a:prstGeom>
          <a:noFill/>
          <a:ln>
            <a:noFill/>
          </a:ln>
        </p:spPr>
      </p:pic>
    </p:spTree>
    <p:extLst>
      <p:ext uri="{BB962C8B-B14F-4D97-AF65-F5344CB8AC3E}">
        <p14:creationId xmlns:p14="http://schemas.microsoft.com/office/powerpoint/2010/main" val="2106162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155">
                                            <p:txEl>
                                              <p:pRg st="6" end="6"/>
                                            </p:txEl>
                                          </p:spTgt>
                                        </p:tgtEl>
                                        <p:attrNameLst>
                                          <p:attrName>style.visibility</p:attrName>
                                        </p:attrNameLst>
                                      </p:cBhvr>
                                      <p:to>
                                        <p:strVal val="visible"/>
                                      </p:to>
                                    </p:set>
                                    <p:animEffect transition="in" filter="dissolve">
                                      <p:cBhvr>
                                        <p:cTn id="7" dur="500"/>
                                        <p:tgtEl>
                                          <p:spTgt spid="155">
                                            <p:txEl>
                                              <p:pRg st="6" end="6"/>
                                            </p:txEl>
                                          </p:spTgt>
                                        </p:tgtEl>
                                      </p:cBhvr>
                                    </p:animEffect>
                                  </p:childTnLst>
                                </p:cTn>
                              </p:par>
                              <p:par>
                                <p:cTn id="8" presetID="9" presetClass="entr" presetSubtype="0" fill="hold" nodeType="withEffect">
                                  <p:stCondLst>
                                    <p:cond delay="0"/>
                                  </p:stCondLst>
                                  <p:childTnLst>
                                    <p:set>
                                      <p:cBhvr>
                                        <p:cTn id="9" dur="1" fill="hold">
                                          <p:stCondLst>
                                            <p:cond delay="0"/>
                                          </p:stCondLst>
                                        </p:cTn>
                                        <p:tgtEl>
                                          <p:spTgt spid="159"/>
                                        </p:tgtEl>
                                        <p:attrNameLst>
                                          <p:attrName>style.visibility</p:attrName>
                                        </p:attrNameLst>
                                      </p:cBhvr>
                                      <p:to>
                                        <p:strVal val="visible"/>
                                      </p:to>
                                    </p:set>
                                    <p:animEffect transition="in" filter="dissolve">
                                      <p:cBhvr>
                                        <p:cTn id="10" dur="500"/>
                                        <p:tgtEl>
                                          <p:spTgt spid="159"/>
                                        </p:tgtEl>
                                      </p:cBhvr>
                                    </p:animEffect>
                                  </p:childTnLst>
                                </p:cTn>
                              </p:par>
                            </p:childTnLst>
                          </p:cTn>
                        </p:par>
                      </p:childTnLst>
                    </p:cTn>
                  </p:par>
                  <p:par>
                    <p:cTn id="11" fill="hold">
                      <p:stCondLst>
                        <p:cond delay="indefinite"/>
                      </p:stCondLst>
                      <p:childTnLst>
                        <p:par>
                          <p:cTn id="12" fill="hold">
                            <p:stCondLst>
                              <p:cond delay="0"/>
                            </p:stCondLst>
                            <p:childTnLst>
                              <p:par>
                                <p:cTn id="13" presetID="9" presetClass="entr" presetSubtype="0" fill="hold" nodeType="clickEffect">
                                  <p:stCondLst>
                                    <p:cond delay="0"/>
                                  </p:stCondLst>
                                  <p:childTnLst>
                                    <p:set>
                                      <p:cBhvr>
                                        <p:cTn id="14" dur="1" fill="hold">
                                          <p:stCondLst>
                                            <p:cond delay="0"/>
                                          </p:stCondLst>
                                        </p:cTn>
                                        <p:tgtEl>
                                          <p:spTgt spid="155">
                                            <p:txEl>
                                              <p:pRg st="7" end="7"/>
                                            </p:txEl>
                                          </p:spTgt>
                                        </p:tgtEl>
                                        <p:attrNameLst>
                                          <p:attrName>style.visibility</p:attrName>
                                        </p:attrNameLst>
                                      </p:cBhvr>
                                      <p:to>
                                        <p:strVal val="visible"/>
                                      </p:to>
                                    </p:set>
                                    <p:animEffect transition="in" filter="dissolve">
                                      <p:cBhvr>
                                        <p:cTn id="15" dur="500"/>
                                        <p:tgtEl>
                                          <p:spTgt spid="155">
                                            <p:txEl>
                                              <p:pRg st="7" end="7"/>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163"/>
                                        </p:tgtEl>
                                        <p:attrNameLst>
                                          <p:attrName>style.visibility</p:attrName>
                                        </p:attrNameLst>
                                      </p:cBhvr>
                                      <p:to>
                                        <p:strVal val="visible"/>
                                      </p:to>
                                    </p:set>
                                    <p:animEffect transition="in" filter="fade">
                                      <p:cBhvr>
                                        <p:cTn id="18" dur="500"/>
                                        <p:tgtEl>
                                          <p:spTgt spid="163"/>
                                        </p:tgtEl>
                                      </p:cBhvr>
                                    </p:animEffect>
                                  </p:childTnLst>
                                </p:cTn>
                              </p:par>
                              <p:par>
                                <p:cTn id="19" presetID="10" presetClass="entr" presetSubtype="0" fill="hold" nodeType="withEffect">
                                  <p:stCondLst>
                                    <p:cond delay="0"/>
                                  </p:stCondLst>
                                  <p:childTnLst>
                                    <p:set>
                                      <p:cBhvr>
                                        <p:cTn id="20" dur="1" fill="hold">
                                          <p:stCondLst>
                                            <p:cond delay="0"/>
                                          </p:stCondLst>
                                        </p:cTn>
                                        <p:tgtEl>
                                          <p:spTgt spid="156"/>
                                        </p:tgtEl>
                                        <p:attrNameLst>
                                          <p:attrName>style.visibility</p:attrName>
                                        </p:attrNameLst>
                                      </p:cBhvr>
                                      <p:to>
                                        <p:strVal val="visible"/>
                                      </p:to>
                                    </p:set>
                                    <p:animEffect transition="in" filter="fade">
                                      <p:cBhvr>
                                        <p:cTn id="21" dur="500"/>
                                        <p:tgtEl>
                                          <p:spTgt spid="156"/>
                                        </p:tgtEl>
                                      </p:cBhvr>
                                    </p:animEffect>
                                  </p:childTnLst>
                                </p:cTn>
                              </p:par>
                              <p:par>
                                <p:cTn id="22" presetID="10" presetClass="entr" presetSubtype="0" fill="hold" nodeType="withEffect">
                                  <p:stCondLst>
                                    <p:cond delay="0"/>
                                  </p:stCondLst>
                                  <p:childTnLst>
                                    <p:set>
                                      <p:cBhvr>
                                        <p:cTn id="23" dur="1" fill="hold">
                                          <p:stCondLst>
                                            <p:cond delay="0"/>
                                          </p:stCondLst>
                                        </p:cTn>
                                        <p:tgtEl>
                                          <p:spTgt spid="158"/>
                                        </p:tgtEl>
                                        <p:attrNameLst>
                                          <p:attrName>style.visibility</p:attrName>
                                        </p:attrNameLst>
                                      </p:cBhvr>
                                      <p:to>
                                        <p:strVal val="visible"/>
                                      </p:to>
                                    </p:set>
                                    <p:animEffect transition="in" filter="fade">
                                      <p:cBhvr>
                                        <p:cTn id="24" dur="500"/>
                                        <p:tgtEl>
                                          <p:spTgt spid="158"/>
                                        </p:tgtEl>
                                      </p:cBhvr>
                                    </p:animEffect>
                                  </p:childTnLst>
                                </p:cTn>
                              </p:par>
                              <p:par>
                                <p:cTn id="25" presetID="10" presetClass="entr" presetSubtype="0" fill="hold" nodeType="withEffect">
                                  <p:stCondLst>
                                    <p:cond delay="0"/>
                                  </p:stCondLst>
                                  <p:childTnLst>
                                    <p:set>
                                      <p:cBhvr>
                                        <p:cTn id="26" dur="1" fill="hold">
                                          <p:stCondLst>
                                            <p:cond delay="0"/>
                                          </p:stCondLst>
                                        </p:cTn>
                                        <p:tgtEl>
                                          <p:spTgt spid="157"/>
                                        </p:tgtEl>
                                        <p:attrNameLst>
                                          <p:attrName>style.visibility</p:attrName>
                                        </p:attrNameLst>
                                      </p:cBhvr>
                                      <p:to>
                                        <p:strVal val="visible"/>
                                      </p:to>
                                    </p:set>
                                    <p:animEffect transition="in" filter="fade">
                                      <p:cBhvr>
                                        <p:cTn id="27" dur="500"/>
                                        <p:tgtEl>
                                          <p:spTgt spid="157"/>
                                        </p:tgtEl>
                                      </p:cBhvr>
                                    </p:animEffect>
                                  </p:childTnLst>
                                </p:cTn>
                              </p:par>
                              <p:par>
                                <p:cTn id="28" presetID="10" presetClass="entr" presetSubtype="0" fill="hold" nodeType="withEffect">
                                  <p:stCondLst>
                                    <p:cond delay="0"/>
                                  </p:stCondLst>
                                  <p:childTnLst>
                                    <p:set>
                                      <p:cBhvr>
                                        <p:cTn id="29" dur="1" fill="hold">
                                          <p:stCondLst>
                                            <p:cond delay="0"/>
                                          </p:stCondLst>
                                        </p:cTn>
                                        <p:tgtEl>
                                          <p:spTgt spid="2"/>
                                        </p:tgtEl>
                                        <p:attrNameLst>
                                          <p:attrName>style.visibility</p:attrName>
                                        </p:attrNameLst>
                                      </p:cBhvr>
                                      <p:to>
                                        <p:strVal val="visible"/>
                                      </p:to>
                                    </p:set>
                                    <p:animEffect transition="in" filter="fade">
                                      <p:cBhvr>
                                        <p:cTn id="30"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937"/>
        <p:cNvGrpSpPr/>
        <p:nvPr/>
      </p:nvGrpSpPr>
      <p:grpSpPr>
        <a:xfrm>
          <a:off x="0" y="0"/>
          <a:ext cx="0" cy="0"/>
          <a:chOff x="0" y="0"/>
          <a:chExt cx="0" cy="0"/>
        </a:xfrm>
      </p:grpSpPr>
      <p:sp>
        <p:nvSpPr>
          <p:cNvPr id="938" name="Google Shape;938;g3b8b49a68f9_4_166"/>
          <p:cNvSpPr txBox="1"/>
          <p:nvPr/>
        </p:nvSpPr>
        <p:spPr>
          <a:xfrm>
            <a:off x="100186" y="6099042"/>
            <a:ext cx="12083306" cy="700627"/>
          </a:xfrm>
          <a:prstGeom prst="rect">
            <a:avLst/>
          </a:prstGeom>
          <a:solidFill>
            <a:schemeClr val="lt1"/>
          </a:solid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939" name="Google Shape;939;g3b8b49a68f9_4_166"/>
          <p:cNvSpPr txBox="1">
            <a:spLocks noGrp="1"/>
          </p:cNvSpPr>
          <p:nvPr>
            <p:ph type="title"/>
          </p:nvPr>
        </p:nvSpPr>
        <p:spPr>
          <a:xfrm>
            <a:off x="100186" y="-250356"/>
            <a:ext cx="8289324"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BF4F14"/>
              </a:buClr>
              <a:buSzPts val="3400"/>
              <a:buFont typeface="Arial"/>
              <a:buNone/>
            </a:pPr>
            <a:r>
              <a:rPr lang="en-GB" sz="3400">
                <a:solidFill>
                  <a:srgbClr val="BF4F14"/>
                </a:solidFill>
              </a:rPr>
              <a:t>HEARTH Consortium</a:t>
            </a:r>
            <a:endParaRPr/>
          </a:p>
        </p:txBody>
      </p:sp>
      <p:pic>
        <p:nvPicPr>
          <p:cNvPr id="940" name="Google Shape;940;g3b8b49a68f9_4_166" descr="A map of the united kingdom with different logos&#10;&#10;Description automatically generated"/>
          <p:cNvPicPr preferRelativeResize="0"/>
          <p:nvPr/>
        </p:nvPicPr>
        <p:blipFill rotWithShape="1">
          <a:blip r:embed="rId3">
            <a:alphaModFix/>
          </a:blip>
          <a:srcRect/>
          <a:stretch/>
        </p:blipFill>
        <p:spPr>
          <a:xfrm>
            <a:off x="183311" y="914399"/>
            <a:ext cx="4610672" cy="5901660"/>
          </a:xfrm>
          <a:prstGeom prst="rect">
            <a:avLst/>
          </a:prstGeom>
          <a:noFill/>
          <a:ln>
            <a:noFill/>
          </a:ln>
        </p:spPr>
      </p:pic>
      <p:sp>
        <p:nvSpPr>
          <p:cNvPr id="941" name="Google Shape;941;g3b8b49a68f9_4_166"/>
          <p:cNvSpPr txBox="1"/>
          <p:nvPr/>
        </p:nvSpPr>
        <p:spPr>
          <a:xfrm>
            <a:off x="5020410" y="174733"/>
            <a:ext cx="7171589" cy="6048787"/>
          </a:xfrm>
          <a:prstGeom prst="rect">
            <a:avLst/>
          </a:prstGeom>
          <a:solidFill>
            <a:schemeClr val="lt1"/>
          </a:solidFill>
          <a:ln>
            <a:noFill/>
          </a:ln>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800"/>
              <a:buFont typeface="Arial"/>
              <a:buNone/>
              <a:tabLst/>
              <a:defRPr/>
            </a:pPr>
            <a:r>
              <a:rPr kumimoji="0" lang="en-GB" sz="1800" b="1" i="0" u="none" strike="noStrike" kern="0" cap="none" spc="0" normalizeH="0" baseline="0" noProof="0">
                <a:ln>
                  <a:noFill/>
                </a:ln>
                <a:solidFill>
                  <a:srgbClr val="BF4F14"/>
                </a:solidFill>
                <a:effectLst/>
                <a:uLnTx/>
                <a:uFillTx/>
                <a:latin typeface="Arial"/>
                <a:ea typeface="Arial"/>
                <a:cs typeface="Arial"/>
                <a:sym typeface="Arial"/>
              </a:rPr>
              <a:t>Six academic partners: </a:t>
            </a:r>
            <a:r>
              <a:rPr kumimoji="0" lang="en-GB" sz="1800" b="0" i="0" u="none" strike="noStrike" kern="0" cap="none" spc="0" normalizeH="0" baseline="0" noProof="0">
                <a:ln>
                  <a:noFill/>
                </a:ln>
                <a:solidFill>
                  <a:srgbClr val="BF4F14"/>
                </a:solidFill>
                <a:effectLst/>
                <a:uLnTx/>
                <a:uFillTx/>
                <a:latin typeface="Arial"/>
                <a:ea typeface="Arial"/>
                <a:cs typeface="Arial"/>
                <a:sym typeface="Arial"/>
              </a:rPr>
              <a:t>world leading expertise</a:t>
            </a:r>
            <a:endParaRPr kumimoji="0" sz="1800" b="0" i="0" u="none" strike="noStrike" kern="0" cap="none" spc="0" normalizeH="0" baseline="0" noProof="0">
              <a:ln>
                <a:noFill/>
              </a:ln>
              <a:solidFill>
                <a:srgbClr val="BF4F14"/>
              </a:solidFill>
              <a:effectLst/>
              <a:uLnTx/>
              <a:uFillTx/>
              <a:latin typeface="Arial"/>
              <a:ea typeface="Arial"/>
              <a:cs typeface="Arial"/>
              <a:sym typeface="Arial"/>
            </a:endParaRPr>
          </a:p>
          <a:p>
            <a:pPr marL="0" marR="0" lvl="0" indent="0" algn="l" defTabSz="914400" rtl="0" eaLnBrk="1" fontAlgn="auto" latinLnBrk="0" hangingPunct="1">
              <a:lnSpc>
                <a:spcPct val="100000"/>
              </a:lnSpc>
              <a:spcBef>
                <a:spcPts val="300"/>
              </a:spcBef>
              <a:spcAft>
                <a:spcPts val="0"/>
              </a:spcAft>
              <a:buClr>
                <a:srgbClr val="000000"/>
              </a:buClr>
              <a:buSzPts val="1600"/>
              <a:buFont typeface="Arial"/>
              <a:buNone/>
              <a:tabLst/>
              <a:defRPr/>
            </a:pPr>
            <a:r>
              <a:rPr kumimoji="0" lang="en-GB" sz="1600" b="0" i="0" u="none" strike="noStrike" kern="0" cap="none" spc="0" normalizeH="0" baseline="0" noProof="0">
                <a:ln>
                  <a:noFill/>
                </a:ln>
                <a:solidFill>
                  <a:srgbClr val="000000"/>
                </a:solidFill>
                <a:effectLst/>
                <a:uLnTx/>
                <a:uFillTx/>
                <a:latin typeface="Arial"/>
                <a:ea typeface="Arial"/>
                <a:cs typeface="Arial"/>
                <a:sym typeface="Arial"/>
              </a:rPr>
              <a:t>Climate, Net Zero transition, Built and outdoor environment, Social Science Epidemiology, Health impact modelling, Climate Economics and Policy, and Mental Health </a:t>
            </a:r>
            <a:endParaRPr kumimoji="0" sz="1400" b="0" i="0" u="none" strike="noStrike" kern="0" cap="none" spc="0" normalizeH="0" baseline="0" noProof="0">
              <a:ln>
                <a:noFill/>
              </a:ln>
              <a:solidFill>
                <a:srgbClr val="000000"/>
              </a:solidFill>
              <a:effectLst/>
              <a:uLnTx/>
              <a:uFillTx/>
              <a:latin typeface="Arial"/>
              <a:ea typeface="Arial"/>
              <a:cs typeface="Arial"/>
              <a:sym typeface="Arial"/>
            </a:endParaRPr>
          </a:p>
          <a:p>
            <a:pPr marL="0" marR="0" lvl="0" indent="0" algn="l" defTabSz="914400" rtl="0" eaLnBrk="1" fontAlgn="auto" latinLnBrk="0" hangingPunct="1">
              <a:lnSpc>
                <a:spcPct val="100000"/>
              </a:lnSpc>
              <a:spcBef>
                <a:spcPts val="300"/>
              </a:spcBef>
              <a:spcAft>
                <a:spcPts val="0"/>
              </a:spcAft>
              <a:buClr>
                <a:srgbClr val="000000"/>
              </a:buClr>
              <a:buSzPts val="1600"/>
              <a:buFont typeface="Arial"/>
              <a:buNone/>
              <a:tabLst/>
              <a:defRPr/>
            </a:pPr>
            <a:endParaRPr kumimoji="0" sz="1600" b="0" i="0" u="none" strike="noStrike" kern="0" cap="none" spc="0" normalizeH="0" baseline="0" noProof="0">
              <a:ln>
                <a:noFill/>
              </a:ln>
              <a:solidFill>
                <a:srgbClr val="000000"/>
              </a:solidFill>
              <a:effectLst/>
              <a:uLnTx/>
              <a:uFillTx/>
              <a:latin typeface="Arial"/>
              <a:ea typeface="Arial"/>
              <a:cs typeface="Arial"/>
              <a:sym typeface="Arial"/>
            </a:endParaRPr>
          </a:p>
          <a:p>
            <a:pPr marL="285750" marR="0" lvl="0" indent="-146050" algn="l" defTabSz="914400" rtl="0" eaLnBrk="1" fontAlgn="auto" latinLnBrk="0" hangingPunct="1">
              <a:lnSpc>
                <a:spcPct val="100000"/>
              </a:lnSpc>
              <a:spcBef>
                <a:spcPts val="300"/>
              </a:spcBef>
              <a:spcAft>
                <a:spcPts val="0"/>
              </a:spcAft>
              <a:buClr>
                <a:srgbClr val="000000"/>
              </a:buClr>
              <a:buSzPts val="2200"/>
              <a:buFont typeface="Arial"/>
              <a:buNone/>
              <a:tabLst/>
              <a:defRPr/>
            </a:pPr>
            <a:endParaRPr kumimoji="0" sz="1600" b="1" i="0" u="none" strike="noStrike" kern="0" cap="none" spc="0" normalizeH="0" baseline="0" noProof="0">
              <a:ln>
                <a:noFill/>
              </a:ln>
              <a:solidFill>
                <a:srgbClr val="000000"/>
              </a:solidFill>
              <a:effectLst/>
              <a:uLnTx/>
              <a:uFillTx/>
              <a:latin typeface="Arial"/>
              <a:ea typeface="Arial"/>
              <a:cs typeface="Arial"/>
              <a:sym typeface="Arial"/>
            </a:endParaRPr>
          </a:p>
          <a:p>
            <a:pPr marL="0" marR="0" lvl="0" indent="0" algn="l" defTabSz="914400" rtl="0" eaLnBrk="1" fontAlgn="auto" latinLnBrk="0" hangingPunct="1">
              <a:lnSpc>
                <a:spcPct val="100000"/>
              </a:lnSpc>
              <a:spcBef>
                <a:spcPts val="300"/>
              </a:spcBef>
              <a:spcAft>
                <a:spcPts val="0"/>
              </a:spcAft>
              <a:buClr>
                <a:srgbClr val="000000"/>
              </a:buClr>
              <a:buSzPts val="1800"/>
              <a:buFont typeface="Arial"/>
              <a:buNone/>
              <a:tabLst/>
              <a:defRPr/>
            </a:pPr>
            <a:r>
              <a:rPr kumimoji="0" lang="en-GB" sz="1800" b="1" i="0" u="none" strike="noStrike" kern="0" cap="none" spc="0" normalizeH="0" baseline="0" noProof="0">
                <a:ln>
                  <a:noFill/>
                </a:ln>
                <a:solidFill>
                  <a:srgbClr val="BF4F14"/>
                </a:solidFill>
                <a:effectLst/>
                <a:uLnTx/>
                <a:uFillTx/>
                <a:latin typeface="Arial"/>
                <a:ea typeface="Arial"/>
                <a:cs typeface="Arial"/>
                <a:sym typeface="Arial"/>
              </a:rPr>
              <a:t>Four funded public sector co-applicants </a:t>
            </a:r>
            <a:endParaRPr kumimoji="0" sz="1800" b="0" i="0" u="none" strike="noStrike" kern="0" cap="none" spc="0" normalizeH="0" baseline="0" noProof="0">
              <a:ln>
                <a:noFill/>
              </a:ln>
              <a:solidFill>
                <a:srgbClr val="BF4F14"/>
              </a:solidFill>
              <a:effectLst/>
              <a:uLnTx/>
              <a:uFillTx/>
              <a:latin typeface="Arial"/>
              <a:ea typeface="Arial"/>
              <a:cs typeface="Arial"/>
              <a:sym typeface="Arial"/>
            </a:endParaRPr>
          </a:p>
          <a:p>
            <a:pPr marL="285750" marR="0" lvl="0" indent="-146050" algn="l" defTabSz="914400" rtl="0" eaLnBrk="1" fontAlgn="auto" latinLnBrk="0" hangingPunct="1">
              <a:lnSpc>
                <a:spcPct val="100000"/>
              </a:lnSpc>
              <a:spcBef>
                <a:spcPts val="300"/>
              </a:spcBef>
              <a:spcAft>
                <a:spcPts val="0"/>
              </a:spcAft>
              <a:buClr>
                <a:srgbClr val="000000"/>
              </a:buClr>
              <a:buSzPts val="2200"/>
              <a:buFont typeface="Arial"/>
              <a:buNone/>
              <a:tabLst/>
              <a:defRPr/>
            </a:pPr>
            <a:endParaRPr kumimoji="0" sz="1600" b="0" i="0" u="none" strike="noStrike" kern="0" cap="none" spc="0" normalizeH="0" baseline="0" noProof="0">
              <a:ln>
                <a:noFill/>
              </a:ln>
              <a:solidFill>
                <a:srgbClr val="BF4F14"/>
              </a:solidFill>
              <a:effectLst/>
              <a:uLnTx/>
              <a:uFillTx/>
              <a:latin typeface="Arial"/>
              <a:ea typeface="Arial"/>
              <a:cs typeface="Arial"/>
              <a:sym typeface="Arial"/>
            </a:endParaRPr>
          </a:p>
          <a:p>
            <a:pPr marL="285750" marR="0" lvl="0" indent="-146050" algn="l" defTabSz="914400" rtl="0" eaLnBrk="1" fontAlgn="auto" latinLnBrk="0" hangingPunct="1">
              <a:lnSpc>
                <a:spcPct val="100000"/>
              </a:lnSpc>
              <a:spcBef>
                <a:spcPts val="300"/>
              </a:spcBef>
              <a:spcAft>
                <a:spcPts val="0"/>
              </a:spcAft>
              <a:buClr>
                <a:srgbClr val="000000"/>
              </a:buClr>
              <a:buSzPts val="2200"/>
              <a:buFont typeface="Arial"/>
              <a:buNone/>
              <a:tabLst/>
              <a:defRPr/>
            </a:pPr>
            <a:endParaRPr kumimoji="0" sz="1600" b="0" i="0" u="none" strike="noStrike" kern="0" cap="none" spc="0" normalizeH="0" baseline="0" noProof="0">
              <a:ln>
                <a:noFill/>
              </a:ln>
              <a:solidFill>
                <a:srgbClr val="000000"/>
              </a:solidFill>
              <a:effectLst/>
              <a:uLnTx/>
              <a:uFillTx/>
              <a:latin typeface="Arial"/>
              <a:ea typeface="Arial"/>
              <a:cs typeface="Arial"/>
              <a:sym typeface="Arial"/>
            </a:endParaRPr>
          </a:p>
          <a:p>
            <a:pPr marL="0" marR="0" lvl="0" indent="0" algn="l" defTabSz="914400" rtl="0" eaLnBrk="1" fontAlgn="auto" latinLnBrk="0" hangingPunct="1">
              <a:lnSpc>
                <a:spcPct val="100000"/>
              </a:lnSpc>
              <a:spcBef>
                <a:spcPts val="300"/>
              </a:spcBef>
              <a:spcAft>
                <a:spcPts val="0"/>
              </a:spcAft>
              <a:buClr>
                <a:srgbClr val="000000"/>
              </a:buClr>
              <a:buSzPts val="1600"/>
              <a:buFont typeface="Arial"/>
              <a:buNone/>
              <a:tabLst/>
              <a:defRPr/>
            </a:pPr>
            <a:endParaRPr kumimoji="0" sz="1600" b="1" i="0" u="none" strike="noStrike" kern="0" cap="none" spc="0" normalizeH="0" baseline="0" noProof="0">
              <a:ln>
                <a:noFill/>
              </a:ln>
              <a:solidFill>
                <a:srgbClr val="C00000"/>
              </a:solidFill>
              <a:effectLst/>
              <a:uLnTx/>
              <a:uFillTx/>
              <a:latin typeface="Arial"/>
              <a:ea typeface="Arial"/>
              <a:cs typeface="Arial"/>
              <a:sym typeface="Arial"/>
            </a:endParaRPr>
          </a:p>
          <a:p>
            <a:pPr marL="0" marR="0" lvl="0" indent="0" algn="l" defTabSz="914400" rtl="0" eaLnBrk="1" fontAlgn="auto" latinLnBrk="0" hangingPunct="1">
              <a:lnSpc>
                <a:spcPct val="100000"/>
              </a:lnSpc>
              <a:spcBef>
                <a:spcPts val="300"/>
              </a:spcBef>
              <a:spcAft>
                <a:spcPts val="0"/>
              </a:spcAft>
              <a:buClr>
                <a:srgbClr val="000000"/>
              </a:buClr>
              <a:buSzPts val="1800"/>
              <a:buFont typeface="Arial"/>
              <a:buNone/>
              <a:tabLst/>
              <a:defRPr/>
            </a:pPr>
            <a:r>
              <a:rPr kumimoji="0" lang="en-GB" sz="1800" b="1" i="0" u="none" strike="noStrike" kern="0" cap="none" spc="0" normalizeH="0" baseline="0" noProof="0">
                <a:ln>
                  <a:noFill/>
                </a:ln>
                <a:solidFill>
                  <a:srgbClr val="BF4F14"/>
                </a:solidFill>
                <a:effectLst/>
                <a:uLnTx/>
                <a:uFillTx/>
                <a:latin typeface="Arial"/>
                <a:ea typeface="Arial"/>
                <a:cs typeface="Arial"/>
                <a:sym typeface="Arial"/>
              </a:rPr>
              <a:t>Six international researchers</a:t>
            </a:r>
            <a:r>
              <a:rPr kumimoji="0" lang="en-GB" sz="1800" b="1" i="0" u="none" strike="noStrike" kern="0" cap="none" spc="0" normalizeH="0" baseline="0" noProof="0">
                <a:ln>
                  <a:noFill/>
                </a:ln>
                <a:solidFill>
                  <a:srgbClr val="C00000"/>
                </a:solidFill>
                <a:effectLst/>
                <a:uLnTx/>
                <a:uFillTx/>
                <a:latin typeface="Arial"/>
                <a:ea typeface="Arial"/>
                <a:cs typeface="Arial"/>
                <a:sym typeface="Arial"/>
              </a:rPr>
              <a:t> and 34 UK project partners </a:t>
            </a:r>
            <a:endParaRPr kumimoji="0" sz="1400" b="0" i="0" u="none" strike="noStrike" kern="0" cap="none" spc="0" normalizeH="0" baseline="0" noProof="0">
              <a:ln>
                <a:noFill/>
              </a:ln>
              <a:solidFill>
                <a:srgbClr val="000000"/>
              </a:solidFill>
              <a:effectLst/>
              <a:uLnTx/>
              <a:uFillTx/>
              <a:latin typeface="Arial"/>
              <a:ea typeface="Arial"/>
              <a:cs typeface="Arial"/>
              <a:sym typeface="Arial"/>
            </a:endParaRPr>
          </a:p>
          <a:p>
            <a:pPr marL="285750" marR="0" lvl="0" indent="-285750" algn="l" defTabSz="914400" rtl="0" eaLnBrk="1" fontAlgn="auto" latinLnBrk="0" hangingPunct="1">
              <a:lnSpc>
                <a:spcPct val="100000"/>
              </a:lnSpc>
              <a:spcBef>
                <a:spcPts val="300"/>
              </a:spcBef>
              <a:spcAft>
                <a:spcPts val="0"/>
              </a:spcAft>
              <a:buClr>
                <a:srgbClr val="000000"/>
              </a:buClr>
              <a:buSzPts val="2200"/>
              <a:buFont typeface="Arial"/>
              <a:buChar char="•"/>
              <a:tabLst/>
              <a:defRPr/>
            </a:pPr>
            <a:r>
              <a:rPr kumimoji="0" lang="en-GB" sz="1600" b="1" i="0" u="none" strike="noStrike" kern="0" cap="none" spc="0" normalizeH="0" baseline="0" noProof="0">
                <a:ln>
                  <a:noFill/>
                </a:ln>
                <a:solidFill>
                  <a:srgbClr val="000000"/>
                </a:solidFill>
                <a:effectLst/>
                <a:uLnTx/>
                <a:uFillTx/>
                <a:latin typeface="Arial"/>
                <a:ea typeface="Arial"/>
                <a:cs typeface="Arial"/>
                <a:sym typeface="Arial"/>
              </a:rPr>
              <a:t>International: </a:t>
            </a:r>
            <a:r>
              <a:rPr kumimoji="0" lang="en-GB" sz="1600" b="0" i="1" u="none" strike="noStrike" kern="0" cap="none" spc="0" normalizeH="0" baseline="0" noProof="0">
                <a:ln>
                  <a:noFill/>
                </a:ln>
                <a:solidFill>
                  <a:srgbClr val="000000"/>
                </a:solidFill>
                <a:effectLst/>
                <a:uLnTx/>
                <a:uFillTx/>
                <a:latin typeface="Arial"/>
                <a:ea typeface="Arial"/>
                <a:cs typeface="Arial"/>
                <a:sym typeface="Arial"/>
              </a:rPr>
              <a:t>USA</a:t>
            </a:r>
            <a:r>
              <a:rPr kumimoji="0" lang="en-GB" sz="1600" b="0" i="0" u="none" strike="noStrike" kern="0" cap="none" spc="0" normalizeH="0" baseline="0" noProof="0">
                <a:ln>
                  <a:noFill/>
                </a:ln>
                <a:solidFill>
                  <a:srgbClr val="000000"/>
                </a:solidFill>
                <a:effectLst/>
                <a:uLnTx/>
                <a:uFillTx/>
                <a:latin typeface="Arial"/>
                <a:ea typeface="Arial"/>
                <a:cs typeface="Arial"/>
                <a:sym typeface="Arial"/>
              </a:rPr>
              <a:t> (Harvard, Arizona), </a:t>
            </a:r>
            <a:r>
              <a:rPr kumimoji="0" lang="en-GB" sz="1600" b="0" i="1" u="none" strike="noStrike" kern="0" cap="none" spc="0" normalizeH="0" baseline="0" noProof="0">
                <a:ln>
                  <a:noFill/>
                </a:ln>
                <a:solidFill>
                  <a:srgbClr val="000000"/>
                </a:solidFill>
                <a:effectLst/>
                <a:uLnTx/>
                <a:uFillTx/>
                <a:latin typeface="Arial"/>
                <a:ea typeface="Arial"/>
                <a:cs typeface="Arial"/>
                <a:sym typeface="Arial"/>
              </a:rPr>
              <a:t>Australia</a:t>
            </a:r>
            <a:r>
              <a:rPr kumimoji="0" lang="en-GB" sz="1600" b="0" i="0" u="none" strike="noStrike" kern="0" cap="none" spc="0" normalizeH="0" baseline="0" noProof="0">
                <a:ln>
                  <a:noFill/>
                </a:ln>
                <a:solidFill>
                  <a:srgbClr val="000000"/>
                </a:solidFill>
                <a:effectLst/>
                <a:uLnTx/>
                <a:uFillTx/>
                <a:latin typeface="Arial"/>
                <a:ea typeface="Arial"/>
                <a:cs typeface="Arial"/>
                <a:sym typeface="Arial"/>
              </a:rPr>
              <a:t> (UNSW), </a:t>
            </a:r>
            <a:r>
              <a:rPr kumimoji="0" lang="en-GB" sz="1600" b="0" i="1" u="none" strike="noStrike" kern="0" cap="none" spc="0" normalizeH="0" baseline="0" noProof="0">
                <a:ln>
                  <a:noFill/>
                </a:ln>
                <a:solidFill>
                  <a:srgbClr val="000000"/>
                </a:solidFill>
                <a:effectLst/>
                <a:uLnTx/>
                <a:uFillTx/>
                <a:latin typeface="Arial"/>
                <a:ea typeface="Arial"/>
                <a:cs typeface="Arial"/>
                <a:sym typeface="Arial"/>
              </a:rPr>
              <a:t>India</a:t>
            </a:r>
            <a:r>
              <a:rPr kumimoji="0" lang="en-GB" sz="1600" b="0" i="0" u="none" strike="noStrike" kern="0" cap="none" spc="0" normalizeH="0" baseline="0" noProof="0">
                <a:ln>
                  <a:noFill/>
                </a:ln>
                <a:solidFill>
                  <a:srgbClr val="000000"/>
                </a:solidFill>
                <a:effectLst/>
                <a:uLnTx/>
                <a:uFillTx/>
                <a:latin typeface="Arial"/>
                <a:ea typeface="Arial"/>
                <a:cs typeface="Arial"/>
                <a:sym typeface="Arial"/>
              </a:rPr>
              <a:t>, and </a:t>
            </a:r>
            <a:r>
              <a:rPr kumimoji="0" lang="en-GB" sz="1600" b="0" i="1" u="none" strike="noStrike" kern="0" cap="none" spc="0" normalizeH="0" baseline="0" noProof="0">
                <a:ln>
                  <a:noFill/>
                </a:ln>
                <a:solidFill>
                  <a:srgbClr val="000000"/>
                </a:solidFill>
                <a:effectLst/>
                <a:uLnTx/>
                <a:uFillTx/>
                <a:latin typeface="Arial"/>
                <a:ea typeface="Arial"/>
                <a:cs typeface="Arial"/>
                <a:sym typeface="Arial"/>
              </a:rPr>
              <a:t>Netherlands</a:t>
            </a:r>
            <a:endParaRPr kumimoji="0" sz="1600" b="0" i="1" u="none" strike="noStrike" kern="0" cap="none" spc="0" normalizeH="0" baseline="0" noProof="0">
              <a:ln>
                <a:noFill/>
              </a:ln>
              <a:solidFill>
                <a:srgbClr val="000000"/>
              </a:solidFill>
              <a:effectLst/>
              <a:uLnTx/>
              <a:uFillTx/>
              <a:latin typeface="Arial"/>
              <a:ea typeface="Arial"/>
              <a:cs typeface="Arial"/>
              <a:sym typeface="Arial"/>
            </a:endParaRPr>
          </a:p>
          <a:p>
            <a:pPr marL="285750" marR="0" lvl="0" indent="-285750" algn="l" defTabSz="914400" rtl="0" eaLnBrk="1" fontAlgn="auto" latinLnBrk="0" hangingPunct="1">
              <a:lnSpc>
                <a:spcPct val="100000"/>
              </a:lnSpc>
              <a:spcBef>
                <a:spcPts val="300"/>
              </a:spcBef>
              <a:spcAft>
                <a:spcPts val="0"/>
              </a:spcAft>
              <a:buClr>
                <a:srgbClr val="000000"/>
              </a:buClr>
              <a:buSzPts val="2200"/>
              <a:buFont typeface="Arial"/>
              <a:buChar char="•"/>
              <a:tabLst/>
              <a:defRPr/>
            </a:pPr>
            <a:r>
              <a:rPr kumimoji="0" lang="en-GB" sz="1600" b="1" i="0" u="none" strike="noStrike" kern="0" cap="none" spc="0" normalizeH="0" baseline="0" noProof="0">
                <a:ln>
                  <a:noFill/>
                </a:ln>
                <a:solidFill>
                  <a:srgbClr val="000000"/>
                </a:solidFill>
                <a:effectLst/>
                <a:uLnTx/>
                <a:uFillTx/>
                <a:latin typeface="Arial"/>
                <a:ea typeface="Arial"/>
                <a:cs typeface="Arial"/>
                <a:sym typeface="Arial"/>
              </a:rPr>
              <a:t>National partners representing all UK nations</a:t>
            </a:r>
            <a:r>
              <a:rPr kumimoji="0" lang="en-GB" sz="1600" b="0" i="0" u="none" strike="noStrike" kern="0" cap="none" spc="0" normalizeH="0" baseline="0" noProof="0">
                <a:ln>
                  <a:noFill/>
                </a:ln>
                <a:solidFill>
                  <a:srgbClr val="000000"/>
                </a:solidFill>
                <a:effectLst/>
                <a:uLnTx/>
                <a:uFillTx/>
                <a:latin typeface="Arial"/>
                <a:ea typeface="Arial"/>
                <a:cs typeface="Arial"/>
                <a:sym typeface="Arial"/>
              </a:rPr>
              <a:t> from National Government (7), public sector (6), third sector (12) and industry (7)</a:t>
            </a:r>
            <a:endParaRPr kumimoji="0" sz="1400" b="0" i="0" u="none" strike="noStrike" kern="0" cap="none" spc="0" normalizeH="0" baseline="0" noProof="0">
              <a:ln>
                <a:noFill/>
              </a:ln>
              <a:solidFill>
                <a:srgbClr val="000000"/>
              </a:solidFill>
              <a:effectLst/>
              <a:uLnTx/>
              <a:uFillTx/>
              <a:latin typeface="Arial"/>
              <a:ea typeface="Arial"/>
              <a:cs typeface="Arial"/>
              <a:sym typeface="Arial"/>
            </a:endParaRPr>
          </a:p>
          <a:p>
            <a:pPr marL="342900" marR="0" lvl="0" indent="-203200" algn="l" defTabSz="914400" rtl="0" eaLnBrk="1" fontAlgn="auto" latinLnBrk="0" hangingPunct="1">
              <a:lnSpc>
                <a:spcPct val="100000"/>
              </a:lnSpc>
              <a:spcBef>
                <a:spcPts val="300"/>
              </a:spcBef>
              <a:spcAft>
                <a:spcPts val="0"/>
              </a:spcAft>
              <a:buClr>
                <a:srgbClr val="000000"/>
              </a:buClr>
              <a:buSzPts val="2200"/>
              <a:buFont typeface="Arial"/>
              <a:buNone/>
              <a:tabLst/>
              <a:defRPr/>
            </a:pPr>
            <a:endParaRPr kumimoji="0" sz="1600" b="0" i="0" u="none" strike="noStrike" kern="0" cap="none" spc="0" normalizeH="0" baseline="0" noProof="0">
              <a:ln>
                <a:noFill/>
              </a:ln>
              <a:solidFill>
                <a:srgbClr val="000000"/>
              </a:solidFill>
              <a:effectLst/>
              <a:uLnTx/>
              <a:uFillTx/>
              <a:latin typeface="Arial"/>
              <a:ea typeface="Arial"/>
              <a:cs typeface="Arial"/>
              <a:sym typeface="Arial"/>
            </a:endParaRPr>
          </a:p>
          <a:p>
            <a:pPr marL="342900" marR="0" lvl="0" indent="-203200" algn="l" defTabSz="914400" rtl="0" eaLnBrk="1" fontAlgn="auto" latinLnBrk="0" hangingPunct="1">
              <a:lnSpc>
                <a:spcPct val="100000"/>
              </a:lnSpc>
              <a:spcBef>
                <a:spcPts val="300"/>
              </a:spcBef>
              <a:spcAft>
                <a:spcPts val="300"/>
              </a:spcAft>
              <a:buClr>
                <a:srgbClr val="000000"/>
              </a:buClr>
              <a:buSzPts val="2200"/>
              <a:buFont typeface="Arial"/>
              <a:buNone/>
              <a:tabLst/>
              <a:defRPr/>
            </a:pPr>
            <a:endParaRPr kumimoji="0" sz="1600" b="0" i="0" u="none" strike="noStrike" kern="0" cap="none" spc="0" normalizeH="0" baseline="0" noProof="0">
              <a:ln>
                <a:noFill/>
              </a:ln>
              <a:solidFill>
                <a:srgbClr val="000000"/>
              </a:solidFill>
              <a:effectLst/>
              <a:uLnTx/>
              <a:uFillTx/>
              <a:latin typeface="Arial"/>
              <a:ea typeface="Arial"/>
              <a:cs typeface="Arial"/>
              <a:sym typeface="Arial"/>
            </a:endParaRPr>
          </a:p>
        </p:txBody>
      </p:sp>
      <p:grpSp>
        <p:nvGrpSpPr>
          <p:cNvPr id="942" name="Google Shape;942;g3b8b49a68f9_4_166"/>
          <p:cNvGrpSpPr/>
          <p:nvPr/>
        </p:nvGrpSpPr>
        <p:grpSpPr>
          <a:xfrm>
            <a:off x="5222645" y="1355795"/>
            <a:ext cx="5579918" cy="353755"/>
            <a:chOff x="5258208" y="1097386"/>
            <a:chExt cx="5579918" cy="353755"/>
          </a:xfrm>
        </p:grpSpPr>
        <p:pic>
          <p:nvPicPr>
            <p:cNvPr id="943" name="Google Shape;943;g3b8b49a68f9_4_166" descr="https://comms.leeds.ac.uk/wp-content/uploads/sites/51/2021/04/Visual-identity-section-images--e1618925864440.png"/>
            <p:cNvPicPr preferRelativeResize="0"/>
            <p:nvPr/>
          </p:nvPicPr>
          <p:blipFill rotWithShape="1">
            <a:blip r:embed="rId4">
              <a:alphaModFix/>
            </a:blip>
            <a:srcRect/>
            <a:stretch/>
          </p:blipFill>
          <p:spPr>
            <a:xfrm>
              <a:off x="8630545" y="1097386"/>
              <a:ext cx="911677" cy="294016"/>
            </a:xfrm>
            <a:prstGeom prst="rect">
              <a:avLst/>
            </a:prstGeom>
            <a:solidFill>
              <a:schemeClr val="lt1"/>
            </a:solidFill>
            <a:ln>
              <a:noFill/>
            </a:ln>
          </p:spPr>
        </p:pic>
        <p:pic>
          <p:nvPicPr>
            <p:cNvPr id="944" name="Google Shape;944;g3b8b49a68f9_4_166" descr="The University of Edinburgh"/>
            <p:cNvPicPr preferRelativeResize="0"/>
            <p:nvPr/>
          </p:nvPicPr>
          <p:blipFill rotWithShape="1">
            <a:blip r:embed="rId5">
              <a:alphaModFix/>
            </a:blip>
            <a:srcRect/>
            <a:stretch/>
          </p:blipFill>
          <p:spPr>
            <a:xfrm>
              <a:off x="9694494" y="1108177"/>
              <a:ext cx="1143632" cy="274613"/>
            </a:xfrm>
            <a:prstGeom prst="rect">
              <a:avLst/>
            </a:prstGeom>
            <a:solidFill>
              <a:schemeClr val="lt1"/>
            </a:solidFill>
            <a:ln>
              <a:noFill/>
            </a:ln>
          </p:spPr>
        </p:pic>
        <p:pic>
          <p:nvPicPr>
            <p:cNvPr id="945" name="Google Shape;945;g3b8b49a68f9_4_166" descr="File:Oxford Brookes University logo.svg"/>
            <p:cNvPicPr preferRelativeResize="0"/>
            <p:nvPr/>
          </p:nvPicPr>
          <p:blipFill rotWithShape="1">
            <a:blip r:embed="rId6">
              <a:alphaModFix/>
            </a:blip>
            <a:srcRect/>
            <a:stretch/>
          </p:blipFill>
          <p:spPr>
            <a:xfrm>
              <a:off x="5258208" y="1135722"/>
              <a:ext cx="787174" cy="315419"/>
            </a:xfrm>
            <a:prstGeom prst="rect">
              <a:avLst/>
            </a:prstGeom>
            <a:solidFill>
              <a:schemeClr val="lt1"/>
            </a:solidFill>
            <a:ln>
              <a:noFill/>
            </a:ln>
          </p:spPr>
        </p:pic>
        <p:pic>
          <p:nvPicPr>
            <p:cNvPr id="946" name="Google Shape;946;g3b8b49a68f9_4_166" descr="The School Seal | History | LSHTM"/>
            <p:cNvPicPr preferRelativeResize="0"/>
            <p:nvPr/>
          </p:nvPicPr>
          <p:blipFill rotWithShape="1">
            <a:blip r:embed="rId7">
              <a:alphaModFix/>
            </a:blip>
            <a:srcRect/>
            <a:stretch/>
          </p:blipFill>
          <p:spPr>
            <a:xfrm>
              <a:off x="7637127" y="1097386"/>
              <a:ext cx="708845" cy="340245"/>
            </a:xfrm>
            <a:prstGeom prst="rect">
              <a:avLst/>
            </a:prstGeom>
            <a:noFill/>
            <a:ln>
              <a:noFill/>
            </a:ln>
          </p:spPr>
        </p:pic>
        <p:pic>
          <p:nvPicPr>
            <p:cNvPr id="947" name="Google Shape;947;g3b8b49a68f9_4_166" descr="A black text on a black background&#10;&#10;Description automatically generated"/>
            <p:cNvPicPr preferRelativeResize="0"/>
            <p:nvPr/>
          </p:nvPicPr>
          <p:blipFill rotWithShape="1">
            <a:blip r:embed="rId8">
              <a:alphaModFix/>
            </a:blip>
            <a:srcRect/>
            <a:stretch/>
          </p:blipFill>
          <p:spPr>
            <a:xfrm>
              <a:off x="6277834" y="1114209"/>
              <a:ext cx="1075194" cy="315418"/>
            </a:xfrm>
            <a:prstGeom prst="rect">
              <a:avLst/>
            </a:prstGeom>
            <a:noFill/>
            <a:ln>
              <a:noFill/>
            </a:ln>
          </p:spPr>
        </p:pic>
      </p:grpSp>
      <p:pic>
        <p:nvPicPr>
          <p:cNvPr id="948" name="Google Shape;948;g3b8b49a68f9_4_166" descr="A map with different colored pins&#10;&#10;Description automatically generated"/>
          <p:cNvPicPr preferRelativeResize="0"/>
          <p:nvPr/>
        </p:nvPicPr>
        <p:blipFill rotWithShape="1">
          <a:blip r:embed="rId9">
            <a:alphaModFix/>
          </a:blip>
          <a:srcRect/>
          <a:stretch/>
        </p:blipFill>
        <p:spPr>
          <a:xfrm>
            <a:off x="5178365" y="4481437"/>
            <a:ext cx="3950349" cy="2255047"/>
          </a:xfrm>
          <a:prstGeom prst="rect">
            <a:avLst/>
          </a:prstGeom>
          <a:noFill/>
          <a:ln w="9525" cap="flat" cmpd="sng">
            <a:solidFill>
              <a:schemeClr val="dk1"/>
            </a:solidFill>
            <a:prstDash val="solid"/>
            <a:round/>
            <a:headEnd type="none" w="sm" len="sm"/>
            <a:tailEnd type="none" w="sm" len="sm"/>
          </a:ln>
        </p:spPr>
      </p:pic>
      <p:pic>
        <p:nvPicPr>
          <p:cNvPr id="949" name="Google Shape;949;g3b8b49a68f9_4_166" descr="Black text on a white background&#10;&#10;Description automatically generated"/>
          <p:cNvPicPr preferRelativeResize="0"/>
          <p:nvPr/>
        </p:nvPicPr>
        <p:blipFill rotWithShape="1">
          <a:blip r:embed="rId10">
            <a:alphaModFix/>
          </a:blip>
          <a:srcRect r="9038"/>
          <a:stretch/>
        </p:blipFill>
        <p:spPr>
          <a:xfrm>
            <a:off x="9323323" y="5834410"/>
            <a:ext cx="2715881" cy="902074"/>
          </a:xfrm>
          <a:prstGeom prst="rect">
            <a:avLst/>
          </a:prstGeom>
          <a:noFill/>
          <a:ln>
            <a:noFill/>
          </a:ln>
        </p:spPr>
      </p:pic>
      <p:sp>
        <p:nvSpPr>
          <p:cNvPr id="950" name="Google Shape;950;g3b8b49a68f9_4_166"/>
          <p:cNvSpPr/>
          <p:nvPr/>
        </p:nvSpPr>
        <p:spPr>
          <a:xfrm>
            <a:off x="4217620" y="4468532"/>
            <a:ext cx="956024" cy="2274261"/>
          </a:xfrm>
          <a:custGeom>
            <a:avLst/>
            <a:gdLst/>
            <a:ahLst/>
            <a:cxnLst/>
            <a:rect l="l" t="t" r="r" b="b"/>
            <a:pathLst>
              <a:path w="660397" h="5995500" extrusionOk="0">
                <a:moveTo>
                  <a:pt x="0" y="2562224"/>
                </a:moveTo>
                <a:lnTo>
                  <a:pt x="660397" y="0"/>
                </a:lnTo>
                <a:lnTo>
                  <a:pt x="660055" y="5995500"/>
                </a:lnTo>
                <a:lnTo>
                  <a:pt x="1556" y="2949319"/>
                </a:lnTo>
                <a:cubicBezTo>
                  <a:pt x="1037" y="2820287"/>
                  <a:pt x="519" y="2691256"/>
                  <a:pt x="0" y="2562224"/>
                </a:cubicBezTo>
                <a:close/>
              </a:path>
            </a:pathLst>
          </a:custGeom>
          <a:solidFill>
            <a:srgbClr val="D9D9D9">
              <a:alpha val="20000"/>
            </a:srgbClr>
          </a:solidFill>
          <a:ln w="9525" cap="flat"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0" cap="none" spc="0" normalizeH="0" baseline="0" noProof="0">
              <a:ln>
                <a:noFill/>
              </a:ln>
              <a:solidFill>
                <a:srgbClr val="FFFFFF"/>
              </a:solidFill>
              <a:effectLst/>
              <a:uLnTx/>
              <a:uFillTx/>
              <a:latin typeface="Arial"/>
              <a:ea typeface="Arial"/>
              <a:cs typeface="Arial"/>
              <a:sym typeface="Arial"/>
            </a:endParaRPr>
          </a:p>
        </p:txBody>
      </p:sp>
      <p:grpSp>
        <p:nvGrpSpPr>
          <p:cNvPr id="951" name="Google Shape;951;g3b8b49a68f9_4_166"/>
          <p:cNvGrpSpPr/>
          <p:nvPr/>
        </p:nvGrpSpPr>
        <p:grpSpPr>
          <a:xfrm>
            <a:off x="5341319" y="2228823"/>
            <a:ext cx="6294837" cy="532873"/>
            <a:chOff x="5811438" y="2005282"/>
            <a:chExt cx="6294837" cy="532873"/>
          </a:xfrm>
        </p:grpSpPr>
        <p:pic>
          <p:nvPicPr>
            <p:cNvPr id="952" name="Google Shape;952;g3b8b49a68f9_4_166" descr="Greater London Authority - Wikipedia"/>
            <p:cNvPicPr preferRelativeResize="0"/>
            <p:nvPr/>
          </p:nvPicPr>
          <p:blipFill rotWithShape="1">
            <a:blip r:embed="rId11">
              <a:alphaModFix/>
            </a:blip>
            <a:srcRect/>
            <a:stretch/>
          </p:blipFill>
          <p:spPr>
            <a:xfrm>
              <a:off x="5811438" y="2119463"/>
              <a:ext cx="683086" cy="414337"/>
            </a:xfrm>
            <a:prstGeom prst="rect">
              <a:avLst/>
            </a:prstGeom>
            <a:solidFill>
              <a:schemeClr val="lt1"/>
            </a:solidFill>
            <a:ln>
              <a:noFill/>
            </a:ln>
          </p:spPr>
        </p:pic>
        <p:pic>
          <p:nvPicPr>
            <p:cNvPr id="953" name="Google Shape;953;g3b8b49a68f9_4_166" descr="@Forest_Research's video Tweet"/>
            <p:cNvPicPr preferRelativeResize="0"/>
            <p:nvPr/>
          </p:nvPicPr>
          <p:blipFill rotWithShape="1">
            <a:blip r:embed="rId12">
              <a:alphaModFix/>
            </a:blip>
            <a:srcRect l="12913" t="14736" r="13316" b="15319"/>
            <a:stretch/>
          </p:blipFill>
          <p:spPr>
            <a:xfrm>
              <a:off x="11172678" y="2005282"/>
              <a:ext cx="933597" cy="489755"/>
            </a:xfrm>
            <a:prstGeom prst="rect">
              <a:avLst/>
            </a:prstGeom>
            <a:noFill/>
            <a:ln>
              <a:noFill/>
            </a:ln>
          </p:spPr>
        </p:pic>
        <p:pic>
          <p:nvPicPr>
            <p:cNvPr id="954" name="Google Shape;954;g3b8b49a68f9_4_166" descr="Oxfordshire County Council | European Electronique"/>
            <p:cNvPicPr preferRelativeResize="0"/>
            <p:nvPr/>
          </p:nvPicPr>
          <p:blipFill rotWithShape="1">
            <a:blip r:embed="rId13">
              <a:alphaModFix/>
            </a:blip>
            <a:srcRect l="3582" t="33394" b="33437"/>
            <a:stretch/>
          </p:blipFill>
          <p:spPr>
            <a:xfrm>
              <a:off x="7161613" y="2120981"/>
              <a:ext cx="1449760" cy="374056"/>
            </a:xfrm>
            <a:prstGeom prst="rect">
              <a:avLst/>
            </a:prstGeom>
            <a:noFill/>
            <a:ln>
              <a:noFill/>
            </a:ln>
          </p:spPr>
        </p:pic>
        <p:pic>
          <p:nvPicPr>
            <p:cNvPr id="955" name="Google Shape;955;g3b8b49a68f9_4_166"/>
            <p:cNvPicPr preferRelativeResize="0"/>
            <p:nvPr/>
          </p:nvPicPr>
          <p:blipFill rotWithShape="1">
            <a:blip r:embed="rId14">
              <a:alphaModFix/>
            </a:blip>
            <a:srcRect/>
            <a:stretch/>
          </p:blipFill>
          <p:spPr>
            <a:xfrm>
              <a:off x="9042266" y="2031778"/>
              <a:ext cx="1654164" cy="506377"/>
            </a:xfrm>
            <a:prstGeom prst="rect">
              <a:avLst/>
            </a:prstGeom>
            <a:noFill/>
            <a:ln>
              <a:noFill/>
            </a:ln>
          </p:spPr>
        </p:pic>
      </p:grpSp>
      <p:sp>
        <p:nvSpPr>
          <p:cNvPr id="956" name="Google Shape;956;g3b8b49a68f9_4_166" descr="University of Exeter"/>
          <p:cNvSpPr/>
          <p:nvPr/>
        </p:nvSpPr>
        <p:spPr>
          <a:xfrm>
            <a:off x="12103308" y="702715"/>
            <a:ext cx="80184" cy="80184"/>
          </a:xfrm>
          <a:prstGeom prst="rect">
            <a:avLst/>
          </a:prstGeom>
          <a:noFill/>
          <a:ln>
            <a:noFill/>
          </a:ln>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800"/>
              <a:buFont typeface="Arial"/>
              <a:buNone/>
              <a:tabLst/>
              <a:defRPr/>
            </a:pPr>
            <a:endParaRPr kumimoji="0" sz="1800" b="0" i="0" u="none" strike="noStrike" kern="0" cap="none" spc="0" normalizeH="0" baseline="0" noProof="0">
              <a:ln>
                <a:noFill/>
              </a:ln>
              <a:solidFill>
                <a:srgbClr val="000000"/>
              </a:solidFill>
              <a:effectLst/>
              <a:uLnTx/>
              <a:uFillTx/>
              <a:latin typeface="Arial"/>
              <a:ea typeface="Arial"/>
              <a:cs typeface="Arial"/>
              <a:sym typeface="Arial"/>
            </a:endParaRPr>
          </a:p>
        </p:txBody>
      </p:sp>
      <p:pic>
        <p:nvPicPr>
          <p:cNvPr id="957" name="Google Shape;957;g3b8b49a68f9_4_166" descr="University of Exeter"/>
          <p:cNvPicPr preferRelativeResize="0"/>
          <p:nvPr/>
        </p:nvPicPr>
        <p:blipFill rotWithShape="1">
          <a:blip r:embed="rId15">
            <a:alphaModFix/>
          </a:blip>
          <a:srcRect/>
          <a:stretch/>
        </p:blipFill>
        <p:spPr>
          <a:xfrm>
            <a:off x="10882029" y="1102104"/>
            <a:ext cx="902074" cy="902074"/>
          </a:xfrm>
          <a:prstGeom prst="rect">
            <a:avLst/>
          </a:prstGeom>
          <a:noFill/>
          <a:ln>
            <a:noFill/>
          </a:ln>
        </p:spPr>
      </p:pic>
      <p:sp>
        <p:nvSpPr>
          <p:cNvPr id="958" name="Google Shape;958;g3b8b49a68f9_4_166"/>
          <p:cNvSpPr txBox="1"/>
          <p:nvPr/>
        </p:nvSpPr>
        <p:spPr>
          <a:xfrm>
            <a:off x="8291450" y="2991210"/>
            <a:ext cx="3004457" cy="315685"/>
          </a:xfrm>
          <a:prstGeom prst="rect">
            <a:avLst/>
          </a:prstGeom>
          <a:solidFill>
            <a:schemeClr val="lt1"/>
          </a:solid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0" cap="none" spc="0" normalizeH="0" baseline="0" noProof="0">
              <a:ln>
                <a:noFill/>
              </a:ln>
              <a:solidFill>
                <a:srgbClr val="000000"/>
              </a:solidFill>
              <a:effectLst/>
              <a:uLnTx/>
              <a:uFillTx/>
              <a:latin typeface="Arial"/>
              <a:ea typeface="Arial"/>
              <a:cs typeface="Arial"/>
              <a:sym typeface="Aria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41">
                                            <p:txEl>
                                              <p:pRg st="0" end="0"/>
                                            </p:txEl>
                                          </p:spTgt>
                                        </p:tgtEl>
                                        <p:attrNameLst>
                                          <p:attrName>style.visibility</p:attrName>
                                        </p:attrNameLst>
                                      </p:cBhvr>
                                      <p:to>
                                        <p:strVal val="visible"/>
                                      </p:to>
                                    </p:set>
                                    <p:animEffect transition="in" filter="fade">
                                      <p:cBhvr>
                                        <p:cTn id="7" dur="500"/>
                                        <p:tgtEl>
                                          <p:spTgt spid="941">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941">
                                            <p:txEl>
                                              <p:pRg st="1" end="1"/>
                                            </p:txEl>
                                          </p:spTgt>
                                        </p:tgtEl>
                                        <p:attrNameLst>
                                          <p:attrName>style.visibility</p:attrName>
                                        </p:attrNameLst>
                                      </p:cBhvr>
                                      <p:to>
                                        <p:strVal val="visible"/>
                                      </p:to>
                                    </p:set>
                                    <p:animEffect transition="in" filter="fade">
                                      <p:cBhvr>
                                        <p:cTn id="10" dur="500"/>
                                        <p:tgtEl>
                                          <p:spTgt spid="941">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942"/>
                                        </p:tgtEl>
                                        <p:attrNameLst>
                                          <p:attrName>style.visibility</p:attrName>
                                        </p:attrNameLst>
                                      </p:cBhvr>
                                      <p:to>
                                        <p:strVal val="visible"/>
                                      </p:to>
                                    </p:set>
                                    <p:animEffect transition="in" filter="fade">
                                      <p:cBhvr>
                                        <p:cTn id="13" dur="500"/>
                                        <p:tgtEl>
                                          <p:spTgt spid="942"/>
                                        </p:tgtEl>
                                      </p:cBhvr>
                                    </p:animEffect>
                                  </p:childTnLst>
                                </p:cTn>
                              </p:par>
                              <p:par>
                                <p:cTn id="14" presetID="10" presetClass="entr" presetSubtype="0" fill="hold" nodeType="withEffect">
                                  <p:stCondLst>
                                    <p:cond delay="0"/>
                                  </p:stCondLst>
                                  <p:childTnLst>
                                    <p:set>
                                      <p:cBhvr>
                                        <p:cTn id="15" dur="1" fill="hold">
                                          <p:stCondLst>
                                            <p:cond delay="0"/>
                                          </p:stCondLst>
                                        </p:cTn>
                                        <p:tgtEl>
                                          <p:spTgt spid="941">
                                            <p:txEl>
                                              <p:pRg st="2" end="2"/>
                                            </p:txEl>
                                          </p:spTgt>
                                        </p:tgtEl>
                                        <p:attrNameLst>
                                          <p:attrName>style.visibility</p:attrName>
                                        </p:attrNameLst>
                                      </p:cBhvr>
                                      <p:to>
                                        <p:strVal val="visible"/>
                                      </p:to>
                                    </p:set>
                                    <p:animEffect transition="in" filter="fade">
                                      <p:cBhvr>
                                        <p:cTn id="16" dur="500"/>
                                        <p:tgtEl>
                                          <p:spTgt spid="941">
                                            <p:txEl>
                                              <p:pRg st="2" end="2"/>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941">
                                            <p:txEl>
                                              <p:pRg st="3" end="3"/>
                                            </p:txEl>
                                          </p:spTgt>
                                        </p:tgtEl>
                                        <p:attrNameLst>
                                          <p:attrName>style.visibility</p:attrName>
                                        </p:attrNameLst>
                                      </p:cBhvr>
                                      <p:to>
                                        <p:strVal val="visible"/>
                                      </p:to>
                                    </p:set>
                                    <p:animEffect transition="in" filter="fade">
                                      <p:cBhvr>
                                        <p:cTn id="19" dur="500"/>
                                        <p:tgtEl>
                                          <p:spTgt spid="941">
                                            <p:txEl>
                                              <p:pRg st="3" end="3"/>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941">
                                            <p:txEl>
                                              <p:pRg st="11" end="11"/>
                                            </p:txEl>
                                          </p:spTgt>
                                        </p:tgtEl>
                                        <p:attrNameLst>
                                          <p:attrName>style.visibility</p:attrName>
                                        </p:attrNameLst>
                                      </p:cBhvr>
                                      <p:to>
                                        <p:strVal val="visible"/>
                                      </p:to>
                                    </p:set>
                                    <p:animEffect transition="in" filter="fade">
                                      <p:cBhvr>
                                        <p:cTn id="22" dur="500"/>
                                        <p:tgtEl>
                                          <p:spTgt spid="941">
                                            <p:txEl>
                                              <p:pRg st="11" end="11"/>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941">
                                            <p:txEl>
                                              <p:pRg st="12" end="12"/>
                                            </p:txEl>
                                          </p:spTgt>
                                        </p:tgtEl>
                                        <p:attrNameLst>
                                          <p:attrName>style.visibility</p:attrName>
                                        </p:attrNameLst>
                                      </p:cBhvr>
                                      <p:to>
                                        <p:strVal val="visible"/>
                                      </p:to>
                                    </p:set>
                                    <p:animEffect transition="in" filter="fade">
                                      <p:cBhvr>
                                        <p:cTn id="25" dur="500"/>
                                        <p:tgtEl>
                                          <p:spTgt spid="941">
                                            <p:txEl>
                                              <p:pRg st="12" end="12"/>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957"/>
                                        </p:tgtEl>
                                        <p:attrNameLst>
                                          <p:attrName>style.visibility</p:attrName>
                                        </p:attrNameLst>
                                      </p:cBhvr>
                                      <p:to>
                                        <p:strVal val="visible"/>
                                      </p:to>
                                    </p:set>
                                    <p:animEffect transition="in" filter="fade">
                                      <p:cBhvr>
                                        <p:cTn id="28" dur="500"/>
                                        <p:tgtEl>
                                          <p:spTgt spid="957"/>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941">
                                            <p:txEl>
                                              <p:pRg st="4" end="4"/>
                                            </p:txEl>
                                          </p:spTgt>
                                        </p:tgtEl>
                                        <p:attrNameLst>
                                          <p:attrName>style.visibility</p:attrName>
                                        </p:attrNameLst>
                                      </p:cBhvr>
                                      <p:to>
                                        <p:strVal val="visible"/>
                                      </p:to>
                                    </p:set>
                                    <p:animEffect transition="in" filter="fade">
                                      <p:cBhvr>
                                        <p:cTn id="33" dur="500"/>
                                        <p:tgtEl>
                                          <p:spTgt spid="941">
                                            <p:txEl>
                                              <p:pRg st="4" end="4"/>
                                            </p:txEl>
                                          </p:spTgt>
                                        </p:tgtEl>
                                      </p:cBhvr>
                                    </p:animEffect>
                                  </p:childTnLst>
                                </p:cTn>
                              </p:par>
                              <p:par>
                                <p:cTn id="34" presetID="10" presetClass="entr" presetSubtype="0" fill="hold" nodeType="withEffect">
                                  <p:stCondLst>
                                    <p:cond delay="0"/>
                                  </p:stCondLst>
                                  <p:childTnLst>
                                    <p:set>
                                      <p:cBhvr>
                                        <p:cTn id="35" dur="1" fill="hold">
                                          <p:stCondLst>
                                            <p:cond delay="0"/>
                                          </p:stCondLst>
                                        </p:cTn>
                                        <p:tgtEl>
                                          <p:spTgt spid="951"/>
                                        </p:tgtEl>
                                        <p:attrNameLst>
                                          <p:attrName>style.visibility</p:attrName>
                                        </p:attrNameLst>
                                      </p:cBhvr>
                                      <p:to>
                                        <p:strVal val="visible"/>
                                      </p:to>
                                    </p:set>
                                    <p:animEffect transition="in" filter="fade">
                                      <p:cBhvr>
                                        <p:cTn id="36" dur="500"/>
                                        <p:tgtEl>
                                          <p:spTgt spid="951"/>
                                        </p:tgtEl>
                                      </p:cBhvr>
                                    </p:animEffect>
                                  </p:childTnLst>
                                </p:cTn>
                              </p:par>
                              <p:par>
                                <p:cTn id="37" presetID="10" presetClass="entr" presetSubtype="0" fill="hold" nodeType="withEffect">
                                  <p:stCondLst>
                                    <p:cond delay="0"/>
                                  </p:stCondLst>
                                  <p:childTnLst>
                                    <p:set>
                                      <p:cBhvr>
                                        <p:cTn id="38" dur="1" fill="hold">
                                          <p:stCondLst>
                                            <p:cond delay="0"/>
                                          </p:stCondLst>
                                        </p:cTn>
                                        <p:tgtEl>
                                          <p:spTgt spid="941">
                                            <p:txEl>
                                              <p:pRg st="5" end="5"/>
                                            </p:txEl>
                                          </p:spTgt>
                                        </p:tgtEl>
                                        <p:attrNameLst>
                                          <p:attrName>style.visibility</p:attrName>
                                        </p:attrNameLst>
                                      </p:cBhvr>
                                      <p:to>
                                        <p:strVal val="visible"/>
                                      </p:to>
                                    </p:set>
                                    <p:animEffect transition="in" filter="fade">
                                      <p:cBhvr>
                                        <p:cTn id="39" dur="500"/>
                                        <p:tgtEl>
                                          <p:spTgt spid="941">
                                            <p:txEl>
                                              <p:pRg st="5" end="5"/>
                                            </p:txEl>
                                          </p:spTgt>
                                        </p:tgtEl>
                                      </p:cBhvr>
                                    </p:animEffect>
                                  </p:childTnLst>
                                </p:cTn>
                              </p:par>
                              <p:par>
                                <p:cTn id="40" presetID="10" presetClass="entr" presetSubtype="0" fill="hold" nodeType="withEffect">
                                  <p:stCondLst>
                                    <p:cond delay="0"/>
                                  </p:stCondLst>
                                  <p:childTnLst>
                                    <p:set>
                                      <p:cBhvr>
                                        <p:cTn id="41" dur="1" fill="hold">
                                          <p:stCondLst>
                                            <p:cond delay="0"/>
                                          </p:stCondLst>
                                        </p:cTn>
                                        <p:tgtEl>
                                          <p:spTgt spid="941">
                                            <p:txEl>
                                              <p:pRg st="6" end="6"/>
                                            </p:txEl>
                                          </p:spTgt>
                                        </p:tgtEl>
                                        <p:attrNameLst>
                                          <p:attrName>style.visibility</p:attrName>
                                        </p:attrNameLst>
                                      </p:cBhvr>
                                      <p:to>
                                        <p:strVal val="visible"/>
                                      </p:to>
                                    </p:set>
                                    <p:animEffect transition="in" filter="fade">
                                      <p:cBhvr>
                                        <p:cTn id="42" dur="500"/>
                                        <p:tgtEl>
                                          <p:spTgt spid="941">
                                            <p:txEl>
                                              <p:pRg st="6" end="6"/>
                                            </p:txEl>
                                          </p:spTgt>
                                        </p:tgtEl>
                                      </p:cBhvr>
                                    </p:animEffect>
                                  </p:childTnLst>
                                </p:cTn>
                              </p:par>
                              <p:par>
                                <p:cTn id="43" presetID="10" presetClass="entr" presetSubtype="0" fill="hold" nodeType="withEffect">
                                  <p:stCondLst>
                                    <p:cond delay="0"/>
                                  </p:stCondLst>
                                  <p:childTnLst>
                                    <p:set>
                                      <p:cBhvr>
                                        <p:cTn id="44" dur="1" fill="hold">
                                          <p:stCondLst>
                                            <p:cond delay="0"/>
                                          </p:stCondLst>
                                        </p:cTn>
                                        <p:tgtEl>
                                          <p:spTgt spid="941">
                                            <p:txEl>
                                              <p:pRg st="7" end="7"/>
                                            </p:txEl>
                                          </p:spTgt>
                                        </p:tgtEl>
                                        <p:attrNameLst>
                                          <p:attrName>style.visibility</p:attrName>
                                        </p:attrNameLst>
                                      </p:cBhvr>
                                      <p:to>
                                        <p:strVal val="visible"/>
                                      </p:to>
                                    </p:set>
                                    <p:animEffect transition="in" filter="fade">
                                      <p:cBhvr>
                                        <p:cTn id="45" dur="500"/>
                                        <p:tgtEl>
                                          <p:spTgt spid="941">
                                            <p:txEl>
                                              <p:pRg st="7" end="7"/>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nodeType="clickEffect">
                                  <p:stCondLst>
                                    <p:cond delay="0"/>
                                  </p:stCondLst>
                                  <p:childTnLst>
                                    <p:set>
                                      <p:cBhvr>
                                        <p:cTn id="49" dur="1" fill="hold">
                                          <p:stCondLst>
                                            <p:cond delay="0"/>
                                          </p:stCondLst>
                                        </p:cTn>
                                        <p:tgtEl>
                                          <p:spTgt spid="941">
                                            <p:txEl>
                                              <p:pRg st="8" end="8"/>
                                            </p:txEl>
                                          </p:spTgt>
                                        </p:tgtEl>
                                        <p:attrNameLst>
                                          <p:attrName>style.visibility</p:attrName>
                                        </p:attrNameLst>
                                      </p:cBhvr>
                                      <p:to>
                                        <p:strVal val="visible"/>
                                      </p:to>
                                    </p:set>
                                    <p:animEffect transition="in" filter="fade">
                                      <p:cBhvr>
                                        <p:cTn id="50" dur="500"/>
                                        <p:tgtEl>
                                          <p:spTgt spid="941">
                                            <p:txEl>
                                              <p:pRg st="8" end="8"/>
                                            </p:txEl>
                                          </p:spTgt>
                                        </p:tgtEl>
                                      </p:cBhvr>
                                    </p:animEffect>
                                  </p:childTnLst>
                                </p:cTn>
                              </p:par>
                              <p:par>
                                <p:cTn id="51" presetID="10" presetClass="entr" presetSubtype="0" fill="hold" nodeType="withEffect">
                                  <p:stCondLst>
                                    <p:cond delay="0"/>
                                  </p:stCondLst>
                                  <p:childTnLst>
                                    <p:set>
                                      <p:cBhvr>
                                        <p:cTn id="52" dur="1" fill="hold">
                                          <p:stCondLst>
                                            <p:cond delay="0"/>
                                          </p:stCondLst>
                                        </p:cTn>
                                        <p:tgtEl>
                                          <p:spTgt spid="941">
                                            <p:txEl>
                                              <p:pRg st="9" end="9"/>
                                            </p:txEl>
                                          </p:spTgt>
                                        </p:tgtEl>
                                        <p:attrNameLst>
                                          <p:attrName>style.visibility</p:attrName>
                                        </p:attrNameLst>
                                      </p:cBhvr>
                                      <p:to>
                                        <p:strVal val="visible"/>
                                      </p:to>
                                    </p:set>
                                    <p:animEffect transition="in" filter="fade">
                                      <p:cBhvr>
                                        <p:cTn id="53" dur="500"/>
                                        <p:tgtEl>
                                          <p:spTgt spid="941">
                                            <p:txEl>
                                              <p:pRg st="9" end="9"/>
                                            </p:txEl>
                                          </p:spTgt>
                                        </p:tgtEl>
                                      </p:cBhvr>
                                    </p:animEffect>
                                  </p:childTnLst>
                                </p:cTn>
                              </p:par>
                            </p:childTnLst>
                          </p:cTn>
                        </p:par>
                      </p:childTnLst>
                    </p:cTn>
                  </p:par>
                  <p:par>
                    <p:cTn id="54" fill="hold">
                      <p:stCondLst>
                        <p:cond delay="indefinite"/>
                      </p:stCondLst>
                      <p:childTnLst>
                        <p:par>
                          <p:cTn id="55" fill="hold">
                            <p:stCondLst>
                              <p:cond delay="0"/>
                            </p:stCondLst>
                            <p:childTnLst>
                              <p:par>
                                <p:cTn id="56" presetID="10" presetClass="entr" presetSubtype="0" fill="hold" nodeType="clickEffect">
                                  <p:stCondLst>
                                    <p:cond delay="0"/>
                                  </p:stCondLst>
                                  <p:childTnLst>
                                    <p:set>
                                      <p:cBhvr>
                                        <p:cTn id="57" dur="1" fill="hold">
                                          <p:stCondLst>
                                            <p:cond delay="0"/>
                                          </p:stCondLst>
                                        </p:cTn>
                                        <p:tgtEl>
                                          <p:spTgt spid="941">
                                            <p:txEl>
                                              <p:pRg st="10" end="10"/>
                                            </p:txEl>
                                          </p:spTgt>
                                        </p:tgtEl>
                                        <p:attrNameLst>
                                          <p:attrName>style.visibility</p:attrName>
                                        </p:attrNameLst>
                                      </p:cBhvr>
                                      <p:to>
                                        <p:strVal val="visible"/>
                                      </p:to>
                                    </p:set>
                                    <p:animEffect transition="in" filter="fade">
                                      <p:cBhvr>
                                        <p:cTn id="58" dur="500"/>
                                        <p:tgtEl>
                                          <p:spTgt spid="941">
                                            <p:txEl>
                                              <p:pRg st="10" end="10"/>
                                            </p:txEl>
                                          </p:spTgt>
                                        </p:tgtEl>
                                      </p:cBhvr>
                                    </p:animEffect>
                                  </p:childTnLst>
                                </p:cTn>
                              </p:par>
                              <p:par>
                                <p:cTn id="59" presetID="10" presetClass="exit" presetSubtype="0" fill="hold" nodeType="withEffect">
                                  <p:stCondLst>
                                    <p:cond delay="0"/>
                                  </p:stCondLst>
                                  <p:childTnLst>
                                    <p:animEffect transition="out" filter="fade">
                                      <p:cBhvr>
                                        <p:cTn id="60" dur="500"/>
                                        <p:tgtEl>
                                          <p:spTgt spid="958"/>
                                        </p:tgtEl>
                                      </p:cBhvr>
                                    </p:animEffect>
                                    <p:set>
                                      <p:cBhvr>
                                        <p:cTn id="61" dur="1" fill="hold">
                                          <p:stCondLst>
                                            <p:cond delay="500"/>
                                          </p:stCondLst>
                                        </p:cTn>
                                        <p:tgtEl>
                                          <p:spTgt spid="958"/>
                                        </p:tgtEl>
                                        <p:attrNameLst>
                                          <p:attrName>style.visibility</p:attrName>
                                        </p:attrNameLst>
                                      </p:cBhvr>
                                      <p:to>
                                        <p:strVal val="hidden"/>
                                      </p:to>
                                    </p:set>
                                  </p:childTnLst>
                                </p:cTn>
                              </p:par>
                            </p:childTnLst>
                          </p:cTn>
                        </p:par>
                      </p:childTnLst>
                    </p:cTn>
                  </p:par>
                  <p:par>
                    <p:cTn id="62" fill="hold">
                      <p:stCondLst>
                        <p:cond delay="indefinite"/>
                      </p:stCondLst>
                      <p:childTnLst>
                        <p:par>
                          <p:cTn id="63" fill="hold">
                            <p:stCondLst>
                              <p:cond delay="0"/>
                            </p:stCondLst>
                            <p:childTnLst>
                              <p:par>
                                <p:cTn id="64" presetID="10" presetClass="entr" presetSubtype="0" fill="hold" nodeType="clickEffect">
                                  <p:stCondLst>
                                    <p:cond delay="0"/>
                                  </p:stCondLst>
                                  <p:childTnLst>
                                    <p:set>
                                      <p:cBhvr>
                                        <p:cTn id="65" dur="1" fill="hold">
                                          <p:stCondLst>
                                            <p:cond delay="0"/>
                                          </p:stCondLst>
                                        </p:cTn>
                                        <p:tgtEl>
                                          <p:spTgt spid="950"/>
                                        </p:tgtEl>
                                        <p:attrNameLst>
                                          <p:attrName>style.visibility</p:attrName>
                                        </p:attrNameLst>
                                      </p:cBhvr>
                                      <p:to>
                                        <p:strVal val="visible"/>
                                      </p:to>
                                    </p:set>
                                    <p:animEffect transition="in" filter="fade">
                                      <p:cBhvr>
                                        <p:cTn id="66" dur="500"/>
                                        <p:tgtEl>
                                          <p:spTgt spid="950"/>
                                        </p:tgtEl>
                                      </p:cBhvr>
                                    </p:animEffect>
                                  </p:childTnLst>
                                </p:cTn>
                              </p:par>
                              <p:par>
                                <p:cTn id="67" presetID="10" presetClass="entr" presetSubtype="0" fill="hold" nodeType="withEffect">
                                  <p:stCondLst>
                                    <p:cond delay="0"/>
                                  </p:stCondLst>
                                  <p:childTnLst>
                                    <p:set>
                                      <p:cBhvr>
                                        <p:cTn id="68" dur="1" fill="hold">
                                          <p:stCondLst>
                                            <p:cond delay="0"/>
                                          </p:stCondLst>
                                        </p:cTn>
                                        <p:tgtEl>
                                          <p:spTgt spid="948"/>
                                        </p:tgtEl>
                                        <p:attrNameLst>
                                          <p:attrName>style.visibility</p:attrName>
                                        </p:attrNameLst>
                                      </p:cBhvr>
                                      <p:to>
                                        <p:strVal val="visible"/>
                                      </p:to>
                                    </p:set>
                                    <p:animEffect transition="in" filter="fade">
                                      <p:cBhvr>
                                        <p:cTn id="69" dur="500"/>
                                        <p:tgtEl>
                                          <p:spTgt spid="948"/>
                                        </p:tgtEl>
                                      </p:cBhvr>
                                    </p:animEffect>
                                  </p:childTnLst>
                                </p:cTn>
                              </p:par>
                              <p:par>
                                <p:cTn id="70" presetID="10" presetClass="entr" presetSubtype="0" fill="hold" nodeType="withEffect">
                                  <p:stCondLst>
                                    <p:cond delay="0"/>
                                  </p:stCondLst>
                                  <p:childTnLst>
                                    <p:set>
                                      <p:cBhvr>
                                        <p:cTn id="71" dur="1" fill="hold">
                                          <p:stCondLst>
                                            <p:cond delay="0"/>
                                          </p:stCondLst>
                                        </p:cTn>
                                        <p:tgtEl>
                                          <p:spTgt spid="949"/>
                                        </p:tgtEl>
                                        <p:attrNameLst>
                                          <p:attrName>style.visibility</p:attrName>
                                        </p:attrNameLst>
                                      </p:cBhvr>
                                      <p:to>
                                        <p:strVal val="visible"/>
                                      </p:to>
                                    </p:set>
                                    <p:animEffect transition="in" filter="fade">
                                      <p:cBhvr>
                                        <p:cTn id="72" dur="500"/>
                                        <p:tgtEl>
                                          <p:spTgt spid="949"/>
                                        </p:tgtEl>
                                      </p:cBhvr>
                                    </p:animEffect>
                                  </p:childTnLst>
                                </p:cTn>
                              </p:par>
                              <p:par>
                                <p:cTn id="73" presetID="10" presetClass="entr" presetSubtype="0" fill="hold" nodeType="withEffect">
                                  <p:stCondLst>
                                    <p:cond delay="0"/>
                                  </p:stCondLst>
                                  <p:childTnLst>
                                    <p:set>
                                      <p:cBhvr>
                                        <p:cTn id="74" dur="1" fill="hold">
                                          <p:stCondLst>
                                            <p:cond delay="0"/>
                                          </p:stCondLst>
                                        </p:cTn>
                                        <p:tgtEl>
                                          <p:spTgt spid="940"/>
                                        </p:tgtEl>
                                        <p:attrNameLst>
                                          <p:attrName>style.visibility</p:attrName>
                                        </p:attrNameLst>
                                      </p:cBhvr>
                                      <p:to>
                                        <p:strVal val="visible"/>
                                      </p:to>
                                    </p:set>
                                    <p:animEffect transition="in" filter="fade">
                                      <p:cBhvr>
                                        <p:cTn id="75" dur="500"/>
                                        <p:tgtEl>
                                          <p:spTgt spid="9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153">
          <a:extLst>
            <a:ext uri="{FF2B5EF4-FFF2-40B4-BE49-F238E27FC236}">
              <a16:creationId xmlns:a16="http://schemas.microsoft.com/office/drawing/2014/main" id="{D0B4C79C-0E90-44D8-2A32-63F1CD0B0D7A}"/>
            </a:ext>
          </a:extLst>
        </p:cNvPr>
        <p:cNvGrpSpPr/>
        <p:nvPr/>
      </p:nvGrpSpPr>
      <p:grpSpPr>
        <a:xfrm>
          <a:off x="0" y="0"/>
          <a:ext cx="0" cy="0"/>
          <a:chOff x="0" y="0"/>
          <a:chExt cx="0" cy="0"/>
        </a:xfrm>
      </p:grpSpPr>
      <p:sp>
        <p:nvSpPr>
          <p:cNvPr id="154" name="Google Shape;154;p11">
            <a:extLst>
              <a:ext uri="{FF2B5EF4-FFF2-40B4-BE49-F238E27FC236}">
                <a16:creationId xmlns:a16="http://schemas.microsoft.com/office/drawing/2014/main" id="{CF1E5690-A236-B37D-96FE-6709866989B2}"/>
              </a:ext>
            </a:extLst>
          </p:cNvPr>
          <p:cNvSpPr txBox="1">
            <a:spLocks noGrp="1"/>
          </p:cNvSpPr>
          <p:nvPr>
            <p:ph type="title"/>
          </p:nvPr>
        </p:nvSpPr>
        <p:spPr>
          <a:xfrm>
            <a:off x="513080" y="-91440"/>
            <a:ext cx="8289300" cy="13257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BF4F14"/>
              </a:buClr>
              <a:buSzPts val="3400"/>
              <a:buFont typeface="Arial"/>
              <a:buNone/>
            </a:pPr>
            <a:r>
              <a:rPr lang="en-GB" sz="3400" b="1">
                <a:solidFill>
                  <a:srgbClr val="BF4F14"/>
                </a:solidFill>
              </a:rPr>
              <a:t>HEARTH Research Team</a:t>
            </a:r>
            <a:endParaRPr b="1"/>
          </a:p>
        </p:txBody>
      </p:sp>
      <p:pic>
        <p:nvPicPr>
          <p:cNvPr id="11" name="Picture 10" descr="A group of people with their heads together&#10;&#10;AI-generated content may be incorrect.">
            <a:extLst>
              <a:ext uri="{FF2B5EF4-FFF2-40B4-BE49-F238E27FC236}">
                <a16:creationId xmlns:a16="http://schemas.microsoft.com/office/drawing/2014/main" id="{D51E5F22-7980-7478-B99A-15F6CF235ABD}"/>
              </a:ext>
            </a:extLst>
          </p:cNvPr>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a:off x="513080" y="2037715"/>
            <a:ext cx="5258734" cy="2521311"/>
          </a:xfrm>
          <a:prstGeom prst="rect">
            <a:avLst/>
          </a:prstGeom>
        </p:spPr>
      </p:pic>
      <p:pic>
        <p:nvPicPr>
          <p:cNvPr id="13" name="Picture 12" descr="A collage of people's faces&#10;&#10;AI-generated content may be incorrect.">
            <a:extLst>
              <a:ext uri="{FF2B5EF4-FFF2-40B4-BE49-F238E27FC236}">
                <a16:creationId xmlns:a16="http://schemas.microsoft.com/office/drawing/2014/main" id="{8EBCAD15-BDF6-2DDB-AB3A-56A4FF7AA91E}"/>
              </a:ext>
            </a:extLst>
          </p:cNvPr>
          <p:cNvPicPr>
            <a:picLocks noChangeAspect="1"/>
          </p:cNvPicPr>
          <p:nvPr/>
        </p:nvPicPr>
        <p:blipFill>
          <a:blip r:embed="rId4">
            <a:extLst>
              <a:ext uri="{28A0092B-C50C-407E-A947-70E740481C1C}">
                <a14:useLocalDpi xmlns:a14="http://schemas.microsoft.com/office/drawing/2010/main" val="0"/>
              </a:ext>
            </a:extLst>
          </a:blip>
          <a:srcRect b="3559"/>
          <a:stretch>
            <a:fillRect/>
          </a:stretch>
        </p:blipFill>
        <p:spPr>
          <a:xfrm>
            <a:off x="6537490" y="1381836"/>
            <a:ext cx="5258734" cy="4964536"/>
          </a:xfrm>
          <a:prstGeom prst="rect">
            <a:avLst/>
          </a:prstGeom>
        </p:spPr>
      </p:pic>
      <p:sp>
        <p:nvSpPr>
          <p:cNvPr id="15" name="TextBox 14">
            <a:extLst>
              <a:ext uri="{FF2B5EF4-FFF2-40B4-BE49-F238E27FC236}">
                <a16:creationId xmlns:a16="http://schemas.microsoft.com/office/drawing/2014/main" id="{B0639981-982C-456E-0A70-E71EB8E90EB8}"/>
              </a:ext>
            </a:extLst>
          </p:cNvPr>
          <p:cNvSpPr txBox="1"/>
          <p:nvPr/>
        </p:nvSpPr>
        <p:spPr>
          <a:xfrm>
            <a:off x="895370" y="1627806"/>
            <a:ext cx="4632357" cy="461665"/>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
                <a:srgbClr val="000000"/>
              </a:buClr>
              <a:buSzPts val="1800"/>
              <a:buFont typeface="Arial"/>
              <a:buNone/>
              <a:tabLst/>
              <a:defRPr/>
            </a:pPr>
            <a:r>
              <a:rPr kumimoji="0" lang="en-US" sz="2400" b="0" i="0" u="none" strike="noStrike" kern="0" cap="none" spc="0" normalizeH="0" baseline="0" noProof="0">
                <a:ln>
                  <a:noFill/>
                </a:ln>
                <a:solidFill>
                  <a:srgbClr val="E97132">
                    <a:lumMod val="75000"/>
                  </a:srgbClr>
                </a:solidFill>
                <a:effectLst/>
                <a:uLnTx/>
                <a:uFillTx/>
                <a:latin typeface="Arial"/>
                <a:ea typeface="Arial"/>
                <a:cs typeface="Arial"/>
                <a:sym typeface="Arial"/>
              </a:rPr>
              <a:t>HEARTH Leadership Team</a:t>
            </a:r>
          </a:p>
        </p:txBody>
      </p:sp>
      <p:sp>
        <p:nvSpPr>
          <p:cNvPr id="16" name="TextBox 15">
            <a:extLst>
              <a:ext uri="{FF2B5EF4-FFF2-40B4-BE49-F238E27FC236}">
                <a16:creationId xmlns:a16="http://schemas.microsoft.com/office/drawing/2014/main" id="{28BD79AA-AD80-3FDD-DAA1-1CA95742FA8C}"/>
              </a:ext>
            </a:extLst>
          </p:cNvPr>
          <p:cNvSpPr txBox="1"/>
          <p:nvPr/>
        </p:nvSpPr>
        <p:spPr>
          <a:xfrm>
            <a:off x="6537489" y="1017330"/>
            <a:ext cx="3872205" cy="461665"/>
          </a:xfrm>
          <a:prstGeom prst="rect">
            <a:avLst/>
          </a:prstGeom>
          <a:noFill/>
        </p:spPr>
        <p:txBody>
          <a:bodyPr wrap="square">
            <a:spAutoFit/>
          </a:bodyPr>
          <a:lstStyle>
            <a:defPPr>
              <a:defRPr lang="en-US"/>
            </a:defPPr>
            <a:lvl1pPr marR="0" lvl="0" indent="0" fontAlgn="auto">
              <a:lnSpc>
                <a:spcPct val="100000"/>
              </a:lnSpc>
              <a:spcBef>
                <a:spcPts val="0"/>
              </a:spcBef>
              <a:spcAft>
                <a:spcPts val="0"/>
              </a:spcAft>
              <a:buClr>
                <a:srgbClr val="000000"/>
              </a:buClr>
              <a:buSzPts val="1800"/>
              <a:buFont typeface="Arial"/>
              <a:buNone/>
              <a:tabLst/>
              <a:defRPr kumimoji="0" sz="2400" b="1" i="0" u="none" strike="noStrike" kern="0" cap="none" spc="0" normalizeH="0" baseline="0">
                <a:ln>
                  <a:noFill/>
                </a:ln>
                <a:solidFill>
                  <a:srgbClr val="E97132">
                    <a:lumMod val="75000"/>
                  </a:srgbClr>
                </a:solidFill>
                <a:effectLst/>
                <a:uLnTx/>
                <a:uFillTx/>
                <a:latin typeface="Arial"/>
                <a:ea typeface="Arial"/>
                <a:cs typeface="Arial"/>
              </a:defRPr>
            </a:lvl1pPr>
          </a:lstStyle>
          <a:p>
            <a:pPr marL="0" marR="0" lvl="0" indent="0" algn="l" defTabSz="914400" rtl="0" eaLnBrk="1" fontAlgn="auto" latinLnBrk="0" hangingPunct="1">
              <a:lnSpc>
                <a:spcPct val="100000"/>
              </a:lnSpc>
              <a:spcBef>
                <a:spcPts val="0"/>
              </a:spcBef>
              <a:spcAft>
                <a:spcPts val="0"/>
              </a:spcAft>
              <a:buClr>
                <a:srgbClr val="000000"/>
              </a:buClr>
              <a:buSzPts val="1800"/>
              <a:buFont typeface="Arial"/>
              <a:buNone/>
              <a:tabLst/>
              <a:defRPr/>
            </a:pPr>
            <a:r>
              <a:rPr kumimoji="0" lang="en-US" sz="2400" b="0" i="0" u="none" strike="noStrike" kern="0" cap="none" spc="0" normalizeH="0" baseline="0" noProof="0">
                <a:ln>
                  <a:noFill/>
                </a:ln>
                <a:solidFill>
                  <a:srgbClr val="E97132">
                    <a:lumMod val="75000"/>
                  </a:srgbClr>
                </a:solidFill>
                <a:effectLst/>
                <a:uLnTx/>
                <a:uFillTx/>
                <a:latin typeface="Arial"/>
                <a:cs typeface="Arial"/>
                <a:sym typeface="Arial"/>
              </a:rPr>
              <a:t>HEARTH Project Team</a:t>
            </a:r>
          </a:p>
        </p:txBody>
      </p:sp>
    </p:spTree>
    <p:extLst>
      <p:ext uri="{BB962C8B-B14F-4D97-AF65-F5344CB8AC3E}">
        <p14:creationId xmlns:p14="http://schemas.microsoft.com/office/powerpoint/2010/main" val="25239657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dissolve">
                                      <p:cBhvr>
                                        <p:cTn id="7" dur="500"/>
                                        <p:tgtEl>
                                          <p:spTgt spid="11"/>
                                        </p:tgtEl>
                                      </p:cBhvr>
                                    </p:animEffect>
                                  </p:childTnLst>
                                </p:cTn>
                              </p:par>
                              <p:par>
                                <p:cTn id="8" presetID="9" presetClass="entr" presetSubtype="0" fill="hold" grpId="0" nodeType="withEffect">
                                  <p:stCondLst>
                                    <p:cond delay="0"/>
                                  </p:stCondLst>
                                  <p:childTnLst>
                                    <p:set>
                                      <p:cBhvr>
                                        <p:cTn id="9" dur="1" fill="hold">
                                          <p:stCondLst>
                                            <p:cond delay="0"/>
                                          </p:stCondLst>
                                        </p:cTn>
                                        <p:tgtEl>
                                          <p:spTgt spid="15"/>
                                        </p:tgtEl>
                                        <p:attrNameLst>
                                          <p:attrName>style.visibility</p:attrName>
                                        </p:attrNameLst>
                                      </p:cBhvr>
                                      <p:to>
                                        <p:strVal val="visible"/>
                                      </p:to>
                                    </p:set>
                                    <p:animEffect transition="in" filter="dissolve">
                                      <p:cBhvr>
                                        <p:cTn id="10" dur="500"/>
                                        <p:tgtEl>
                                          <p:spTgt spid="15"/>
                                        </p:tgtEl>
                                      </p:cBhvr>
                                    </p:animEffect>
                                  </p:childTnLst>
                                </p:cTn>
                              </p:par>
                            </p:childTnLst>
                          </p:cTn>
                        </p:par>
                      </p:childTnLst>
                    </p:cTn>
                  </p:par>
                  <p:par>
                    <p:cTn id="11" fill="hold">
                      <p:stCondLst>
                        <p:cond delay="indefinite"/>
                      </p:stCondLst>
                      <p:childTnLst>
                        <p:par>
                          <p:cTn id="12" fill="hold">
                            <p:stCondLst>
                              <p:cond delay="0"/>
                            </p:stCondLst>
                            <p:childTnLst>
                              <p:par>
                                <p:cTn id="13" presetID="9" presetClass="entr" presetSubtype="0" fill="hold" grpId="0" nodeType="clickEffect">
                                  <p:stCondLst>
                                    <p:cond delay="0"/>
                                  </p:stCondLst>
                                  <p:childTnLst>
                                    <p:set>
                                      <p:cBhvr>
                                        <p:cTn id="14" dur="1" fill="hold">
                                          <p:stCondLst>
                                            <p:cond delay="0"/>
                                          </p:stCondLst>
                                        </p:cTn>
                                        <p:tgtEl>
                                          <p:spTgt spid="16"/>
                                        </p:tgtEl>
                                        <p:attrNameLst>
                                          <p:attrName>style.visibility</p:attrName>
                                        </p:attrNameLst>
                                      </p:cBhvr>
                                      <p:to>
                                        <p:strVal val="visible"/>
                                      </p:to>
                                    </p:set>
                                    <p:animEffect transition="in" filter="dissolve">
                                      <p:cBhvr>
                                        <p:cTn id="15" dur="500"/>
                                        <p:tgtEl>
                                          <p:spTgt spid="16"/>
                                        </p:tgtEl>
                                      </p:cBhvr>
                                    </p:animEffect>
                                  </p:childTnLst>
                                </p:cTn>
                              </p:par>
                              <p:par>
                                <p:cTn id="16" presetID="9" presetClass="entr" presetSubtype="0" fill="hold" nodeType="withEffect">
                                  <p:stCondLst>
                                    <p:cond delay="0"/>
                                  </p:stCondLst>
                                  <p:childTnLst>
                                    <p:set>
                                      <p:cBhvr>
                                        <p:cTn id="17" dur="1" fill="hold">
                                          <p:stCondLst>
                                            <p:cond delay="0"/>
                                          </p:stCondLst>
                                        </p:cTn>
                                        <p:tgtEl>
                                          <p:spTgt spid="13"/>
                                        </p:tgtEl>
                                        <p:attrNameLst>
                                          <p:attrName>style.visibility</p:attrName>
                                        </p:attrNameLst>
                                      </p:cBhvr>
                                      <p:to>
                                        <p:strVal val="visible"/>
                                      </p:to>
                                    </p:set>
                                    <p:animEffect transition="in" filter="dissolve">
                                      <p:cBhvr>
                                        <p:cTn id="18"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6"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248"/>
        <p:cNvGrpSpPr/>
        <p:nvPr/>
      </p:nvGrpSpPr>
      <p:grpSpPr>
        <a:xfrm>
          <a:off x="0" y="0"/>
          <a:ext cx="0" cy="0"/>
          <a:chOff x="0" y="0"/>
          <a:chExt cx="0" cy="0"/>
        </a:xfrm>
      </p:grpSpPr>
      <p:sp>
        <p:nvSpPr>
          <p:cNvPr id="249" name="Google Shape;249;p18"/>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Arial"/>
              <a:ea typeface="Arial"/>
              <a:cs typeface="Arial"/>
              <a:sym typeface="Arial"/>
            </a:endParaRPr>
          </a:p>
        </p:txBody>
      </p:sp>
      <p:grpSp>
        <p:nvGrpSpPr>
          <p:cNvPr id="250" name="Google Shape;250;p18"/>
          <p:cNvGrpSpPr/>
          <p:nvPr/>
        </p:nvGrpSpPr>
        <p:grpSpPr>
          <a:xfrm>
            <a:off x="3734912" y="420252"/>
            <a:ext cx="5144191" cy="1168566"/>
            <a:chOff x="3734912" y="420252"/>
            <a:chExt cx="5144191" cy="1168566"/>
          </a:xfrm>
        </p:grpSpPr>
        <p:cxnSp>
          <p:nvCxnSpPr>
            <p:cNvPr id="251" name="Google Shape;251;p18"/>
            <p:cNvCxnSpPr/>
            <p:nvPr/>
          </p:nvCxnSpPr>
          <p:spPr>
            <a:xfrm rot="10800000" flipH="1">
              <a:off x="8414976" y="420252"/>
              <a:ext cx="464127" cy="1168565"/>
            </a:xfrm>
            <a:prstGeom prst="bentConnector3">
              <a:avLst>
                <a:gd name="adj1" fmla="val 50000"/>
              </a:avLst>
            </a:prstGeom>
            <a:noFill/>
            <a:ln w="28575" cap="flat" cmpd="sng">
              <a:solidFill>
                <a:srgbClr val="7F340D"/>
              </a:solidFill>
              <a:prstDash val="solid"/>
              <a:miter lim="800000"/>
              <a:headEnd type="none" w="sm" len="sm"/>
              <a:tailEnd type="triangle" w="med" len="med"/>
            </a:ln>
          </p:spPr>
        </p:cxnSp>
        <p:cxnSp>
          <p:nvCxnSpPr>
            <p:cNvPr id="252" name="Google Shape;252;p18"/>
            <p:cNvCxnSpPr/>
            <p:nvPr/>
          </p:nvCxnSpPr>
          <p:spPr>
            <a:xfrm rot="10800000">
              <a:off x="3734912" y="420253"/>
              <a:ext cx="473824" cy="1168565"/>
            </a:xfrm>
            <a:prstGeom prst="bentConnector3">
              <a:avLst>
                <a:gd name="adj1" fmla="val 50000"/>
              </a:avLst>
            </a:prstGeom>
            <a:noFill/>
            <a:ln w="28575" cap="flat" cmpd="sng">
              <a:solidFill>
                <a:srgbClr val="7F340D"/>
              </a:solidFill>
              <a:prstDash val="solid"/>
              <a:miter lim="800000"/>
              <a:headEnd type="none" w="sm" len="sm"/>
              <a:tailEnd type="triangle" w="med" len="med"/>
            </a:ln>
          </p:spPr>
        </p:cxnSp>
      </p:grpSp>
      <p:grpSp>
        <p:nvGrpSpPr>
          <p:cNvPr id="253" name="Google Shape;253;p18"/>
          <p:cNvGrpSpPr/>
          <p:nvPr/>
        </p:nvGrpSpPr>
        <p:grpSpPr>
          <a:xfrm>
            <a:off x="3738379" y="2079165"/>
            <a:ext cx="5147256" cy="2148556"/>
            <a:chOff x="3738379" y="2079165"/>
            <a:chExt cx="5147256" cy="2148556"/>
          </a:xfrm>
        </p:grpSpPr>
        <p:cxnSp>
          <p:nvCxnSpPr>
            <p:cNvPr id="254" name="Google Shape;254;p18"/>
            <p:cNvCxnSpPr/>
            <p:nvPr/>
          </p:nvCxnSpPr>
          <p:spPr>
            <a:xfrm>
              <a:off x="4432110" y="3338102"/>
              <a:ext cx="3268662" cy="0"/>
            </a:xfrm>
            <a:prstGeom prst="straightConnector1">
              <a:avLst/>
            </a:prstGeom>
            <a:noFill/>
            <a:ln w="76200" cap="flat" cmpd="sng">
              <a:solidFill>
                <a:srgbClr val="501549"/>
              </a:solidFill>
              <a:prstDash val="solid"/>
              <a:miter lim="800000"/>
              <a:headEnd type="none" w="sm" len="sm"/>
              <a:tailEnd type="none" w="sm" len="sm"/>
            </a:ln>
          </p:spPr>
        </p:cxnSp>
        <p:cxnSp>
          <p:nvCxnSpPr>
            <p:cNvPr id="255" name="Google Shape;255;p18"/>
            <p:cNvCxnSpPr/>
            <p:nvPr/>
          </p:nvCxnSpPr>
          <p:spPr>
            <a:xfrm rot="10800000">
              <a:off x="4451160" y="2079165"/>
              <a:ext cx="11285" cy="2044966"/>
            </a:xfrm>
            <a:prstGeom prst="straightConnector1">
              <a:avLst/>
            </a:prstGeom>
            <a:noFill/>
            <a:ln w="57150" cap="flat" cmpd="sng">
              <a:solidFill>
                <a:srgbClr val="501549"/>
              </a:solidFill>
              <a:prstDash val="solid"/>
              <a:miter lim="800000"/>
              <a:headEnd type="none" w="sm" len="sm"/>
              <a:tailEnd type="triangle" w="med" len="med"/>
            </a:ln>
          </p:spPr>
        </p:cxnSp>
        <p:cxnSp>
          <p:nvCxnSpPr>
            <p:cNvPr id="256" name="Google Shape;256;p18"/>
            <p:cNvCxnSpPr/>
            <p:nvPr/>
          </p:nvCxnSpPr>
          <p:spPr>
            <a:xfrm rot="10800000">
              <a:off x="3766220" y="4097066"/>
              <a:ext cx="713893" cy="0"/>
            </a:xfrm>
            <a:prstGeom prst="straightConnector1">
              <a:avLst/>
            </a:prstGeom>
            <a:noFill/>
            <a:ln w="57150" cap="flat" cmpd="sng">
              <a:solidFill>
                <a:srgbClr val="501549"/>
              </a:solidFill>
              <a:prstDash val="solid"/>
              <a:miter lim="800000"/>
              <a:headEnd type="none" w="sm" len="sm"/>
              <a:tailEnd type="triangle" w="med" len="med"/>
            </a:ln>
          </p:spPr>
        </p:cxnSp>
        <p:cxnSp>
          <p:nvCxnSpPr>
            <p:cNvPr id="257" name="Google Shape;257;p18"/>
            <p:cNvCxnSpPr/>
            <p:nvPr/>
          </p:nvCxnSpPr>
          <p:spPr>
            <a:xfrm rot="10800000">
              <a:off x="3738379" y="2560911"/>
              <a:ext cx="704006" cy="0"/>
            </a:xfrm>
            <a:prstGeom prst="straightConnector1">
              <a:avLst/>
            </a:prstGeom>
            <a:noFill/>
            <a:ln w="57150" cap="flat" cmpd="sng">
              <a:solidFill>
                <a:srgbClr val="501549"/>
              </a:solidFill>
              <a:prstDash val="solid"/>
              <a:miter lim="800000"/>
              <a:headEnd type="none" w="sm" len="sm"/>
              <a:tailEnd type="triangle" w="med" len="med"/>
            </a:ln>
          </p:spPr>
        </p:cxnSp>
        <p:cxnSp>
          <p:nvCxnSpPr>
            <p:cNvPr id="258" name="Google Shape;258;p18"/>
            <p:cNvCxnSpPr/>
            <p:nvPr/>
          </p:nvCxnSpPr>
          <p:spPr>
            <a:xfrm rot="10800000">
              <a:off x="7671151" y="3324446"/>
              <a:ext cx="4985" cy="903275"/>
            </a:xfrm>
            <a:prstGeom prst="straightConnector1">
              <a:avLst/>
            </a:prstGeom>
            <a:noFill/>
            <a:ln w="57150" cap="flat" cmpd="sng">
              <a:solidFill>
                <a:srgbClr val="501549"/>
              </a:solidFill>
              <a:prstDash val="solid"/>
              <a:miter lim="800000"/>
              <a:headEnd type="none" w="sm" len="sm"/>
              <a:tailEnd type="none" w="sm" len="sm"/>
            </a:ln>
          </p:spPr>
        </p:cxnSp>
        <p:cxnSp>
          <p:nvCxnSpPr>
            <p:cNvPr id="259" name="Google Shape;259;p18"/>
            <p:cNvCxnSpPr/>
            <p:nvPr/>
          </p:nvCxnSpPr>
          <p:spPr>
            <a:xfrm>
              <a:off x="7652101" y="4222868"/>
              <a:ext cx="1232488" cy="0"/>
            </a:xfrm>
            <a:prstGeom prst="straightConnector1">
              <a:avLst/>
            </a:prstGeom>
            <a:noFill/>
            <a:ln w="57150" cap="flat" cmpd="sng">
              <a:solidFill>
                <a:srgbClr val="501549"/>
              </a:solidFill>
              <a:prstDash val="solid"/>
              <a:miter lim="800000"/>
              <a:headEnd type="none" w="sm" len="sm"/>
              <a:tailEnd type="triangle" w="med" len="med"/>
            </a:ln>
          </p:spPr>
        </p:cxnSp>
        <p:cxnSp>
          <p:nvCxnSpPr>
            <p:cNvPr id="260" name="Google Shape;260;p18"/>
            <p:cNvCxnSpPr/>
            <p:nvPr/>
          </p:nvCxnSpPr>
          <p:spPr>
            <a:xfrm rot="10800000">
              <a:off x="8476235" y="2553013"/>
              <a:ext cx="0" cy="1674708"/>
            </a:xfrm>
            <a:prstGeom prst="straightConnector1">
              <a:avLst/>
            </a:prstGeom>
            <a:noFill/>
            <a:ln w="57150" cap="flat" cmpd="sng">
              <a:solidFill>
                <a:srgbClr val="501549"/>
              </a:solidFill>
              <a:prstDash val="solid"/>
              <a:miter lim="800000"/>
              <a:headEnd type="none" w="sm" len="sm"/>
              <a:tailEnd type="none" w="sm" len="sm"/>
            </a:ln>
          </p:spPr>
        </p:cxnSp>
        <p:cxnSp>
          <p:nvCxnSpPr>
            <p:cNvPr id="261" name="Google Shape;261;p18"/>
            <p:cNvCxnSpPr/>
            <p:nvPr/>
          </p:nvCxnSpPr>
          <p:spPr>
            <a:xfrm>
              <a:off x="8457185" y="2562774"/>
              <a:ext cx="428450" cy="0"/>
            </a:xfrm>
            <a:prstGeom prst="straightConnector1">
              <a:avLst/>
            </a:prstGeom>
            <a:noFill/>
            <a:ln w="57150" cap="flat" cmpd="sng">
              <a:solidFill>
                <a:srgbClr val="501549"/>
              </a:solidFill>
              <a:prstDash val="solid"/>
              <a:miter lim="800000"/>
              <a:headEnd type="none" w="sm" len="sm"/>
              <a:tailEnd type="triangle" w="med" len="med"/>
            </a:ln>
          </p:spPr>
        </p:cxnSp>
      </p:grpSp>
      <p:grpSp>
        <p:nvGrpSpPr>
          <p:cNvPr id="262" name="Google Shape;262;p18"/>
          <p:cNvGrpSpPr/>
          <p:nvPr/>
        </p:nvGrpSpPr>
        <p:grpSpPr>
          <a:xfrm>
            <a:off x="4066728" y="168791"/>
            <a:ext cx="4480012" cy="2127469"/>
            <a:chOff x="4066728" y="168791"/>
            <a:chExt cx="4480012" cy="2127469"/>
          </a:xfrm>
        </p:grpSpPr>
        <p:sp>
          <p:nvSpPr>
            <p:cNvPr id="263" name="Google Shape;263;p18"/>
            <p:cNvSpPr txBox="1"/>
            <p:nvPr/>
          </p:nvSpPr>
          <p:spPr>
            <a:xfrm>
              <a:off x="4066728" y="168791"/>
              <a:ext cx="4480012" cy="502919"/>
            </a:xfrm>
            <a:prstGeom prst="rect">
              <a:avLst/>
            </a:prstGeom>
            <a:solidFill>
              <a:srgbClr val="366092"/>
            </a:solidFill>
            <a:ln w="19050" cap="flat" cmpd="sng">
              <a:solidFill>
                <a:schemeClr val="dk1"/>
              </a:solidFill>
              <a:prstDash val="solid"/>
              <a:miter lim="800000"/>
              <a:headEnd type="none" w="sm" len="sm"/>
              <a:tailEnd type="none" w="sm" len="sm"/>
            </a:ln>
          </p:spPr>
          <p:txBody>
            <a:bodyPr spcFirstLastPara="1" wrap="square" lIns="91425" tIns="45700" rIns="91425" bIns="45700" anchor="t" anchorCtr="0">
              <a:noAutofit/>
            </a:bodyPr>
            <a:lstStyle/>
            <a:p>
              <a:pPr marL="0" marR="0" lvl="0" indent="0" algn="ctr" defTabSz="914400" rtl="0" eaLnBrk="1" fontAlgn="auto" latinLnBrk="0" hangingPunct="1">
                <a:lnSpc>
                  <a:spcPct val="107000"/>
                </a:lnSpc>
                <a:spcBef>
                  <a:spcPts val="0"/>
                </a:spcBef>
                <a:spcAft>
                  <a:spcPts val="0"/>
                </a:spcAft>
                <a:buClr>
                  <a:srgbClr val="000000"/>
                </a:buClr>
                <a:buSzPts val="1400"/>
                <a:buFont typeface="Arial"/>
                <a:buNone/>
                <a:tabLst/>
                <a:defRPr/>
              </a:pPr>
              <a:r>
                <a:rPr kumimoji="0" lang="en-GB" sz="1400" b="1" i="0" u="none" strike="noStrike" kern="1200" cap="none" spc="0" normalizeH="0" baseline="0" noProof="0">
                  <a:ln>
                    <a:noFill/>
                  </a:ln>
                  <a:solidFill>
                    <a:srgbClr val="FFFFFF"/>
                  </a:solidFill>
                  <a:effectLst/>
                  <a:uLnTx/>
                  <a:uFillTx/>
                  <a:latin typeface="Calibri"/>
                  <a:ea typeface="Calibri"/>
                  <a:cs typeface="Calibri"/>
                  <a:sym typeface="Calibri"/>
                </a:rPr>
                <a:t>WS1: </a:t>
              </a:r>
              <a:r>
                <a:rPr kumimoji="0" lang="en-GB" sz="1400" b="0" i="0" u="none" strike="noStrike" kern="1200" cap="none" spc="0" normalizeH="0" baseline="0" noProof="0">
                  <a:ln>
                    <a:noFill/>
                  </a:ln>
                  <a:solidFill>
                    <a:srgbClr val="FFFFFF"/>
                  </a:solidFill>
                  <a:effectLst/>
                  <a:uLnTx/>
                  <a:uFillTx/>
                  <a:latin typeface="Calibri"/>
                  <a:ea typeface="Calibri"/>
                  <a:cs typeface="Calibri"/>
                  <a:sym typeface="Calibri"/>
                </a:rPr>
                <a:t>Climate and weather scenarios for future net and non-net zero worlds</a:t>
              </a:r>
              <a:r>
                <a:rPr kumimoji="0" lang="en-GB" sz="1200" b="0" i="0" u="none" strike="noStrike" kern="1200" cap="none" spc="0" normalizeH="0" baseline="0" noProof="0">
                  <a:ln>
                    <a:noFill/>
                  </a:ln>
                  <a:solidFill>
                    <a:srgbClr val="FFFFFF"/>
                  </a:solidFill>
                  <a:effectLst/>
                  <a:uLnTx/>
                  <a:uFillTx/>
                  <a:latin typeface="Calibri"/>
                  <a:ea typeface="Calibri"/>
                  <a:cs typeface="Calibri"/>
                  <a:sym typeface="Calibri"/>
                </a:rPr>
                <a:t> </a:t>
              </a:r>
              <a:endParaRPr kumimoji="0" sz="1200" b="0" i="0" u="none" strike="noStrike" kern="1200" cap="none" spc="0" normalizeH="0" baseline="0" noProof="0">
                <a:ln>
                  <a:noFill/>
                </a:ln>
                <a:solidFill>
                  <a:srgbClr val="FFFFFF"/>
                </a:solidFill>
                <a:effectLst/>
                <a:uLnTx/>
                <a:uFillTx/>
                <a:latin typeface="Calibri"/>
                <a:ea typeface="Calibri"/>
                <a:cs typeface="Calibri"/>
                <a:sym typeface="Calibri"/>
              </a:endParaRPr>
            </a:p>
          </p:txBody>
        </p:sp>
        <p:grpSp>
          <p:nvGrpSpPr>
            <p:cNvPr id="264" name="Google Shape;264;p18"/>
            <p:cNvGrpSpPr/>
            <p:nvPr/>
          </p:nvGrpSpPr>
          <p:grpSpPr>
            <a:xfrm>
              <a:off x="4067274" y="757032"/>
              <a:ext cx="4479466" cy="1332185"/>
              <a:chOff x="546" y="0"/>
              <a:chExt cx="4479466" cy="1461540"/>
            </a:xfrm>
          </p:grpSpPr>
          <p:sp>
            <p:nvSpPr>
              <p:cNvPr id="265" name="Google Shape;265;p18"/>
              <p:cNvSpPr/>
              <p:nvPr/>
            </p:nvSpPr>
            <p:spPr>
              <a:xfrm>
                <a:off x="546" y="0"/>
                <a:ext cx="1422052" cy="1461540"/>
              </a:xfrm>
              <a:prstGeom prst="roundRect">
                <a:avLst>
                  <a:gd name="adj" fmla="val 10000"/>
                </a:avLst>
              </a:prstGeom>
              <a:solidFill>
                <a:srgbClr val="FAE2D5"/>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1200" cap="none" spc="0" normalizeH="0" baseline="0" noProof="0">
                  <a:ln>
                    <a:noFill/>
                  </a:ln>
                  <a:solidFill>
                    <a:srgbClr val="000000"/>
                  </a:solidFill>
                  <a:effectLst/>
                  <a:uLnTx/>
                  <a:uFillTx/>
                  <a:latin typeface="Arial"/>
                  <a:ea typeface="Arial"/>
                  <a:cs typeface="Arial"/>
                  <a:sym typeface="Arial"/>
                </a:endParaRPr>
              </a:p>
            </p:txBody>
          </p:sp>
          <p:sp>
            <p:nvSpPr>
              <p:cNvPr id="266" name="Google Shape;266;p18"/>
              <p:cNvSpPr txBox="1"/>
              <p:nvPr/>
            </p:nvSpPr>
            <p:spPr>
              <a:xfrm>
                <a:off x="546" y="0"/>
                <a:ext cx="1422052" cy="438462"/>
              </a:xfrm>
              <a:prstGeom prst="rect">
                <a:avLst/>
              </a:prstGeom>
              <a:noFill/>
              <a:ln>
                <a:noFill/>
              </a:ln>
            </p:spPr>
            <p:txBody>
              <a:bodyPr spcFirstLastPara="1" wrap="square" lIns="45700" tIns="45700" rIns="45700" bIns="45700" anchor="ctr" anchorCtr="0">
                <a:noAutofit/>
              </a:bodyPr>
              <a:lstStyle/>
              <a:p>
                <a:pPr marL="0" marR="0" lvl="0" indent="0" algn="ctr" defTabSz="914400" rtl="0" eaLnBrk="1" fontAlgn="auto" latinLnBrk="0" hangingPunct="1">
                  <a:lnSpc>
                    <a:spcPct val="90000"/>
                  </a:lnSpc>
                  <a:spcBef>
                    <a:spcPts val="0"/>
                  </a:spcBef>
                  <a:spcAft>
                    <a:spcPts val="0"/>
                  </a:spcAft>
                  <a:buClr>
                    <a:srgbClr val="000000"/>
                  </a:buClr>
                  <a:buSzPts val="1200"/>
                  <a:buFont typeface="Arial"/>
                  <a:buNone/>
                  <a:tabLst/>
                  <a:defRPr/>
                </a:pPr>
                <a:r>
                  <a:rPr kumimoji="0" lang="en-GB" sz="1200" b="1" i="0" u="none" strike="noStrike" kern="1200" cap="none" spc="0" normalizeH="0" baseline="0" noProof="0">
                    <a:ln>
                      <a:noFill/>
                    </a:ln>
                    <a:solidFill>
                      <a:srgbClr val="000000"/>
                    </a:solidFill>
                    <a:effectLst/>
                    <a:uLnTx/>
                    <a:uFillTx/>
                    <a:latin typeface="Calibri"/>
                    <a:ea typeface="Calibri"/>
                    <a:cs typeface="Calibri"/>
                    <a:sym typeface="Calibri"/>
                  </a:rPr>
                  <a:t>Short-term </a:t>
                </a:r>
                <a:endParaRPr kumimoji="0" sz="1400" b="0" i="0" u="none" strike="noStrike" kern="1200" cap="none" spc="0" normalizeH="0" baseline="0" noProof="0">
                  <a:ln>
                    <a:noFill/>
                  </a:ln>
                  <a:solidFill>
                    <a:srgbClr val="000000"/>
                  </a:solidFill>
                  <a:effectLst/>
                  <a:uLnTx/>
                  <a:uFillTx/>
                  <a:latin typeface="Arial"/>
                  <a:ea typeface="Arial"/>
                  <a:cs typeface="Arial"/>
                  <a:sym typeface="Arial"/>
                </a:endParaRPr>
              </a:p>
            </p:txBody>
          </p:sp>
          <p:sp>
            <p:nvSpPr>
              <p:cNvPr id="267" name="Google Shape;267;p18"/>
              <p:cNvSpPr/>
              <p:nvPr/>
            </p:nvSpPr>
            <p:spPr>
              <a:xfrm>
                <a:off x="142752" y="438462"/>
                <a:ext cx="1137642" cy="950001"/>
              </a:xfrm>
              <a:prstGeom prst="roundRect">
                <a:avLst>
                  <a:gd name="adj" fmla="val 10000"/>
                </a:avLst>
              </a:prstGeom>
              <a:solidFill>
                <a:srgbClr val="7F340D"/>
              </a:solidFill>
              <a:ln w="1905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1200" cap="none" spc="0" normalizeH="0" baseline="0" noProof="0">
                  <a:ln>
                    <a:noFill/>
                  </a:ln>
                  <a:solidFill>
                    <a:srgbClr val="000000"/>
                  </a:solidFill>
                  <a:effectLst/>
                  <a:uLnTx/>
                  <a:uFillTx/>
                  <a:latin typeface="Arial"/>
                  <a:ea typeface="Arial"/>
                  <a:cs typeface="Arial"/>
                  <a:sym typeface="Arial"/>
                </a:endParaRPr>
              </a:p>
            </p:txBody>
          </p:sp>
          <p:sp>
            <p:nvSpPr>
              <p:cNvPr id="268" name="Google Shape;268;p18"/>
              <p:cNvSpPr txBox="1"/>
              <p:nvPr/>
            </p:nvSpPr>
            <p:spPr>
              <a:xfrm>
                <a:off x="170577" y="466287"/>
                <a:ext cx="1081992" cy="894351"/>
              </a:xfrm>
              <a:prstGeom prst="rect">
                <a:avLst/>
              </a:prstGeom>
              <a:noFill/>
              <a:ln>
                <a:noFill/>
              </a:ln>
            </p:spPr>
            <p:txBody>
              <a:bodyPr spcFirstLastPara="1" wrap="square" lIns="35550" tIns="26650" rIns="35550" bIns="26650" anchor="ctr" anchorCtr="0">
                <a:noAutofit/>
              </a:bodyPr>
              <a:lstStyle/>
              <a:p>
                <a:pPr marL="0" marR="0" lvl="0" indent="0" algn="ctr" defTabSz="914400" rtl="0" eaLnBrk="1" fontAlgn="auto" latinLnBrk="0" hangingPunct="1">
                  <a:lnSpc>
                    <a:spcPct val="90000"/>
                  </a:lnSpc>
                  <a:spcBef>
                    <a:spcPts val="0"/>
                  </a:spcBef>
                  <a:spcAft>
                    <a:spcPts val="0"/>
                  </a:spcAft>
                  <a:buClr>
                    <a:srgbClr val="000000"/>
                  </a:buClr>
                  <a:buSzPts val="1400"/>
                  <a:buFont typeface="Arial"/>
                  <a:buNone/>
                  <a:tabLst/>
                  <a:defRPr/>
                </a:pPr>
                <a:endParaRPr kumimoji="0" sz="1400" b="0" i="0" u="none" strike="noStrike" kern="1200" cap="none" spc="0" normalizeH="0" baseline="0" noProof="0">
                  <a:ln>
                    <a:noFill/>
                  </a:ln>
                  <a:solidFill>
                    <a:srgbClr val="FFFFFF"/>
                  </a:solidFill>
                  <a:effectLst/>
                  <a:uLnTx/>
                  <a:uFillTx/>
                  <a:latin typeface="Calibri"/>
                  <a:ea typeface="Calibri"/>
                  <a:cs typeface="Calibri"/>
                  <a:sym typeface="Calibri"/>
                </a:endParaRPr>
              </a:p>
            </p:txBody>
          </p:sp>
          <p:sp>
            <p:nvSpPr>
              <p:cNvPr id="269" name="Google Shape;269;p18"/>
              <p:cNvSpPr/>
              <p:nvPr/>
            </p:nvSpPr>
            <p:spPr>
              <a:xfrm>
                <a:off x="1529253" y="0"/>
                <a:ext cx="1422052" cy="1461540"/>
              </a:xfrm>
              <a:prstGeom prst="roundRect">
                <a:avLst>
                  <a:gd name="adj" fmla="val 10000"/>
                </a:avLst>
              </a:prstGeom>
              <a:solidFill>
                <a:srgbClr val="F6C5AB"/>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1200" cap="none" spc="0" normalizeH="0" baseline="0" noProof="0">
                  <a:ln>
                    <a:noFill/>
                  </a:ln>
                  <a:solidFill>
                    <a:srgbClr val="000000"/>
                  </a:solidFill>
                  <a:effectLst/>
                  <a:uLnTx/>
                  <a:uFillTx/>
                  <a:latin typeface="Arial"/>
                  <a:ea typeface="Arial"/>
                  <a:cs typeface="Arial"/>
                  <a:sym typeface="Arial"/>
                </a:endParaRPr>
              </a:p>
            </p:txBody>
          </p:sp>
          <p:sp>
            <p:nvSpPr>
              <p:cNvPr id="270" name="Google Shape;270;p18"/>
              <p:cNvSpPr txBox="1"/>
              <p:nvPr/>
            </p:nvSpPr>
            <p:spPr>
              <a:xfrm>
                <a:off x="1529253" y="0"/>
                <a:ext cx="1422052" cy="438462"/>
              </a:xfrm>
              <a:prstGeom prst="rect">
                <a:avLst/>
              </a:prstGeom>
              <a:noFill/>
              <a:ln>
                <a:noFill/>
              </a:ln>
            </p:spPr>
            <p:txBody>
              <a:bodyPr spcFirstLastPara="1" wrap="square" lIns="45700" tIns="45700" rIns="45700" bIns="45700" anchor="ctr" anchorCtr="0">
                <a:noAutofit/>
              </a:bodyPr>
              <a:lstStyle/>
              <a:p>
                <a:pPr marL="0" marR="0" lvl="0" indent="0" algn="ctr" defTabSz="914400" rtl="0" eaLnBrk="1" fontAlgn="auto" latinLnBrk="0" hangingPunct="1">
                  <a:lnSpc>
                    <a:spcPct val="90000"/>
                  </a:lnSpc>
                  <a:spcBef>
                    <a:spcPts val="0"/>
                  </a:spcBef>
                  <a:spcAft>
                    <a:spcPts val="0"/>
                  </a:spcAft>
                  <a:buClr>
                    <a:srgbClr val="000000"/>
                  </a:buClr>
                  <a:buSzPts val="1200"/>
                  <a:buFont typeface="Arial"/>
                  <a:buNone/>
                  <a:tabLst/>
                  <a:defRPr/>
                </a:pPr>
                <a:r>
                  <a:rPr kumimoji="0" lang="en-GB" sz="1200" b="1" i="0" u="none" strike="noStrike" kern="1200" cap="none" spc="0" normalizeH="0" baseline="0" noProof="0">
                    <a:ln>
                      <a:noFill/>
                    </a:ln>
                    <a:solidFill>
                      <a:srgbClr val="000000"/>
                    </a:solidFill>
                    <a:effectLst/>
                    <a:uLnTx/>
                    <a:uFillTx/>
                    <a:latin typeface="Calibri"/>
                    <a:ea typeface="Calibri"/>
                    <a:cs typeface="Calibri"/>
                    <a:sym typeface="Calibri"/>
                  </a:rPr>
                  <a:t>Medium-term </a:t>
                </a:r>
                <a:endParaRPr kumimoji="0" sz="1400" b="0" i="0" u="none" strike="noStrike" kern="1200" cap="none" spc="0" normalizeH="0" baseline="0" noProof="0">
                  <a:ln>
                    <a:noFill/>
                  </a:ln>
                  <a:solidFill>
                    <a:srgbClr val="000000"/>
                  </a:solidFill>
                  <a:effectLst/>
                  <a:uLnTx/>
                  <a:uFillTx/>
                  <a:latin typeface="Arial"/>
                  <a:ea typeface="Arial"/>
                  <a:cs typeface="Arial"/>
                  <a:sym typeface="Arial"/>
                </a:endParaRPr>
              </a:p>
            </p:txBody>
          </p:sp>
          <p:sp>
            <p:nvSpPr>
              <p:cNvPr id="271" name="Google Shape;271;p18"/>
              <p:cNvSpPr/>
              <p:nvPr/>
            </p:nvSpPr>
            <p:spPr>
              <a:xfrm>
                <a:off x="1671458" y="438462"/>
                <a:ext cx="1137642" cy="950001"/>
              </a:xfrm>
              <a:prstGeom prst="roundRect">
                <a:avLst>
                  <a:gd name="adj" fmla="val 10000"/>
                </a:avLst>
              </a:prstGeom>
              <a:solidFill>
                <a:srgbClr val="7F340D"/>
              </a:solidFill>
              <a:ln w="1905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1200" cap="none" spc="0" normalizeH="0" baseline="0" noProof="0">
                  <a:ln>
                    <a:noFill/>
                  </a:ln>
                  <a:solidFill>
                    <a:srgbClr val="000000"/>
                  </a:solidFill>
                  <a:effectLst/>
                  <a:uLnTx/>
                  <a:uFillTx/>
                  <a:latin typeface="Arial"/>
                  <a:ea typeface="Arial"/>
                  <a:cs typeface="Arial"/>
                  <a:sym typeface="Arial"/>
                </a:endParaRPr>
              </a:p>
            </p:txBody>
          </p:sp>
          <p:sp>
            <p:nvSpPr>
              <p:cNvPr id="272" name="Google Shape;272;p18"/>
              <p:cNvSpPr txBox="1"/>
              <p:nvPr/>
            </p:nvSpPr>
            <p:spPr>
              <a:xfrm>
                <a:off x="1699283" y="466287"/>
                <a:ext cx="1081992" cy="894351"/>
              </a:xfrm>
              <a:prstGeom prst="rect">
                <a:avLst/>
              </a:prstGeom>
              <a:noFill/>
              <a:ln>
                <a:noFill/>
              </a:ln>
            </p:spPr>
            <p:txBody>
              <a:bodyPr spcFirstLastPara="1" wrap="square" lIns="35550" tIns="26650" rIns="35550" bIns="26650" anchor="ctr" anchorCtr="0">
                <a:noAutofit/>
              </a:bodyPr>
              <a:lstStyle/>
              <a:p>
                <a:pPr marL="0" marR="0" lvl="0" indent="0" algn="ctr" defTabSz="914400" rtl="0" eaLnBrk="1" fontAlgn="auto" latinLnBrk="0" hangingPunct="1">
                  <a:lnSpc>
                    <a:spcPct val="90000"/>
                  </a:lnSpc>
                  <a:spcBef>
                    <a:spcPts val="0"/>
                  </a:spcBef>
                  <a:spcAft>
                    <a:spcPts val="0"/>
                  </a:spcAft>
                  <a:buClr>
                    <a:srgbClr val="000000"/>
                  </a:buClr>
                  <a:buSzPts val="1400"/>
                  <a:buFont typeface="Arial"/>
                  <a:buNone/>
                  <a:tabLst/>
                  <a:defRPr/>
                </a:pPr>
                <a:endParaRPr kumimoji="0" sz="1400" b="0" i="0" u="none" strike="noStrike" kern="1200" cap="none" spc="0" normalizeH="0" baseline="0" noProof="0">
                  <a:ln>
                    <a:noFill/>
                  </a:ln>
                  <a:solidFill>
                    <a:srgbClr val="FFFFFF"/>
                  </a:solidFill>
                  <a:effectLst/>
                  <a:uLnTx/>
                  <a:uFillTx/>
                  <a:latin typeface="Calibri"/>
                  <a:ea typeface="Calibri"/>
                  <a:cs typeface="Calibri"/>
                  <a:sym typeface="Calibri"/>
                </a:endParaRPr>
              </a:p>
            </p:txBody>
          </p:sp>
          <p:sp>
            <p:nvSpPr>
              <p:cNvPr id="273" name="Google Shape;273;p18"/>
              <p:cNvSpPr/>
              <p:nvPr/>
            </p:nvSpPr>
            <p:spPr>
              <a:xfrm>
                <a:off x="3057960" y="0"/>
                <a:ext cx="1422052" cy="1461540"/>
              </a:xfrm>
              <a:prstGeom prst="roundRect">
                <a:avLst>
                  <a:gd name="adj" fmla="val 10000"/>
                </a:avLst>
              </a:prstGeom>
              <a:solidFill>
                <a:srgbClr val="F2A98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1200" cap="none" spc="0" normalizeH="0" baseline="0" noProof="0">
                  <a:ln>
                    <a:noFill/>
                  </a:ln>
                  <a:solidFill>
                    <a:srgbClr val="000000"/>
                  </a:solidFill>
                  <a:effectLst/>
                  <a:uLnTx/>
                  <a:uFillTx/>
                  <a:latin typeface="Arial"/>
                  <a:ea typeface="Arial"/>
                  <a:cs typeface="Arial"/>
                  <a:sym typeface="Arial"/>
                </a:endParaRPr>
              </a:p>
            </p:txBody>
          </p:sp>
          <p:sp>
            <p:nvSpPr>
              <p:cNvPr id="274" name="Google Shape;274;p18"/>
              <p:cNvSpPr txBox="1"/>
              <p:nvPr/>
            </p:nvSpPr>
            <p:spPr>
              <a:xfrm>
                <a:off x="3057960" y="0"/>
                <a:ext cx="1422052" cy="438462"/>
              </a:xfrm>
              <a:prstGeom prst="rect">
                <a:avLst/>
              </a:prstGeom>
              <a:noFill/>
              <a:ln>
                <a:noFill/>
              </a:ln>
            </p:spPr>
            <p:txBody>
              <a:bodyPr spcFirstLastPara="1" wrap="square" lIns="45700" tIns="45700" rIns="45700" bIns="45700" anchor="ctr" anchorCtr="0">
                <a:noAutofit/>
              </a:bodyPr>
              <a:lstStyle/>
              <a:p>
                <a:pPr marL="0" marR="0" lvl="0" indent="0" algn="ctr" defTabSz="914400" rtl="0" eaLnBrk="1" fontAlgn="auto" latinLnBrk="0" hangingPunct="1">
                  <a:lnSpc>
                    <a:spcPct val="90000"/>
                  </a:lnSpc>
                  <a:spcBef>
                    <a:spcPts val="0"/>
                  </a:spcBef>
                  <a:spcAft>
                    <a:spcPts val="0"/>
                  </a:spcAft>
                  <a:buClr>
                    <a:srgbClr val="000000"/>
                  </a:buClr>
                  <a:buSzPts val="1200"/>
                  <a:buFont typeface="Arial"/>
                  <a:buNone/>
                  <a:tabLst/>
                  <a:defRPr/>
                </a:pPr>
                <a:r>
                  <a:rPr kumimoji="0" lang="en-GB" sz="1200" b="1" i="0" u="none" strike="noStrike" kern="1200" cap="none" spc="0" normalizeH="0" baseline="0" noProof="0">
                    <a:ln>
                      <a:noFill/>
                    </a:ln>
                    <a:solidFill>
                      <a:srgbClr val="000000"/>
                    </a:solidFill>
                    <a:effectLst/>
                    <a:uLnTx/>
                    <a:uFillTx/>
                    <a:latin typeface="Calibri"/>
                    <a:ea typeface="Calibri"/>
                    <a:cs typeface="Calibri"/>
                    <a:sym typeface="Calibri"/>
                  </a:rPr>
                  <a:t>Long-term </a:t>
                </a:r>
                <a:endParaRPr kumimoji="0" sz="1400" b="0" i="0" u="none" strike="noStrike" kern="1200" cap="none" spc="0" normalizeH="0" baseline="0" noProof="0">
                  <a:ln>
                    <a:noFill/>
                  </a:ln>
                  <a:solidFill>
                    <a:srgbClr val="000000"/>
                  </a:solidFill>
                  <a:effectLst/>
                  <a:uLnTx/>
                  <a:uFillTx/>
                  <a:latin typeface="Arial"/>
                  <a:ea typeface="Arial"/>
                  <a:cs typeface="Arial"/>
                  <a:sym typeface="Arial"/>
                </a:endParaRPr>
              </a:p>
            </p:txBody>
          </p:sp>
          <p:sp>
            <p:nvSpPr>
              <p:cNvPr id="275" name="Google Shape;275;p18"/>
              <p:cNvSpPr/>
              <p:nvPr/>
            </p:nvSpPr>
            <p:spPr>
              <a:xfrm>
                <a:off x="3200165" y="438462"/>
                <a:ext cx="1137642" cy="950001"/>
              </a:xfrm>
              <a:prstGeom prst="roundRect">
                <a:avLst>
                  <a:gd name="adj" fmla="val 10000"/>
                </a:avLst>
              </a:prstGeom>
              <a:solidFill>
                <a:srgbClr val="7F340D"/>
              </a:solidFill>
              <a:ln w="1905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1200" cap="none" spc="0" normalizeH="0" baseline="0" noProof="0">
                  <a:ln>
                    <a:noFill/>
                  </a:ln>
                  <a:solidFill>
                    <a:srgbClr val="000000"/>
                  </a:solidFill>
                  <a:effectLst/>
                  <a:uLnTx/>
                  <a:uFillTx/>
                  <a:latin typeface="Arial"/>
                  <a:ea typeface="Arial"/>
                  <a:cs typeface="Arial"/>
                  <a:sym typeface="Arial"/>
                </a:endParaRPr>
              </a:p>
            </p:txBody>
          </p:sp>
          <p:sp>
            <p:nvSpPr>
              <p:cNvPr id="276" name="Google Shape;276;p18"/>
              <p:cNvSpPr txBox="1"/>
              <p:nvPr/>
            </p:nvSpPr>
            <p:spPr>
              <a:xfrm>
                <a:off x="3227990" y="466287"/>
                <a:ext cx="1081992" cy="894351"/>
              </a:xfrm>
              <a:prstGeom prst="rect">
                <a:avLst/>
              </a:prstGeom>
              <a:noFill/>
              <a:ln>
                <a:noFill/>
              </a:ln>
            </p:spPr>
            <p:txBody>
              <a:bodyPr spcFirstLastPara="1" wrap="square" lIns="35550" tIns="26650" rIns="35550" bIns="26650" anchor="ctr" anchorCtr="0">
                <a:noAutofit/>
              </a:bodyPr>
              <a:lstStyle/>
              <a:p>
                <a:pPr marL="0" marR="0" lvl="0" indent="0" algn="ctr" defTabSz="914400" rtl="0" eaLnBrk="1" fontAlgn="auto" latinLnBrk="0" hangingPunct="1">
                  <a:lnSpc>
                    <a:spcPct val="90000"/>
                  </a:lnSpc>
                  <a:spcBef>
                    <a:spcPts val="0"/>
                  </a:spcBef>
                  <a:spcAft>
                    <a:spcPts val="0"/>
                  </a:spcAft>
                  <a:buClr>
                    <a:srgbClr val="000000"/>
                  </a:buClr>
                  <a:buSzPts val="1400"/>
                  <a:buFont typeface="Arial"/>
                  <a:buNone/>
                  <a:tabLst/>
                  <a:defRPr/>
                </a:pPr>
                <a:endParaRPr kumimoji="0" sz="1400" b="0" i="0" u="none" strike="noStrike" kern="1200" cap="none" spc="0" normalizeH="0" baseline="0" noProof="0">
                  <a:ln>
                    <a:noFill/>
                  </a:ln>
                  <a:solidFill>
                    <a:srgbClr val="FFFFFF"/>
                  </a:solidFill>
                  <a:effectLst/>
                  <a:uLnTx/>
                  <a:uFillTx/>
                  <a:latin typeface="Calibri"/>
                  <a:ea typeface="Calibri"/>
                  <a:cs typeface="Calibri"/>
                  <a:sym typeface="Calibri"/>
                </a:endParaRPr>
              </a:p>
            </p:txBody>
          </p:sp>
        </p:grpSp>
        <p:sp>
          <p:nvSpPr>
            <p:cNvPr id="277" name="Google Shape;277;p18"/>
            <p:cNvSpPr/>
            <p:nvPr/>
          </p:nvSpPr>
          <p:spPr>
            <a:xfrm>
              <a:off x="4208736" y="1154917"/>
              <a:ext cx="4206240" cy="867799"/>
            </a:xfrm>
            <a:prstGeom prst="roundRect">
              <a:avLst>
                <a:gd name="adj" fmla="val 16667"/>
              </a:avLst>
            </a:prstGeom>
            <a:solidFill>
              <a:srgbClr val="F2A982"/>
            </a:solidFill>
            <a:ln w="1905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rtl="0" eaLnBrk="1" fontAlgn="auto" latinLnBrk="0" hangingPunct="1">
                <a:lnSpc>
                  <a:spcPct val="107000"/>
                </a:lnSpc>
                <a:spcBef>
                  <a:spcPts val="0"/>
                </a:spcBef>
                <a:spcAft>
                  <a:spcPts val="0"/>
                </a:spcAft>
                <a:buClr>
                  <a:srgbClr val="000000"/>
                </a:buClr>
                <a:buSzPts val="1200"/>
                <a:buFont typeface="Arial"/>
                <a:buNone/>
                <a:tabLst/>
                <a:defRPr/>
              </a:pPr>
              <a:r>
                <a:rPr kumimoji="0" lang="en-GB" sz="1200" b="0" i="0" u="none" strike="noStrike" kern="1200" cap="none" spc="0" normalizeH="0" baseline="0" noProof="0">
                  <a:ln>
                    <a:noFill/>
                  </a:ln>
                  <a:solidFill>
                    <a:srgbClr val="000000"/>
                  </a:solidFill>
                  <a:effectLst/>
                  <a:uLnTx/>
                  <a:uFillTx/>
                  <a:latin typeface="Calibri"/>
                  <a:ea typeface="Calibri"/>
                  <a:cs typeface="Calibri"/>
                  <a:sym typeface="Calibri"/>
                </a:rPr>
                <a:t> Weather </a:t>
              </a:r>
              <a:r>
                <a:rPr kumimoji="0" lang="en-GB" sz="1200" b="1" i="0" u="none" strike="noStrike" kern="1200" cap="none" spc="0" normalizeH="0" baseline="0" noProof="0">
                  <a:ln>
                    <a:noFill/>
                  </a:ln>
                  <a:solidFill>
                    <a:srgbClr val="000000"/>
                  </a:solidFill>
                  <a:effectLst/>
                  <a:uLnTx/>
                  <a:uFillTx/>
                  <a:latin typeface="Calibri"/>
                  <a:ea typeface="Calibri"/>
                  <a:cs typeface="Calibri"/>
                  <a:sym typeface="Calibri"/>
                </a:rPr>
                <a:t>data</a:t>
              </a:r>
              <a:endParaRPr kumimoji="0" sz="1200" b="1" i="0" u="none" strike="noStrike" kern="1200" cap="none" spc="0" normalizeH="0" baseline="0" noProof="0">
                <a:ln>
                  <a:noFill/>
                </a:ln>
                <a:solidFill>
                  <a:srgbClr val="000000"/>
                </a:solidFill>
                <a:effectLst/>
                <a:uLnTx/>
                <a:uFillTx/>
                <a:latin typeface="Calibri"/>
                <a:ea typeface="Calibri"/>
                <a:cs typeface="Calibri"/>
                <a:sym typeface="Calibri"/>
              </a:endParaRPr>
            </a:p>
            <a:p>
              <a:pPr marL="0" marR="0" lvl="0" indent="0" algn="ctr" defTabSz="914400" rtl="0" eaLnBrk="1" fontAlgn="auto" latinLnBrk="0" hangingPunct="1">
                <a:lnSpc>
                  <a:spcPct val="107000"/>
                </a:lnSpc>
                <a:spcBef>
                  <a:spcPts val="200"/>
                </a:spcBef>
                <a:spcAft>
                  <a:spcPts val="0"/>
                </a:spcAft>
                <a:buClr>
                  <a:srgbClr val="000000"/>
                </a:buClr>
                <a:buSzPts val="1200"/>
                <a:buFont typeface="Arial"/>
                <a:buNone/>
                <a:tabLst/>
                <a:defRPr/>
              </a:pPr>
              <a:r>
                <a:rPr kumimoji="0" lang="en-GB" sz="1200" b="0" i="0" u="none" strike="noStrike" kern="1200" cap="none" spc="0" normalizeH="0" baseline="0" noProof="0">
                  <a:ln>
                    <a:noFill/>
                  </a:ln>
                  <a:solidFill>
                    <a:srgbClr val="000000"/>
                  </a:solidFill>
                  <a:effectLst/>
                  <a:uLnTx/>
                  <a:uFillTx/>
                  <a:latin typeface="Calibri"/>
                  <a:ea typeface="Calibri"/>
                  <a:cs typeface="Calibri"/>
                  <a:sym typeface="Calibri"/>
                </a:rPr>
                <a:t>Heat-health </a:t>
              </a:r>
              <a:r>
                <a:rPr kumimoji="0" lang="en-GB" sz="1200" b="1" i="0" u="none" strike="noStrike" kern="1200" cap="none" spc="0" normalizeH="0" baseline="0" noProof="0">
                  <a:ln>
                    <a:noFill/>
                  </a:ln>
                  <a:solidFill>
                    <a:srgbClr val="000000"/>
                  </a:solidFill>
                  <a:effectLst/>
                  <a:uLnTx/>
                  <a:uFillTx/>
                  <a:latin typeface="Calibri"/>
                  <a:ea typeface="Calibri"/>
                  <a:cs typeface="Calibri"/>
                  <a:sym typeface="Calibri"/>
                </a:rPr>
                <a:t>warning</a:t>
              </a:r>
              <a:r>
                <a:rPr kumimoji="0" lang="en-GB" sz="1200" b="0" i="0" u="none" strike="noStrike" kern="1200" cap="none" spc="0" normalizeH="0" baseline="0" noProof="0">
                  <a:ln>
                    <a:noFill/>
                  </a:ln>
                  <a:solidFill>
                    <a:srgbClr val="000000"/>
                  </a:solidFill>
                  <a:effectLst/>
                  <a:uLnTx/>
                  <a:uFillTx/>
                  <a:latin typeface="Calibri"/>
                  <a:ea typeface="Calibri"/>
                  <a:cs typeface="Calibri"/>
                  <a:sym typeface="Calibri"/>
                </a:rPr>
                <a:t> and </a:t>
              </a:r>
              <a:r>
                <a:rPr kumimoji="0" lang="en-GB" sz="1200" b="1" i="0" u="none" strike="noStrike" kern="1200" cap="none" spc="0" normalizeH="0" baseline="0" noProof="0">
                  <a:ln>
                    <a:noFill/>
                  </a:ln>
                  <a:solidFill>
                    <a:srgbClr val="000000"/>
                  </a:solidFill>
                  <a:effectLst/>
                  <a:uLnTx/>
                  <a:uFillTx/>
                  <a:latin typeface="Calibri"/>
                  <a:ea typeface="Calibri"/>
                  <a:cs typeface="Calibri"/>
                  <a:sym typeface="Calibri"/>
                </a:rPr>
                <a:t>monitoring</a:t>
              </a:r>
              <a:r>
                <a:rPr kumimoji="0" lang="en-GB" sz="1200" b="0" i="0" u="none" strike="noStrike" kern="1200" cap="none" spc="0" normalizeH="0" baseline="0" noProof="0">
                  <a:ln>
                    <a:noFill/>
                  </a:ln>
                  <a:solidFill>
                    <a:srgbClr val="000000"/>
                  </a:solidFill>
                  <a:effectLst/>
                  <a:uLnTx/>
                  <a:uFillTx/>
                  <a:latin typeface="Calibri"/>
                  <a:ea typeface="Calibri"/>
                  <a:cs typeface="Calibri"/>
                  <a:sym typeface="Calibri"/>
                </a:rPr>
                <a:t> system</a:t>
              </a:r>
              <a:endParaRPr kumimoji="0" sz="1200" b="0" i="0" u="none" strike="noStrike" kern="1200" cap="none" spc="0" normalizeH="0" baseline="0" noProof="0">
                <a:ln>
                  <a:noFill/>
                </a:ln>
                <a:solidFill>
                  <a:srgbClr val="000000"/>
                </a:solidFill>
                <a:effectLst/>
                <a:uLnTx/>
                <a:uFillTx/>
                <a:latin typeface="Calibri"/>
                <a:ea typeface="Calibri"/>
                <a:cs typeface="Calibri"/>
                <a:sym typeface="Calibri"/>
              </a:endParaRPr>
            </a:p>
            <a:p>
              <a:pPr marL="0" marR="0" lvl="0" indent="0" algn="ctr" defTabSz="914400" rtl="0" eaLnBrk="1" fontAlgn="auto" latinLnBrk="0" hangingPunct="1">
                <a:lnSpc>
                  <a:spcPct val="107000"/>
                </a:lnSpc>
                <a:spcBef>
                  <a:spcPts val="200"/>
                </a:spcBef>
                <a:spcAft>
                  <a:spcPts val="0"/>
                </a:spcAft>
                <a:buClr>
                  <a:srgbClr val="000000"/>
                </a:buClr>
                <a:buSzPts val="1200"/>
                <a:buFont typeface="Arial"/>
                <a:buNone/>
                <a:tabLst/>
                <a:defRPr/>
              </a:pPr>
              <a:r>
                <a:rPr kumimoji="0" lang="en-GB" sz="1200" b="1" i="0" u="none" strike="noStrike" kern="1200" cap="none" spc="0" normalizeH="0" baseline="0" noProof="0">
                  <a:ln>
                    <a:noFill/>
                  </a:ln>
                  <a:solidFill>
                    <a:srgbClr val="000000"/>
                  </a:solidFill>
                  <a:effectLst/>
                  <a:uLnTx/>
                  <a:uFillTx/>
                  <a:latin typeface="Calibri"/>
                  <a:ea typeface="Calibri"/>
                  <a:cs typeface="Calibri"/>
                  <a:sym typeface="Calibri"/>
                </a:rPr>
                <a:t>Heatwaves</a:t>
              </a:r>
              <a:r>
                <a:rPr kumimoji="0" lang="en-GB" sz="1200" b="0" i="0" u="none" strike="noStrike" kern="1200" cap="none" spc="0" normalizeH="0" baseline="0" noProof="0">
                  <a:ln>
                    <a:noFill/>
                  </a:ln>
                  <a:solidFill>
                    <a:srgbClr val="000000"/>
                  </a:solidFill>
                  <a:effectLst/>
                  <a:uLnTx/>
                  <a:uFillTx/>
                  <a:latin typeface="Calibri"/>
                  <a:ea typeface="Calibri"/>
                  <a:cs typeface="Calibri"/>
                  <a:sym typeface="Calibri"/>
                </a:rPr>
                <a:t> and other climate extremes </a:t>
              </a:r>
              <a:endParaRPr kumimoji="0" sz="1400" b="0" i="0" u="none" strike="noStrike" kern="1200" cap="none" spc="0" normalizeH="0" baseline="0" noProof="0">
                <a:ln>
                  <a:noFill/>
                </a:ln>
                <a:solidFill>
                  <a:srgbClr val="000000"/>
                </a:solidFill>
                <a:effectLst/>
                <a:uLnTx/>
                <a:uFillTx/>
                <a:latin typeface="Arial"/>
                <a:ea typeface="Arial"/>
                <a:cs typeface="Arial"/>
                <a:sym typeface="Arial"/>
              </a:endParaRPr>
            </a:p>
            <a:p>
              <a:pPr marL="0" marR="0" lvl="0" indent="0" algn="ctr" defTabSz="914400" rtl="0" eaLnBrk="1" fontAlgn="auto" latinLnBrk="0" hangingPunct="1">
                <a:lnSpc>
                  <a:spcPct val="107000"/>
                </a:lnSpc>
                <a:spcBef>
                  <a:spcPts val="200"/>
                </a:spcBef>
                <a:spcAft>
                  <a:spcPts val="0"/>
                </a:spcAft>
                <a:buClr>
                  <a:srgbClr val="000000"/>
                </a:buClr>
                <a:buSzPts val="1200"/>
                <a:buFont typeface="Arial"/>
                <a:buNone/>
                <a:tabLst/>
                <a:defRPr/>
              </a:pPr>
              <a:endParaRPr kumimoji="0" sz="1200" b="0" i="0" u="none" strike="noStrike" kern="1200" cap="none" spc="0" normalizeH="0" baseline="0" noProof="0">
                <a:ln>
                  <a:noFill/>
                </a:ln>
                <a:solidFill>
                  <a:srgbClr val="000000"/>
                </a:solidFill>
                <a:effectLst/>
                <a:uLnTx/>
                <a:uFillTx/>
                <a:latin typeface="Calibri"/>
                <a:ea typeface="Calibri"/>
                <a:cs typeface="Calibri"/>
                <a:sym typeface="Calibri"/>
              </a:endParaRPr>
            </a:p>
          </p:txBody>
        </p:sp>
        <p:sp>
          <p:nvSpPr>
            <p:cNvPr id="278" name="Google Shape;278;p18"/>
            <p:cNvSpPr/>
            <p:nvPr/>
          </p:nvSpPr>
          <p:spPr>
            <a:xfrm>
              <a:off x="4489638" y="1768853"/>
              <a:ext cx="3634740" cy="527407"/>
            </a:xfrm>
            <a:prstGeom prst="leftRightArrow">
              <a:avLst>
                <a:gd name="adj1" fmla="val 50000"/>
                <a:gd name="adj2" fmla="val 50000"/>
              </a:avLst>
            </a:prstGeom>
            <a:gradFill>
              <a:gsLst>
                <a:gs pos="0">
                  <a:srgbClr val="FAE2D5"/>
                </a:gs>
                <a:gs pos="100000">
                  <a:srgbClr val="7F340D"/>
                </a:gs>
              </a:gsLst>
              <a:lin ang="0" scaled="0"/>
            </a:gradFill>
            <a:ln w="19050" cap="flat" cmpd="sng">
              <a:solidFill>
                <a:srgbClr val="082836"/>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rtl="0" eaLnBrk="1" fontAlgn="auto" latinLnBrk="0" hangingPunct="1">
                <a:lnSpc>
                  <a:spcPct val="107000"/>
                </a:lnSpc>
                <a:spcBef>
                  <a:spcPts val="0"/>
                </a:spcBef>
                <a:spcAft>
                  <a:spcPts val="0"/>
                </a:spcAft>
                <a:buClr>
                  <a:srgbClr val="000000"/>
                </a:buClr>
                <a:buSzPts val="1200"/>
                <a:buFont typeface="Arial"/>
                <a:buNone/>
                <a:tabLst/>
                <a:defRPr/>
              </a:pPr>
              <a:r>
                <a:rPr kumimoji="0" lang="en-GB" sz="1200" b="0" i="0" u="none" strike="noStrike" kern="1200" cap="none" spc="0" normalizeH="0" baseline="0" noProof="0">
                  <a:ln>
                    <a:noFill/>
                  </a:ln>
                  <a:solidFill>
                    <a:srgbClr val="000000"/>
                  </a:solidFill>
                  <a:effectLst/>
                  <a:uLnTx/>
                  <a:uFillTx/>
                  <a:latin typeface="Calibri"/>
                  <a:ea typeface="Calibri"/>
                  <a:cs typeface="Calibri"/>
                  <a:sym typeface="Calibri"/>
                </a:rPr>
                <a:t>1.5</a:t>
              </a:r>
              <a:r>
                <a:rPr kumimoji="0" lang="en-GB" sz="1200" b="0" i="0" u="none" strike="noStrike" kern="1200" cap="none" spc="0" normalizeH="0" baseline="30000" noProof="0">
                  <a:ln>
                    <a:noFill/>
                  </a:ln>
                  <a:solidFill>
                    <a:srgbClr val="000000"/>
                  </a:solidFill>
                  <a:effectLst/>
                  <a:uLnTx/>
                  <a:uFillTx/>
                  <a:latin typeface="Calibri"/>
                  <a:ea typeface="Calibri"/>
                  <a:cs typeface="Calibri"/>
                  <a:sym typeface="Calibri"/>
                </a:rPr>
                <a:t>o</a:t>
              </a:r>
              <a:r>
                <a:rPr kumimoji="0" lang="en-GB" sz="1200" b="0" i="0" u="none" strike="noStrike" kern="1200" cap="none" spc="0" normalizeH="0" baseline="0" noProof="0">
                  <a:ln>
                    <a:noFill/>
                  </a:ln>
                  <a:solidFill>
                    <a:srgbClr val="000000"/>
                  </a:solidFill>
                  <a:effectLst/>
                  <a:uLnTx/>
                  <a:uFillTx/>
                  <a:latin typeface="Calibri"/>
                  <a:ea typeface="Calibri"/>
                  <a:cs typeface="Calibri"/>
                  <a:sym typeface="Calibri"/>
                </a:rPr>
                <a:t> | 2</a:t>
              </a:r>
              <a:r>
                <a:rPr kumimoji="0" lang="en-GB" sz="1200" b="0" i="0" u="none" strike="noStrike" kern="1200" cap="none" spc="0" normalizeH="0" baseline="30000" noProof="0">
                  <a:ln>
                    <a:noFill/>
                  </a:ln>
                  <a:solidFill>
                    <a:srgbClr val="000000"/>
                  </a:solidFill>
                  <a:effectLst/>
                  <a:uLnTx/>
                  <a:uFillTx/>
                  <a:latin typeface="Calibri"/>
                  <a:ea typeface="Calibri"/>
                  <a:cs typeface="Calibri"/>
                  <a:sym typeface="Calibri"/>
                </a:rPr>
                <a:t>o</a:t>
              </a:r>
              <a:r>
                <a:rPr kumimoji="0" lang="en-GB" sz="1200" b="0" i="0" u="none" strike="noStrike" kern="1200" cap="none" spc="0" normalizeH="0" baseline="0" noProof="0">
                  <a:ln>
                    <a:noFill/>
                  </a:ln>
                  <a:solidFill>
                    <a:srgbClr val="000000"/>
                  </a:solidFill>
                  <a:effectLst/>
                  <a:uLnTx/>
                  <a:uFillTx/>
                  <a:latin typeface="Calibri"/>
                  <a:ea typeface="Calibri"/>
                  <a:cs typeface="Calibri"/>
                  <a:sym typeface="Calibri"/>
                </a:rPr>
                <a:t> | 3</a:t>
              </a:r>
              <a:r>
                <a:rPr kumimoji="0" lang="en-GB" sz="1200" b="0" i="0" u="none" strike="noStrike" kern="1200" cap="none" spc="0" normalizeH="0" baseline="30000" noProof="0">
                  <a:ln>
                    <a:noFill/>
                  </a:ln>
                  <a:solidFill>
                    <a:srgbClr val="000000"/>
                  </a:solidFill>
                  <a:effectLst/>
                  <a:uLnTx/>
                  <a:uFillTx/>
                  <a:latin typeface="Calibri"/>
                  <a:ea typeface="Calibri"/>
                  <a:cs typeface="Calibri"/>
                  <a:sym typeface="Calibri"/>
                </a:rPr>
                <a:t>o</a:t>
              </a:r>
              <a:r>
                <a:rPr kumimoji="0" lang="en-GB" sz="1200" b="0" i="0" u="none" strike="noStrike" kern="1200" cap="none" spc="0" normalizeH="0" baseline="0" noProof="0">
                  <a:ln>
                    <a:noFill/>
                  </a:ln>
                  <a:solidFill>
                    <a:srgbClr val="000000"/>
                  </a:solidFill>
                  <a:effectLst/>
                  <a:uLnTx/>
                  <a:uFillTx/>
                  <a:latin typeface="Calibri"/>
                  <a:ea typeface="Calibri"/>
                  <a:cs typeface="Calibri"/>
                  <a:sym typeface="Calibri"/>
                </a:rPr>
                <a:t> | 4</a:t>
              </a:r>
              <a:r>
                <a:rPr kumimoji="0" lang="en-GB" sz="1200" b="0" i="0" u="none" strike="noStrike" kern="1200" cap="none" spc="0" normalizeH="0" baseline="30000" noProof="0">
                  <a:ln>
                    <a:noFill/>
                  </a:ln>
                  <a:solidFill>
                    <a:srgbClr val="000000"/>
                  </a:solidFill>
                  <a:effectLst/>
                  <a:uLnTx/>
                  <a:uFillTx/>
                  <a:latin typeface="Calibri"/>
                  <a:ea typeface="Calibri"/>
                  <a:cs typeface="Calibri"/>
                  <a:sym typeface="Calibri"/>
                </a:rPr>
                <a:t>o</a:t>
              </a:r>
              <a:r>
                <a:rPr kumimoji="0" lang="en-GB" sz="1200" b="0" i="0" u="none" strike="noStrike" kern="1200" cap="none" spc="0" normalizeH="0" baseline="0" noProof="0">
                  <a:ln>
                    <a:noFill/>
                  </a:ln>
                  <a:solidFill>
                    <a:srgbClr val="000000"/>
                  </a:solidFill>
                  <a:effectLst/>
                  <a:uLnTx/>
                  <a:uFillTx/>
                  <a:latin typeface="Calibri"/>
                  <a:ea typeface="Calibri"/>
                  <a:cs typeface="Calibri"/>
                  <a:sym typeface="Calibri"/>
                </a:rPr>
                <a:t>C warming</a:t>
              </a:r>
              <a:endParaRPr kumimoji="0" sz="1100" b="0" i="0" u="none" strike="noStrike" kern="1200" cap="none" spc="0" normalizeH="0" baseline="0" noProof="0">
                <a:ln>
                  <a:noFill/>
                </a:ln>
                <a:solidFill>
                  <a:srgbClr val="FFFFFF"/>
                </a:solidFill>
                <a:effectLst/>
                <a:uLnTx/>
                <a:uFillTx/>
                <a:latin typeface="Calibri"/>
                <a:ea typeface="Calibri"/>
                <a:cs typeface="Calibri"/>
                <a:sym typeface="Calibri"/>
              </a:endParaRPr>
            </a:p>
          </p:txBody>
        </p:sp>
      </p:grpSp>
      <p:grpSp>
        <p:nvGrpSpPr>
          <p:cNvPr id="279" name="Google Shape;279;p18"/>
          <p:cNvGrpSpPr/>
          <p:nvPr/>
        </p:nvGrpSpPr>
        <p:grpSpPr>
          <a:xfrm>
            <a:off x="517784" y="168792"/>
            <a:ext cx="3217128" cy="2776740"/>
            <a:chOff x="517784" y="168792"/>
            <a:chExt cx="3217128" cy="2776740"/>
          </a:xfrm>
        </p:grpSpPr>
        <p:sp>
          <p:nvSpPr>
            <p:cNvPr id="280" name="Google Shape;280;p18"/>
            <p:cNvSpPr txBox="1"/>
            <p:nvPr/>
          </p:nvSpPr>
          <p:spPr>
            <a:xfrm>
              <a:off x="534512" y="168792"/>
              <a:ext cx="3200400" cy="502920"/>
            </a:xfrm>
            <a:prstGeom prst="rect">
              <a:avLst/>
            </a:prstGeom>
            <a:solidFill>
              <a:srgbClr val="366092"/>
            </a:solidFill>
            <a:ln w="19050" cap="flat" cmpd="sng">
              <a:solidFill>
                <a:schemeClr val="dk1"/>
              </a:solidFill>
              <a:prstDash val="solid"/>
              <a:miter lim="800000"/>
              <a:headEnd type="none" w="sm" len="sm"/>
              <a:tailEnd type="none" w="sm" len="sm"/>
            </a:ln>
          </p:spPr>
          <p:txBody>
            <a:bodyPr spcFirstLastPara="1" wrap="square" lIns="91425" tIns="45700" rIns="91425" bIns="45700" anchor="t" anchorCtr="0">
              <a:noAutofit/>
            </a:bodyPr>
            <a:lstStyle/>
            <a:p>
              <a:pPr marL="0" marR="0" lvl="0" indent="0" algn="ctr" defTabSz="914400" rtl="0" eaLnBrk="1" fontAlgn="auto" latinLnBrk="0" hangingPunct="1">
                <a:lnSpc>
                  <a:spcPct val="107000"/>
                </a:lnSpc>
                <a:spcBef>
                  <a:spcPts val="0"/>
                </a:spcBef>
                <a:spcAft>
                  <a:spcPts val="0"/>
                </a:spcAft>
                <a:buClr>
                  <a:srgbClr val="000000"/>
                </a:buClr>
                <a:buSzPts val="1400"/>
                <a:buFont typeface="Arial"/>
                <a:buNone/>
                <a:tabLst/>
                <a:defRPr/>
              </a:pPr>
              <a:r>
                <a:rPr kumimoji="0" lang="en-GB" sz="1400" b="1" i="0" u="none" strike="noStrike" kern="1200" cap="none" spc="0" normalizeH="0" baseline="0" noProof="0">
                  <a:ln>
                    <a:noFill/>
                  </a:ln>
                  <a:solidFill>
                    <a:srgbClr val="FFFFFF"/>
                  </a:solidFill>
                  <a:effectLst/>
                  <a:uLnTx/>
                  <a:uFillTx/>
                  <a:latin typeface="Calibri"/>
                  <a:ea typeface="Calibri"/>
                  <a:cs typeface="Calibri"/>
                  <a:sym typeface="Calibri"/>
                </a:rPr>
                <a:t>WS2: </a:t>
              </a:r>
              <a:r>
                <a:rPr kumimoji="0" lang="en-GB" sz="1400" b="0" i="0" u="none" strike="noStrike" kern="1200" cap="none" spc="0" normalizeH="0" baseline="0" noProof="0">
                  <a:ln>
                    <a:noFill/>
                  </a:ln>
                  <a:solidFill>
                    <a:srgbClr val="FFFFFF"/>
                  </a:solidFill>
                  <a:effectLst/>
                  <a:uLnTx/>
                  <a:uFillTx/>
                  <a:latin typeface="Calibri"/>
                  <a:ea typeface="Calibri"/>
                  <a:cs typeface="Calibri"/>
                  <a:sym typeface="Calibri"/>
                </a:rPr>
                <a:t>Local outdoor environmental factors </a:t>
              </a:r>
              <a:r>
                <a:rPr kumimoji="0" lang="en-GB" sz="1200" b="0" i="0" u="none" strike="noStrike" kern="1200" cap="none" spc="0" normalizeH="0" baseline="0" noProof="0">
                  <a:ln>
                    <a:noFill/>
                  </a:ln>
                  <a:solidFill>
                    <a:srgbClr val="FFFFFF"/>
                  </a:solidFill>
                  <a:effectLst/>
                  <a:uLnTx/>
                  <a:uFillTx/>
                  <a:latin typeface="Calibri"/>
                  <a:ea typeface="Calibri"/>
                  <a:cs typeface="Calibri"/>
                  <a:sym typeface="Calibri"/>
                </a:rPr>
                <a:t> </a:t>
              </a:r>
              <a:endParaRPr kumimoji="0" sz="1200" b="0" i="0" u="none" strike="noStrike" kern="1200" cap="none" spc="0" normalizeH="0" baseline="0" noProof="0">
                <a:ln>
                  <a:noFill/>
                </a:ln>
                <a:solidFill>
                  <a:srgbClr val="FFFFFF"/>
                </a:solidFill>
                <a:effectLst/>
                <a:uLnTx/>
                <a:uFillTx/>
                <a:latin typeface="Calibri"/>
                <a:ea typeface="Calibri"/>
                <a:cs typeface="Calibri"/>
                <a:sym typeface="Calibri"/>
              </a:endParaRPr>
            </a:p>
          </p:txBody>
        </p:sp>
        <p:sp>
          <p:nvSpPr>
            <p:cNvPr id="281" name="Google Shape;281;p18"/>
            <p:cNvSpPr/>
            <p:nvPr/>
          </p:nvSpPr>
          <p:spPr>
            <a:xfrm rot="-5400000">
              <a:off x="774713" y="511934"/>
              <a:ext cx="1086342" cy="1600200"/>
            </a:xfrm>
            <a:prstGeom prst="round1Rect">
              <a:avLst>
                <a:gd name="adj" fmla="val 16667"/>
              </a:avLst>
            </a:prstGeom>
            <a:solidFill>
              <a:srgbClr val="C2D59B"/>
            </a:solidFill>
            <a:ln w="1905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1200" cap="none" spc="0" normalizeH="0" baseline="0" noProof="0">
                <a:ln>
                  <a:noFill/>
                </a:ln>
                <a:solidFill>
                  <a:srgbClr val="000000"/>
                </a:solidFill>
                <a:effectLst/>
                <a:uLnTx/>
                <a:uFillTx/>
                <a:latin typeface="Arial"/>
                <a:ea typeface="Arial"/>
                <a:cs typeface="Arial"/>
                <a:sym typeface="Arial"/>
              </a:endParaRPr>
            </a:p>
          </p:txBody>
        </p:sp>
        <p:sp>
          <p:nvSpPr>
            <p:cNvPr id="282" name="Google Shape;282;p18"/>
            <p:cNvSpPr txBox="1"/>
            <p:nvPr/>
          </p:nvSpPr>
          <p:spPr>
            <a:xfrm>
              <a:off x="527309" y="778388"/>
              <a:ext cx="1543017" cy="814756"/>
            </a:xfrm>
            <a:prstGeom prst="rect">
              <a:avLst/>
            </a:prstGeom>
            <a:solidFill>
              <a:srgbClr val="C2D59B"/>
            </a:solidFill>
            <a:ln>
              <a:noFill/>
            </a:ln>
          </p:spPr>
          <p:txBody>
            <a:bodyPr spcFirstLastPara="1" wrap="square" lIns="113775" tIns="113775" rIns="113775" bIns="113775" anchor="ctr" anchorCtr="0">
              <a:noAutofit/>
            </a:bodyPr>
            <a:lstStyle/>
            <a:p>
              <a:pPr marL="0" marR="0" lvl="0" indent="0" algn="ctr" defTabSz="914400" rtl="0" eaLnBrk="1" fontAlgn="auto" latinLnBrk="0" hangingPunct="1">
                <a:lnSpc>
                  <a:spcPct val="90000"/>
                </a:lnSpc>
                <a:spcBef>
                  <a:spcPts val="0"/>
                </a:spcBef>
                <a:spcAft>
                  <a:spcPts val="0"/>
                </a:spcAft>
                <a:buClr>
                  <a:srgbClr val="000000"/>
                </a:buClr>
                <a:buSzPts val="1600"/>
                <a:buFont typeface="Arial"/>
                <a:buNone/>
                <a:tabLst/>
                <a:defRPr/>
              </a:pPr>
              <a:r>
                <a:rPr kumimoji="0" lang="en-GB" sz="1600" b="1" i="0" u="none" strike="noStrike" kern="1200" cap="none" spc="0" normalizeH="0" baseline="0" noProof="0">
                  <a:ln>
                    <a:noFill/>
                  </a:ln>
                  <a:solidFill>
                    <a:srgbClr val="000000"/>
                  </a:solidFill>
                  <a:effectLst/>
                  <a:uLnTx/>
                  <a:uFillTx/>
                  <a:latin typeface="Calibri"/>
                  <a:ea typeface="Calibri"/>
                  <a:cs typeface="Calibri"/>
                  <a:sym typeface="Calibri"/>
                </a:rPr>
                <a:t>London</a:t>
              </a:r>
              <a:endParaRPr kumimoji="0" sz="1400" b="0" i="0" u="none" strike="noStrike" kern="1200" cap="none" spc="0" normalizeH="0" baseline="0" noProof="0">
                <a:ln>
                  <a:noFill/>
                </a:ln>
                <a:solidFill>
                  <a:srgbClr val="000000"/>
                </a:solidFill>
                <a:effectLst/>
                <a:uLnTx/>
                <a:uFillTx/>
                <a:latin typeface="Arial"/>
                <a:ea typeface="Arial"/>
                <a:cs typeface="Arial"/>
                <a:sym typeface="Arial"/>
              </a:endParaRPr>
            </a:p>
          </p:txBody>
        </p:sp>
        <p:sp>
          <p:nvSpPr>
            <p:cNvPr id="283" name="Google Shape;283;p18"/>
            <p:cNvSpPr/>
            <p:nvPr/>
          </p:nvSpPr>
          <p:spPr>
            <a:xfrm>
              <a:off x="2117985" y="768862"/>
              <a:ext cx="1600200" cy="1086342"/>
            </a:xfrm>
            <a:prstGeom prst="round1Rect">
              <a:avLst>
                <a:gd name="adj" fmla="val 16667"/>
              </a:avLst>
            </a:prstGeom>
            <a:solidFill>
              <a:srgbClr val="C2D59B"/>
            </a:solidFill>
            <a:ln w="1905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1200" cap="none" spc="0" normalizeH="0" baseline="0" noProof="0">
                <a:ln>
                  <a:noFill/>
                </a:ln>
                <a:solidFill>
                  <a:srgbClr val="000000"/>
                </a:solidFill>
                <a:effectLst/>
                <a:uLnTx/>
                <a:uFillTx/>
                <a:latin typeface="Arial"/>
                <a:ea typeface="Arial"/>
                <a:cs typeface="Arial"/>
                <a:sym typeface="Arial"/>
              </a:endParaRPr>
            </a:p>
          </p:txBody>
        </p:sp>
        <p:sp>
          <p:nvSpPr>
            <p:cNvPr id="284" name="Google Shape;284;p18"/>
            <p:cNvSpPr txBox="1"/>
            <p:nvPr/>
          </p:nvSpPr>
          <p:spPr>
            <a:xfrm>
              <a:off x="2124780" y="778387"/>
              <a:ext cx="1583879" cy="814756"/>
            </a:xfrm>
            <a:prstGeom prst="rect">
              <a:avLst/>
            </a:prstGeom>
            <a:solidFill>
              <a:srgbClr val="C2D59B"/>
            </a:solidFill>
            <a:ln>
              <a:noFill/>
            </a:ln>
          </p:spPr>
          <p:txBody>
            <a:bodyPr spcFirstLastPara="1" wrap="square" lIns="113775" tIns="113775" rIns="113775" bIns="113775" anchor="ctr" anchorCtr="0">
              <a:noAutofit/>
            </a:bodyPr>
            <a:lstStyle/>
            <a:p>
              <a:pPr marL="0" marR="0" lvl="0" indent="0" algn="ctr" defTabSz="914400" rtl="0" eaLnBrk="1" fontAlgn="auto" latinLnBrk="0" hangingPunct="1">
                <a:lnSpc>
                  <a:spcPct val="90000"/>
                </a:lnSpc>
                <a:spcBef>
                  <a:spcPts val="0"/>
                </a:spcBef>
                <a:spcAft>
                  <a:spcPts val="0"/>
                </a:spcAft>
                <a:buClr>
                  <a:srgbClr val="000000"/>
                </a:buClr>
                <a:buSzPts val="1600"/>
                <a:buFont typeface="Arial"/>
                <a:buNone/>
                <a:tabLst/>
                <a:defRPr/>
              </a:pPr>
              <a:r>
                <a:rPr kumimoji="0" lang="en-GB" sz="1600" b="1" i="0" u="none" strike="noStrike" kern="1200" cap="none" spc="0" normalizeH="0" baseline="0" noProof="0">
                  <a:ln>
                    <a:noFill/>
                  </a:ln>
                  <a:solidFill>
                    <a:srgbClr val="000000"/>
                  </a:solidFill>
                  <a:effectLst/>
                  <a:uLnTx/>
                  <a:uFillTx/>
                  <a:latin typeface="Calibri"/>
                  <a:ea typeface="Calibri"/>
                  <a:cs typeface="Calibri"/>
                  <a:sym typeface="Calibri"/>
                </a:rPr>
                <a:t>Oxfordshire</a:t>
              </a:r>
              <a:endParaRPr kumimoji="0" sz="1600" b="1" i="0" u="none" strike="noStrike" kern="1200" cap="none" spc="0" normalizeH="0" baseline="0" noProof="0">
                <a:ln>
                  <a:noFill/>
                </a:ln>
                <a:solidFill>
                  <a:srgbClr val="000000"/>
                </a:solidFill>
                <a:effectLst/>
                <a:uLnTx/>
                <a:uFillTx/>
                <a:latin typeface="Calibri"/>
                <a:ea typeface="Calibri"/>
                <a:cs typeface="Calibri"/>
                <a:sym typeface="Calibri"/>
              </a:endParaRPr>
            </a:p>
          </p:txBody>
        </p:sp>
        <p:sp>
          <p:nvSpPr>
            <p:cNvPr id="285" name="Google Shape;285;p18"/>
            <p:cNvSpPr/>
            <p:nvPr/>
          </p:nvSpPr>
          <p:spPr>
            <a:xfrm rot="10800000">
              <a:off x="517785" y="1855204"/>
              <a:ext cx="1600200" cy="1086342"/>
            </a:xfrm>
            <a:prstGeom prst="round1Rect">
              <a:avLst>
                <a:gd name="adj" fmla="val 16667"/>
              </a:avLst>
            </a:prstGeom>
            <a:solidFill>
              <a:srgbClr val="C2D59B"/>
            </a:solidFill>
            <a:ln w="1905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1200" cap="none" spc="0" normalizeH="0" baseline="0" noProof="0">
                <a:ln>
                  <a:noFill/>
                </a:ln>
                <a:solidFill>
                  <a:srgbClr val="000000"/>
                </a:solidFill>
                <a:effectLst/>
                <a:uLnTx/>
                <a:uFillTx/>
                <a:latin typeface="Arial"/>
                <a:ea typeface="Arial"/>
                <a:cs typeface="Arial"/>
                <a:sym typeface="Arial"/>
              </a:endParaRPr>
            </a:p>
          </p:txBody>
        </p:sp>
        <p:sp>
          <p:nvSpPr>
            <p:cNvPr id="286" name="Google Shape;286;p18"/>
            <p:cNvSpPr txBox="1"/>
            <p:nvPr/>
          </p:nvSpPr>
          <p:spPr>
            <a:xfrm>
              <a:off x="527310" y="2117265"/>
              <a:ext cx="1600200" cy="814756"/>
            </a:xfrm>
            <a:prstGeom prst="rect">
              <a:avLst/>
            </a:prstGeom>
            <a:solidFill>
              <a:srgbClr val="C2D59B"/>
            </a:solidFill>
            <a:ln>
              <a:noFill/>
            </a:ln>
          </p:spPr>
          <p:txBody>
            <a:bodyPr spcFirstLastPara="1" wrap="square" lIns="113775" tIns="113775" rIns="113775" bIns="113775" anchor="ctr" anchorCtr="0">
              <a:noAutofit/>
            </a:bodyPr>
            <a:lstStyle/>
            <a:p>
              <a:pPr marL="0" marR="0" lvl="0" indent="0" algn="l" defTabSz="914400" rtl="0" eaLnBrk="1" fontAlgn="auto" latinLnBrk="0" hangingPunct="1">
                <a:lnSpc>
                  <a:spcPct val="90000"/>
                </a:lnSpc>
                <a:spcBef>
                  <a:spcPts val="0"/>
                </a:spcBef>
                <a:spcAft>
                  <a:spcPts val="0"/>
                </a:spcAft>
                <a:buClr>
                  <a:srgbClr val="000000"/>
                </a:buClr>
                <a:buSzPts val="1600"/>
                <a:buFont typeface="Arial"/>
                <a:buNone/>
                <a:tabLst/>
                <a:defRPr/>
              </a:pPr>
              <a:r>
                <a:rPr kumimoji="0" lang="en-GB" sz="1600" b="1" i="0" u="none" strike="noStrike" kern="1200" cap="none" spc="0" normalizeH="0" baseline="0" noProof="0">
                  <a:ln>
                    <a:noFill/>
                  </a:ln>
                  <a:solidFill>
                    <a:srgbClr val="FFFFFF"/>
                  </a:solidFill>
                  <a:effectLst/>
                  <a:uLnTx/>
                  <a:uFillTx/>
                  <a:latin typeface="Calibri"/>
                  <a:ea typeface="Calibri"/>
                  <a:cs typeface="Calibri"/>
                  <a:sym typeface="Calibri"/>
                </a:rPr>
                <a:t>   </a:t>
              </a:r>
              <a:r>
                <a:rPr kumimoji="0" lang="en-GB" sz="1600" b="1" i="0" u="none" strike="noStrike" kern="1200" cap="none" spc="0" normalizeH="0" baseline="0" noProof="0">
                  <a:ln>
                    <a:noFill/>
                  </a:ln>
                  <a:solidFill>
                    <a:srgbClr val="000000"/>
                  </a:solidFill>
                  <a:effectLst/>
                  <a:uLnTx/>
                  <a:uFillTx/>
                  <a:latin typeface="Calibri"/>
                  <a:ea typeface="Calibri"/>
                  <a:cs typeface="Calibri"/>
                  <a:sym typeface="Calibri"/>
                </a:rPr>
                <a:t>Leeds</a:t>
              </a:r>
              <a:endParaRPr kumimoji="0" sz="1400" b="0" i="0" u="none" strike="noStrike" kern="1200" cap="none" spc="0" normalizeH="0" baseline="0" noProof="0">
                <a:ln>
                  <a:noFill/>
                </a:ln>
                <a:solidFill>
                  <a:srgbClr val="000000"/>
                </a:solidFill>
                <a:effectLst/>
                <a:uLnTx/>
                <a:uFillTx/>
                <a:latin typeface="Arial"/>
                <a:ea typeface="Arial"/>
                <a:cs typeface="Arial"/>
                <a:sym typeface="Arial"/>
              </a:endParaRPr>
            </a:p>
          </p:txBody>
        </p:sp>
        <p:sp>
          <p:nvSpPr>
            <p:cNvPr id="287" name="Google Shape;287;p18"/>
            <p:cNvSpPr/>
            <p:nvPr/>
          </p:nvSpPr>
          <p:spPr>
            <a:xfrm rot="5400000">
              <a:off x="2374913" y="1598275"/>
              <a:ext cx="1086342" cy="1600200"/>
            </a:xfrm>
            <a:prstGeom prst="round1Rect">
              <a:avLst>
                <a:gd name="adj" fmla="val 16667"/>
              </a:avLst>
            </a:prstGeom>
            <a:solidFill>
              <a:srgbClr val="C2D59B"/>
            </a:solidFill>
            <a:ln w="1905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1200" cap="none" spc="0" normalizeH="0" baseline="0" noProof="0">
                <a:ln>
                  <a:noFill/>
                </a:ln>
                <a:solidFill>
                  <a:srgbClr val="000000"/>
                </a:solidFill>
                <a:effectLst/>
                <a:uLnTx/>
                <a:uFillTx/>
                <a:latin typeface="Arial"/>
                <a:ea typeface="Arial"/>
                <a:cs typeface="Arial"/>
                <a:sym typeface="Arial"/>
              </a:endParaRPr>
            </a:p>
          </p:txBody>
        </p:sp>
        <p:sp>
          <p:nvSpPr>
            <p:cNvPr id="288" name="Google Shape;288;p18"/>
            <p:cNvSpPr txBox="1"/>
            <p:nvPr/>
          </p:nvSpPr>
          <p:spPr>
            <a:xfrm>
              <a:off x="2108459" y="2117265"/>
              <a:ext cx="1600200" cy="814756"/>
            </a:xfrm>
            <a:prstGeom prst="rect">
              <a:avLst/>
            </a:prstGeom>
            <a:solidFill>
              <a:srgbClr val="C2D59B"/>
            </a:solidFill>
            <a:ln>
              <a:noFill/>
            </a:ln>
          </p:spPr>
          <p:txBody>
            <a:bodyPr spcFirstLastPara="1" wrap="square" lIns="113775" tIns="113775" rIns="113775" bIns="113775" anchor="ctr" anchorCtr="0">
              <a:noAutofit/>
            </a:bodyPr>
            <a:lstStyle/>
            <a:p>
              <a:pPr marL="0" marR="0" lvl="0" indent="0" algn="r" defTabSz="914400" rtl="0" eaLnBrk="1" fontAlgn="auto" latinLnBrk="0" hangingPunct="1">
                <a:lnSpc>
                  <a:spcPct val="90000"/>
                </a:lnSpc>
                <a:spcBef>
                  <a:spcPts val="0"/>
                </a:spcBef>
                <a:spcAft>
                  <a:spcPts val="0"/>
                </a:spcAft>
                <a:buClr>
                  <a:srgbClr val="000000"/>
                </a:buClr>
                <a:buSzPts val="1600"/>
                <a:buFont typeface="Arial"/>
                <a:buNone/>
                <a:tabLst/>
                <a:defRPr/>
              </a:pPr>
              <a:r>
                <a:rPr kumimoji="0" lang="en-GB" sz="1600" b="1" i="0" u="none" strike="noStrike" kern="1200" cap="none" spc="0" normalizeH="0" baseline="0" noProof="0">
                  <a:ln>
                    <a:noFill/>
                  </a:ln>
                  <a:solidFill>
                    <a:srgbClr val="000000"/>
                  </a:solidFill>
                  <a:effectLst/>
                  <a:uLnTx/>
                  <a:uFillTx/>
                  <a:latin typeface="Calibri"/>
                  <a:ea typeface="Calibri"/>
                  <a:cs typeface="Calibri"/>
                  <a:sym typeface="Calibri"/>
                </a:rPr>
                <a:t>Edinburgh</a:t>
              </a:r>
              <a:endParaRPr kumimoji="0" sz="1400" b="0" i="0" u="none" strike="noStrike" kern="1200" cap="none" spc="0" normalizeH="0" baseline="0" noProof="0">
                <a:ln>
                  <a:noFill/>
                </a:ln>
                <a:solidFill>
                  <a:srgbClr val="000000"/>
                </a:solidFill>
                <a:effectLst/>
                <a:uLnTx/>
                <a:uFillTx/>
                <a:latin typeface="Arial"/>
                <a:ea typeface="Arial"/>
                <a:cs typeface="Arial"/>
                <a:sym typeface="Arial"/>
              </a:endParaRPr>
            </a:p>
          </p:txBody>
        </p:sp>
        <p:sp>
          <p:nvSpPr>
            <p:cNvPr id="289" name="Google Shape;289;p18"/>
            <p:cNvSpPr/>
            <p:nvPr/>
          </p:nvSpPr>
          <p:spPr>
            <a:xfrm>
              <a:off x="1566675" y="1819408"/>
              <a:ext cx="1057767" cy="1126124"/>
            </a:xfrm>
            <a:prstGeom prst="rect">
              <a:avLst/>
            </a:prstGeom>
            <a:solidFill>
              <a:srgbClr val="C2D59B"/>
            </a:solidFill>
            <a:ln w="25400" cap="flat" cmpd="sng">
              <a:solidFill>
                <a:schemeClr val="lt1"/>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defTabSz="914400" rtl="0" eaLnBrk="1" fontAlgn="auto" latinLnBrk="0" hangingPunct="1">
                <a:lnSpc>
                  <a:spcPct val="250000"/>
                </a:lnSpc>
                <a:spcBef>
                  <a:spcPts val="0"/>
                </a:spcBef>
                <a:spcAft>
                  <a:spcPts val="0"/>
                </a:spcAft>
                <a:buClr>
                  <a:srgbClr val="000000"/>
                </a:buClr>
                <a:buSzPts val="1600"/>
                <a:buFont typeface="Arial"/>
                <a:buNone/>
                <a:tabLst/>
                <a:defRPr/>
              </a:pPr>
              <a:r>
                <a:rPr kumimoji="0" lang="en-GB" sz="1600" b="1" i="0" u="none" strike="noStrike" kern="1200" cap="none" spc="0" normalizeH="0" baseline="0" noProof="0">
                  <a:ln>
                    <a:noFill/>
                  </a:ln>
                  <a:solidFill>
                    <a:srgbClr val="000000"/>
                  </a:solidFill>
                  <a:effectLst/>
                  <a:uLnTx/>
                  <a:uFillTx/>
                  <a:latin typeface="Calibri"/>
                  <a:ea typeface="Calibri"/>
                  <a:cs typeface="Calibri"/>
                  <a:sym typeface="Calibri"/>
                </a:rPr>
                <a:t>Brighton</a:t>
              </a:r>
              <a:endParaRPr kumimoji="0" sz="1200" b="1" i="0" u="none" strike="noStrike" kern="1200" cap="none" spc="0" normalizeH="0" baseline="0" noProof="0">
                <a:ln>
                  <a:noFill/>
                </a:ln>
                <a:solidFill>
                  <a:srgbClr val="000000"/>
                </a:solidFill>
                <a:effectLst/>
                <a:uLnTx/>
                <a:uFillTx/>
                <a:latin typeface="Calibri"/>
                <a:ea typeface="Calibri"/>
                <a:cs typeface="Calibri"/>
                <a:sym typeface="Calibri"/>
              </a:endParaRPr>
            </a:p>
          </p:txBody>
        </p:sp>
      </p:grpSp>
      <p:sp>
        <p:nvSpPr>
          <p:cNvPr id="290" name="Google Shape;290;p18"/>
          <p:cNvSpPr txBox="1"/>
          <p:nvPr/>
        </p:nvSpPr>
        <p:spPr>
          <a:xfrm rot="-5400000">
            <a:off x="-2951711" y="3210405"/>
            <a:ext cx="6403901" cy="320674"/>
          </a:xfrm>
          <a:prstGeom prst="rect">
            <a:avLst/>
          </a:prstGeom>
          <a:solidFill>
            <a:srgbClr val="366092"/>
          </a:solidFill>
          <a:ln w="19050" cap="flat" cmpd="sng">
            <a:solidFill>
              <a:schemeClr val="dk1"/>
            </a:solidFill>
            <a:prstDash val="solid"/>
            <a:miter lim="800000"/>
            <a:headEnd type="none" w="sm" len="sm"/>
            <a:tailEnd type="none" w="sm" len="sm"/>
          </a:ln>
        </p:spPr>
        <p:txBody>
          <a:bodyPr spcFirstLastPara="1" wrap="square" lIns="91425" tIns="45700" rIns="91425" bIns="45700" anchor="t" anchorCtr="0">
            <a:noAutofit/>
          </a:bodyPr>
          <a:lstStyle/>
          <a:p>
            <a:pPr marL="0" marR="0" lvl="0" indent="0" algn="ctr" defTabSz="914400" rtl="0" eaLnBrk="1" fontAlgn="auto" latinLnBrk="0" hangingPunct="1">
              <a:lnSpc>
                <a:spcPct val="107000"/>
              </a:lnSpc>
              <a:spcBef>
                <a:spcPts val="0"/>
              </a:spcBef>
              <a:spcAft>
                <a:spcPts val="0"/>
              </a:spcAft>
              <a:buClr>
                <a:srgbClr val="000000"/>
              </a:buClr>
              <a:buSzPts val="1400"/>
              <a:buFont typeface="Arial"/>
              <a:buNone/>
              <a:tabLst/>
              <a:defRPr/>
            </a:pPr>
            <a:r>
              <a:rPr kumimoji="0" lang="en-GB" sz="1400" b="1" i="0" u="none" strike="noStrike" kern="1200" cap="none" spc="0" normalizeH="0" baseline="0" noProof="0">
                <a:ln>
                  <a:noFill/>
                </a:ln>
                <a:solidFill>
                  <a:srgbClr val="FFFFFF"/>
                </a:solidFill>
                <a:effectLst/>
                <a:uLnTx/>
                <a:uFillTx/>
                <a:latin typeface="Calibri"/>
                <a:ea typeface="Calibri"/>
                <a:cs typeface="Calibri"/>
                <a:sym typeface="Calibri"/>
              </a:rPr>
              <a:t>WS0: </a:t>
            </a:r>
            <a:r>
              <a:rPr kumimoji="0" lang="en-GB" sz="1400" b="0" i="0" u="none" strike="noStrike" kern="1200" cap="none" spc="0" normalizeH="0" baseline="0" noProof="0">
                <a:ln>
                  <a:noFill/>
                </a:ln>
                <a:solidFill>
                  <a:srgbClr val="FFFFFF"/>
                </a:solidFill>
                <a:effectLst/>
                <a:uLnTx/>
                <a:uFillTx/>
                <a:latin typeface="Calibri"/>
                <a:ea typeface="Calibri"/>
                <a:cs typeface="Calibri"/>
                <a:sym typeface="Calibri"/>
              </a:rPr>
              <a:t>Hub Management</a:t>
            </a:r>
            <a:endParaRPr kumimoji="0" sz="1400" b="0" i="0" u="none" strike="noStrike" kern="1200" cap="none" spc="0" normalizeH="0" baseline="0" noProof="0">
              <a:ln>
                <a:noFill/>
              </a:ln>
              <a:solidFill>
                <a:srgbClr val="FFFFFF"/>
              </a:solidFill>
              <a:effectLst/>
              <a:uLnTx/>
              <a:uFillTx/>
              <a:latin typeface="Calibri"/>
              <a:ea typeface="Calibri"/>
              <a:cs typeface="Calibri"/>
              <a:sym typeface="Calibri"/>
            </a:endParaRPr>
          </a:p>
          <a:p>
            <a:pPr marL="0" marR="0" lvl="0" indent="0" algn="ctr" defTabSz="914400" rtl="0" eaLnBrk="1" fontAlgn="auto" latinLnBrk="0" hangingPunct="1">
              <a:lnSpc>
                <a:spcPct val="107000"/>
              </a:lnSpc>
              <a:spcBef>
                <a:spcPts val="0"/>
              </a:spcBef>
              <a:spcAft>
                <a:spcPts val="0"/>
              </a:spcAft>
              <a:buClr>
                <a:srgbClr val="000000"/>
              </a:buClr>
              <a:buSzPts val="1200"/>
              <a:buFont typeface="Arial"/>
              <a:buNone/>
              <a:tabLst/>
              <a:defRPr/>
            </a:pPr>
            <a:r>
              <a:rPr kumimoji="0" lang="en-GB" sz="1200" b="0" i="0" u="none" strike="noStrike" kern="1200" cap="none" spc="0" normalizeH="0" baseline="0" noProof="0">
                <a:ln>
                  <a:noFill/>
                </a:ln>
                <a:solidFill>
                  <a:srgbClr val="FFFFFF"/>
                </a:solidFill>
                <a:effectLst/>
                <a:uLnTx/>
                <a:uFillTx/>
                <a:latin typeface="Calibri"/>
                <a:ea typeface="Calibri"/>
                <a:cs typeface="Calibri"/>
                <a:sym typeface="Calibri"/>
              </a:rPr>
              <a:t> </a:t>
            </a:r>
            <a:endParaRPr kumimoji="0" sz="1200" b="0" i="0" u="none" strike="noStrike" kern="1200" cap="none" spc="0" normalizeH="0" baseline="0" noProof="0">
              <a:ln>
                <a:noFill/>
              </a:ln>
              <a:solidFill>
                <a:srgbClr val="FFFFFF"/>
              </a:solidFill>
              <a:effectLst/>
              <a:uLnTx/>
              <a:uFillTx/>
              <a:latin typeface="Calibri"/>
              <a:ea typeface="Calibri"/>
              <a:cs typeface="Calibri"/>
              <a:sym typeface="Calibri"/>
            </a:endParaRPr>
          </a:p>
        </p:txBody>
      </p:sp>
      <p:grpSp>
        <p:nvGrpSpPr>
          <p:cNvPr id="291" name="Google Shape;291;p18"/>
          <p:cNvGrpSpPr/>
          <p:nvPr/>
        </p:nvGrpSpPr>
        <p:grpSpPr>
          <a:xfrm>
            <a:off x="497165" y="3959002"/>
            <a:ext cx="3275094" cy="2703169"/>
            <a:chOff x="497165" y="3959002"/>
            <a:chExt cx="3275094" cy="2703169"/>
          </a:xfrm>
        </p:grpSpPr>
        <p:sp>
          <p:nvSpPr>
            <p:cNvPr id="292" name="Google Shape;292;p18"/>
            <p:cNvSpPr txBox="1"/>
            <p:nvPr/>
          </p:nvSpPr>
          <p:spPr>
            <a:xfrm>
              <a:off x="534512" y="3959002"/>
              <a:ext cx="3200401" cy="502920"/>
            </a:xfrm>
            <a:prstGeom prst="rect">
              <a:avLst/>
            </a:prstGeom>
            <a:solidFill>
              <a:srgbClr val="366092"/>
            </a:solidFill>
            <a:ln w="19050" cap="flat" cmpd="sng">
              <a:solidFill>
                <a:schemeClr val="dk1"/>
              </a:solidFill>
              <a:prstDash val="solid"/>
              <a:miter lim="800000"/>
              <a:headEnd type="none" w="sm" len="sm"/>
              <a:tailEnd type="none" w="sm" len="sm"/>
            </a:ln>
          </p:spPr>
          <p:txBody>
            <a:bodyPr spcFirstLastPara="1" wrap="square" lIns="91425" tIns="45700" rIns="91425" bIns="45700" anchor="t" anchorCtr="0">
              <a:noAutofit/>
            </a:bodyPr>
            <a:lstStyle/>
            <a:p>
              <a:pPr marL="0" marR="0" lvl="0" indent="0" algn="ctr" defTabSz="914400" rtl="0" eaLnBrk="1" fontAlgn="auto" latinLnBrk="0" hangingPunct="1">
                <a:lnSpc>
                  <a:spcPct val="107000"/>
                </a:lnSpc>
                <a:spcBef>
                  <a:spcPts val="0"/>
                </a:spcBef>
                <a:spcAft>
                  <a:spcPts val="0"/>
                </a:spcAft>
                <a:buClr>
                  <a:srgbClr val="000000"/>
                </a:buClr>
                <a:buSzPts val="1400"/>
                <a:buFont typeface="Arial"/>
                <a:buNone/>
                <a:tabLst/>
                <a:defRPr/>
              </a:pPr>
              <a:r>
                <a:rPr kumimoji="0" lang="en-GB" sz="1400" b="1" i="0" u="none" strike="noStrike" kern="1200" cap="none" spc="0" normalizeH="0" baseline="0" noProof="0">
                  <a:ln>
                    <a:noFill/>
                  </a:ln>
                  <a:solidFill>
                    <a:srgbClr val="FFFFFF"/>
                  </a:solidFill>
                  <a:effectLst/>
                  <a:uLnTx/>
                  <a:uFillTx/>
                  <a:latin typeface="Calibri"/>
                  <a:ea typeface="Calibri"/>
                  <a:cs typeface="Calibri"/>
                  <a:sym typeface="Calibri"/>
                </a:rPr>
                <a:t>WS4: </a:t>
              </a:r>
              <a:r>
                <a:rPr kumimoji="0" lang="en-GB" sz="1400" b="0" i="0" u="none" strike="noStrike" kern="1200" cap="none" spc="0" normalizeH="0" baseline="0" noProof="0">
                  <a:ln>
                    <a:noFill/>
                  </a:ln>
                  <a:solidFill>
                    <a:srgbClr val="FFFFFF"/>
                  </a:solidFill>
                  <a:effectLst/>
                  <a:uLnTx/>
                  <a:uFillTx/>
                  <a:latin typeface="Calibri"/>
                  <a:ea typeface="Calibri"/>
                  <a:cs typeface="Calibri"/>
                  <a:sym typeface="Calibri"/>
                </a:rPr>
                <a:t>Health impacts of existing climate mitigation and adaptation strategies</a:t>
              </a:r>
              <a:endParaRPr kumimoji="0" sz="1400" b="0" i="0" u="none" strike="noStrike" kern="1200" cap="none" spc="0" normalizeH="0" baseline="0" noProof="0">
                <a:ln>
                  <a:noFill/>
                </a:ln>
                <a:solidFill>
                  <a:srgbClr val="FFFFFF"/>
                </a:solidFill>
                <a:effectLst/>
                <a:uLnTx/>
                <a:uFillTx/>
                <a:latin typeface="Calibri"/>
                <a:ea typeface="Calibri"/>
                <a:cs typeface="Calibri"/>
                <a:sym typeface="Calibri"/>
              </a:endParaRPr>
            </a:p>
          </p:txBody>
        </p:sp>
        <p:grpSp>
          <p:nvGrpSpPr>
            <p:cNvPr id="293" name="Google Shape;293;p18"/>
            <p:cNvGrpSpPr/>
            <p:nvPr/>
          </p:nvGrpSpPr>
          <p:grpSpPr>
            <a:xfrm>
              <a:off x="497165" y="4557648"/>
              <a:ext cx="3275094" cy="2104523"/>
              <a:chOff x="286157" y="4557648"/>
              <a:chExt cx="3275094" cy="2104523"/>
            </a:xfrm>
          </p:grpSpPr>
          <p:cxnSp>
            <p:nvCxnSpPr>
              <p:cNvPr id="294" name="Google Shape;294;p18"/>
              <p:cNvCxnSpPr/>
              <p:nvPr/>
            </p:nvCxnSpPr>
            <p:spPr>
              <a:xfrm>
                <a:off x="1355667" y="5565931"/>
                <a:ext cx="0" cy="373769"/>
              </a:xfrm>
              <a:prstGeom prst="straightConnector1">
                <a:avLst/>
              </a:prstGeom>
              <a:noFill/>
              <a:ln w="28575" cap="flat" cmpd="sng">
                <a:solidFill>
                  <a:schemeClr val="dk1"/>
                </a:solidFill>
                <a:prstDash val="solid"/>
                <a:miter lim="800000"/>
                <a:headEnd type="none" w="sm" len="sm"/>
                <a:tailEnd type="triangle" w="med" len="med"/>
              </a:ln>
            </p:spPr>
          </p:cxnSp>
          <p:cxnSp>
            <p:nvCxnSpPr>
              <p:cNvPr id="295" name="Google Shape;295;p18"/>
              <p:cNvCxnSpPr/>
              <p:nvPr/>
            </p:nvCxnSpPr>
            <p:spPr>
              <a:xfrm>
                <a:off x="2483428" y="5565931"/>
                <a:ext cx="0" cy="373769"/>
              </a:xfrm>
              <a:prstGeom prst="straightConnector1">
                <a:avLst/>
              </a:prstGeom>
              <a:noFill/>
              <a:ln w="28575" cap="flat" cmpd="sng">
                <a:solidFill>
                  <a:schemeClr val="dk1"/>
                </a:solidFill>
                <a:prstDash val="solid"/>
                <a:miter lim="800000"/>
                <a:headEnd type="none" w="sm" len="sm"/>
                <a:tailEnd type="triangle" w="med" len="med"/>
              </a:ln>
            </p:spPr>
          </p:cxnSp>
          <p:cxnSp>
            <p:nvCxnSpPr>
              <p:cNvPr id="296" name="Google Shape;296;p18"/>
              <p:cNvCxnSpPr/>
              <p:nvPr/>
            </p:nvCxnSpPr>
            <p:spPr>
              <a:xfrm>
                <a:off x="1923704" y="5081022"/>
                <a:ext cx="0" cy="373769"/>
              </a:xfrm>
              <a:prstGeom prst="straightConnector1">
                <a:avLst/>
              </a:prstGeom>
              <a:noFill/>
              <a:ln w="28575" cap="flat" cmpd="sng">
                <a:solidFill>
                  <a:schemeClr val="dk1"/>
                </a:solidFill>
                <a:prstDash val="solid"/>
                <a:miter lim="800000"/>
                <a:headEnd type="none" w="sm" len="sm"/>
                <a:tailEnd type="triangle" w="med" len="med"/>
              </a:ln>
            </p:spPr>
          </p:cxnSp>
          <p:sp>
            <p:nvSpPr>
              <p:cNvPr id="297" name="Google Shape;297;p18"/>
              <p:cNvSpPr txBox="1"/>
              <p:nvPr/>
            </p:nvSpPr>
            <p:spPr>
              <a:xfrm>
                <a:off x="1017677" y="4557648"/>
                <a:ext cx="1812000" cy="646500"/>
              </a:xfrm>
              <a:prstGeom prst="rect">
                <a:avLst/>
              </a:prstGeom>
              <a:solidFill>
                <a:srgbClr val="D8D8D8"/>
              </a:solidFill>
              <a:ln w="9525" cap="flat" cmpd="sng">
                <a:solidFill>
                  <a:schemeClr val="dk2"/>
                </a:solidFill>
                <a:prstDash val="solid"/>
                <a:round/>
                <a:headEnd type="none" w="sm" len="sm"/>
                <a:tailEnd type="none" w="sm" len="sm"/>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Pts val="1200"/>
                  <a:buFont typeface="Arial"/>
                  <a:buNone/>
                  <a:tabLst/>
                  <a:defRPr/>
                </a:pPr>
                <a:r>
                  <a:rPr kumimoji="0" lang="en-GB" sz="1200" b="0" i="0" u="none" strike="noStrike" kern="1200" cap="none" spc="0" normalizeH="0" baseline="0" noProof="0">
                    <a:ln>
                      <a:noFill/>
                    </a:ln>
                    <a:solidFill>
                      <a:srgbClr val="000000"/>
                    </a:solidFill>
                    <a:effectLst/>
                    <a:uLnTx/>
                    <a:uFillTx/>
                    <a:latin typeface="Calibri"/>
                    <a:ea typeface="Calibri"/>
                    <a:cs typeface="Calibri"/>
                    <a:sym typeface="Calibri"/>
                  </a:rPr>
                  <a:t>Health and equity impacts of existing adaptation and new  mitigation strategies</a:t>
                </a:r>
                <a:endParaRPr kumimoji="0" sz="1200" b="0" i="0" u="none" strike="noStrike" kern="1200" cap="none" spc="0" normalizeH="0" baseline="0" noProof="0">
                  <a:ln>
                    <a:noFill/>
                  </a:ln>
                  <a:solidFill>
                    <a:srgbClr val="000000"/>
                  </a:solidFill>
                  <a:effectLst/>
                  <a:uLnTx/>
                  <a:uFillTx/>
                  <a:latin typeface="Calibri"/>
                  <a:ea typeface="Calibri"/>
                  <a:cs typeface="Calibri"/>
                  <a:sym typeface="Calibri"/>
                </a:endParaRPr>
              </a:p>
            </p:txBody>
          </p:sp>
          <p:sp>
            <p:nvSpPr>
              <p:cNvPr id="298" name="Google Shape;298;p18"/>
              <p:cNvSpPr txBox="1"/>
              <p:nvPr/>
            </p:nvSpPr>
            <p:spPr>
              <a:xfrm>
                <a:off x="1017677" y="5330142"/>
                <a:ext cx="1812054" cy="307777"/>
              </a:xfrm>
              <a:prstGeom prst="rect">
                <a:avLst/>
              </a:prstGeom>
              <a:solidFill>
                <a:srgbClr val="A5A5A5"/>
              </a:solidFill>
              <a:ln w="9525" cap="flat" cmpd="sng">
                <a:solidFill>
                  <a:schemeClr val="dk2"/>
                </a:solidFill>
                <a:prstDash val="solid"/>
                <a:round/>
                <a:headEnd type="none" w="sm" len="sm"/>
                <a:tailEnd type="none" w="sm" len="sm"/>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Pts val="1400"/>
                  <a:buFont typeface="Arial"/>
                  <a:buNone/>
                  <a:tabLst/>
                  <a:defRPr/>
                </a:pPr>
                <a:r>
                  <a:rPr kumimoji="0" lang="en-GB" sz="1400" b="1" i="0" u="none" strike="noStrike" kern="1200" cap="none" spc="0" normalizeH="0" baseline="0" noProof="0">
                    <a:ln>
                      <a:noFill/>
                    </a:ln>
                    <a:solidFill>
                      <a:srgbClr val="000000"/>
                    </a:solidFill>
                    <a:effectLst/>
                    <a:uLnTx/>
                    <a:uFillTx/>
                    <a:latin typeface="Calibri"/>
                    <a:ea typeface="Calibri"/>
                    <a:cs typeface="Calibri"/>
                    <a:sym typeface="Calibri"/>
                  </a:rPr>
                  <a:t>Decision support tool</a:t>
                </a:r>
                <a:endParaRPr kumimoji="0" sz="1400" b="1" i="0" u="none" strike="noStrike" kern="1200" cap="none" spc="0" normalizeH="0" baseline="0" noProof="0">
                  <a:ln>
                    <a:noFill/>
                  </a:ln>
                  <a:solidFill>
                    <a:srgbClr val="000000"/>
                  </a:solidFill>
                  <a:effectLst/>
                  <a:uLnTx/>
                  <a:uFillTx/>
                  <a:latin typeface="Calibri"/>
                  <a:ea typeface="Calibri"/>
                  <a:cs typeface="Calibri"/>
                  <a:sym typeface="Calibri"/>
                </a:endParaRPr>
              </a:p>
            </p:txBody>
          </p:sp>
          <p:sp>
            <p:nvSpPr>
              <p:cNvPr id="299" name="Google Shape;299;p18"/>
              <p:cNvSpPr txBox="1"/>
              <p:nvPr/>
            </p:nvSpPr>
            <p:spPr>
              <a:xfrm>
                <a:off x="286157" y="5846603"/>
                <a:ext cx="1463040" cy="815568"/>
              </a:xfrm>
              <a:prstGeom prst="rect">
                <a:avLst/>
              </a:prstGeom>
              <a:solidFill>
                <a:srgbClr val="D8D8D8"/>
              </a:solidFill>
              <a:ln w="9525" cap="flat" cmpd="sng">
                <a:solidFill>
                  <a:schemeClr val="dk2"/>
                </a:solidFill>
                <a:prstDash val="solid"/>
                <a:round/>
                <a:headEnd type="none" w="sm" len="sm"/>
                <a:tailEnd type="none" w="sm" len="sm"/>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Pts val="300"/>
                  <a:buFont typeface="Arial"/>
                  <a:buNone/>
                  <a:tabLst/>
                  <a:defRPr/>
                </a:pPr>
                <a:endParaRPr kumimoji="0" sz="300" b="0" i="0" u="none" strike="noStrike" kern="1200" cap="none" spc="0" normalizeH="0" baseline="0" noProof="0">
                  <a:ln>
                    <a:noFill/>
                  </a:ln>
                  <a:solidFill>
                    <a:srgbClr val="000000"/>
                  </a:solidFill>
                  <a:effectLst/>
                  <a:uLnTx/>
                  <a:uFillTx/>
                  <a:latin typeface="Calibri"/>
                  <a:ea typeface="Calibri"/>
                  <a:cs typeface="Calibri"/>
                  <a:sym typeface="Calibri"/>
                </a:endParaRPr>
              </a:p>
              <a:p>
                <a:pPr marL="0" marR="0" lvl="0" indent="0" algn="ctr" defTabSz="914400" rtl="0" eaLnBrk="1" fontAlgn="auto" latinLnBrk="0" hangingPunct="1">
                  <a:lnSpc>
                    <a:spcPct val="100000"/>
                  </a:lnSpc>
                  <a:spcBef>
                    <a:spcPts val="0"/>
                  </a:spcBef>
                  <a:spcAft>
                    <a:spcPts val="0"/>
                  </a:spcAft>
                  <a:buClr>
                    <a:srgbClr val="000000"/>
                  </a:buClr>
                  <a:buSzPts val="1000"/>
                  <a:buFont typeface="Arial"/>
                  <a:buNone/>
                  <a:tabLst/>
                  <a:defRPr/>
                </a:pPr>
                <a:endParaRPr kumimoji="0" sz="1000" b="0" i="0" u="none" strike="noStrike" kern="1200" cap="none" spc="0" normalizeH="0" baseline="0" noProof="0">
                  <a:ln>
                    <a:noFill/>
                  </a:ln>
                  <a:solidFill>
                    <a:srgbClr val="000000"/>
                  </a:solidFill>
                  <a:effectLst/>
                  <a:uLnTx/>
                  <a:uFillTx/>
                  <a:latin typeface="Calibri"/>
                  <a:ea typeface="Calibri"/>
                  <a:cs typeface="Calibri"/>
                  <a:sym typeface="Calibri"/>
                </a:endParaRPr>
              </a:p>
              <a:p>
                <a:pPr marL="0" marR="0" lvl="0" indent="0" algn="ctr" defTabSz="914400" rtl="0" eaLnBrk="1" fontAlgn="auto" latinLnBrk="0" hangingPunct="1">
                  <a:lnSpc>
                    <a:spcPct val="100000"/>
                  </a:lnSpc>
                  <a:spcBef>
                    <a:spcPts val="0"/>
                  </a:spcBef>
                  <a:spcAft>
                    <a:spcPts val="0"/>
                  </a:spcAft>
                  <a:buClr>
                    <a:srgbClr val="000000"/>
                  </a:buClr>
                  <a:buSzPts val="1200"/>
                  <a:buFont typeface="Arial"/>
                  <a:buNone/>
                  <a:tabLst/>
                  <a:defRPr/>
                </a:pPr>
                <a:r>
                  <a:rPr kumimoji="0" lang="en-GB" sz="1200" b="0" i="0" u="none" strike="noStrike" kern="1200" cap="none" spc="0" normalizeH="0" baseline="0" noProof="0">
                    <a:ln>
                      <a:noFill/>
                    </a:ln>
                    <a:solidFill>
                      <a:srgbClr val="000000"/>
                    </a:solidFill>
                    <a:effectLst/>
                    <a:uLnTx/>
                    <a:uFillTx/>
                    <a:latin typeface="Calibri"/>
                    <a:ea typeface="Calibri"/>
                    <a:cs typeface="Calibri"/>
                    <a:sym typeface="Calibri"/>
                  </a:rPr>
                  <a:t>Existing interventions</a:t>
                </a:r>
                <a:endParaRPr kumimoji="0" sz="700" b="0" i="0" u="none" strike="noStrike" kern="1200" cap="none" spc="0" normalizeH="0" baseline="0" noProof="0">
                  <a:ln>
                    <a:noFill/>
                  </a:ln>
                  <a:solidFill>
                    <a:srgbClr val="000000"/>
                  </a:solidFill>
                  <a:effectLst/>
                  <a:uLnTx/>
                  <a:uFillTx/>
                  <a:latin typeface="Calibri"/>
                  <a:ea typeface="Calibri"/>
                  <a:cs typeface="Calibri"/>
                  <a:sym typeface="Calibri"/>
                </a:endParaRPr>
              </a:p>
              <a:p>
                <a:pPr marL="0" marR="0" lvl="0" indent="0" algn="ctr" defTabSz="914400" rtl="0" eaLnBrk="1" fontAlgn="auto" latinLnBrk="0" hangingPunct="1">
                  <a:lnSpc>
                    <a:spcPct val="100000"/>
                  </a:lnSpc>
                  <a:spcBef>
                    <a:spcPts val="0"/>
                  </a:spcBef>
                  <a:spcAft>
                    <a:spcPts val="0"/>
                  </a:spcAft>
                  <a:buClr>
                    <a:srgbClr val="000000"/>
                  </a:buClr>
                  <a:buSzPts val="1000"/>
                  <a:buFont typeface="Arial"/>
                  <a:buNone/>
                  <a:tabLst/>
                  <a:defRPr/>
                </a:pPr>
                <a:endParaRPr kumimoji="0" sz="1000" b="0" i="0" u="none" strike="noStrike" kern="1200" cap="none" spc="0" normalizeH="0" baseline="0" noProof="0">
                  <a:ln>
                    <a:noFill/>
                  </a:ln>
                  <a:solidFill>
                    <a:srgbClr val="000000"/>
                  </a:solidFill>
                  <a:effectLst/>
                  <a:uLnTx/>
                  <a:uFillTx/>
                  <a:latin typeface="Calibri"/>
                  <a:ea typeface="Calibri"/>
                  <a:cs typeface="Calibri"/>
                  <a:sym typeface="Calibri"/>
                </a:endParaRPr>
              </a:p>
            </p:txBody>
          </p:sp>
          <p:sp>
            <p:nvSpPr>
              <p:cNvPr id="300" name="Google Shape;300;p18"/>
              <p:cNvSpPr txBox="1"/>
              <p:nvPr/>
            </p:nvSpPr>
            <p:spPr>
              <a:xfrm>
                <a:off x="2098211" y="5846603"/>
                <a:ext cx="1463040" cy="777095"/>
              </a:xfrm>
              <a:prstGeom prst="rect">
                <a:avLst/>
              </a:prstGeom>
              <a:solidFill>
                <a:srgbClr val="D8D8D8"/>
              </a:solidFill>
              <a:ln w="9525" cap="flat" cmpd="sng">
                <a:solidFill>
                  <a:schemeClr val="dk2"/>
                </a:solidFill>
                <a:prstDash val="solid"/>
                <a:round/>
                <a:headEnd type="none" w="sm" len="sm"/>
                <a:tailEnd type="none" w="sm" len="sm"/>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Pts val="1000"/>
                  <a:buFont typeface="Arial"/>
                  <a:buNone/>
                  <a:tabLst/>
                  <a:defRPr/>
                </a:pPr>
                <a:endParaRPr kumimoji="0" sz="1000" b="0" i="0" u="none" strike="noStrike" kern="1200" cap="none" spc="0" normalizeH="0" baseline="0" noProof="0">
                  <a:ln>
                    <a:noFill/>
                  </a:ln>
                  <a:solidFill>
                    <a:srgbClr val="000000"/>
                  </a:solidFill>
                  <a:effectLst/>
                  <a:uLnTx/>
                  <a:uFillTx/>
                  <a:latin typeface="Calibri"/>
                  <a:ea typeface="Calibri"/>
                  <a:cs typeface="Calibri"/>
                  <a:sym typeface="Calibri"/>
                </a:endParaRPr>
              </a:p>
              <a:p>
                <a:pPr marL="0" marR="0" lvl="0" indent="0" algn="ctr" defTabSz="914400" rtl="0" eaLnBrk="1" fontAlgn="auto" latinLnBrk="0" hangingPunct="1">
                  <a:lnSpc>
                    <a:spcPct val="100000"/>
                  </a:lnSpc>
                  <a:spcBef>
                    <a:spcPts val="0"/>
                  </a:spcBef>
                  <a:spcAft>
                    <a:spcPts val="0"/>
                  </a:spcAft>
                  <a:buClr>
                    <a:srgbClr val="000000"/>
                  </a:buClr>
                  <a:buSzPts val="1200"/>
                  <a:buFont typeface="Arial"/>
                  <a:buNone/>
                  <a:tabLst/>
                  <a:defRPr/>
                </a:pPr>
                <a:r>
                  <a:rPr kumimoji="0" lang="en-GB" sz="1200" b="0" i="0" u="none" strike="noStrike" kern="1200" cap="none" spc="0" normalizeH="0" baseline="0" noProof="0">
                    <a:ln>
                      <a:noFill/>
                    </a:ln>
                    <a:solidFill>
                      <a:srgbClr val="000000"/>
                    </a:solidFill>
                    <a:effectLst/>
                    <a:uLnTx/>
                    <a:uFillTx/>
                    <a:latin typeface="Calibri"/>
                    <a:ea typeface="Calibri"/>
                    <a:cs typeface="Calibri"/>
                    <a:sym typeface="Calibri"/>
                  </a:rPr>
                  <a:t>Systemic behaviour change</a:t>
                </a:r>
                <a:endParaRPr kumimoji="0" sz="1400" b="0" i="0" u="none" strike="noStrike" kern="1200" cap="none" spc="0" normalizeH="0" baseline="0" noProof="0">
                  <a:ln>
                    <a:noFill/>
                  </a:ln>
                  <a:solidFill>
                    <a:srgbClr val="000000"/>
                  </a:solidFill>
                  <a:effectLst/>
                  <a:uLnTx/>
                  <a:uFillTx/>
                  <a:latin typeface="Arial"/>
                  <a:ea typeface="Arial"/>
                  <a:cs typeface="Arial"/>
                  <a:sym typeface="Arial"/>
                </a:endParaRPr>
              </a:p>
              <a:p>
                <a:pPr marL="0" marR="0" lvl="0" indent="0" algn="ctr" defTabSz="914400" rtl="0" eaLnBrk="1" fontAlgn="auto" latinLnBrk="0" hangingPunct="1">
                  <a:lnSpc>
                    <a:spcPct val="100000"/>
                  </a:lnSpc>
                  <a:spcBef>
                    <a:spcPts val="0"/>
                  </a:spcBef>
                  <a:spcAft>
                    <a:spcPts val="0"/>
                  </a:spcAft>
                  <a:buClr>
                    <a:srgbClr val="000000"/>
                  </a:buClr>
                  <a:buSzPts val="1050"/>
                  <a:buFont typeface="Arial"/>
                  <a:buNone/>
                  <a:tabLst/>
                  <a:defRPr/>
                </a:pPr>
                <a:endParaRPr kumimoji="0" sz="1050" b="0" i="0" u="none" strike="noStrike" kern="1200" cap="none" spc="0" normalizeH="0" baseline="0" noProof="0">
                  <a:ln>
                    <a:noFill/>
                  </a:ln>
                  <a:solidFill>
                    <a:srgbClr val="000000"/>
                  </a:solidFill>
                  <a:effectLst/>
                  <a:uLnTx/>
                  <a:uFillTx/>
                  <a:latin typeface="Calibri"/>
                  <a:ea typeface="Calibri"/>
                  <a:cs typeface="Calibri"/>
                  <a:sym typeface="Calibri"/>
                </a:endParaRPr>
              </a:p>
            </p:txBody>
          </p:sp>
        </p:grpSp>
      </p:grpSp>
      <p:grpSp>
        <p:nvGrpSpPr>
          <p:cNvPr id="301" name="Google Shape;301;p18"/>
          <p:cNvGrpSpPr/>
          <p:nvPr/>
        </p:nvGrpSpPr>
        <p:grpSpPr>
          <a:xfrm>
            <a:off x="8879103" y="3806602"/>
            <a:ext cx="3200400" cy="2936497"/>
            <a:chOff x="8879103" y="3806602"/>
            <a:chExt cx="3200400" cy="2936497"/>
          </a:xfrm>
        </p:grpSpPr>
        <p:grpSp>
          <p:nvGrpSpPr>
            <p:cNvPr id="302" name="Google Shape;302;p18"/>
            <p:cNvGrpSpPr/>
            <p:nvPr/>
          </p:nvGrpSpPr>
          <p:grpSpPr>
            <a:xfrm>
              <a:off x="9296544" y="4372339"/>
              <a:ext cx="2382425" cy="2370760"/>
              <a:chOff x="419694" y="31644"/>
              <a:chExt cx="2382425" cy="2370760"/>
            </a:xfrm>
          </p:grpSpPr>
          <p:sp>
            <p:nvSpPr>
              <p:cNvPr id="303" name="Google Shape;303;p18"/>
              <p:cNvSpPr/>
              <p:nvPr/>
            </p:nvSpPr>
            <p:spPr>
              <a:xfrm>
                <a:off x="630663" y="158221"/>
                <a:ext cx="2044710" cy="2044710"/>
              </a:xfrm>
              <a:prstGeom prst="pie">
                <a:avLst>
                  <a:gd name="adj1" fmla="val 16200000"/>
                  <a:gd name="adj2" fmla="val 1800000"/>
                </a:avLst>
              </a:prstGeom>
              <a:solidFill>
                <a:srgbClr val="E5DFEC"/>
              </a:solidFill>
              <a:ln w="1905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1200" cap="none" spc="0" normalizeH="0" baseline="0" noProof="0">
                  <a:ln>
                    <a:noFill/>
                  </a:ln>
                  <a:solidFill>
                    <a:srgbClr val="000000"/>
                  </a:solidFill>
                  <a:effectLst/>
                  <a:uLnTx/>
                  <a:uFillTx/>
                  <a:latin typeface="Arial"/>
                  <a:ea typeface="Arial"/>
                  <a:cs typeface="Arial"/>
                  <a:sym typeface="Arial"/>
                </a:endParaRPr>
              </a:p>
            </p:txBody>
          </p:sp>
          <p:sp>
            <p:nvSpPr>
              <p:cNvPr id="304" name="Google Shape;304;p18"/>
              <p:cNvSpPr txBox="1"/>
              <p:nvPr/>
            </p:nvSpPr>
            <p:spPr>
              <a:xfrm>
                <a:off x="1708274" y="591505"/>
                <a:ext cx="730253" cy="608544"/>
              </a:xfrm>
              <a:prstGeom prst="rect">
                <a:avLst/>
              </a:prstGeom>
              <a:noFill/>
              <a:ln>
                <a:noFill/>
              </a:ln>
            </p:spPr>
            <p:txBody>
              <a:bodyPr spcFirstLastPara="1" wrap="square" lIns="13950" tIns="13950" rIns="13950" bIns="13950" anchor="ctr" anchorCtr="0">
                <a:noAutofit/>
              </a:bodyPr>
              <a:lstStyle/>
              <a:p>
                <a:pPr marL="0" marR="0" lvl="0" indent="0" algn="ctr" defTabSz="914400" rtl="0" eaLnBrk="1" fontAlgn="auto" latinLnBrk="0" hangingPunct="1">
                  <a:lnSpc>
                    <a:spcPct val="90000"/>
                  </a:lnSpc>
                  <a:spcBef>
                    <a:spcPts val="0"/>
                  </a:spcBef>
                  <a:spcAft>
                    <a:spcPts val="0"/>
                  </a:spcAft>
                  <a:buClr>
                    <a:srgbClr val="000000"/>
                  </a:buClr>
                  <a:buSzPts val="1100"/>
                  <a:buFont typeface="Arial"/>
                  <a:buNone/>
                  <a:tabLst/>
                  <a:defRPr/>
                </a:pPr>
                <a:r>
                  <a:rPr kumimoji="0" lang="en-GB" sz="1100" b="1" i="0" u="none" strike="noStrike" kern="1200" cap="none" spc="0" normalizeH="0" baseline="0" noProof="0">
                    <a:ln>
                      <a:noFill/>
                    </a:ln>
                    <a:solidFill>
                      <a:srgbClr val="000000"/>
                    </a:solidFill>
                    <a:effectLst/>
                    <a:uLnTx/>
                    <a:uFillTx/>
                    <a:latin typeface="Calibri"/>
                    <a:ea typeface="Calibri"/>
                    <a:cs typeface="Calibri"/>
                    <a:sym typeface="Calibri"/>
                  </a:rPr>
                  <a:t>Behavioural</a:t>
                </a:r>
                <a:endParaRPr kumimoji="0" sz="1400" b="1" i="0" u="none" strike="noStrike" kern="1200" cap="none" spc="0" normalizeH="0" baseline="0" noProof="0">
                  <a:ln>
                    <a:noFill/>
                  </a:ln>
                  <a:solidFill>
                    <a:srgbClr val="000000"/>
                  </a:solidFill>
                  <a:effectLst/>
                  <a:uLnTx/>
                  <a:uFillTx/>
                  <a:latin typeface="Arial"/>
                  <a:ea typeface="Arial"/>
                  <a:cs typeface="Arial"/>
                  <a:sym typeface="Arial"/>
                </a:endParaRPr>
              </a:p>
              <a:p>
                <a:pPr marL="0" marR="0" lvl="0" indent="0" algn="ctr" defTabSz="914400" rtl="0" eaLnBrk="1" fontAlgn="auto" latinLnBrk="0" hangingPunct="1">
                  <a:lnSpc>
                    <a:spcPct val="90000"/>
                  </a:lnSpc>
                  <a:spcBef>
                    <a:spcPts val="385"/>
                  </a:spcBef>
                  <a:spcAft>
                    <a:spcPts val="0"/>
                  </a:spcAft>
                  <a:buClr>
                    <a:srgbClr val="000000"/>
                  </a:buClr>
                  <a:buSzPts val="1100"/>
                  <a:buFont typeface="Arial"/>
                  <a:buNone/>
                  <a:tabLst/>
                  <a:defRPr/>
                </a:pPr>
                <a:endParaRPr kumimoji="0" sz="1100" b="0" i="0" u="none" strike="noStrike" kern="1200" cap="none" spc="0" normalizeH="0" baseline="0" noProof="0">
                  <a:ln>
                    <a:noFill/>
                  </a:ln>
                  <a:solidFill>
                    <a:srgbClr val="FFFFFF"/>
                  </a:solidFill>
                  <a:effectLst/>
                  <a:uLnTx/>
                  <a:uFillTx/>
                  <a:latin typeface="Calibri"/>
                  <a:ea typeface="Calibri"/>
                  <a:cs typeface="Calibri"/>
                  <a:sym typeface="Calibri"/>
                </a:endParaRPr>
              </a:p>
            </p:txBody>
          </p:sp>
          <p:sp>
            <p:nvSpPr>
              <p:cNvPr id="305" name="Google Shape;305;p18"/>
              <p:cNvSpPr/>
              <p:nvPr/>
            </p:nvSpPr>
            <p:spPr>
              <a:xfrm>
                <a:off x="588552" y="231247"/>
                <a:ext cx="2044710" cy="2044710"/>
              </a:xfrm>
              <a:prstGeom prst="pie">
                <a:avLst>
                  <a:gd name="adj1" fmla="val 1800000"/>
                  <a:gd name="adj2" fmla="val 9000000"/>
                </a:avLst>
              </a:prstGeom>
              <a:solidFill>
                <a:srgbClr val="E5DFEC"/>
              </a:solidFill>
              <a:ln w="1905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1200" cap="none" spc="0" normalizeH="0" baseline="0" noProof="0">
                  <a:ln>
                    <a:noFill/>
                  </a:ln>
                  <a:solidFill>
                    <a:srgbClr val="000000"/>
                  </a:solidFill>
                  <a:effectLst/>
                  <a:uLnTx/>
                  <a:uFillTx/>
                  <a:latin typeface="Arial"/>
                  <a:ea typeface="Arial"/>
                  <a:cs typeface="Arial"/>
                  <a:sym typeface="Arial"/>
                </a:endParaRPr>
              </a:p>
            </p:txBody>
          </p:sp>
          <p:sp>
            <p:nvSpPr>
              <p:cNvPr id="306" name="Google Shape;306;p18"/>
              <p:cNvSpPr txBox="1"/>
              <p:nvPr/>
            </p:nvSpPr>
            <p:spPr>
              <a:xfrm>
                <a:off x="1075388" y="1557874"/>
                <a:ext cx="1095380" cy="535519"/>
              </a:xfrm>
              <a:prstGeom prst="rect">
                <a:avLst/>
              </a:prstGeom>
              <a:noFill/>
              <a:ln>
                <a:noFill/>
              </a:ln>
            </p:spPr>
            <p:txBody>
              <a:bodyPr spcFirstLastPara="1" wrap="square" lIns="13950" tIns="13950" rIns="13950" bIns="13950" anchor="ctr" anchorCtr="0">
                <a:noAutofit/>
              </a:bodyPr>
              <a:lstStyle/>
              <a:p>
                <a:pPr marL="0" marR="0" lvl="0" indent="0" algn="ctr" defTabSz="914400" rtl="0" eaLnBrk="1" fontAlgn="auto" latinLnBrk="0" hangingPunct="1">
                  <a:lnSpc>
                    <a:spcPct val="90000"/>
                  </a:lnSpc>
                  <a:spcBef>
                    <a:spcPts val="0"/>
                  </a:spcBef>
                  <a:spcAft>
                    <a:spcPts val="0"/>
                  </a:spcAft>
                  <a:buClr>
                    <a:srgbClr val="000000"/>
                  </a:buClr>
                  <a:buSzPts val="1100"/>
                  <a:buFont typeface="Arial"/>
                  <a:buNone/>
                  <a:tabLst/>
                  <a:defRPr/>
                </a:pPr>
                <a:r>
                  <a:rPr kumimoji="0" lang="en-GB" sz="1100" b="1" i="0" u="none" strike="noStrike" kern="1200" cap="none" spc="0" normalizeH="0" baseline="0" noProof="0">
                    <a:ln>
                      <a:noFill/>
                    </a:ln>
                    <a:solidFill>
                      <a:srgbClr val="000000"/>
                    </a:solidFill>
                    <a:effectLst/>
                    <a:uLnTx/>
                    <a:uFillTx/>
                    <a:latin typeface="Calibri"/>
                    <a:ea typeface="Calibri"/>
                    <a:cs typeface="Calibri"/>
                    <a:sym typeface="Calibri"/>
                  </a:rPr>
                  <a:t>Institutional</a:t>
                </a:r>
                <a:endParaRPr kumimoji="0" sz="1100" b="1" i="0" u="none" strike="noStrike" kern="1200" cap="none" spc="0" normalizeH="0" baseline="0" noProof="0">
                  <a:ln>
                    <a:noFill/>
                  </a:ln>
                  <a:solidFill>
                    <a:srgbClr val="000000"/>
                  </a:solidFill>
                  <a:effectLst/>
                  <a:uLnTx/>
                  <a:uFillTx/>
                  <a:latin typeface="Calibri"/>
                  <a:ea typeface="Calibri"/>
                  <a:cs typeface="Calibri"/>
                  <a:sym typeface="Calibri"/>
                </a:endParaRPr>
              </a:p>
            </p:txBody>
          </p:sp>
          <p:sp>
            <p:nvSpPr>
              <p:cNvPr id="307" name="Google Shape;307;p18"/>
              <p:cNvSpPr/>
              <p:nvPr/>
            </p:nvSpPr>
            <p:spPr>
              <a:xfrm>
                <a:off x="546441" y="158221"/>
                <a:ext cx="2044710" cy="2044710"/>
              </a:xfrm>
              <a:prstGeom prst="pie">
                <a:avLst>
                  <a:gd name="adj1" fmla="val 9000000"/>
                  <a:gd name="adj2" fmla="val 16200000"/>
                </a:avLst>
              </a:prstGeom>
              <a:solidFill>
                <a:srgbClr val="E5DFEC"/>
              </a:solidFill>
              <a:ln w="1905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1200" cap="none" spc="0" normalizeH="0" baseline="0" noProof="0">
                  <a:ln>
                    <a:noFill/>
                  </a:ln>
                  <a:solidFill>
                    <a:srgbClr val="000000"/>
                  </a:solidFill>
                  <a:effectLst/>
                  <a:uLnTx/>
                  <a:uFillTx/>
                  <a:latin typeface="Arial"/>
                  <a:ea typeface="Arial"/>
                  <a:cs typeface="Arial"/>
                  <a:sym typeface="Arial"/>
                </a:endParaRPr>
              </a:p>
            </p:txBody>
          </p:sp>
          <p:sp>
            <p:nvSpPr>
              <p:cNvPr id="308" name="Google Shape;308;p18"/>
              <p:cNvSpPr txBox="1"/>
              <p:nvPr/>
            </p:nvSpPr>
            <p:spPr>
              <a:xfrm>
                <a:off x="783286" y="591505"/>
                <a:ext cx="730253" cy="608544"/>
              </a:xfrm>
              <a:prstGeom prst="rect">
                <a:avLst/>
              </a:prstGeom>
              <a:noFill/>
              <a:ln>
                <a:noFill/>
              </a:ln>
            </p:spPr>
            <p:txBody>
              <a:bodyPr spcFirstLastPara="1" wrap="square" lIns="13950" tIns="13950" rIns="13950" bIns="13950" anchor="ctr" anchorCtr="0">
                <a:noAutofit/>
              </a:bodyPr>
              <a:lstStyle/>
              <a:p>
                <a:pPr marL="0" marR="0" lvl="0" indent="0" algn="ctr" defTabSz="914400" rtl="0" eaLnBrk="1" fontAlgn="auto" latinLnBrk="0" hangingPunct="1">
                  <a:lnSpc>
                    <a:spcPct val="90000"/>
                  </a:lnSpc>
                  <a:spcBef>
                    <a:spcPts val="0"/>
                  </a:spcBef>
                  <a:spcAft>
                    <a:spcPts val="0"/>
                  </a:spcAft>
                  <a:buClr>
                    <a:srgbClr val="000000"/>
                  </a:buClr>
                  <a:buSzPts val="1100"/>
                  <a:buFont typeface="Arial"/>
                  <a:buNone/>
                  <a:tabLst/>
                  <a:defRPr/>
                </a:pPr>
                <a:r>
                  <a:rPr kumimoji="0" lang="en-GB" sz="1100" b="1" i="0" u="none" strike="noStrike" kern="1200" cap="none" spc="0" normalizeH="0" baseline="0" noProof="0">
                    <a:ln>
                      <a:noFill/>
                    </a:ln>
                    <a:solidFill>
                      <a:srgbClr val="000000"/>
                    </a:solidFill>
                    <a:effectLst/>
                    <a:uLnTx/>
                    <a:uFillTx/>
                    <a:latin typeface="Calibri"/>
                    <a:ea typeface="Calibri"/>
                    <a:cs typeface="Calibri"/>
                    <a:sym typeface="Calibri"/>
                  </a:rPr>
                  <a:t>Technical</a:t>
                </a:r>
                <a:endParaRPr kumimoji="0" sz="1100" b="1" i="0" u="none" strike="noStrike" kern="1200" cap="none" spc="0" normalizeH="0" baseline="0" noProof="0">
                  <a:ln>
                    <a:noFill/>
                  </a:ln>
                  <a:solidFill>
                    <a:srgbClr val="000000"/>
                  </a:solidFill>
                  <a:effectLst/>
                  <a:uLnTx/>
                  <a:uFillTx/>
                  <a:latin typeface="Calibri"/>
                  <a:ea typeface="Calibri"/>
                  <a:cs typeface="Calibri"/>
                  <a:sym typeface="Calibri"/>
                </a:endParaRPr>
              </a:p>
              <a:p>
                <a:pPr marL="0" marR="0" lvl="0" indent="0" algn="ctr" defTabSz="914400" rtl="0" eaLnBrk="1" fontAlgn="auto" latinLnBrk="0" hangingPunct="1">
                  <a:lnSpc>
                    <a:spcPct val="90000"/>
                  </a:lnSpc>
                  <a:spcBef>
                    <a:spcPts val="385"/>
                  </a:spcBef>
                  <a:spcAft>
                    <a:spcPts val="0"/>
                  </a:spcAft>
                  <a:buClr>
                    <a:srgbClr val="000000"/>
                  </a:buClr>
                  <a:buSzPts val="1100"/>
                  <a:buFont typeface="Arial"/>
                  <a:buNone/>
                  <a:tabLst/>
                  <a:defRPr/>
                </a:pPr>
                <a:endParaRPr kumimoji="0" sz="1100" b="0" i="0" u="none" strike="noStrike" kern="1200" cap="none" spc="0" normalizeH="0" baseline="0" noProof="0">
                  <a:ln>
                    <a:noFill/>
                  </a:ln>
                  <a:solidFill>
                    <a:srgbClr val="FFFFFF"/>
                  </a:solidFill>
                  <a:effectLst/>
                  <a:uLnTx/>
                  <a:uFillTx/>
                  <a:latin typeface="Calibri"/>
                  <a:ea typeface="Calibri"/>
                  <a:cs typeface="Calibri"/>
                  <a:sym typeface="Calibri"/>
                </a:endParaRPr>
              </a:p>
            </p:txBody>
          </p:sp>
          <p:sp>
            <p:nvSpPr>
              <p:cNvPr id="309" name="Google Shape;309;p18"/>
              <p:cNvSpPr/>
              <p:nvPr/>
            </p:nvSpPr>
            <p:spPr>
              <a:xfrm>
                <a:off x="504255" y="31644"/>
                <a:ext cx="2297864" cy="2297864"/>
              </a:xfrm>
              <a:custGeom>
                <a:avLst/>
                <a:gdLst/>
                <a:ahLst/>
                <a:cxnLst/>
                <a:rect l="l" t="t" r="r" b="b"/>
                <a:pathLst>
                  <a:path w="120000" h="120000" extrusionOk="0">
                    <a:moveTo>
                      <a:pt x="59991" y="4067"/>
                    </a:moveTo>
                    <a:lnTo>
                      <a:pt x="59991" y="4067"/>
                    </a:lnTo>
                    <a:cubicBezTo>
                      <a:pt x="79078" y="4064"/>
                      <a:pt x="96849" y="13795"/>
                      <a:pt x="107129" y="29878"/>
                    </a:cubicBezTo>
                    <a:cubicBezTo>
                      <a:pt x="117408" y="45960"/>
                      <a:pt x="118776" y="66175"/>
                      <a:pt x="110758" y="83496"/>
                    </a:cubicBezTo>
                    <a:lnTo>
                      <a:pt x="114269" y="85523"/>
                    </a:lnTo>
                    <a:lnTo>
                      <a:pt x="105797" y="86441"/>
                    </a:lnTo>
                    <a:lnTo>
                      <a:pt x="101940" y="78405"/>
                    </a:lnTo>
                    <a:lnTo>
                      <a:pt x="105449" y="80431"/>
                    </a:lnTo>
                    <a:cubicBezTo>
                      <a:pt x="112382" y="65011"/>
                      <a:pt x="111022" y="47127"/>
                      <a:pt x="101838" y="32932"/>
                    </a:cubicBezTo>
                    <a:cubicBezTo>
                      <a:pt x="92654" y="18737"/>
                      <a:pt x="76899" y="10167"/>
                      <a:pt x="59992" y="10169"/>
                    </a:cubicBezTo>
                    <a:close/>
                  </a:path>
                </a:pathLst>
              </a:custGeom>
              <a:solidFill>
                <a:srgbClr val="A9B5C0"/>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1200" cap="none" spc="0" normalizeH="0" baseline="0" noProof="0">
                  <a:ln>
                    <a:noFill/>
                  </a:ln>
                  <a:solidFill>
                    <a:srgbClr val="000000"/>
                  </a:solidFill>
                  <a:effectLst/>
                  <a:uLnTx/>
                  <a:uFillTx/>
                  <a:latin typeface="Arial"/>
                  <a:ea typeface="Arial"/>
                  <a:cs typeface="Arial"/>
                  <a:sym typeface="Arial"/>
                </a:endParaRPr>
              </a:p>
            </p:txBody>
          </p:sp>
          <p:sp>
            <p:nvSpPr>
              <p:cNvPr id="310" name="Google Shape;310;p18"/>
              <p:cNvSpPr/>
              <p:nvPr/>
            </p:nvSpPr>
            <p:spPr>
              <a:xfrm>
                <a:off x="461975" y="104540"/>
                <a:ext cx="2297864" cy="2297864"/>
              </a:xfrm>
              <a:custGeom>
                <a:avLst/>
                <a:gdLst/>
                <a:ahLst/>
                <a:cxnLst/>
                <a:rect l="l" t="t" r="r" b="b"/>
                <a:pathLst>
                  <a:path w="120000" h="120000" extrusionOk="0">
                    <a:moveTo>
                      <a:pt x="108435" y="87973"/>
                    </a:moveTo>
                    <a:cubicBezTo>
                      <a:pt x="98891" y="104498"/>
                      <a:pt x="81581" y="115017"/>
                      <a:pt x="62518" y="115876"/>
                    </a:cubicBezTo>
                    <a:cubicBezTo>
                      <a:pt x="43454" y="116735"/>
                      <a:pt x="25269" y="107816"/>
                      <a:pt x="14277" y="92216"/>
                    </a:cubicBezTo>
                    <a:lnTo>
                      <a:pt x="10766" y="94244"/>
                    </a:lnTo>
                    <a:lnTo>
                      <a:pt x="14207" y="86447"/>
                    </a:lnTo>
                    <a:lnTo>
                      <a:pt x="23095" y="87124"/>
                    </a:lnTo>
                    <a:lnTo>
                      <a:pt x="19585" y="89151"/>
                    </a:lnTo>
                    <a:cubicBezTo>
                      <a:pt x="29474" y="102860"/>
                      <a:pt x="45637" y="110621"/>
                      <a:pt x="62519" y="109767"/>
                    </a:cubicBezTo>
                    <a:cubicBezTo>
                      <a:pt x="79400" y="108913"/>
                      <a:pt x="94697" y="99559"/>
                      <a:pt x="103151" y="84922"/>
                    </a:cubicBezTo>
                    <a:close/>
                  </a:path>
                </a:pathLst>
              </a:custGeom>
              <a:solidFill>
                <a:srgbClr val="A9B5C0"/>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1200" cap="none" spc="0" normalizeH="0" baseline="0" noProof="0">
                  <a:ln>
                    <a:noFill/>
                  </a:ln>
                  <a:solidFill>
                    <a:srgbClr val="000000"/>
                  </a:solidFill>
                  <a:effectLst/>
                  <a:uLnTx/>
                  <a:uFillTx/>
                  <a:latin typeface="Arial"/>
                  <a:ea typeface="Arial"/>
                  <a:cs typeface="Arial"/>
                  <a:sym typeface="Arial"/>
                </a:endParaRPr>
              </a:p>
            </p:txBody>
          </p:sp>
          <p:sp>
            <p:nvSpPr>
              <p:cNvPr id="311" name="Google Shape;311;p18"/>
              <p:cNvSpPr/>
              <p:nvPr/>
            </p:nvSpPr>
            <p:spPr>
              <a:xfrm>
                <a:off x="419694" y="31644"/>
                <a:ext cx="2297864" cy="2297864"/>
              </a:xfrm>
              <a:custGeom>
                <a:avLst/>
                <a:gdLst/>
                <a:ahLst/>
                <a:cxnLst/>
                <a:rect l="l" t="t" r="r" b="b"/>
                <a:pathLst>
                  <a:path w="120000" h="120000" extrusionOk="0">
                    <a:moveTo>
                      <a:pt x="11561" y="87966"/>
                    </a:moveTo>
                    <a:cubicBezTo>
                      <a:pt x="2017" y="71436"/>
                      <a:pt x="1562" y="51181"/>
                      <a:pt x="10353" y="34238"/>
                    </a:cubicBezTo>
                    <a:cubicBezTo>
                      <a:pt x="19144" y="17296"/>
                      <a:pt x="35968" y="6007"/>
                      <a:pt x="54979" y="4293"/>
                    </a:cubicBezTo>
                    <a:lnTo>
                      <a:pt x="54979" y="239"/>
                    </a:lnTo>
                    <a:lnTo>
                      <a:pt x="60009" y="7118"/>
                    </a:lnTo>
                    <a:lnTo>
                      <a:pt x="54977" y="14476"/>
                    </a:lnTo>
                    <a:lnTo>
                      <a:pt x="54978" y="10423"/>
                    </a:lnTo>
                    <a:cubicBezTo>
                      <a:pt x="38157" y="12127"/>
                      <a:pt x="23347" y="22244"/>
                      <a:pt x="15643" y="37294"/>
                    </a:cubicBezTo>
                    <a:cubicBezTo>
                      <a:pt x="7939" y="52344"/>
                      <a:pt x="8392" y="70273"/>
                      <a:pt x="16845" y="84915"/>
                    </a:cubicBezTo>
                    <a:close/>
                  </a:path>
                </a:pathLst>
              </a:custGeom>
              <a:solidFill>
                <a:srgbClr val="A9B5C0"/>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1200" cap="none" spc="0" normalizeH="0" baseline="0" noProof="0">
                  <a:ln>
                    <a:noFill/>
                  </a:ln>
                  <a:solidFill>
                    <a:srgbClr val="000000"/>
                  </a:solidFill>
                  <a:effectLst/>
                  <a:uLnTx/>
                  <a:uFillTx/>
                  <a:latin typeface="Arial"/>
                  <a:ea typeface="Arial"/>
                  <a:cs typeface="Arial"/>
                  <a:sym typeface="Arial"/>
                </a:endParaRPr>
              </a:p>
            </p:txBody>
          </p:sp>
        </p:grpSp>
        <p:sp>
          <p:nvSpPr>
            <p:cNvPr id="312" name="Google Shape;312;p18"/>
            <p:cNvSpPr txBox="1"/>
            <p:nvPr/>
          </p:nvSpPr>
          <p:spPr>
            <a:xfrm>
              <a:off x="8879103" y="3806602"/>
              <a:ext cx="3200400" cy="502920"/>
            </a:xfrm>
            <a:prstGeom prst="rect">
              <a:avLst/>
            </a:prstGeom>
            <a:solidFill>
              <a:srgbClr val="366092"/>
            </a:solidFill>
            <a:ln w="19050" cap="flat" cmpd="sng">
              <a:solidFill>
                <a:schemeClr val="dk1"/>
              </a:solidFill>
              <a:prstDash val="solid"/>
              <a:miter lim="800000"/>
              <a:headEnd type="none" w="sm" len="sm"/>
              <a:tailEnd type="none" w="sm" len="sm"/>
            </a:ln>
          </p:spPr>
          <p:txBody>
            <a:bodyPr spcFirstLastPara="1" wrap="square" lIns="91425" tIns="45700" rIns="91425" bIns="45700" anchor="t" anchorCtr="0">
              <a:noAutofit/>
            </a:bodyPr>
            <a:lstStyle/>
            <a:p>
              <a:pPr marL="0" marR="0" lvl="0" indent="0" algn="ctr" defTabSz="914400" rtl="0" eaLnBrk="1" fontAlgn="auto" latinLnBrk="0" hangingPunct="1">
                <a:lnSpc>
                  <a:spcPct val="107000"/>
                </a:lnSpc>
                <a:spcBef>
                  <a:spcPts val="0"/>
                </a:spcBef>
                <a:spcAft>
                  <a:spcPts val="0"/>
                </a:spcAft>
                <a:buClr>
                  <a:srgbClr val="000000"/>
                </a:buClr>
                <a:buSzPts val="1400"/>
                <a:buFont typeface="Arial"/>
                <a:buNone/>
                <a:tabLst/>
                <a:defRPr/>
              </a:pPr>
              <a:r>
                <a:rPr kumimoji="0" lang="en-GB" sz="1400" b="1" i="0" u="none" strike="noStrike" kern="1200" cap="none" spc="0" normalizeH="0" baseline="0" noProof="0">
                  <a:ln>
                    <a:noFill/>
                  </a:ln>
                  <a:solidFill>
                    <a:srgbClr val="FFFFFF"/>
                  </a:solidFill>
                  <a:effectLst/>
                  <a:uLnTx/>
                  <a:uFillTx/>
                  <a:latin typeface="Calibri"/>
                  <a:ea typeface="Calibri"/>
                  <a:cs typeface="Calibri"/>
                  <a:sym typeface="Calibri"/>
                </a:rPr>
                <a:t>WS5: </a:t>
              </a:r>
              <a:r>
                <a:rPr kumimoji="0" lang="en-GB" sz="1400" b="0" i="0" u="none" strike="noStrike" kern="1200" cap="none" spc="0" normalizeH="0" baseline="0" noProof="0">
                  <a:ln>
                    <a:noFill/>
                  </a:ln>
                  <a:solidFill>
                    <a:srgbClr val="FFFFFF"/>
                  </a:solidFill>
                  <a:effectLst/>
                  <a:uLnTx/>
                  <a:uFillTx/>
                  <a:latin typeface="Calibri"/>
                  <a:ea typeface="Calibri"/>
                  <a:cs typeface="Calibri"/>
                  <a:sym typeface="Calibri"/>
                </a:rPr>
                <a:t>Future climate adaptation-mitigation interventions and solutions</a:t>
              </a:r>
              <a:endParaRPr kumimoji="0" sz="1400" b="0" i="0" u="none" strike="noStrike" kern="1200" cap="none" spc="0" normalizeH="0" baseline="0" noProof="0">
                <a:ln>
                  <a:noFill/>
                </a:ln>
                <a:solidFill>
                  <a:srgbClr val="FFFFFF"/>
                </a:solidFill>
                <a:effectLst/>
                <a:uLnTx/>
                <a:uFillTx/>
                <a:latin typeface="Calibri"/>
                <a:ea typeface="Calibri"/>
                <a:cs typeface="Calibri"/>
                <a:sym typeface="Calibri"/>
              </a:endParaRPr>
            </a:p>
          </p:txBody>
        </p:sp>
        <p:grpSp>
          <p:nvGrpSpPr>
            <p:cNvPr id="313" name="Google Shape;313;p18"/>
            <p:cNvGrpSpPr/>
            <p:nvPr/>
          </p:nvGrpSpPr>
          <p:grpSpPr>
            <a:xfrm>
              <a:off x="9823689" y="5380269"/>
              <a:ext cx="1352478" cy="430563"/>
              <a:chOff x="686839" y="800037"/>
              <a:chExt cx="1899820" cy="547014"/>
            </a:xfrm>
          </p:grpSpPr>
          <p:sp>
            <p:nvSpPr>
              <p:cNvPr id="314" name="Google Shape;314;p18"/>
              <p:cNvSpPr/>
              <p:nvPr/>
            </p:nvSpPr>
            <p:spPr>
              <a:xfrm>
                <a:off x="686839" y="800037"/>
                <a:ext cx="1899820" cy="547014"/>
              </a:xfrm>
              <a:prstGeom prst="roundRect">
                <a:avLst>
                  <a:gd name="adj" fmla="val 16667"/>
                </a:avLst>
              </a:prstGeom>
              <a:solidFill>
                <a:srgbClr val="A9B5C0"/>
              </a:solidFill>
              <a:ln w="19050" cap="flat" cmpd="sng">
                <a:solidFill>
                  <a:schemeClr val="lt1"/>
                </a:solidFill>
                <a:prstDash val="solid"/>
                <a:miter lim="800000"/>
                <a:headEnd type="none" w="sm" len="sm"/>
                <a:tailEnd type="none" w="sm" len="sm"/>
              </a:ln>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800"/>
                  <a:buFont typeface="Arial"/>
                  <a:buNone/>
                  <a:tabLst/>
                  <a:defRPr/>
                </a:pPr>
                <a:endParaRPr kumimoji="0" sz="1800" b="0" i="0" u="none" strike="noStrike" kern="1200" cap="none" spc="0" normalizeH="0" baseline="0" noProof="0">
                  <a:ln>
                    <a:noFill/>
                  </a:ln>
                  <a:solidFill>
                    <a:srgbClr val="000000"/>
                  </a:solidFill>
                  <a:effectLst/>
                  <a:uLnTx/>
                  <a:uFillTx/>
                  <a:latin typeface="Calibri"/>
                  <a:ea typeface="Calibri"/>
                  <a:cs typeface="Calibri"/>
                  <a:sym typeface="Calibri"/>
                </a:endParaRPr>
              </a:p>
            </p:txBody>
          </p:sp>
          <p:sp>
            <p:nvSpPr>
              <p:cNvPr id="315" name="Google Shape;315;p18"/>
              <p:cNvSpPr txBox="1"/>
              <p:nvPr/>
            </p:nvSpPr>
            <p:spPr>
              <a:xfrm>
                <a:off x="776332" y="808489"/>
                <a:ext cx="1804945" cy="511533"/>
              </a:xfrm>
              <a:prstGeom prst="rect">
                <a:avLst/>
              </a:prstGeom>
              <a:noFill/>
              <a:ln>
                <a:noFill/>
              </a:ln>
            </p:spPr>
            <p:txBody>
              <a:bodyPr spcFirstLastPara="1" wrap="square" lIns="41900" tIns="41900" rIns="41900" bIns="41900" anchor="ctr" anchorCtr="0">
                <a:noAutofit/>
              </a:bodyPr>
              <a:lstStyle/>
              <a:p>
                <a:pPr marL="0" marR="0" lvl="0" indent="0" algn="ctr" defTabSz="914400" rtl="0" eaLnBrk="1" fontAlgn="auto" latinLnBrk="0" hangingPunct="1">
                  <a:lnSpc>
                    <a:spcPct val="90000"/>
                  </a:lnSpc>
                  <a:spcBef>
                    <a:spcPts val="0"/>
                  </a:spcBef>
                  <a:spcAft>
                    <a:spcPts val="0"/>
                  </a:spcAft>
                  <a:buClr>
                    <a:srgbClr val="000000"/>
                  </a:buClr>
                  <a:buSzPts val="1050"/>
                  <a:buFont typeface="Calibri"/>
                  <a:buNone/>
                  <a:tabLst/>
                  <a:defRPr/>
                </a:pPr>
                <a:r>
                  <a:rPr kumimoji="0" lang="en-GB" sz="1200" b="0" i="0" u="none" strike="noStrike" kern="1200" cap="none" spc="0" normalizeH="0" baseline="0" noProof="0">
                    <a:ln>
                      <a:noFill/>
                    </a:ln>
                    <a:solidFill>
                      <a:srgbClr val="000000"/>
                    </a:solidFill>
                    <a:effectLst/>
                    <a:uLnTx/>
                    <a:uFillTx/>
                    <a:latin typeface="Calibri"/>
                    <a:ea typeface="Calibri"/>
                    <a:cs typeface="Calibri"/>
                    <a:sym typeface="Calibri"/>
                  </a:rPr>
                  <a:t>Design solutions</a:t>
                </a:r>
                <a:endParaRPr kumimoji="0" sz="1800" b="0" i="0" u="none" strike="noStrike" kern="1200" cap="none" spc="0" normalizeH="0" baseline="0" noProof="0">
                  <a:ln>
                    <a:noFill/>
                  </a:ln>
                  <a:solidFill>
                    <a:srgbClr val="000000"/>
                  </a:solidFill>
                  <a:effectLst/>
                  <a:uLnTx/>
                  <a:uFillTx/>
                  <a:latin typeface="Arial"/>
                  <a:ea typeface="Arial"/>
                  <a:cs typeface="Arial"/>
                  <a:sym typeface="Arial"/>
                </a:endParaRPr>
              </a:p>
            </p:txBody>
          </p:sp>
        </p:grpSp>
      </p:grpSp>
      <p:grpSp>
        <p:nvGrpSpPr>
          <p:cNvPr id="316" name="Google Shape;316;p18"/>
          <p:cNvGrpSpPr/>
          <p:nvPr/>
        </p:nvGrpSpPr>
        <p:grpSpPr>
          <a:xfrm>
            <a:off x="4661774" y="3172374"/>
            <a:ext cx="2788540" cy="2528939"/>
            <a:chOff x="4953000" y="2515666"/>
            <a:chExt cx="2286306" cy="2528939"/>
          </a:xfrm>
        </p:grpSpPr>
        <p:sp>
          <p:nvSpPr>
            <p:cNvPr id="317" name="Google Shape;317;p18"/>
            <p:cNvSpPr txBox="1"/>
            <p:nvPr/>
          </p:nvSpPr>
          <p:spPr>
            <a:xfrm>
              <a:off x="4953306" y="4371563"/>
              <a:ext cx="2286000" cy="673042"/>
            </a:xfrm>
            <a:prstGeom prst="rect">
              <a:avLst/>
            </a:prstGeom>
            <a:solidFill>
              <a:srgbClr val="5F497A"/>
            </a:solidFill>
            <a:ln w="9525" cap="flat" cmpd="sng">
              <a:solidFill>
                <a:schemeClr val="lt1"/>
              </a:solidFill>
              <a:prstDash val="solid"/>
              <a:miter lim="800000"/>
              <a:headEnd type="none" w="sm" len="sm"/>
              <a:tailEnd type="none" w="sm" len="sm"/>
            </a:ln>
          </p:spPr>
          <p:txBody>
            <a:bodyPr spcFirstLastPara="1" wrap="square" lIns="91425" tIns="45700" rIns="91425" bIns="45700" anchor="t" anchorCtr="0">
              <a:noAutofit/>
            </a:bodyPr>
            <a:lstStyle/>
            <a:p>
              <a:pPr marL="0" marR="0" lvl="0" indent="0" algn="ctr" defTabSz="914400" rtl="0" eaLnBrk="1" fontAlgn="auto" latinLnBrk="0" hangingPunct="1">
                <a:lnSpc>
                  <a:spcPct val="107000"/>
                </a:lnSpc>
                <a:spcBef>
                  <a:spcPts val="0"/>
                </a:spcBef>
                <a:spcAft>
                  <a:spcPts val="0"/>
                </a:spcAft>
                <a:buClr>
                  <a:srgbClr val="000000"/>
                </a:buClr>
                <a:buSzPts val="1400"/>
                <a:buFont typeface="Arial"/>
                <a:buNone/>
                <a:tabLst/>
                <a:defRPr/>
              </a:pPr>
              <a:r>
                <a:rPr kumimoji="0" lang="en-GB" sz="1400" b="1" i="0" u="none" strike="noStrike" kern="1200" cap="none" spc="0" normalizeH="0" baseline="0" noProof="0">
                  <a:ln>
                    <a:noFill/>
                  </a:ln>
                  <a:solidFill>
                    <a:srgbClr val="FFFFFF"/>
                  </a:solidFill>
                  <a:effectLst/>
                  <a:uLnTx/>
                  <a:uFillTx/>
                  <a:latin typeface="Calibri"/>
                  <a:ea typeface="Calibri"/>
                  <a:cs typeface="Calibri"/>
                  <a:sym typeface="Calibri"/>
                </a:rPr>
                <a:t>CT3:</a:t>
              </a:r>
              <a:r>
                <a:rPr kumimoji="0" lang="en-GB" sz="1400" b="0" i="0" u="none" strike="noStrike" kern="1200" cap="none" spc="0" normalizeH="0" baseline="0" noProof="0">
                  <a:ln>
                    <a:noFill/>
                  </a:ln>
                  <a:solidFill>
                    <a:srgbClr val="FFFFFF"/>
                  </a:solidFill>
                  <a:effectLst/>
                  <a:uLnTx/>
                  <a:uFillTx/>
                  <a:latin typeface="Calibri"/>
                  <a:ea typeface="Calibri"/>
                  <a:cs typeface="Calibri"/>
                  <a:sym typeface="Calibri"/>
                </a:rPr>
                <a:t> Knowledge exchange, capacity building and legacy</a:t>
              </a:r>
              <a:endParaRPr kumimoji="0" sz="1400" b="0" i="0" u="none" strike="noStrike" kern="1200" cap="none" spc="0" normalizeH="0" baseline="0" noProof="0">
                <a:ln>
                  <a:noFill/>
                </a:ln>
                <a:solidFill>
                  <a:srgbClr val="000000"/>
                </a:solidFill>
                <a:effectLst/>
                <a:uLnTx/>
                <a:uFillTx/>
                <a:latin typeface="Arial"/>
                <a:ea typeface="Arial"/>
                <a:cs typeface="Arial"/>
                <a:sym typeface="Arial"/>
              </a:endParaRPr>
            </a:p>
          </p:txBody>
        </p:sp>
        <p:sp>
          <p:nvSpPr>
            <p:cNvPr id="318" name="Google Shape;318;p18"/>
            <p:cNvSpPr txBox="1"/>
            <p:nvPr/>
          </p:nvSpPr>
          <p:spPr>
            <a:xfrm>
              <a:off x="4953000" y="2515666"/>
              <a:ext cx="2286000" cy="314815"/>
            </a:xfrm>
            <a:prstGeom prst="rect">
              <a:avLst/>
            </a:prstGeom>
            <a:solidFill>
              <a:srgbClr val="3F3151"/>
            </a:solidFill>
            <a:ln w="9525" cap="flat" cmpd="sng">
              <a:solidFill>
                <a:schemeClr val="lt1"/>
              </a:solidFill>
              <a:prstDash val="solid"/>
              <a:miter lim="800000"/>
              <a:headEnd type="none" w="sm" len="sm"/>
              <a:tailEnd type="none" w="sm" len="sm"/>
            </a:ln>
          </p:spPr>
          <p:txBody>
            <a:bodyPr spcFirstLastPara="1" wrap="square" lIns="91425" tIns="45700" rIns="91425" bIns="45700" anchor="t" anchorCtr="0">
              <a:noAutofit/>
            </a:bodyPr>
            <a:lstStyle/>
            <a:p>
              <a:pPr marL="0" marR="0" lvl="0" indent="0" algn="ctr" defTabSz="914400" rtl="0" eaLnBrk="1" fontAlgn="auto" latinLnBrk="0" hangingPunct="1">
                <a:lnSpc>
                  <a:spcPct val="107000"/>
                </a:lnSpc>
                <a:spcBef>
                  <a:spcPts val="0"/>
                </a:spcBef>
                <a:spcAft>
                  <a:spcPts val="0"/>
                </a:spcAft>
                <a:buClr>
                  <a:srgbClr val="000000"/>
                </a:buClr>
                <a:buSzPts val="1400"/>
                <a:buFont typeface="Arial"/>
                <a:buNone/>
                <a:tabLst/>
                <a:defRPr/>
              </a:pPr>
              <a:r>
                <a:rPr kumimoji="0" lang="en-GB" sz="1400" b="1" i="0" u="none" strike="noStrike" kern="1200" cap="none" spc="0" normalizeH="0" baseline="0" noProof="0">
                  <a:ln>
                    <a:noFill/>
                  </a:ln>
                  <a:solidFill>
                    <a:srgbClr val="FFFFFF"/>
                  </a:solidFill>
                  <a:effectLst/>
                  <a:uLnTx/>
                  <a:uFillTx/>
                  <a:latin typeface="Calibri"/>
                  <a:ea typeface="Calibri"/>
                  <a:cs typeface="Calibri"/>
                  <a:sym typeface="Calibri"/>
                </a:rPr>
                <a:t>Cross-cutting themes (CT)</a:t>
              </a:r>
              <a:endParaRPr kumimoji="0" sz="1200" b="1" i="0" u="none" strike="noStrike" kern="1200" cap="none" spc="0" normalizeH="0" baseline="0" noProof="0">
                <a:ln>
                  <a:noFill/>
                </a:ln>
                <a:solidFill>
                  <a:srgbClr val="000000"/>
                </a:solidFill>
                <a:effectLst/>
                <a:uLnTx/>
                <a:uFillTx/>
                <a:latin typeface="Calibri"/>
                <a:ea typeface="Calibri"/>
                <a:cs typeface="Calibri"/>
                <a:sym typeface="Calibri"/>
              </a:endParaRPr>
            </a:p>
          </p:txBody>
        </p:sp>
        <p:sp>
          <p:nvSpPr>
            <p:cNvPr id="319" name="Google Shape;319;p18"/>
            <p:cNvSpPr txBox="1"/>
            <p:nvPr/>
          </p:nvSpPr>
          <p:spPr>
            <a:xfrm>
              <a:off x="4953000" y="2914719"/>
              <a:ext cx="2286000" cy="651441"/>
            </a:xfrm>
            <a:prstGeom prst="rect">
              <a:avLst/>
            </a:prstGeom>
            <a:solidFill>
              <a:srgbClr val="5F497A"/>
            </a:solidFill>
            <a:ln w="9525" cap="flat" cmpd="sng">
              <a:solidFill>
                <a:schemeClr val="lt1"/>
              </a:solidFill>
              <a:prstDash val="solid"/>
              <a:miter lim="800000"/>
              <a:headEnd type="none" w="sm" len="sm"/>
              <a:tailEnd type="none" w="sm" len="sm"/>
            </a:ln>
          </p:spPr>
          <p:txBody>
            <a:bodyPr spcFirstLastPara="1" wrap="square" lIns="91425" tIns="45700" rIns="91425" bIns="45700" anchor="t" anchorCtr="0">
              <a:noAutofit/>
            </a:bodyPr>
            <a:lstStyle/>
            <a:p>
              <a:pPr marL="0" marR="0" lvl="0" indent="0" algn="ctr" defTabSz="914400" rtl="0" eaLnBrk="1" fontAlgn="auto" latinLnBrk="0" hangingPunct="1">
                <a:lnSpc>
                  <a:spcPct val="107000"/>
                </a:lnSpc>
                <a:spcBef>
                  <a:spcPts val="0"/>
                </a:spcBef>
                <a:spcAft>
                  <a:spcPts val="0"/>
                </a:spcAft>
                <a:buClr>
                  <a:srgbClr val="000000"/>
                </a:buClr>
                <a:buSzPts val="1400"/>
                <a:buFont typeface="Arial"/>
                <a:buNone/>
                <a:tabLst/>
                <a:defRPr/>
              </a:pPr>
              <a:r>
                <a:rPr kumimoji="0" lang="en-GB" sz="1400" b="1" i="0" u="none" strike="noStrike" kern="1200" cap="none" spc="0" normalizeH="0" baseline="0" noProof="0">
                  <a:ln>
                    <a:noFill/>
                  </a:ln>
                  <a:solidFill>
                    <a:srgbClr val="FFFFFF"/>
                  </a:solidFill>
                  <a:effectLst/>
                  <a:uLnTx/>
                  <a:uFillTx/>
                  <a:latin typeface="Calibri"/>
                  <a:ea typeface="Calibri"/>
                  <a:cs typeface="Calibri"/>
                  <a:sym typeface="Calibri"/>
                </a:rPr>
                <a:t>CT1:</a:t>
              </a:r>
              <a:r>
                <a:rPr kumimoji="0" lang="en-GB" sz="1400" b="0" i="0" u="none" strike="noStrike" kern="1200" cap="none" spc="0" normalizeH="0" baseline="0" noProof="0">
                  <a:ln>
                    <a:noFill/>
                  </a:ln>
                  <a:solidFill>
                    <a:srgbClr val="FFFFFF"/>
                  </a:solidFill>
                  <a:effectLst/>
                  <a:uLnTx/>
                  <a:uFillTx/>
                  <a:latin typeface="Calibri"/>
                  <a:ea typeface="Calibri"/>
                  <a:cs typeface="Calibri"/>
                  <a:sym typeface="Calibri"/>
                </a:rPr>
                <a:t> Novel indicators, metrics and tools</a:t>
              </a:r>
              <a:endParaRPr kumimoji="0" sz="1200" b="0" i="1" u="none" strike="noStrike" kern="1200" cap="none" spc="0" normalizeH="0" baseline="0" noProof="0">
                <a:ln>
                  <a:noFill/>
                </a:ln>
                <a:solidFill>
                  <a:srgbClr val="000000"/>
                </a:solidFill>
                <a:effectLst/>
                <a:uLnTx/>
                <a:uFillTx/>
                <a:latin typeface="Calibri"/>
                <a:ea typeface="Calibri"/>
                <a:cs typeface="Calibri"/>
                <a:sym typeface="Calibri"/>
              </a:endParaRPr>
            </a:p>
          </p:txBody>
        </p:sp>
        <p:sp>
          <p:nvSpPr>
            <p:cNvPr id="320" name="Google Shape;320;p18"/>
            <p:cNvSpPr txBox="1"/>
            <p:nvPr/>
          </p:nvSpPr>
          <p:spPr>
            <a:xfrm>
              <a:off x="4953000" y="3646216"/>
              <a:ext cx="2286000" cy="651441"/>
            </a:xfrm>
            <a:prstGeom prst="rect">
              <a:avLst/>
            </a:prstGeom>
            <a:solidFill>
              <a:srgbClr val="5F497A"/>
            </a:solidFill>
            <a:ln w="9525" cap="flat" cmpd="sng">
              <a:solidFill>
                <a:schemeClr val="lt1"/>
              </a:solidFill>
              <a:prstDash val="solid"/>
              <a:miter lim="800000"/>
              <a:headEnd type="none" w="sm" len="sm"/>
              <a:tailEnd type="none" w="sm" len="sm"/>
            </a:ln>
          </p:spPr>
          <p:txBody>
            <a:bodyPr spcFirstLastPara="1" wrap="square" lIns="91425" tIns="45700" rIns="91425" bIns="45700" anchor="t" anchorCtr="0">
              <a:noAutofit/>
            </a:bodyPr>
            <a:lstStyle/>
            <a:p>
              <a:pPr marL="0" marR="0" lvl="0" indent="0" algn="ctr" defTabSz="914400" rtl="0" eaLnBrk="1" fontAlgn="auto" latinLnBrk="0" hangingPunct="1">
                <a:lnSpc>
                  <a:spcPct val="107000"/>
                </a:lnSpc>
                <a:spcBef>
                  <a:spcPts val="0"/>
                </a:spcBef>
                <a:spcAft>
                  <a:spcPts val="0"/>
                </a:spcAft>
                <a:buClr>
                  <a:srgbClr val="000000"/>
                </a:buClr>
                <a:buSzPts val="1400"/>
                <a:buFont typeface="Arial"/>
                <a:buNone/>
                <a:tabLst/>
                <a:defRPr/>
              </a:pPr>
              <a:r>
                <a:rPr kumimoji="0" lang="en-GB" sz="1400" b="1" i="0" u="none" strike="noStrike" kern="1200" cap="none" spc="0" normalizeH="0" baseline="0" noProof="0">
                  <a:ln>
                    <a:noFill/>
                  </a:ln>
                  <a:solidFill>
                    <a:srgbClr val="FFFFFF"/>
                  </a:solidFill>
                  <a:effectLst/>
                  <a:uLnTx/>
                  <a:uFillTx/>
                  <a:latin typeface="Calibri"/>
                  <a:ea typeface="Calibri"/>
                  <a:cs typeface="Calibri"/>
                  <a:sym typeface="Calibri"/>
                </a:rPr>
                <a:t>CT2:</a:t>
              </a:r>
              <a:r>
                <a:rPr kumimoji="0" lang="en-GB" sz="1400" b="0" i="0" u="none" strike="noStrike" kern="1200" cap="none" spc="0" normalizeH="0" baseline="0" noProof="0">
                  <a:ln>
                    <a:noFill/>
                  </a:ln>
                  <a:solidFill>
                    <a:srgbClr val="FFFFFF"/>
                  </a:solidFill>
                  <a:effectLst/>
                  <a:uLnTx/>
                  <a:uFillTx/>
                  <a:latin typeface="Calibri"/>
                  <a:ea typeface="Calibri"/>
                  <a:cs typeface="Calibri"/>
                  <a:sym typeface="Calibri"/>
                </a:rPr>
                <a:t> Stakeholder and public engagement</a:t>
              </a:r>
              <a:endParaRPr kumimoji="0" sz="1200" b="0" i="1" u="none" strike="noStrike" kern="1200" cap="none" spc="0" normalizeH="0" baseline="0" noProof="0">
                <a:ln>
                  <a:noFill/>
                </a:ln>
                <a:solidFill>
                  <a:srgbClr val="000000"/>
                </a:solidFill>
                <a:effectLst/>
                <a:uLnTx/>
                <a:uFillTx/>
                <a:latin typeface="Calibri"/>
                <a:ea typeface="Calibri"/>
                <a:cs typeface="Calibri"/>
                <a:sym typeface="Calibri"/>
              </a:endParaRPr>
            </a:p>
          </p:txBody>
        </p:sp>
      </p:grpSp>
      <p:grpSp>
        <p:nvGrpSpPr>
          <p:cNvPr id="321" name="Google Shape;321;p18"/>
          <p:cNvGrpSpPr/>
          <p:nvPr/>
        </p:nvGrpSpPr>
        <p:grpSpPr>
          <a:xfrm>
            <a:off x="8879103" y="168792"/>
            <a:ext cx="3216333" cy="3398418"/>
            <a:chOff x="8879103" y="168792"/>
            <a:chExt cx="3216333" cy="3398418"/>
          </a:xfrm>
        </p:grpSpPr>
        <p:grpSp>
          <p:nvGrpSpPr>
            <p:cNvPr id="322" name="Google Shape;322;p18"/>
            <p:cNvGrpSpPr/>
            <p:nvPr/>
          </p:nvGrpSpPr>
          <p:grpSpPr>
            <a:xfrm>
              <a:off x="8895035" y="748532"/>
              <a:ext cx="3200401" cy="2818678"/>
              <a:chOff x="-1" y="0"/>
              <a:chExt cx="3200401" cy="2179493"/>
            </a:xfrm>
          </p:grpSpPr>
          <p:sp>
            <p:nvSpPr>
              <p:cNvPr id="323" name="Google Shape;323;p18"/>
              <p:cNvSpPr/>
              <p:nvPr/>
            </p:nvSpPr>
            <p:spPr>
              <a:xfrm rot="-5400000">
                <a:off x="255226" y="-255226"/>
                <a:ext cx="1089746" cy="1600200"/>
              </a:xfrm>
              <a:prstGeom prst="round1Rect">
                <a:avLst>
                  <a:gd name="adj" fmla="val 16667"/>
                </a:avLst>
              </a:prstGeom>
              <a:solidFill>
                <a:srgbClr val="D7C695"/>
              </a:solidFill>
              <a:ln w="1905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1200" cap="none" spc="0" normalizeH="0" baseline="0" noProof="0">
                  <a:ln>
                    <a:noFill/>
                  </a:ln>
                  <a:solidFill>
                    <a:srgbClr val="000000"/>
                  </a:solidFill>
                  <a:effectLst/>
                  <a:uLnTx/>
                  <a:uFillTx/>
                  <a:latin typeface="Arial"/>
                  <a:ea typeface="Arial"/>
                  <a:cs typeface="Arial"/>
                  <a:sym typeface="Arial"/>
                </a:endParaRPr>
              </a:p>
            </p:txBody>
          </p:sp>
          <p:sp>
            <p:nvSpPr>
              <p:cNvPr id="324" name="Google Shape;324;p18"/>
              <p:cNvSpPr txBox="1"/>
              <p:nvPr/>
            </p:nvSpPr>
            <p:spPr>
              <a:xfrm>
                <a:off x="0" y="0"/>
                <a:ext cx="1600200" cy="817309"/>
              </a:xfrm>
              <a:prstGeom prst="rect">
                <a:avLst/>
              </a:prstGeom>
              <a:noFill/>
              <a:ln>
                <a:noFill/>
              </a:ln>
            </p:spPr>
            <p:txBody>
              <a:bodyPr spcFirstLastPara="1" wrap="square" lIns="113775" tIns="113775" rIns="113775" bIns="113775" anchor="ctr" anchorCtr="0">
                <a:noAutofit/>
              </a:bodyPr>
              <a:lstStyle/>
              <a:p>
                <a:pPr marL="0" marR="0" lvl="0" indent="0" algn="ctr" defTabSz="914400" rtl="0" eaLnBrk="1" fontAlgn="auto" latinLnBrk="0" hangingPunct="1">
                  <a:lnSpc>
                    <a:spcPct val="90000"/>
                  </a:lnSpc>
                  <a:spcBef>
                    <a:spcPts val="0"/>
                  </a:spcBef>
                  <a:spcAft>
                    <a:spcPts val="0"/>
                  </a:spcAft>
                  <a:buClr>
                    <a:srgbClr val="000000"/>
                  </a:buClr>
                  <a:buSzPts val="1600"/>
                  <a:buFont typeface="Arial"/>
                  <a:buNone/>
                  <a:tabLst/>
                  <a:defRPr/>
                </a:pPr>
                <a:endParaRPr kumimoji="0" sz="1600" b="1" i="0" u="none" strike="noStrike" kern="1200" cap="none" spc="0" normalizeH="0" baseline="0" noProof="0">
                  <a:ln>
                    <a:noFill/>
                  </a:ln>
                  <a:solidFill>
                    <a:srgbClr val="000000"/>
                  </a:solidFill>
                  <a:effectLst/>
                  <a:uLnTx/>
                  <a:uFillTx/>
                  <a:latin typeface="Calibri"/>
                  <a:ea typeface="Calibri"/>
                  <a:cs typeface="Calibri"/>
                  <a:sym typeface="Calibri"/>
                </a:endParaRPr>
              </a:p>
              <a:p>
                <a:pPr marL="0" marR="0" lvl="0" indent="0" algn="ctr" defTabSz="914400" rtl="0" eaLnBrk="1" fontAlgn="auto" latinLnBrk="0" hangingPunct="1">
                  <a:lnSpc>
                    <a:spcPct val="90000"/>
                  </a:lnSpc>
                  <a:spcBef>
                    <a:spcPts val="0"/>
                  </a:spcBef>
                  <a:spcAft>
                    <a:spcPts val="0"/>
                  </a:spcAft>
                  <a:buClr>
                    <a:srgbClr val="000000"/>
                  </a:buClr>
                  <a:buSzPts val="1600"/>
                  <a:buFont typeface="Arial"/>
                  <a:buNone/>
                  <a:tabLst/>
                  <a:defRPr/>
                </a:pPr>
                <a:endParaRPr kumimoji="0" sz="1600" b="1" i="0" u="none" strike="noStrike" kern="1200" cap="none" spc="0" normalizeH="0" baseline="0" noProof="0">
                  <a:ln>
                    <a:noFill/>
                  </a:ln>
                  <a:solidFill>
                    <a:srgbClr val="000000"/>
                  </a:solidFill>
                  <a:effectLst/>
                  <a:uLnTx/>
                  <a:uFillTx/>
                  <a:latin typeface="Calibri"/>
                  <a:ea typeface="Calibri"/>
                  <a:cs typeface="Calibri"/>
                  <a:sym typeface="Calibri"/>
                </a:endParaRPr>
              </a:p>
              <a:p>
                <a:pPr marL="0" marR="0" lvl="0" indent="0" algn="ctr" defTabSz="914400" rtl="0" eaLnBrk="1" fontAlgn="auto" latinLnBrk="0" hangingPunct="1">
                  <a:lnSpc>
                    <a:spcPct val="90000"/>
                  </a:lnSpc>
                  <a:spcBef>
                    <a:spcPts val="0"/>
                  </a:spcBef>
                  <a:spcAft>
                    <a:spcPts val="0"/>
                  </a:spcAft>
                  <a:buClr>
                    <a:srgbClr val="000000"/>
                  </a:buClr>
                  <a:buSzPts val="1600"/>
                  <a:buFont typeface="Arial"/>
                  <a:buNone/>
                  <a:tabLst/>
                  <a:defRPr/>
                </a:pPr>
                <a:endParaRPr kumimoji="0" sz="1600" b="1" i="0" u="none" strike="noStrike" kern="1200" cap="none" spc="0" normalizeH="0" baseline="0" noProof="0">
                  <a:ln>
                    <a:noFill/>
                  </a:ln>
                  <a:solidFill>
                    <a:srgbClr val="000000"/>
                  </a:solidFill>
                  <a:effectLst/>
                  <a:uLnTx/>
                  <a:uFillTx/>
                  <a:latin typeface="Calibri"/>
                  <a:ea typeface="Calibri"/>
                  <a:cs typeface="Calibri"/>
                  <a:sym typeface="Calibri"/>
                </a:endParaRPr>
              </a:p>
              <a:p>
                <a:pPr marL="0" marR="0" lvl="0" indent="0" algn="ctr" defTabSz="914400" rtl="0" eaLnBrk="1" fontAlgn="auto" latinLnBrk="0" hangingPunct="1">
                  <a:lnSpc>
                    <a:spcPct val="90000"/>
                  </a:lnSpc>
                  <a:spcBef>
                    <a:spcPts val="0"/>
                  </a:spcBef>
                  <a:spcAft>
                    <a:spcPts val="0"/>
                  </a:spcAft>
                  <a:buClr>
                    <a:srgbClr val="000000"/>
                  </a:buClr>
                  <a:buSzPts val="1600"/>
                  <a:buFont typeface="Arial"/>
                  <a:buNone/>
                  <a:tabLst/>
                  <a:defRPr/>
                </a:pPr>
                <a:r>
                  <a:rPr kumimoji="0" lang="en-GB" sz="1600" b="1" i="0" u="none" strike="noStrike" kern="1200" cap="none" spc="0" normalizeH="0" baseline="0" noProof="0">
                    <a:ln>
                      <a:noFill/>
                    </a:ln>
                    <a:solidFill>
                      <a:srgbClr val="D10373"/>
                    </a:solidFill>
                    <a:effectLst/>
                    <a:uLnTx/>
                    <a:uFillTx/>
                    <a:latin typeface="Calibri"/>
                    <a:ea typeface="Calibri"/>
                    <a:cs typeface="Calibri"/>
                    <a:sym typeface="Calibri"/>
                  </a:rPr>
                  <a:t>Homes</a:t>
                </a:r>
                <a:endParaRPr kumimoji="0" sz="1400" b="1" i="0" u="none" strike="noStrike" kern="1200" cap="none" spc="0" normalizeH="0" baseline="0" noProof="0">
                  <a:ln>
                    <a:noFill/>
                  </a:ln>
                  <a:solidFill>
                    <a:srgbClr val="D10373"/>
                  </a:solidFill>
                  <a:effectLst/>
                  <a:uLnTx/>
                  <a:uFillTx/>
                  <a:latin typeface="Arial"/>
                  <a:ea typeface="Arial"/>
                  <a:cs typeface="Arial"/>
                  <a:sym typeface="Arial"/>
                </a:endParaRPr>
              </a:p>
              <a:p>
                <a:pPr marL="0" marR="0" lvl="0" indent="0" algn="ctr" defTabSz="914400" rtl="0" eaLnBrk="1" fontAlgn="auto" latinLnBrk="0" hangingPunct="1">
                  <a:lnSpc>
                    <a:spcPct val="90000"/>
                  </a:lnSpc>
                  <a:spcBef>
                    <a:spcPts val="0"/>
                  </a:spcBef>
                  <a:spcAft>
                    <a:spcPts val="0"/>
                  </a:spcAft>
                  <a:buClr>
                    <a:srgbClr val="000000"/>
                  </a:buClr>
                  <a:buSzPts val="1400"/>
                  <a:buFont typeface="Arial"/>
                  <a:buNone/>
                  <a:tabLst/>
                  <a:defRPr/>
                </a:pPr>
                <a:endParaRPr kumimoji="0" sz="1400" b="0" i="0" u="none" strike="noStrike" kern="1200" cap="none" spc="0" normalizeH="0" baseline="0" noProof="0">
                  <a:ln>
                    <a:noFill/>
                  </a:ln>
                  <a:solidFill>
                    <a:srgbClr val="000000"/>
                  </a:solidFill>
                  <a:effectLst/>
                  <a:uLnTx/>
                  <a:uFillTx/>
                  <a:latin typeface="Arial"/>
                  <a:ea typeface="Arial"/>
                  <a:cs typeface="Arial"/>
                  <a:sym typeface="Arial"/>
                </a:endParaRPr>
              </a:p>
            </p:txBody>
          </p:sp>
          <p:sp>
            <p:nvSpPr>
              <p:cNvPr id="325" name="Google Shape;325;p18"/>
              <p:cNvSpPr/>
              <p:nvPr/>
            </p:nvSpPr>
            <p:spPr>
              <a:xfrm>
                <a:off x="1600200" y="0"/>
                <a:ext cx="1600200" cy="1089746"/>
              </a:xfrm>
              <a:prstGeom prst="round1Rect">
                <a:avLst>
                  <a:gd name="adj" fmla="val 16667"/>
                </a:avLst>
              </a:prstGeom>
              <a:solidFill>
                <a:srgbClr val="D7C695"/>
              </a:solidFill>
              <a:ln w="1905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1200" cap="none" spc="0" normalizeH="0" baseline="0" noProof="0">
                  <a:ln>
                    <a:noFill/>
                  </a:ln>
                  <a:solidFill>
                    <a:srgbClr val="000000"/>
                  </a:solidFill>
                  <a:effectLst/>
                  <a:uLnTx/>
                  <a:uFillTx/>
                  <a:latin typeface="Arial"/>
                  <a:ea typeface="Arial"/>
                  <a:cs typeface="Arial"/>
                  <a:sym typeface="Arial"/>
                </a:endParaRPr>
              </a:p>
            </p:txBody>
          </p:sp>
          <p:sp>
            <p:nvSpPr>
              <p:cNvPr id="326" name="Google Shape;326;p18"/>
              <p:cNvSpPr txBox="1"/>
              <p:nvPr/>
            </p:nvSpPr>
            <p:spPr>
              <a:xfrm>
                <a:off x="1600200" y="0"/>
                <a:ext cx="1600200" cy="817309"/>
              </a:xfrm>
              <a:prstGeom prst="rect">
                <a:avLst/>
              </a:prstGeom>
              <a:noFill/>
              <a:ln>
                <a:noFill/>
              </a:ln>
            </p:spPr>
            <p:txBody>
              <a:bodyPr spcFirstLastPara="1" wrap="square" lIns="113775" tIns="113775" rIns="113775" bIns="113775" anchor="ctr" anchorCtr="0">
                <a:noAutofit/>
              </a:bodyPr>
              <a:lstStyle/>
              <a:p>
                <a:pPr marL="0" marR="0" lvl="0" indent="0" algn="ctr" defTabSz="914400" rtl="0" eaLnBrk="1" fontAlgn="auto" latinLnBrk="0" hangingPunct="1">
                  <a:lnSpc>
                    <a:spcPct val="90000"/>
                  </a:lnSpc>
                  <a:spcBef>
                    <a:spcPts val="0"/>
                  </a:spcBef>
                  <a:spcAft>
                    <a:spcPts val="0"/>
                  </a:spcAft>
                  <a:buClr>
                    <a:srgbClr val="000000"/>
                  </a:buClr>
                  <a:buSzPts val="1600"/>
                  <a:buFont typeface="Arial"/>
                  <a:buNone/>
                  <a:tabLst/>
                  <a:defRPr/>
                </a:pPr>
                <a:endParaRPr kumimoji="0" sz="1600" b="1" i="0" u="none" strike="noStrike" kern="1200" cap="none" spc="0" normalizeH="0" baseline="0" noProof="0">
                  <a:ln>
                    <a:noFill/>
                  </a:ln>
                  <a:solidFill>
                    <a:srgbClr val="000000"/>
                  </a:solidFill>
                  <a:effectLst/>
                  <a:uLnTx/>
                  <a:uFillTx/>
                  <a:latin typeface="Calibri"/>
                  <a:ea typeface="Calibri"/>
                  <a:cs typeface="Calibri"/>
                  <a:sym typeface="Calibri"/>
                </a:endParaRPr>
              </a:p>
              <a:p>
                <a:pPr marL="0" marR="0" lvl="0" indent="0" algn="ctr" defTabSz="914400" rtl="0" eaLnBrk="1" fontAlgn="auto" latinLnBrk="0" hangingPunct="1">
                  <a:lnSpc>
                    <a:spcPct val="90000"/>
                  </a:lnSpc>
                  <a:spcBef>
                    <a:spcPts val="0"/>
                  </a:spcBef>
                  <a:spcAft>
                    <a:spcPts val="0"/>
                  </a:spcAft>
                  <a:buClr>
                    <a:srgbClr val="000000"/>
                  </a:buClr>
                  <a:buSzPts val="1600"/>
                  <a:buFont typeface="Arial"/>
                  <a:buNone/>
                  <a:tabLst/>
                  <a:defRPr/>
                </a:pPr>
                <a:endParaRPr kumimoji="0" sz="1600" b="1" i="0" u="none" strike="noStrike" kern="1200" cap="none" spc="0" normalizeH="0" baseline="0" noProof="0">
                  <a:ln>
                    <a:noFill/>
                  </a:ln>
                  <a:solidFill>
                    <a:srgbClr val="000000"/>
                  </a:solidFill>
                  <a:effectLst/>
                  <a:uLnTx/>
                  <a:uFillTx/>
                  <a:latin typeface="Calibri"/>
                  <a:ea typeface="Calibri"/>
                  <a:cs typeface="Calibri"/>
                  <a:sym typeface="Calibri"/>
                </a:endParaRPr>
              </a:p>
              <a:p>
                <a:pPr marL="0" marR="0" lvl="0" indent="0" algn="ctr" defTabSz="914400" rtl="0" eaLnBrk="1" fontAlgn="auto" latinLnBrk="0" hangingPunct="1">
                  <a:lnSpc>
                    <a:spcPct val="90000"/>
                  </a:lnSpc>
                  <a:spcBef>
                    <a:spcPts val="0"/>
                  </a:spcBef>
                  <a:spcAft>
                    <a:spcPts val="0"/>
                  </a:spcAft>
                  <a:buClr>
                    <a:srgbClr val="000000"/>
                  </a:buClr>
                  <a:buSzPts val="1600"/>
                  <a:buFont typeface="Arial"/>
                  <a:buNone/>
                  <a:tabLst/>
                  <a:defRPr/>
                </a:pPr>
                <a:endParaRPr kumimoji="0" sz="1600" b="1" i="0" u="none" strike="noStrike" kern="1200" cap="none" spc="0" normalizeH="0" baseline="0" noProof="0">
                  <a:ln>
                    <a:noFill/>
                  </a:ln>
                  <a:solidFill>
                    <a:srgbClr val="000000"/>
                  </a:solidFill>
                  <a:effectLst/>
                  <a:uLnTx/>
                  <a:uFillTx/>
                  <a:latin typeface="Calibri"/>
                  <a:ea typeface="Calibri"/>
                  <a:cs typeface="Calibri"/>
                  <a:sym typeface="Calibri"/>
                </a:endParaRPr>
              </a:p>
              <a:p>
                <a:pPr marL="0" marR="0" lvl="0" indent="0" algn="ctr" defTabSz="914400" rtl="0" eaLnBrk="1" fontAlgn="auto" latinLnBrk="0" hangingPunct="1">
                  <a:lnSpc>
                    <a:spcPct val="90000"/>
                  </a:lnSpc>
                  <a:spcBef>
                    <a:spcPts val="0"/>
                  </a:spcBef>
                  <a:spcAft>
                    <a:spcPts val="0"/>
                  </a:spcAft>
                  <a:buClr>
                    <a:srgbClr val="000000"/>
                  </a:buClr>
                  <a:buSzPts val="1600"/>
                  <a:buFont typeface="Arial"/>
                  <a:buNone/>
                  <a:tabLst/>
                  <a:defRPr/>
                </a:pPr>
                <a:r>
                  <a:rPr kumimoji="0" lang="en-GB" sz="1600" b="1" i="0" u="none" strike="noStrike" kern="1200" cap="none" spc="0" normalizeH="0" baseline="0" noProof="0">
                    <a:ln>
                      <a:noFill/>
                    </a:ln>
                    <a:solidFill>
                      <a:srgbClr val="000000"/>
                    </a:solidFill>
                    <a:effectLst/>
                    <a:uLnTx/>
                    <a:uFillTx/>
                    <a:latin typeface="Calibri"/>
                    <a:ea typeface="Calibri"/>
                    <a:cs typeface="Calibri"/>
                    <a:sym typeface="Calibri"/>
                  </a:rPr>
                  <a:t>Hospitals</a:t>
                </a:r>
                <a:endParaRPr kumimoji="0" sz="1400" b="0" i="0" u="none" strike="noStrike" kern="1200" cap="none" spc="0" normalizeH="0" baseline="0" noProof="0">
                  <a:ln>
                    <a:noFill/>
                  </a:ln>
                  <a:solidFill>
                    <a:srgbClr val="000000"/>
                  </a:solidFill>
                  <a:effectLst/>
                  <a:uLnTx/>
                  <a:uFillTx/>
                  <a:latin typeface="Arial"/>
                  <a:ea typeface="Arial"/>
                  <a:cs typeface="Arial"/>
                  <a:sym typeface="Arial"/>
                </a:endParaRPr>
              </a:p>
              <a:p>
                <a:pPr marL="0" marR="0" lvl="0" indent="0" algn="ctr" defTabSz="914400" rtl="0" eaLnBrk="1" fontAlgn="auto" latinLnBrk="0" hangingPunct="1">
                  <a:lnSpc>
                    <a:spcPct val="90000"/>
                  </a:lnSpc>
                  <a:spcBef>
                    <a:spcPts val="0"/>
                  </a:spcBef>
                  <a:spcAft>
                    <a:spcPts val="0"/>
                  </a:spcAft>
                  <a:buClr>
                    <a:srgbClr val="000000"/>
                  </a:buClr>
                  <a:buSzPts val="1400"/>
                  <a:buFont typeface="Arial"/>
                  <a:buNone/>
                  <a:tabLst/>
                  <a:defRPr/>
                </a:pPr>
                <a:endParaRPr kumimoji="0" sz="1400" b="0" i="0" u="none" strike="noStrike" kern="1200" cap="none" spc="0" normalizeH="0" baseline="0" noProof="0">
                  <a:ln>
                    <a:noFill/>
                  </a:ln>
                  <a:solidFill>
                    <a:srgbClr val="000000"/>
                  </a:solidFill>
                  <a:effectLst/>
                  <a:uLnTx/>
                  <a:uFillTx/>
                  <a:latin typeface="Arial"/>
                  <a:ea typeface="Arial"/>
                  <a:cs typeface="Arial"/>
                  <a:sym typeface="Arial"/>
                </a:endParaRPr>
              </a:p>
            </p:txBody>
          </p:sp>
          <p:sp>
            <p:nvSpPr>
              <p:cNvPr id="327" name="Google Shape;327;p18"/>
              <p:cNvSpPr/>
              <p:nvPr/>
            </p:nvSpPr>
            <p:spPr>
              <a:xfrm rot="10800000">
                <a:off x="0" y="1089746"/>
                <a:ext cx="1600200" cy="1089746"/>
              </a:xfrm>
              <a:prstGeom prst="round1Rect">
                <a:avLst>
                  <a:gd name="adj" fmla="val 16667"/>
                </a:avLst>
              </a:prstGeom>
              <a:solidFill>
                <a:srgbClr val="D7C695"/>
              </a:solidFill>
              <a:ln w="1905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1200" cap="none" spc="0" normalizeH="0" baseline="0" noProof="0">
                  <a:ln>
                    <a:noFill/>
                  </a:ln>
                  <a:solidFill>
                    <a:srgbClr val="000000"/>
                  </a:solidFill>
                  <a:effectLst/>
                  <a:uLnTx/>
                  <a:uFillTx/>
                  <a:latin typeface="Arial"/>
                  <a:ea typeface="Arial"/>
                  <a:cs typeface="Arial"/>
                  <a:sym typeface="Arial"/>
                </a:endParaRPr>
              </a:p>
            </p:txBody>
          </p:sp>
          <p:sp>
            <p:nvSpPr>
              <p:cNvPr id="328" name="Google Shape;328;p18"/>
              <p:cNvSpPr txBox="1"/>
              <p:nvPr/>
            </p:nvSpPr>
            <p:spPr>
              <a:xfrm>
                <a:off x="0" y="1215452"/>
                <a:ext cx="1600200" cy="964041"/>
              </a:xfrm>
              <a:prstGeom prst="rect">
                <a:avLst/>
              </a:prstGeom>
              <a:noFill/>
              <a:ln>
                <a:noFill/>
              </a:ln>
            </p:spPr>
            <p:txBody>
              <a:bodyPr spcFirstLastPara="1" wrap="square" lIns="113775" tIns="113775" rIns="113775" bIns="113775" anchor="ctr" anchorCtr="0">
                <a:noAutofit/>
              </a:bodyPr>
              <a:lstStyle/>
              <a:p>
                <a:pPr marL="0" marR="0" lvl="0" indent="0" algn="ctr" defTabSz="914400" rtl="0" eaLnBrk="1" fontAlgn="auto" latinLnBrk="0" hangingPunct="1">
                  <a:lnSpc>
                    <a:spcPct val="90000"/>
                  </a:lnSpc>
                  <a:spcBef>
                    <a:spcPts val="0"/>
                  </a:spcBef>
                  <a:spcAft>
                    <a:spcPts val="0"/>
                  </a:spcAft>
                  <a:buClr>
                    <a:srgbClr val="000000"/>
                  </a:buClr>
                  <a:buSzPts val="1600"/>
                  <a:buFont typeface="Arial"/>
                  <a:buNone/>
                  <a:tabLst/>
                  <a:defRPr/>
                </a:pPr>
                <a:r>
                  <a:rPr kumimoji="0" lang="en-GB" sz="1600" b="1" i="0" u="none" strike="noStrike" kern="1200" cap="none" spc="0" normalizeH="0" baseline="0" noProof="0">
                    <a:ln>
                      <a:noFill/>
                    </a:ln>
                    <a:solidFill>
                      <a:srgbClr val="D10373"/>
                    </a:solidFill>
                    <a:effectLst/>
                    <a:uLnTx/>
                    <a:uFillTx/>
                    <a:latin typeface="Calibri"/>
                    <a:ea typeface="Calibri"/>
                    <a:cs typeface="Calibri"/>
                    <a:sym typeface="Calibri"/>
                  </a:rPr>
                  <a:t>Care settings</a:t>
                </a:r>
                <a:endParaRPr kumimoji="0" sz="1400" b="0" i="0" u="none" strike="noStrike" kern="1200" cap="none" spc="0" normalizeH="0" baseline="0" noProof="0">
                  <a:ln>
                    <a:noFill/>
                  </a:ln>
                  <a:solidFill>
                    <a:srgbClr val="D10373"/>
                  </a:solidFill>
                  <a:effectLst/>
                  <a:uLnTx/>
                  <a:uFillTx/>
                  <a:latin typeface="Arial"/>
                  <a:ea typeface="Arial"/>
                  <a:cs typeface="Arial"/>
                  <a:sym typeface="Arial"/>
                </a:endParaRPr>
              </a:p>
            </p:txBody>
          </p:sp>
          <p:sp>
            <p:nvSpPr>
              <p:cNvPr id="329" name="Google Shape;329;p18"/>
              <p:cNvSpPr/>
              <p:nvPr/>
            </p:nvSpPr>
            <p:spPr>
              <a:xfrm rot="5400000">
                <a:off x="1855426" y="834519"/>
                <a:ext cx="1089746" cy="1600200"/>
              </a:xfrm>
              <a:prstGeom prst="round1Rect">
                <a:avLst>
                  <a:gd name="adj" fmla="val 16667"/>
                </a:avLst>
              </a:prstGeom>
              <a:solidFill>
                <a:srgbClr val="D7C695"/>
              </a:solidFill>
              <a:ln w="1905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1200" cap="none" spc="0" normalizeH="0" baseline="0" noProof="0">
                  <a:ln>
                    <a:noFill/>
                  </a:ln>
                  <a:solidFill>
                    <a:srgbClr val="000000"/>
                  </a:solidFill>
                  <a:effectLst/>
                  <a:uLnTx/>
                  <a:uFillTx/>
                  <a:latin typeface="Arial"/>
                  <a:ea typeface="Arial"/>
                  <a:cs typeface="Arial"/>
                  <a:sym typeface="Arial"/>
                </a:endParaRPr>
              </a:p>
            </p:txBody>
          </p:sp>
          <p:sp>
            <p:nvSpPr>
              <p:cNvPr id="330" name="Google Shape;330;p18"/>
              <p:cNvSpPr txBox="1"/>
              <p:nvPr/>
            </p:nvSpPr>
            <p:spPr>
              <a:xfrm>
                <a:off x="1600200" y="1196753"/>
                <a:ext cx="1600200" cy="982739"/>
              </a:xfrm>
              <a:prstGeom prst="rect">
                <a:avLst/>
              </a:prstGeom>
              <a:noFill/>
              <a:ln>
                <a:noFill/>
              </a:ln>
            </p:spPr>
            <p:txBody>
              <a:bodyPr spcFirstLastPara="1" wrap="square" lIns="113775" tIns="113775" rIns="113775" bIns="113775" anchor="ctr" anchorCtr="0">
                <a:noAutofit/>
              </a:bodyPr>
              <a:lstStyle/>
              <a:p>
                <a:pPr marL="0" marR="0" lvl="0" indent="0" algn="ctr" defTabSz="914400" rtl="0" eaLnBrk="1" fontAlgn="auto" latinLnBrk="0" hangingPunct="1">
                  <a:lnSpc>
                    <a:spcPct val="90000"/>
                  </a:lnSpc>
                  <a:spcBef>
                    <a:spcPts val="0"/>
                  </a:spcBef>
                  <a:spcAft>
                    <a:spcPts val="0"/>
                  </a:spcAft>
                  <a:buClr>
                    <a:srgbClr val="000000"/>
                  </a:buClr>
                  <a:buSzPts val="1600"/>
                  <a:buFont typeface="Arial"/>
                  <a:buNone/>
                  <a:tabLst/>
                  <a:defRPr/>
                </a:pPr>
                <a:r>
                  <a:rPr kumimoji="0" lang="en-GB" sz="1600" b="1" i="0" u="none" strike="noStrike" kern="1200" cap="none" spc="0" normalizeH="0" baseline="0" noProof="0">
                    <a:ln>
                      <a:noFill/>
                    </a:ln>
                    <a:solidFill>
                      <a:srgbClr val="000000"/>
                    </a:solidFill>
                    <a:effectLst/>
                    <a:uLnTx/>
                    <a:uFillTx/>
                    <a:latin typeface="Calibri"/>
                    <a:ea typeface="Calibri"/>
                    <a:cs typeface="Calibri"/>
                    <a:sym typeface="Calibri"/>
                  </a:rPr>
                  <a:t>Prisons</a:t>
                </a:r>
                <a:endParaRPr kumimoji="0" sz="1400" b="0" i="0" u="none" strike="noStrike" kern="1200" cap="none" spc="0" normalizeH="0" baseline="0" noProof="0">
                  <a:ln>
                    <a:noFill/>
                  </a:ln>
                  <a:solidFill>
                    <a:srgbClr val="000000"/>
                  </a:solidFill>
                  <a:effectLst/>
                  <a:uLnTx/>
                  <a:uFillTx/>
                  <a:latin typeface="Arial"/>
                  <a:ea typeface="Arial"/>
                  <a:cs typeface="Arial"/>
                  <a:sym typeface="Arial"/>
                </a:endParaRPr>
              </a:p>
            </p:txBody>
          </p:sp>
        </p:grpSp>
        <p:sp>
          <p:nvSpPr>
            <p:cNvPr id="331" name="Google Shape;331;p18"/>
            <p:cNvSpPr txBox="1"/>
            <p:nvPr/>
          </p:nvSpPr>
          <p:spPr>
            <a:xfrm>
              <a:off x="8879103" y="168792"/>
              <a:ext cx="3200400" cy="502920"/>
            </a:xfrm>
            <a:prstGeom prst="rect">
              <a:avLst/>
            </a:prstGeom>
            <a:solidFill>
              <a:srgbClr val="366092"/>
            </a:solidFill>
            <a:ln w="19050" cap="flat" cmpd="sng">
              <a:solidFill>
                <a:schemeClr val="dk1"/>
              </a:solidFill>
              <a:prstDash val="solid"/>
              <a:miter lim="800000"/>
              <a:headEnd type="none" w="sm" len="sm"/>
              <a:tailEnd type="none" w="sm" len="sm"/>
            </a:ln>
          </p:spPr>
          <p:txBody>
            <a:bodyPr spcFirstLastPara="1" wrap="square" lIns="91425" tIns="45700" rIns="91425" bIns="45700" anchor="t" anchorCtr="0">
              <a:noAutofit/>
            </a:bodyPr>
            <a:lstStyle/>
            <a:p>
              <a:pPr marL="0" marR="0" lvl="0" indent="0" algn="ctr" defTabSz="914400" rtl="0" eaLnBrk="1" fontAlgn="auto" latinLnBrk="0" hangingPunct="1">
                <a:lnSpc>
                  <a:spcPct val="107000"/>
                </a:lnSpc>
                <a:spcBef>
                  <a:spcPts val="0"/>
                </a:spcBef>
                <a:spcAft>
                  <a:spcPts val="0"/>
                </a:spcAft>
                <a:buClr>
                  <a:srgbClr val="000000"/>
                </a:buClr>
                <a:buSzPts val="1400"/>
                <a:buFont typeface="Arial"/>
                <a:buNone/>
                <a:tabLst/>
                <a:defRPr/>
              </a:pPr>
              <a:r>
                <a:rPr kumimoji="0" lang="en-GB" sz="1400" b="1" i="0" u="none" strike="noStrike" kern="1200" cap="none" spc="0" normalizeH="0" baseline="0" noProof="0">
                  <a:ln>
                    <a:noFill/>
                  </a:ln>
                  <a:solidFill>
                    <a:srgbClr val="FFFFFF"/>
                  </a:solidFill>
                  <a:effectLst/>
                  <a:uLnTx/>
                  <a:uFillTx/>
                  <a:latin typeface="Calibri"/>
                  <a:ea typeface="Calibri"/>
                  <a:cs typeface="Calibri"/>
                  <a:sym typeface="Calibri"/>
                </a:rPr>
                <a:t>WS3: </a:t>
              </a:r>
              <a:r>
                <a:rPr kumimoji="0" lang="en-GB" sz="1400" b="0" i="0" u="none" strike="noStrike" kern="1200" cap="none" spc="0" normalizeH="0" baseline="0" noProof="0">
                  <a:ln>
                    <a:noFill/>
                  </a:ln>
                  <a:solidFill>
                    <a:srgbClr val="FFFFFF"/>
                  </a:solidFill>
                  <a:effectLst/>
                  <a:uLnTx/>
                  <a:uFillTx/>
                  <a:latin typeface="Calibri"/>
                  <a:ea typeface="Calibri"/>
                  <a:cs typeface="Calibri"/>
                  <a:sym typeface="Calibri"/>
                </a:rPr>
                <a:t>Indoor heat exposure and health inequalities in vulnerable settings</a:t>
              </a:r>
              <a:endParaRPr kumimoji="0" sz="1200" b="1" i="0" u="none" strike="noStrike" kern="1200" cap="none" spc="0" normalizeH="0" baseline="0" noProof="0">
                <a:ln>
                  <a:noFill/>
                </a:ln>
                <a:solidFill>
                  <a:srgbClr val="FFFFFF"/>
                </a:solidFill>
                <a:effectLst/>
                <a:uLnTx/>
                <a:uFillTx/>
                <a:latin typeface="Calibri"/>
                <a:ea typeface="Calibri"/>
                <a:cs typeface="Calibri"/>
                <a:sym typeface="Calibri"/>
              </a:endParaRPr>
            </a:p>
          </p:txBody>
        </p:sp>
      </p:grpSp>
      <p:sp>
        <p:nvSpPr>
          <p:cNvPr id="2" name="Title 1">
            <a:extLst>
              <a:ext uri="{FF2B5EF4-FFF2-40B4-BE49-F238E27FC236}">
                <a16:creationId xmlns:a16="http://schemas.microsoft.com/office/drawing/2014/main" id="{3251ADCB-2BE5-9B2A-B391-838E03D9FA7F}"/>
              </a:ext>
            </a:extLst>
          </p:cNvPr>
          <p:cNvSpPr txBox="1">
            <a:spLocks/>
          </p:cNvSpPr>
          <p:nvPr/>
        </p:nvSpPr>
        <p:spPr>
          <a:xfrm>
            <a:off x="872226" y="5555011"/>
            <a:ext cx="10663514" cy="1419651"/>
          </a:xfrm>
          <a:prstGeom prst="rect">
            <a:avLst/>
          </a:prstGeom>
        </p:spPr>
        <p:txBody>
          <a:bodyPr vert="horz" lIns="121920" tIns="60960" rIns="121920" bIns="6096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3600" b="1" i="0" u="none" strike="noStrike" kern="1200" cap="none" spc="0" normalizeH="0" baseline="0" noProof="0">
                <a:ln>
                  <a:noFill/>
                </a:ln>
                <a:solidFill>
                  <a:srgbClr val="BF4F14"/>
                </a:solidFill>
                <a:effectLst/>
                <a:uLnTx/>
                <a:uFillTx/>
                <a:latin typeface="Arial" panose="020B0604020202020204" pitchFamily="34" charset="0"/>
                <a:ea typeface="+mj-ea"/>
                <a:cs typeface="Arial" panose="020B0604020202020204" pitchFamily="34" charset="0"/>
                <a:sym typeface="Arial Black"/>
              </a:rPr>
              <a:t>Planned Research</a:t>
            </a:r>
            <a:endParaRPr kumimoji="0" lang="en-US" sz="3600" b="0" i="0" u="none" strike="noStrike" kern="1200" cap="none" spc="0" normalizeH="0" baseline="0" noProof="0">
              <a:ln>
                <a:noFill/>
              </a:ln>
              <a:solidFill>
                <a:srgbClr val="BF4F14"/>
              </a:solidFill>
              <a:effectLst/>
              <a:uLnTx/>
              <a:uFillTx/>
              <a:latin typeface="Arial" panose="020B0604020202020204" pitchFamily="34" charset="0"/>
              <a:ea typeface="+mj-ea"/>
              <a:cs typeface="Arial" panose="020B0604020202020204" pitchFamily="34" charset="0"/>
              <a:sym typeface="Arial Black"/>
            </a:endParaRPr>
          </a:p>
        </p:txBody>
      </p:sp>
    </p:spTree>
    <p:extLst>
      <p:ext uri="{BB962C8B-B14F-4D97-AF65-F5344CB8AC3E}">
        <p14:creationId xmlns:p14="http://schemas.microsoft.com/office/powerpoint/2010/main" val="1767418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62"/>
                                        </p:tgtEl>
                                        <p:attrNameLst>
                                          <p:attrName>style.visibility</p:attrName>
                                        </p:attrNameLst>
                                      </p:cBhvr>
                                      <p:to>
                                        <p:strVal val="visible"/>
                                      </p:to>
                                    </p:set>
                                    <p:animEffect transition="in" filter="fade">
                                      <p:cBhvr>
                                        <p:cTn id="7" dur="500"/>
                                        <p:tgtEl>
                                          <p:spTgt spid="262"/>
                                        </p:tgtEl>
                                      </p:cBhvr>
                                    </p:animEffect>
                                  </p:childTnLst>
                                </p:cTn>
                              </p:par>
                              <p:par>
                                <p:cTn id="8" presetID="10" presetClass="entr" presetSubtype="0" fill="hold" nodeType="withEffect">
                                  <p:stCondLst>
                                    <p:cond delay="0"/>
                                  </p:stCondLst>
                                  <p:childTnLst>
                                    <p:set>
                                      <p:cBhvr>
                                        <p:cTn id="9" dur="1" fill="hold">
                                          <p:stCondLst>
                                            <p:cond delay="0"/>
                                          </p:stCondLst>
                                        </p:cTn>
                                        <p:tgtEl>
                                          <p:spTgt spid="250"/>
                                        </p:tgtEl>
                                        <p:attrNameLst>
                                          <p:attrName>style.visibility</p:attrName>
                                        </p:attrNameLst>
                                      </p:cBhvr>
                                      <p:to>
                                        <p:strVal val="visible"/>
                                      </p:to>
                                    </p:set>
                                    <p:animEffect transition="in" filter="fade">
                                      <p:cBhvr>
                                        <p:cTn id="10" dur="500"/>
                                        <p:tgtEl>
                                          <p:spTgt spid="250"/>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279"/>
                                        </p:tgtEl>
                                        <p:attrNameLst>
                                          <p:attrName>style.visibility</p:attrName>
                                        </p:attrNameLst>
                                      </p:cBhvr>
                                      <p:to>
                                        <p:strVal val="visible"/>
                                      </p:to>
                                    </p:set>
                                    <p:animEffect transition="in" filter="fade">
                                      <p:cBhvr>
                                        <p:cTn id="15" dur="500"/>
                                        <p:tgtEl>
                                          <p:spTgt spid="279"/>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21"/>
                                        </p:tgtEl>
                                        <p:attrNameLst>
                                          <p:attrName>style.visibility</p:attrName>
                                        </p:attrNameLst>
                                      </p:cBhvr>
                                      <p:to>
                                        <p:strVal val="visible"/>
                                      </p:to>
                                    </p:set>
                                    <p:animEffect transition="in" filter="fade">
                                      <p:cBhvr>
                                        <p:cTn id="20" dur="500"/>
                                        <p:tgtEl>
                                          <p:spTgt spid="321"/>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291"/>
                                        </p:tgtEl>
                                        <p:attrNameLst>
                                          <p:attrName>style.visibility</p:attrName>
                                        </p:attrNameLst>
                                      </p:cBhvr>
                                      <p:to>
                                        <p:strVal val="visible"/>
                                      </p:to>
                                    </p:set>
                                    <p:animEffect transition="in" filter="fade">
                                      <p:cBhvr>
                                        <p:cTn id="25" dur="500"/>
                                        <p:tgtEl>
                                          <p:spTgt spid="291"/>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301"/>
                                        </p:tgtEl>
                                        <p:attrNameLst>
                                          <p:attrName>style.visibility</p:attrName>
                                        </p:attrNameLst>
                                      </p:cBhvr>
                                      <p:to>
                                        <p:strVal val="visible"/>
                                      </p:to>
                                    </p:set>
                                    <p:animEffect transition="in" filter="fade">
                                      <p:cBhvr>
                                        <p:cTn id="30" dur="500"/>
                                        <p:tgtEl>
                                          <p:spTgt spid="301"/>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316"/>
                                        </p:tgtEl>
                                        <p:attrNameLst>
                                          <p:attrName>style.visibility</p:attrName>
                                        </p:attrNameLst>
                                      </p:cBhvr>
                                      <p:to>
                                        <p:strVal val="visible"/>
                                      </p:to>
                                    </p:set>
                                    <p:animEffect transition="in" filter="fade">
                                      <p:cBhvr>
                                        <p:cTn id="35" dur="500"/>
                                        <p:tgtEl>
                                          <p:spTgt spid="316"/>
                                        </p:tgtEl>
                                      </p:cBhvr>
                                    </p:animEffect>
                                  </p:childTnLst>
                                </p:cTn>
                              </p:par>
                              <p:par>
                                <p:cTn id="36" presetID="10" presetClass="entr" presetSubtype="0" fill="hold" nodeType="withEffect">
                                  <p:stCondLst>
                                    <p:cond delay="0"/>
                                  </p:stCondLst>
                                  <p:childTnLst>
                                    <p:set>
                                      <p:cBhvr>
                                        <p:cTn id="37" dur="1" fill="hold">
                                          <p:stCondLst>
                                            <p:cond delay="0"/>
                                          </p:stCondLst>
                                        </p:cTn>
                                        <p:tgtEl>
                                          <p:spTgt spid="253"/>
                                        </p:tgtEl>
                                        <p:attrNameLst>
                                          <p:attrName>style.visibility</p:attrName>
                                        </p:attrNameLst>
                                      </p:cBhvr>
                                      <p:to>
                                        <p:strVal val="visible"/>
                                      </p:to>
                                    </p:set>
                                    <p:animEffect transition="in" filter="fade">
                                      <p:cBhvr>
                                        <p:cTn id="38" dur="500"/>
                                        <p:tgtEl>
                                          <p:spTgt spid="25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sp>
        <p:nvSpPr>
          <p:cNvPr id="204" name="Google Shape;204;g374612b391e_0_0"/>
          <p:cNvSpPr txBox="1">
            <a:spLocks noGrp="1"/>
          </p:cNvSpPr>
          <p:nvPr>
            <p:ph type="title"/>
          </p:nvPr>
        </p:nvSpPr>
        <p:spPr>
          <a:xfrm>
            <a:off x="343349" y="0"/>
            <a:ext cx="8289300" cy="13257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BF4F14"/>
              </a:buClr>
              <a:buSzPts val="3400"/>
              <a:buFont typeface="Arial"/>
              <a:buNone/>
            </a:pPr>
            <a:r>
              <a:rPr lang="en-GB">
                <a:solidFill>
                  <a:srgbClr val="BF4F14"/>
                </a:solidFill>
              </a:rPr>
              <a:t>HEARTH Study locations</a:t>
            </a:r>
            <a:endParaRPr sz="4000"/>
          </a:p>
        </p:txBody>
      </p:sp>
      <p:sp>
        <p:nvSpPr>
          <p:cNvPr id="206" name="Google Shape;206;g374612b391e_0_0"/>
          <p:cNvSpPr txBox="1">
            <a:spLocks noGrp="1"/>
          </p:cNvSpPr>
          <p:nvPr>
            <p:ph idx="1"/>
          </p:nvPr>
        </p:nvSpPr>
        <p:spPr>
          <a:xfrm>
            <a:off x="488707" y="1253400"/>
            <a:ext cx="5368164" cy="4351200"/>
          </a:xfrm>
          <a:prstGeom prst="rect">
            <a:avLst/>
          </a:prstGeom>
        </p:spPr>
        <p:txBody>
          <a:bodyPr spcFirstLastPara="1" wrap="square" lIns="91425" tIns="45700" rIns="91425" bIns="45700" anchor="t" anchorCtr="0">
            <a:normAutofit/>
          </a:bodyPr>
          <a:lstStyle/>
          <a:p>
            <a:pPr>
              <a:spcAft>
                <a:spcPts val="1200"/>
              </a:spcAft>
            </a:pPr>
            <a:r>
              <a:rPr lang="en-GB" sz="2600" b="1">
                <a:solidFill>
                  <a:schemeClr val="accent2">
                    <a:lumMod val="75000"/>
                  </a:schemeClr>
                </a:solidFill>
              </a:rPr>
              <a:t>London</a:t>
            </a:r>
            <a:r>
              <a:rPr lang="en-GB" sz="2600"/>
              <a:t>, Leeds/Bradford and Edinburgh </a:t>
            </a:r>
            <a:r>
              <a:rPr lang="en-GB" sz="2600">
                <a:solidFill>
                  <a:schemeClr val="accent2">
                    <a:lumMod val="75000"/>
                  </a:schemeClr>
                </a:solidFill>
              </a:rPr>
              <a:t>(urban).</a:t>
            </a:r>
          </a:p>
          <a:p>
            <a:pPr>
              <a:spcAft>
                <a:spcPts val="1200"/>
              </a:spcAft>
            </a:pPr>
            <a:r>
              <a:rPr lang="en-GB" sz="2600"/>
              <a:t>Oxfordshire </a:t>
            </a:r>
            <a:r>
              <a:rPr lang="en-GB" sz="2600">
                <a:solidFill>
                  <a:schemeClr val="accent2">
                    <a:lumMod val="75000"/>
                  </a:schemeClr>
                </a:solidFill>
              </a:rPr>
              <a:t>(semi-urban/ rural).</a:t>
            </a:r>
          </a:p>
          <a:p>
            <a:pPr>
              <a:spcAft>
                <a:spcPts val="1200"/>
              </a:spcAft>
            </a:pPr>
            <a:r>
              <a:rPr lang="en-GB" sz="2600"/>
              <a:t>Brighton </a:t>
            </a:r>
            <a:r>
              <a:rPr lang="en-GB" sz="2600">
                <a:solidFill>
                  <a:schemeClr val="accent2">
                    <a:lumMod val="75000"/>
                  </a:schemeClr>
                </a:solidFill>
              </a:rPr>
              <a:t>(coastal).</a:t>
            </a:r>
            <a:endParaRPr sz="2600">
              <a:solidFill>
                <a:schemeClr val="accent2">
                  <a:lumMod val="75000"/>
                </a:schemeClr>
              </a:solidFill>
            </a:endParaRPr>
          </a:p>
        </p:txBody>
      </p:sp>
      <p:sp>
        <p:nvSpPr>
          <p:cNvPr id="205" name="Google Shape;205;g374612b391e_0_0"/>
          <p:cNvSpPr txBox="1"/>
          <p:nvPr/>
        </p:nvSpPr>
        <p:spPr>
          <a:xfrm>
            <a:off x="8291450" y="2939127"/>
            <a:ext cx="3004500" cy="307800"/>
          </a:xfrm>
          <a:prstGeom prst="rect">
            <a:avLst/>
          </a:prstGeom>
          <a:solidFill>
            <a:schemeClr val="lt1"/>
          </a:solid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0" cap="none" spc="0" normalizeH="0" baseline="0" noProof="0">
              <a:ln>
                <a:noFill/>
              </a:ln>
              <a:solidFill>
                <a:srgbClr val="000000"/>
              </a:solidFill>
              <a:effectLst/>
              <a:uLnTx/>
              <a:uFillTx/>
              <a:latin typeface="Arial"/>
              <a:ea typeface="Arial"/>
              <a:cs typeface="Arial"/>
              <a:sym typeface="Arial"/>
            </a:endParaRPr>
          </a:p>
        </p:txBody>
      </p:sp>
      <p:grpSp>
        <p:nvGrpSpPr>
          <p:cNvPr id="207" name="Google Shape;207;g374612b391e_0_0"/>
          <p:cNvGrpSpPr/>
          <p:nvPr/>
        </p:nvGrpSpPr>
        <p:grpSpPr>
          <a:xfrm>
            <a:off x="6528628" y="1603563"/>
            <a:ext cx="5368166" cy="3650873"/>
            <a:chOff x="517784" y="768862"/>
            <a:chExt cx="3200401" cy="2176746"/>
          </a:xfrm>
        </p:grpSpPr>
        <p:sp>
          <p:nvSpPr>
            <p:cNvPr id="209" name="Google Shape;209;g374612b391e_0_0"/>
            <p:cNvSpPr/>
            <p:nvPr/>
          </p:nvSpPr>
          <p:spPr>
            <a:xfrm rot="-5400000">
              <a:off x="774734" y="511955"/>
              <a:ext cx="1086300" cy="1600200"/>
            </a:xfrm>
            <a:prstGeom prst="round1Rect">
              <a:avLst>
                <a:gd name="adj" fmla="val 16667"/>
              </a:avLst>
            </a:prstGeom>
            <a:solidFill>
              <a:srgbClr val="C2D59B"/>
            </a:solidFill>
            <a:ln w="25425" cap="flat" cmpd="sng">
              <a:solidFill>
                <a:schemeClr val="lt1"/>
              </a:solidFill>
              <a:prstDash val="solid"/>
              <a:miter lim="800000"/>
              <a:headEnd type="none" w="sm" len="sm"/>
              <a:tailEnd type="none" w="sm" len="sm"/>
            </a:ln>
          </p:spPr>
          <p:txBody>
            <a:bodyPr spcFirstLastPara="1" wrap="square" lIns="122025" tIns="122025" rIns="122025" bIns="1220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869"/>
                <a:buFont typeface="Arial"/>
                <a:buNone/>
                <a:tabLst/>
                <a:defRPr/>
              </a:pPr>
              <a:endParaRPr kumimoji="0" sz="1868" b="0"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210" name="Google Shape;210;g374612b391e_0_0"/>
            <p:cNvSpPr txBox="1"/>
            <p:nvPr/>
          </p:nvSpPr>
          <p:spPr>
            <a:xfrm>
              <a:off x="527309" y="778388"/>
              <a:ext cx="1542900" cy="814800"/>
            </a:xfrm>
            <a:prstGeom prst="rect">
              <a:avLst/>
            </a:prstGeom>
            <a:solidFill>
              <a:srgbClr val="C2D59B"/>
            </a:solidFill>
            <a:ln>
              <a:noFill/>
            </a:ln>
          </p:spPr>
          <p:txBody>
            <a:bodyPr spcFirstLastPara="1" wrap="square" lIns="151875" tIns="151875" rIns="151875" bIns="151875" anchor="ctr" anchorCtr="0">
              <a:noAutofit/>
            </a:bodyPr>
            <a:lstStyle/>
            <a:p>
              <a:pPr marL="0" marR="0" lvl="0" indent="0" algn="ctr" defTabSz="914400" rtl="0" eaLnBrk="1" fontAlgn="auto" latinLnBrk="0" hangingPunct="1">
                <a:lnSpc>
                  <a:spcPct val="90000"/>
                </a:lnSpc>
                <a:spcBef>
                  <a:spcPts val="0"/>
                </a:spcBef>
                <a:spcAft>
                  <a:spcPts val="0"/>
                </a:spcAft>
                <a:buClr>
                  <a:srgbClr val="000000"/>
                </a:buClr>
                <a:buSzPts val="2136"/>
                <a:buFont typeface="Arial"/>
                <a:buNone/>
                <a:tabLst/>
                <a:defRPr/>
              </a:pPr>
              <a:r>
                <a:rPr kumimoji="0" lang="en-GB" sz="2135" b="1" i="0" u="none" strike="noStrike" kern="0" cap="none" spc="0" normalizeH="0" baseline="0" noProof="0">
                  <a:ln>
                    <a:noFill/>
                  </a:ln>
                  <a:solidFill>
                    <a:srgbClr val="000000"/>
                  </a:solidFill>
                  <a:effectLst/>
                  <a:uLnTx/>
                  <a:uFillTx/>
                  <a:latin typeface="Calibri"/>
                  <a:ea typeface="Calibri"/>
                  <a:cs typeface="Calibri"/>
                  <a:sym typeface="Calibri"/>
                </a:rPr>
                <a:t>London</a:t>
              </a:r>
              <a:endParaRPr kumimoji="0" sz="1868" b="0"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211" name="Google Shape;211;g374612b391e_0_0"/>
            <p:cNvSpPr/>
            <p:nvPr/>
          </p:nvSpPr>
          <p:spPr>
            <a:xfrm>
              <a:off x="2117985" y="768862"/>
              <a:ext cx="1600200" cy="1086300"/>
            </a:xfrm>
            <a:prstGeom prst="round1Rect">
              <a:avLst>
                <a:gd name="adj" fmla="val 16667"/>
              </a:avLst>
            </a:prstGeom>
            <a:solidFill>
              <a:srgbClr val="C2D59B"/>
            </a:solidFill>
            <a:ln w="25425" cap="flat" cmpd="sng">
              <a:solidFill>
                <a:schemeClr val="lt1"/>
              </a:solidFill>
              <a:prstDash val="solid"/>
              <a:miter lim="800000"/>
              <a:headEnd type="none" w="sm" len="sm"/>
              <a:tailEnd type="none" w="sm" len="sm"/>
            </a:ln>
          </p:spPr>
          <p:txBody>
            <a:bodyPr spcFirstLastPara="1" wrap="square" lIns="122025" tIns="122025" rIns="122025" bIns="1220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869"/>
                <a:buFont typeface="Arial"/>
                <a:buNone/>
                <a:tabLst/>
                <a:defRPr/>
              </a:pPr>
              <a:endParaRPr kumimoji="0" sz="1868" b="0"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212" name="Google Shape;212;g374612b391e_0_0"/>
            <p:cNvSpPr txBox="1"/>
            <p:nvPr/>
          </p:nvSpPr>
          <p:spPr>
            <a:xfrm>
              <a:off x="2124780" y="778387"/>
              <a:ext cx="1584000" cy="814800"/>
            </a:xfrm>
            <a:prstGeom prst="rect">
              <a:avLst/>
            </a:prstGeom>
            <a:solidFill>
              <a:srgbClr val="C2D59B"/>
            </a:solidFill>
            <a:ln>
              <a:noFill/>
            </a:ln>
          </p:spPr>
          <p:txBody>
            <a:bodyPr spcFirstLastPara="1" wrap="square" lIns="151875" tIns="151875" rIns="151875" bIns="151875" anchor="ctr" anchorCtr="0">
              <a:noAutofit/>
            </a:bodyPr>
            <a:lstStyle/>
            <a:p>
              <a:pPr marL="0" marR="0" lvl="0" indent="0" algn="ctr" defTabSz="914400" rtl="0" eaLnBrk="1" fontAlgn="auto" latinLnBrk="0" hangingPunct="1">
                <a:lnSpc>
                  <a:spcPct val="90000"/>
                </a:lnSpc>
                <a:spcBef>
                  <a:spcPts val="0"/>
                </a:spcBef>
                <a:spcAft>
                  <a:spcPts val="0"/>
                </a:spcAft>
                <a:buClr>
                  <a:srgbClr val="000000"/>
                </a:buClr>
                <a:buSzPts val="2136"/>
                <a:buFont typeface="Arial"/>
                <a:buNone/>
                <a:tabLst/>
                <a:defRPr/>
              </a:pPr>
              <a:r>
                <a:rPr kumimoji="0" lang="en-GB" sz="2135" b="1" i="0" u="none" strike="noStrike" kern="0" cap="none" spc="0" normalizeH="0" baseline="0" noProof="0">
                  <a:ln>
                    <a:noFill/>
                  </a:ln>
                  <a:solidFill>
                    <a:srgbClr val="000000"/>
                  </a:solidFill>
                  <a:effectLst/>
                  <a:uLnTx/>
                  <a:uFillTx/>
                  <a:latin typeface="Calibri"/>
                  <a:ea typeface="Calibri"/>
                  <a:cs typeface="Calibri"/>
                  <a:sym typeface="Calibri"/>
                </a:rPr>
                <a:t>Oxfordshire</a:t>
              </a:r>
              <a:endParaRPr kumimoji="0" sz="2135" b="1"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213" name="Google Shape;213;g374612b391e_0_0"/>
            <p:cNvSpPr/>
            <p:nvPr/>
          </p:nvSpPr>
          <p:spPr>
            <a:xfrm rot="10800000">
              <a:off x="517785" y="1855246"/>
              <a:ext cx="1600200" cy="1086300"/>
            </a:xfrm>
            <a:prstGeom prst="round1Rect">
              <a:avLst>
                <a:gd name="adj" fmla="val 16667"/>
              </a:avLst>
            </a:prstGeom>
            <a:solidFill>
              <a:srgbClr val="C2D59B"/>
            </a:solidFill>
            <a:ln w="25425" cap="flat" cmpd="sng">
              <a:solidFill>
                <a:schemeClr val="lt1"/>
              </a:solidFill>
              <a:prstDash val="solid"/>
              <a:miter lim="800000"/>
              <a:headEnd type="none" w="sm" len="sm"/>
              <a:tailEnd type="none" w="sm" len="sm"/>
            </a:ln>
          </p:spPr>
          <p:txBody>
            <a:bodyPr spcFirstLastPara="1" wrap="square" lIns="122025" tIns="122025" rIns="122025" bIns="1220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869"/>
                <a:buFont typeface="Arial"/>
                <a:buNone/>
                <a:tabLst/>
                <a:defRPr/>
              </a:pPr>
              <a:endParaRPr kumimoji="0" sz="1868" b="0"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214" name="Google Shape;214;g374612b391e_0_0"/>
            <p:cNvSpPr txBox="1"/>
            <p:nvPr/>
          </p:nvSpPr>
          <p:spPr>
            <a:xfrm>
              <a:off x="527310" y="2117265"/>
              <a:ext cx="1180221" cy="814800"/>
            </a:xfrm>
            <a:prstGeom prst="rect">
              <a:avLst/>
            </a:prstGeom>
            <a:solidFill>
              <a:srgbClr val="C2D59B"/>
            </a:solidFill>
            <a:ln>
              <a:noFill/>
            </a:ln>
          </p:spPr>
          <p:txBody>
            <a:bodyPr spcFirstLastPara="1" wrap="square" lIns="151875" tIns="151875" rIns="151875" bIns="151875" anchor="ctr" anchorCtr="0">
              <a:noAutofit/>
            </a:bodyPr>
            <a:lstStyle/>
            <a:p>
              <a:pPr marL="0" marR="0" lvl="0" indent="0" algn="l" defTabSz="914400" rtl="0" eaLnBrk="1" fontAlgn="auto" latinLnBrk="0" hangingPunct="1">
                <a:lnSpc>
                  <a:spcPct val="90000"/>
                </a:lnSpc>
                <a:spcBef>
                  <a:spcPts val="0"/>
                </a:spcBef>
                <a:spcAft>
                  <a:spcPts val="0"/>
                </a:spcAft>
                <a:buClr>
                  <a:srgbClr val="000000"/>
                </a:buClr>
                <a:buSzPts val="2136"/>
                <a:buFont typeface="Arial"/>
                <a:buNone/>
                <a:tabLst/>
                <a:defRPr/>
              </a:pPr>
              <a:r>
                <a:rPr kumimoji="0" lang="en-GB" sz="2135" b="1" i="0" u="none" strike="noStrike" kern="0" cap="none" spc="0" normalizeH="0" baseline="0" noProof="0">
                  <a:ln>
                    <a:noFill/>
                  </a:ln>
                  <a:solidFill>
                    <a:srgbClr val="FFFFFF"/>
                  </a:solidFill>
                  <a:effectLst/>
                  <a:uLnTx/>
                  <a:uFillTx/>
                  <a:latin typeface="Calibri"/>
                  <a:ea typeface="Calibri"/>
                  <a:cs typeface="Calibri"/>
                  <a:sym typeface="Calibri"/>
                </a:rPr>
                <a:t>   </a:t>
              </a:r>
              <a:r>
                <a:rPr kumimoji="0" lang="en-GB" sz="2135" b="1" i="0" u="none" strike="noStrike" kern="0" cap="none" spc="0" normalizeH="0" baseline="0" noProof="0">
                  <a:ln>
                    <a:noFill/>
                  </a:ln>
                  <a:solidFill>
                    <a:srgbClr val="000000"/>
                  </a:solidFill>
                  <a:effectLst/>
                  <a:uLnTx/>
                  <a:uFillTx/>
                  <a:latin typeface="Calibri"/>
                  <a:ea typeface="Calibri"/>
                  <a:cs typeface="Calibri"/>
                  <a:sym typeface="Calibri"/>
                </a:rPr>
                <a:t>Leeds-Bradford</a:t>
              </a:r>
              <a:endParaRPr kumimoji="0" sz="1868" b="0"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215" name="Google Shape;215;g374612b391e_0_0"/>
            <p:cNvSpPr/>
            <p:nvPr/>
          </p:nvSpPr>
          <p:spPr>
            <a:xfrm rot="5400000">
              <a:off x="2374934" y="1598254"/>
              <a:ext cx="1086300" cy="1600200"/>
            </a:xfrm>
            <a:prstGeom prst="round1Rect">
              <a:avLst>
                <a:gd name="adj" fmla="val 16667"/>
              </a:avLst>
            </a:prstGeom>
            <a:solidFill>
              <a:srgbClr val="C2D59B"/>
            </a:solidFill>
            <a:ln w="25425" cap="flat" cmpd="sng">
              <a:solidFill>
                <a:schemeClr val="lt1"/>
              </a:solidFill>
              <a:prstDash val="solid"/>
              <a:miter lim="800000"/>
              <a:headEnd type="none" w="sm" len="sm"/>
              <a:tailEnd type="none" w="sm" len="sm"/>
            </a:ln>
          </p:spPr>
          <p:txBody>
            <a:bodyPr spcFirstLastPara="1" wrap="square" lIns="122025" tIns="122025" rIns="122025" bIns="1220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869"/>
                <a:buFont typeface="Arial"/>
                <a:buNone/>
                <a:tabLst/>
                <a:defRPr/>
              </a:pPr>
              <a:endParaRPr kumimoji="0" sz="1868" b="0"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216" name="Google Shape;216;g374612b391e_0_0"/>
            <p:cNvSpPr txBox="1"/>
            <p:nvPr/>
          </p:nvSpPr>
          <p:spPr>
            <a:xfrm>
              <a:off x="2108459" y="2117265"/>
              <a:ext cx="1600200" cy="814800"/>
            </a:xfrm>
            <a:prstGeom prst="rect">
              <a:avLst/>
            </a:prstGeom>
            <a:solidFill>
              <a:srgbClr val="C2D59B"/>
            </a:solidFill>
            <a:ln>
              <a:noFill/>
            </a:ln>
          </p:spPr>
          <p:txBody>
            <a:bodyPr spcFirstLastPara="1" wrap="square" lIns="151875" tIns="151875" rIns="151875" bIns="151875" anchor="ctr" anchorCtr="0">
              <a:noAutofit/>
            </a:bodyPr>
            <a:lstStyle/>
            <a:p>
              <a:pPr marL="0" marR="0" lvl="0" indent="0" algn="r" defTabSz="914400" rtl="0" eaLnBrk="1" fontAlgn="auto" latinLnBrk="0" hangingPunct="1">
                <a:lnSpc>
                  <a:spcPct val="90000"/>
                </a:lnSpc>
                <a:spcBef>
                  <a:spcPts val="0"/>
                </a:spcBef>
                <a:spcAft>
                  <a:spcPts val="0"/>
                </a:spcAft>
                <a:buClr>
                  <a:srgbClr val="000000"/>
                </a:buClr>
                <a:buSzPts val="2136"/>
                <a:buFont typeface="Arial"/>
                <a:buNone/>
                <a:tabLst/>
                <a:defRPr/>
              </a:pPr>
              <a:r>
                <a:rPr kumimoji="0" lang="en-GB" sz="2135" b="1" i="0" u="none" strike="noStrike" kern="0" cap="none" spc="0" normalizeH="0" baseline="0" noProof="0">
                  <a:ln>
                    <a:noFill/>
                  </a:ln>
                  <a:solidFill>
                    <a:srgbClr val="000000"/>
                  </a:solidFill>
                  <a:effectLst/>
                  <a:uLnTx/>
                  <a:uFillTx/>
                  <a:latin typeface="Calibri"/>
                  <a:ea typeface="Calibri"/>
                  <a:cs typeface="Calibri"/>
                  <a:sym typeface="Calibri"/>
                </a:rPr>
                <a:t>Edinburgh</a:t>
              </a:r>
              <a:endParaRPr kumimoji="0" sz="1868" b="0"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217" name="Google Shape;217;g374612b391e_0_0"/>
            <p:cNvSpPr/>
            <p:nvPr/>
          </p:nvSpPr>
          <p:spPr>
            <a:xfrm>
              <a:off x="1566675" y="1819408"/>
              <a:ext cx="1057800" cy="1126200"/>
            </a:xfrm>
            <a:prstGeom prst="rect">
              <a:avLst/>
            </a:prstGeom>
            <a:solidFill>
              <a:srgbClr val="C2D59B"/>
            </a:solidFill>
            <a:ln w="33900" cap="flat" cmpd="sng">
              <a:solidFill>
                <a:schemeClr val="lt1"/>
              </a:solidFill>
              <a:prstDash val="solid"/>
              <a:round/>
              <a:headEnd type="none" w="sm" len="sm"/>
              <a:tailEnd type="none" w="sm" len="sm"/>
            </a:ln>
          </p:spPr>
          <p:txBody>
            <a:bodyPr spcFirstLastPara="1" wrap="square" lIns="122025" tIns="61000" rIns="122025" bIns="61000" anchor="ctr" anchorCtr="0">
              <a:noAutofit/>
            </a:bodyPr>
            <a:lstStyle/>
            <a:p>
              <a:pPr marL="0" marR="0" lvl="0" indent="0" algn="ctr" defTabSz="914400" rtl="0" eaLnBrk="1" fontAlgn="auto" latinLnBrk="0" hangingPunct="1">
                <a:lnSpc>
                  <a:spcPct val="250000"/>
                </a:lnSpc>
                <a:spcBef>
                  <a:spcPts val="0"/>
                </a:spcBef>
                <a:spcAft>
                  <a:spcPts val="0"/>
                </a:spcAft>
                <a:buClr>
                  <a:srgbClr val="000000"/>
                </a:buClr>
                <a:buSzPts val="2136"/>
                <a:buFont typeface="Arial"/>
                <a:buNone/>
                <a:tabLst/>
                <a:defRPr/>
              </a:pPr>
              <a:r>
                <a:rPr kumimoji="0" lang="en-GB" sz="2135" b="1" i="0" u="none" strike="noStrike" kern="0" cap="none" spc="0" normalizeH="0" baseline="0" noProof="0">
                  <a:ln>
                    <a:noFill/>
                  </a:ln>
                  <a:solidFill>
                    <a:srgbClr val="000000"/>
                  </a:solidFill>
                  <a:effectLst/>
                  <a:uLnTx/>
                  <a:uFillTx/>
                  <a:latin typeface="Calibri"/>
                  <a:ea typeface="Calibri"/>
                  <a:cs typeface="Calibri"/>
                  <a:sym typeface="Calibri"/>
                </a:rPr>
                <a:t>Brighton</a:t>
              </a:r>
              <a:endParaRPr kumimoji="0" sz="1601" b="1" i="0" u="none" strike="noStrike" kern="0" cap="none" spc="0" normalizeH="0" baseline="0" noProof="0">
                <a:ln>
                  <a:noFill/>
                </a:ln>
                <a:solidFill>
                  <a:srgbClr val="000000"/>
                </a:solidFill>
                <a:effectLst/>
                <a:uLnTx/>
                <a:uFillTx/>
                <a:latin typeface="Calibri"/>
                <a:ea typeface="Calibri"/>
                <a:cs typeface="Calibri"/>
                <a:sym typeface="Calibri"/>
              </a:endParaRPr>
            </a:p>
          </p:txBody>
        </p:sp>
      </p:gr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248">
          <a:extLst>
            <a:ext uri="{FF2B5EF4-FFF2-40B4-BE49-F238E27FC236}">
              <a16:creationId xmlns:a16="http://schemas.microsoft.com/office/drawing/2014/main" id="{EEE5786C-61C1-0D5D-13B3-D8D358AF000F}"/>
            </a:ext>
          </a:extLst>
        </p:cNvPr>
        <p:cNvGrpSpPr/>
        <p:nvPr/>
      </p:nvGrpSpPr>
      <p:grpSpPr>
        <a:xfrm>
          <a:off x="0" y="0"/>
          <a:ext cx="0" cy="0"/>
          <a:chOff x="0" y="0"/>
          <a:chExt cx="0" cy="0"/>
        </a:xfrm>
      </p:grpSpPr>
      <p:sp>
        <p:nvSpPr>
          <p:cNvPr id="249" name="Google Shape;249;p18">
            <a:extLst>
              <a:ext uri="{FF2B5EF4-FFF2-40B4-BE49-F238E27FC236}">
                <a16:creationId xmlns:a16="http://schemas.microsoft.com/office/drawing/2014/main" id="{1F25165A-1CD0-8155-C0AB-8BED6772C661}"/>
              </a:ext>
            </a:extLst>
          </p:cNvPr>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Arial"/>
              <a:ea typeface="Arial"/>
              <a:cs typeface="Arial"/>
              <a:sym typeface="Arial"/>
            </a:endParaRPr>
          </a:p>
        </p:txBody>
      </p:sp>
      <p:grpSp>
        <p:nvGrpSpPr>
          <p:cNvPr id="291" name="Google Shape;291;p18">
            <a:extLst>
              <a:ext uri="{FF2B5EF4-FFF2-40B4-BE49-F238E27FC236}">
                <a16:creationId xmlns:a16="http://schemas.microsoft.com/office/drawing/2014/main" id="{F91FADCE-E8C0-CE99-4E58-230BDAA43CBE}"/>
              </a:ext>
            </a:extLst>
          </p:cNvPr>
          <p:cNvGrpSpPr/>
          <p:nvPr/>
        </p:nvGrpSpPr>
        <p:grpSpPr>
          <a:xfrm>
            <a:off x="2111965" y="2648033"/>
            <a:ext cx="3275094" cy="2703169"/>
            <a:chOff x="497165" y="3959002"/>
            <a:chExt cx="3275094" cy="2703169"/>
          </a:xfrm>
        </p:grpSpPr>
        <p:sp>
          <p:nvSpPr>
            <p:cNvPr id="292" name="Google Shape;292;p18">
              <a:extLst>
                <a:ext uri="{FF2B5EF4-FFF2-40B4-BE49-F238E27FC236}">
                  <a16:creationId xmlns:a16="http://schemas.microsoft.com/office/drawing/2014/main" id="{3D0AACDD-930C-EDDC-E71B-1984D6E9B1C5}"/>
                </a:ext>
              </a:extLst>
            </p:cNvPr>
            <p:cNvSpPr txBox="1"/>
            <p:nvPr/>
          </p:nvSpPr>
          <p:spPr>
            <a:xfrm>
              <a:off x="534512" y="3959002"/>
              <a:ext cx="3200401" cy="502920"/>
            </a:xfrm>
            <a:prstGeom prst="rect">
              <a:avLst/>
            </a:prstGeom>
            <a:solidFill>
              <a:srgbClr val="366092"/>
            </a:solidFill>
            <a:ln w="19050" cap="flat" cmpd="sng">
              <a:solidFill>
                <a:schemeClr val="dk1"/>
              </a:solidFill>
              <a:prstDash val="solid"/>
              <a:miter lim="800000"/>
              <a:headEnd type="none" w="sm" len="sm"/>
              <a:tailEnd type="none" w="sm" len="sm"/>
            </a:ln>
          </p:spPr>
          <p:txBody>
            <a:bodyPr spcFirstLastPara="1" wrap="square" lIns="91425" tIns="45700" rIns="91425" bIns="45700" anchor="t" anchorCtr="0">
              <a:noAutofit/>
            </a:bodyPr>
            <a:lstStyle/>
            <a:p>
              <a:pPr marL="0" marR="0" lvl="0" indent="0" algn="ctr" defTabSz="914400" rtl="0" eaLnBrk="1" fontAlgn="auto" latinLnBrk="0" hangingPunct="1">
                <a:lnSpc>
                  <a:spcPct val="107000"/>
                </a:lnSpc>
                <a:spcBef>
                  <a:spcPts val="0"/>
                </a:spcBef>
                <a:spcAft>
                  <a:spcPts val="0"/>
                </a:spcAft>
                <a:buClr>
                  <a:srgbClr val="000000"/>
                </a:buClr>
                <a:buSzPts val="1400"/>
                <a:buFont typeface="Arial"/>
                <a:buNone/>
                <a:tabLst/>
                <a:defRPr/>
              </a:pPr>
              <a:r>
                <a:rPr kumimoji="0" lang="en-GB" sz="1400" b="1" i="0" u="none" strike="noStrike" kern="1200" cap="none" spc="0" normalizeH="0" baseline="0" noProof="0">
                  <a:ln>
                    <a:noFill/>
                  </a:ln>
                  <a:solidFill>
                    <a:srgbClr val="FFFFFF"/>
                  </a:solidFill>
                  <a:effectLst/>
                  <a:uLnTx/>
                  <a:uFillTx/>
                  <a:latin typeface="Calibri"/>
                  <a:ea typeface="Calibri"/>
                  <a:cs typeface="Calibri"/>
                  <a:sym typeface="Calibri"/>
                </a:rPr>
                <a:t>WS4: </a:t>
              </a:r>
              <a:r>
                <a:rPr kumimoji="0" lang="en-GB" sz="1400" b="0" i="0" u="none" strike="noStrike" kern="1200" cap="none" spc="0" normalizeH="0" baseline="0" noProof="0">
                  <a:ln>
                    <a:noFill/>
                  </a:ln>
                  <a:solidFill>
                    <a:srgbClr val="FFFFFF"/>
                  </a:solidFill>
                  <a:effectLst/>
                  <a:uLnTx/>
                  <a:uFillTx/>
                  <a:latin typeface="Calibri"/>
                  <a:ea typeface="Calibri"/>
                  <a:cs typeface="Calibri"/>
                  <a:sym typeface="Calibri"/>
                </a:rPr>
                <a:t>Health impacts of existing climate mitigation and adaptation strategies</a:t>
              </a:r>
              <a:endParaRPr kumimoji="0" sz="1400" b="0" i="0" u="none" strike="noStrike" kern="1200" cap="none" spc="0" normalizeH="0" baseline="0" noProof="0">
                <a:ln>
                  <a:noFill/>
                </a:ln>
                <a:solidFill>
                  <a:srgbClr val="FFFFFF"/>
                </a:solidFill>
                <a:effectLst/>
                <a:uLnTx/>
                <a:uFillTx/>
                <a:latin typeface="Calibri"/>
                <a:ea typeface="Calibri"/>
                <a:cs typeface="Calibri"/>
                <a:sym typeface="Calibri"/>
              </a:endParaRPr>
            </a:p>
          </p:txBody>
        </p:sp>
        <p:grpSp>
          <p:nvGrpSpPr>
            <p:cNvPr id="293" name="Google Shape;293;p18">
              <a:extLst>
                <a:ext uri="{FF2B5EF4-FFF2-40B4-BE49-F238E27FC236}">
                  <a16:creationId xmlns:a16="http://schemas.microsoft.com/office/drawing/2014/main" id="{7AEF0895-20D2-EA01-0C7C-ECFAF03081AF}"/>
                </a:ext>
              </a:extLst>
            </p:cNvPr>
            <p:cNvGrpSpPr/>
            <p:nvPr/>
          </p:nvGrpSpPr>
          <p:grpSpPr>
            <a:xfrm>
              <a:off x="497165" y="4557648"/>
              <a:ext cx="3275094" cy="2104523"/>
              <a:chOff x="286157" y="4557648"/>
              <a:chExt cx="3275094" cy="2104523"/>
            </a:xfrm>
          </p:grpSpPr>
          <p:cxnSp>
            <p:nvCxnSpPr>
              <p:cNvPr id="294" name="Google Shape;294;p18">
                <a:extLst>
                  <a:ext uri="{FF2B5EF4-FFF2-40B4-BE49-F238E27FC236}">
                    <a16:creationId xmlns:a16="http://schemas.microsoft.com/office/drawing/2014/main" id="{A356224C-474E-BC4E-F92E-A370E5E6001B}"/>
                  </a:ext>
                </a:extLst>
              </p:cNvPr>
              <p:cNvCxnSpPr/>
              <p:nvPr/>
            </p:nvCxnSpPr>
            <p:spPr>
              <a:xfrm>
                <a:off x="1355667" y="5565931"/>
                <a:ext cx="0" cy="373769"/>
              </a:xfrm>
              <a:prstGeom prst="straightConnector1">
                <a:avLst/>
              </a:prstGeom>
              <a:noFill/>
              <a:ln w="28575" cap="flat" cmpd="sng">
                <a:solidFill>
                  <a:schemeClr val="dk1"/>
                </a:solidFill>
                <a:prstDash val="solid"/>
                <a:miter lim="800000"/>
                <a:headEnd type="none" w="sm" len="sm"/>
                <a:tailEnd type="triangle" w="med" len="med"/>
              </a:ln>
            </p:spPr>
          </p:cxnSp>
          <p:cxnSp>
            <p:nvCxnSpPr>
              <p:cNvPr id="295" name="Google Shape;295;p18">
                <a:extLst>
                  <a:ext uri="{FF2B5EF4-FFF2-40B4-BE49-F238E27FC236}">
                    <a16:creationId xmlns:a16="http://schemas.microsoft.com/office/drawing/2014/main" id="{E67A142F-EF93-3216-45C8-2F82E931A3BA}"/>
                  </a:ext>
                </a:extLst>
              </p:cNvPr>
              <p:cNvCxnSpPr/>
              <p:nvPr/>
            </p:nvCxnSpPr>
            <p:spPr>
              <a:xfrm>
                <a:off x="2483428" y="5565931"/>
                <a:ext cx="0" cy="373769"/>
              </a:xfrm>
              <a:prstGeom prst="straightConnector1">
                <a:avLst/>
              </a:prstGeom>
              <a:noFill/>
              <a:ln w="28575" cap="flat" cmpd="sng">
                <a:solidFill>
                  <a:schemeClr val="dk1"/>
                </a:solidFill>
                <a:prstDash val="solid"/>
                <a:miter lim="800000"/>
                <a:headEnd type="none" w="sm" len="sm"/>
                <a:tailEnd type="triangle" w="med" len="med"/>
              </a:ln>
            </p:spPr>
          </p:cxnSp>
          <p:cxnSp>
            <p:nvCxnSpPr>
              <p:cNvPr id="296" name="Google Shape;296;p18">
                <a:extLst>
                  <a:ext uri="{FF2B5EF4-FFF2-40B4-BE49-F238E27FC236}">
                    <a16:creationId xmlns:a16="http://schemas.microsoft.com/office/drawing/2014/main" id="{F8662603-C7BB-C48E-BBEF-D44EF5E34D13}"/>
                  </a:ext>
                </a:extLst>
              </p:cNvPr>
              <p:cNvCxnSpPr/>
              <p:nvPr/>
            </p:nvCxnSpPr>
            <p:spPr>
              <a:xfrm>
                <a:off x="1923704" y="5081022"/>
                <a:ext cx="0" cy="373769"/>
              </a:xfrm>
              <a:prstGeom prst="straightConnector1">
                <a:avLst/>
              </a:prstGeom>
              <a:noFill/>
              <a:ln w="28575" cap="flat" cmpd="sng">
                <a:solidFill>
                  <a:schemeClr val="dk1"/>
                </a:solidFill>
                <a:prstDash val="solid"/>
                <a:miter lim="800000"/>
                <a:headEnd type="none" w="sm" len="sm"/>
                <a:tailEnd type="triangle" w="med" len="med"/>
              </a:ln>
            </p:spPr>
          </p:cxnSp>
          <p:sp>
            <p:nvSpPr>
              <p:cNvPr id="297" name="Google Shape;297;p18">
                <a:extLst>
                  <a:ext uri="{FF2B5EF4-FFF2-40B4-BE49-F238E27FC236}">
                    <a16:creationId xmlns:a16="http://schemas.microsoft.com/office/drawing/2014/main" id="{92C98D08-6FBE-E486-75A9-6864BAE5DA2C}"/>
                  </a:ext>
                </a:extLst>
              </p:cNvPr>
              <p:cNvSpPr txBox="1"/>
              <p:nvPr/>
            </p:nvSpPr>
            <p:spPr>
              <a:xfrm>
                <a:off x="1017677" y="4557648"/>
                <a:ext cx="1812000" cy="646500"/>
              </a:xfrm>
              <a:prstGeom prst="rect">
                <a:avLst/>
              </a:prstGeom>
              <a:solidFill>
                <a:srgbClr val="D8D8D8"/>
              </a:solidFill>
              <a:ln w="9525" cap="flat" cmpd="sng">
                <a:solidFill>
                  <a:schemeClr val="dk2"/>
                </a:solidFill>
                <a:prstDash val="solid"/>
                <a:round/>
                <a:headEnd type="none" w="sm" len="sm"/>
                <a:tailEnd type="none" w="sm" len="sm"/>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Pts val="1200"/>
                  <a:buFont typeface="Arial"/>
                  <a:buNone/>
                  <a:tabLst/>
                  <a:defRPr/>
                </a:pPr>
                <a:r>
                  <a:rPr kumimoji="0" lang="en-GB" sz="1200" b="0" i="0" u="none" strike="noStrike" kern="1200" cap="none" spc="0" normalizeH="0" baseline="0" noProof="0">
                    <a:ln>
                      <a:noFill/>
                    </a:ln>
                    <a:solidFill>
                      <a:srgbClr val="000000"/>
                    </a:solidFill>
                    <a:effectLst/>
                    <a:uLnTx/>
                    <a:uFillTx/>
                    <a:latin typeface="Calibri"/>
                    <a:ea typeface="Calibri"/>
                    <a:cs typeface="Calibri"/>
                    <a:sym typeface="Calibri"/>
                  </a:rPr>
                  <a:t>Health and equity impacts of existing adaptation and new  mitigation strategies</a:t>
                </a:r>
                <a:endParaRPr kumimoji="0" sz="1200" b="0" i="0" u="none" strike="noStrike" kern="1200" cap="none" spc="0" normalizeH="0" baseline="0" noProof="0">
                  <a:ln>
                    <a:noFill/>
                  </a:ln>
                  <a:solidFill>
                    <a:srgbClr val="000000"/>
                  </a:solidFill>
                  <a:effectLst/>
                  <a:uLnTx/>
                  <a:uFillTx/>
                  <a:latin typeface="Calibri"/>
                  <a:ea typeface="Calibri"/>
                  <a:cs typeface="Calibri"/>
                  <a:sym typeface="Calibri"/>
                </a:endParaRPr>
              </a:p>
            </p:txBody>
          </p:sp>
          <p:sp>
            <p:nvSpPr>
              <p:cNvPr id="298" name="Google Shape;298;p18">
                <a:extLst>
                  <a:ext uri="{FF2B5EF4-FFF2-40B4-BE49-F238E27FC236}">
                    <a16:creationId xmlns:a16="http://schemas.microsoft.com/office/drawing/2014/main" id="{472C68DD-8762-11FA-83D7-5D7F6DC8980F}"/>
                  </a:ext>
                </a:extLst>
              </p:cNvPr>
              <p:cNvSpPr txBox="1"/>
              <p:nvPr/>
            </p:nvSpPr>
            <p:spPr>
              <a:xfrm>
                <a:off x="1017677" y="5330142"/>
                <a:ext cx="1812054" cy="307777"/>
              </a:xfrm>
              <a:prstGeom prst="rect">
                <a:avLst/>
              </a:prstGeom>
              <a:solidFill>
                <a:srgbClr val="A5A5A5"/>
              </a:solidFill>
              <a:ln w="9525" cap="flat" cmpd="sng">
                <a:solidFill>
                  <a:schemeClr val="dk2"/>
                </a:solidFill>
                <a:prstDash val="solid"/>
                <a:round/>
                <a:headEnd type="none" w="sm" len="sm"/>
                <a:tailEnd type="none" w="sm" len="sm"/>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Pts val="1400"/>
                  <a:buFont typeface="Arial"/>
                  <a:buNone/>
                  <a:tabLst/>
                  <a:defRPr/>
                </a:pPr>
                <a:r>
                  <a:rPr kumimoji="0" lang="en-GB" sz="1400" b="1" i="0" u="none" strike="noStrike" kern="1200" cap="none" spc="0" normalizeH="0" baseline="0" noProof="0">
                    <a:ln>
                      <a:noFill/>
                    </a:ln>
                    <a:solidFill>
                      <a:srgbClr val="000000"/>
                    </a:solidFill>
                    <a:effectLst/>
                    <a:uLnTx/>
                    <a:uFillTx/>
                    <a:latin typeface="Calibri"/>
                    <a:ea typeface="Calibri"/>
                    <a:cs typeface="Calibri"/>
                    <a:sym typeface="Calibri"/>
                  </a:rPr>
                  <a:t>Decision support tool</a:t>
                </a:r>
                <a:endParaRPr kumimoji="0" sz="1400" b="1" i="0" u="none" strike="noStrike" kern="1200" cap="none" spc="0" normalizeH="0" baseline="0" noProof="0">
                  <a:ln>
                    <a:noFill/>
                  </a:ln>
                  <a:solidFill>
                    <a:srgbClr val="000000"/>
                  </a:solidFill>
                  <a:effectLst/>
                  <a:uLnTx/>
                  <a:uFillTx/>
                  <a:latin typeface="Calibri"/>
                  <a:ea typeface="Calibri"/>
                  <a:cs typeface="Calibri"/>
                  <a:sym typeface="Calibri"/>
                </a:endParaRPr>
              </a:p>
            </p:txBody>
          </p:sp>
          <p:sp>
            <p:nvSpPr>
              <p:cNvPr id="299" name="Google Shape;299;p18">
                <a:extLst>
                  <a:ext uri="{FF2B5EF4-FFF2-40B4-BE49-F238E27FC236}">
                    <a16:creationId xmlns:a16="http://schemas.microsoft.com/office/drawing/2014/main" id="{5F50F583-1998-6A13-516F-96DEA0697D7F}"/>
                  </a:ext>
                </a:extLst>
              </p:cNvPr>
              <p:cNvSpPr txBox="1"/>
              <p:nvPr/>
            </p:nvSpPr>
            <p:spPr>
              <a:xfrm>
                <a:off x="286157" y="5846603"/>
                <a:ext cx="1463040" cy="815568"/>
              </a:xfrm>
              <a:prstGeom prst="rect">
                <a:avLst/>
              </a:prstGeom>
              <a:solidFill>
                <a:srgbClr val="D8D8D8"/>
              </a:solidFill>
              <a:ln w="9525" cap="flat" cmpd="sng">
                <a:solidFill>
                  <a:schemeClr val="dk2"/>
                </a:solidFill>
                <a:prstDash val="solid"/>
                <a:round/>
                <a:headEnd type="none" w="sm" len="sm"/>
                <a:tailEnd type="none" w="sm" len="sm"/>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Pts val="300"/>
                  <a:buFont typeface="Arial"/>
                  <a:buNone/>
                  <a:tabLst/>
                  <a:defRPr/>
                </a:pPr>
                <a:endParaRPr kumimoji="0" sz="300" b="0" i="0" u="none" strike="noStrike" kern="1200" cap="none" spc="0" normalizeH="0" baseline="0" noProof="0">
                  <a:ln>
                    <a:noFill/>
                  </a:ln>
                  <a:solidFill>
                    <a:srgbClr val="000000"/>
                  </a:solidFill>
                  <a:effectLst/>
                  <a:uLnTx/>
                  <a:uFillTx/>
                  <a:latin typeface="Calibri"/>
                  <a:ea typeface="Calibri"/>
                  <a:cs typeface="Calibri"/>
                  <a:sym typeface="Calibri"/>
                </a:endParaRPr>
              </a:p>
              <a:p>
                <a:pPr marL="0" marR="0" lvl="0" indent="0" algn="ctr" defTabSz="914400" rtl="0" eaLnBrk="1" fontAlgn="auto" latinLnBrk="0" hangingPunct="1">
                  <a:lnSpc>
                    <a:spcPct val="100000"/>
                  </a:lnSpc>
                  <a:spcBef>
                    <a:spcPts val="0"/>
                  </a:spcBef>
                  <a:spcAft>
                    <a:spcPts val="0"/>
                  </a:spcAft>
                  <a:buClr>
                    <a:srgbClr val="000000"/>
                  </a:buClr>
                  <a:buSzPts val="1000"/>
                  <a:buFont typeface="Arial"/>
                  <a:buNone/>
                  <a:tabLst/>
                  <a:defRPr/>
                </a:pPr>
                <a:endParaRPr kumimoji="0" sz="1000" b="0" i="0" u="none" strike="noStrike" kern="1200" cap="none" spc="0" normalizeH="0" baseline="0" noProof="0">
                  <a:ln>
                    <a:noFill/>
                  </a:ln>
                  <a:solidFill>
                    <a:srgbClr val="000000"/>
                  </a:solidFill>
                  <a:effectLst/>
                  <a:uLnTx/>
                  <a:uFillTx/>
                  <a:latin typeface="Calibri"/>
                  <a:ea typeface="Calibri"/>
                  <a:cs typeface="Calibri"/>
                  <a:sym typeface="Calibri"/>
                </a:endParaRPr>
              </a:p>
              <a:p>
                <a:pPr marL="0" marR="0" lvl="0" indent="0" algn="ctr" defTabSz="914400" rtl="0" eaLnBrk="1" fontAlgn="auto" latinLnBrk="0" hangingPunct="1">
                  <a:lnSpc>
                    <a:spcPct val="100000"/>
                  </a:lnSpc>
                  <a:spcBef>
                    <a:spcPts val="0"/>
                  </a:spcBef>
                  <a:spcAft>
                    <a:spcPts val="0"/>
                  </a:spcAft>
                  <a:buClr>
                    <a:srgbClr val="000000"/>
                  </a:buClr>
                  <a:buSzPts val="1200"/>
                  <a:buFont typeface="Arial"/>
                  <a:buNone/>
                  <a:tabLst/>
                  <a:defRPr/>
                </a:pPr>
                <a:r>
                  <a:rPr kumimoji="0" lang="en-GB" sz="1200" b="0" i="0" u="none" strike="noStrike" kern="1200" cap="none" spc="0" normalizeH="0" baseline="0" noProof="0">
                    <a:ln>
                      <a:noFill/>
                    </a:ln>
                    <a:solidFill>
                      <a:srgbClr val="000000"/>
                    </a:solidFill>
                    <a:effectLst/>
                    <a:uLnTx/>
                    <a:uFillTx/>
                    <a:latin typeface="Calibri"/>
                    <a:ea typeface="Calibri"/>
                    <a:cs typeface="Calibri"/>
                    <a:sym typeface="Calibri"/>
                  </a:rPr>
                  <a:t>Existing interventions</a:t>
                </a:r>
                <a:endParaRPr kumimoji="0" sz="700" b="0" i="0" u="none" strike="noStrike" kern="1200" cap="none" spc="0" normalizeH="0" baseline="0" noProof="0">
                  <a:ln>
                    <a:noFill/>
                  </a:ln>
                  <a:solidFill>
                    <a:srgbClr val="000000"/>
                  </a:solidFill>
                  <a:effectLst/>
                  <a:uLnTx/>
                  <a:uFillTx/>
                  <a:latin typeface="Calibri"/>
                  <a:ea typeface="Calibri"/>
                  <a:cs typeface="Calibri"/>
                  <a:sym typeface="Calibri"/>
                </a:endParaRPr>
              </a:p>
              <a:p>
                <a:pPr marL="0" marR="0" lvl="0" indent="0" algn="ctr" defTabSz="914400" rtl="0" eaLnBrk="1" fontAlgn="auto" latinLnBrk="0" hangingPunct="1">
                  <a:lnSpc>
                    <a:spcPct val="100000"/>
                  </a:lnSpc>
                  <a:spcBef>
                    <a:spcPts val="0"/>
                  </a:spcBef>
                  <a:spcAft>
                    <a:spcPts val="0"/>
                  </a:spcAft>
                  <a:buClr>
                    <a:srgbClr val="000000"/>
                  </a:buClr>
                  <a:buSzPts val="1000"/>
                  <a:buFont typeface="Arial"/>
                  <a:buNone/>
                  <a:tabLst/>
                  <a:defRPr/>
                </a:pPr>
                <a:endParaRPr kumimoji="0" sz="1000" b="0" i="0" u="none" strike="noStrike" kern="1200" cap="none" spc="0" normalizeH="0" baseline="0" noProof="0">
                  <a:ln>
                    <a:noFill/>
                  </a:ln>
                  <a:solidFill>
                    <a:srgbClr val="000000"/>
                  </a:solidFill>
                  <a:effectLst/>
                  <a:uLnTx/>
                  <a:uFillTx/>
                  <a:latin typeface="Calibri"/>
                  <a:ea typeface="Calibri"/>
                  <a:cs typeface="Calibri"/>
                  <a:sym typeface="Calibri"/>
                </a:endParaRPr>
              </a:p>
            </p:txBody>
          </p:sp>
          <p:sp>
            <p:nvSpPr>
              <p:cNvPr id="300" name="Google Shape;300;p18">
                <a:extLst>
                  <a:ext uri="{FF2B5EF4-FFF2-40B4-BE49-F238E27FC236}">
                    <a16:creationId xmlns:a16="http://schemas.microsoft.com/office/drawing/2014/main" id="{F0890641-8F34-81C2-C17F-975E2868A7D3}"/>
                  </a:ext>
                </a:extLst>
              </p:cNvPr>
              <p:cNvSpPr txBox="1"/>
              <p:nvPr/>
            </p:nvSpPr>
            <p:spPr>
              <a:xfrm>
                <a:off x="2098211" y="5846603"/>
                <a:ext cx="1463040" cy="777095"/>
              </a:xfrm>
              <a:prstGeom prst="rect">
                <a:avLst/>
              </a:prstGeom>
              <a:solidFill>
                <a:srgbClr val="D8D8D8"/>
              </a:solidFill>
              <a:ln w="9525" cap="flat" cmpd="sng">
                <a:solidFill>
                  <a:schemeClr val="dk2"/>
                </a:solidFill>
                <a:prstDash val="solid"/>
                <a:round/>
                <a:headEnd type="none" w="sm" len="sm"/>
                <a:tailEnd type="none" w="sm" len="sm"/>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Pts val="1000"/>
                  <a:buFont typeface="Arial"/>
                  <a:buNone/>
                  <a:tabLst/>
                  <a:defRPr/>
                </a:pPr>
                <a:endParaRPr kumimoji="0" sz="1000" b="0" i="0" u="none" strike="noStrike" kern="1200" cap="none" spc="0" normalizeH="0" baseline="0" noProof="0">
                  <a:ln>
                    <a:noFill/>
                  </a:ln>
                  <a:solidFill>
                    <a:srgbClr val="000000"/>
                  </a:solidFill>
                  <a:effectLst/>
                  <a:uLnTx/>
                  <a:uFillTx/>
                  <a:latin typeface="Calibri"/>
                  <a:ea typeface="Calibri"/>
                  <a:cs typeface="Calibri"/>
                  <a:sym typeface="Calibri"/>
                </a:endParaRPr>
              </a:p>
              <a:p>
                <a:pPr marL="0" marR="0" lvl="0" indent="0" algn="ctr" defTabSz="914400" rtl="0" eaLnBrk="1" fontAlgn="auto" latinLnBrk="0" hangingPunct="1">
                  <a:lnSpc>
                    <a:spcPct val="100000"/>
                  </a:lnSpc>
                  <a:spcBef>
                    <a:spcPts val="0"/>
                  </a:spcBef>
                  <a:spcAft>
                    <a:spcPts val="0"/>
                  </a:spcAft>
                  <a:buClr>
                    <a:srgbClr val="000000"/>
                  </a:buClr>
                  <a:buSzPts val="1200"/>
                  <a:buFont typeface="Arial"/>
                  <a:buNone/>
                  <a:tabLst/>
                  <a:defRPr/>
                </a:pPr>
                <a:r>
                  <a:rPr kumimoji="0" lang="en-GB" sz="1200" b="0" i="0" u="none" strike="noStrike" kern="1200" cap="none" spc="0" normalizeH="0" baseline="0" noProof="0">
                    <a:ln>
                      <a:noFill/>
                    </a:ln>
                    <a:solidFill>
                      <a:srgbClr val="000000"/>
                    </a:solidFill>
                    <a:effectLst/>
                    <a:uLnTx/>
                    <a:uFillTx/>
                    <a:latin typeface="Calibri"/>
                    <a:ea typeface="Calibri"/>
                    <a:cs typeface="Calibri"/>
                    <a:sym typeface="Calibri"/>
                  </a:rPr>
                  <a:t>Systemic behaviour change</a:t>
                </a:r>
                <a:endParaRPr kumimoji="0" sz="1400" b="0" i="0" u="none" strike="noStrike" kern="1200" cap="none" spc="0" normalizeH="0" baseline="0" noProof="0">
                  <a:ln>
                    <a:noFill/>
                  </a:ln>
                  <a:solidFill>
                    <a:srgbClr val="000000"/>
                  </a:solidFill>
                  <a:effectLst/>
                  <a:uLnTx/>
                  <a:uFillTx/>
                  <a:latin typeface="Arial"/>
                  <a:ea typeface="Arial"/>
                  <a:cs typeface="Arial"/>
                  <a:sym typeface="Arial"/>
                </a:endParaRPr>
              </a:p>
              <a:p>
                <a:pPr marL="0" marR="0" lvl="0" indent="0" algn="ctr" defTabSz="914400" rtl="0" eaLnBrk="1" fontAlgn="auto" latinLnBrk="0" hangingPunct="1">
                  <a:lnSpc>
                    <a:spcPct val="100000"/>
                  </a:lnSpc>
                  <a:spcBef>
                    <a:spcPts val="0"/>
                  </a:spcBef>
                  <a:spcAft>
                    <a:spcPts val="0"/>
                  </a:spcAft>
                  <a:buClr>
                    <a:srgbClr val="000000"/>
                  </a:buClr>
                  <a:buSzPts val="1050"/>
                  <a:buFont typeface="Arial"/>
                  <a:buNone/>
                  <a:tabLst/>
                  <a:defRPr/>
                </a:pPr>
                <a:endParaRPr kumimoji="0" sz="1050" b="0" i="0" u="none" strike="noStrike" kern="1200" cap="none" spc="0" normalizeH="0" baseline="0" noProof="0">
                  <a:ln>
                    <a:noFill/>
                  </a:ln>
                  <a:solidFill>
                    <a:srgbClr val="000000"/>
                  </a:solidFill>
                  <a:effectLst/>
                  <a:uLnTx/>
                  <a:uFillTx/>
                  <a:latin typeface="Calibri"/>
                  <a:ea typeface="Calibri"/>
                  <a:cs typeface="Calibri"/>
                  <a:sym typeface="Calibri"/>
                </a:endParaRPr>
              </a:p>
            </p:txBody>
          </p:sp>
        </p:grpSp>
      </p:grpSp>
      <p:grpSp>
        <p:nvGrpSpPr>
          <p:cNvPr id="321" name="Google Shape;321;p18">
            <a:extLst>
              <a:ext uri="{FF2B5EF4-FFF2-40B4-BE49-F238E27FC236}">
                <a16:creationId xmlns:a16="http://schemas.microsoft.com/office/drawing/2014/main" id="{ADCB3243-DDAD-C7CC-4417-D6BC31E6227E}"/>
              </a:ext>
            </a:extLst>
          </p:cNvPr>
          <p:cNvGrpSpPr/>
          <p:nvPr/>
        </p:nvGrpSpPr>
        <p:grpSpPr>
          <a:xfrm>
            <a:off x="8879103" y="168792"/>
            <a:ext cx="3216333" cy="3398418"/>
            <a:chOff x="8879103" y="168792"/>
            <a:chExt cx="3216333" cy="3398418"/>
          </a:xfrm>
        </p:grpSpPr>
        <p:grpSp>
          <p:nvGrpSpPr>
            <p:cNvPr id="322" name="Google Shape;322;p18">
              <a:extLst>
                <a:ext uri="{FF2B5EF4-FFF2-40B4-BE49-F238E27FC236}">
                  <a16:creationId xmlns:a16="http://schemas.microsoft.com/office/drawing/2014/main" id="{7A3BC452-A89A-FA74-A70A-C0777CB8A8A2}"/>
                </a:ext>
              </a:extLst>
            </p:cNvPr>
            <p:cNvGrpSpPr/>
            <p:nvPr/>
          </p:nvGrpSpPr>
          <p:grpSpPr>
            <a:xfrm>
              <a:off x="8895035" y="748532"/>
              <a:ext cx="3200401" cy="2818678"/>
              <a:chOff x="-1" y="0"/>
              <a:chExt cx="3200401" cy="2179493"/>
            </a:xfrm>
          </p:grpSpPr>
          <p:sp>
            <p:nvSpPr>
              <p:cNvPr id="323" name="Google Shape;323;p18">
                <a:extLst>
                  <a:ext uri="{FF2B5EF4-FFF2-40B4-BE49-F238E27FC236}">
                    <a16:creationId xmlns:a16="http://schemas.microsoft.com/office/drawing/2014/main" id="{36C7646B-AA1B-85AA-F45C-8EB1A40D6C38}"/>
                  </a:ext>
                </a:extLst>
              </p:cNvPr>
              <p:cNvSpPr/>
              <p:nvPr/>
            </p:nvSpPr>
            <p:spPr>
              <a:xfrm rot="-5400000">
                <a:off x="255226" y="-255226"/>
                <a:ext cx="1089746" cy="1600200"/>
              </a:xfrm>
              <a:prstGeom prst="round1Rect">
                <a:avLst>
                  <a:gd name="adj" fmla="val 16667"/>
                </a:avLst>
              </a:prstGeom>
              <a:solidFill>
                <a:srgbClr val="D7C695"/>
              </a:solidFill>
              <a:ln w="1905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1200" cap="none" spc="0" normalizeH="0" baseline="0" noProof="0">
                  <a:ln>
                    <a:noFill/>
                  </a:ln>
                  <a:solidFill>
                    <a:srgbClr val="000000"/>
                  </a:solidFill>
                  <a:effectLst/>
                  <a:uLnTx/>
                  <a:uFillTx/>
                  <a:latin typeface="Arial"/>
                  <a:ea typeface="Arial"/>
                  <a:cs typeface="Arial"/>
                  <a:sym typeface="Arial"/>
                </a:endParaRPr>
              </a:p>
            </p:txBody>
          </p:sp>
          <p:sp>
            <p:nvSpPr>
              <p:cNvPr id="324" name="Google Shape;324;p18">
                <a:extLst>
                  <a:ext uri="{FF2B5EF4-FFF2-40B4-BE49-F238E27FC236}">
                    <a16:creationId xmlns:a16="http://schemas.microsoft.com/office/drawing/2014/main" id="{0B690BF3-7AA7-1420-1054-93C87ACC51A3}"/>
                  </a:ext>
                </a:extLst>
              </p:cNvPr>
              <p:cNvSpPr txBox="1"/>
              <p:nvPr/>
            </p:nvSpPr>
            <p:spPr>
              <a:xfrm>
                <a:off x="0" y="0"/>
                <a:ext cx="1600200" cy="817309"/>
              </a:xfrm>
              <a:prstGeom prst="rect">
                <a:avLst/>
              </a:prstGeom>
              <a:noFill/>
              <a:ln>
                <a:noFill/>
              </a:ln>
            </p:spPr>
            <p:txBody>
              <a:bodyPr spcFirstLastPara="1" wrap="square" lIns="113775" tIns="113775" rIns="113775" bIns="113775" anchor="ctr" anchorCtr="0">
                <a:noAutofit/>
              </a:bodyPr>
              <a:lstStyle/>
              <a:p>
                <a:pPr marL="0" marR="0" lvl="0" indent="0" algn="ctr" defTabSz="914400" rtl="0" eaLnBrk="1" fontAlgn="auto" latinLnBrk="0" hangingPunct="1">
                  <a:lnSpc>
                    <a:spcPct val="90000"/>
                  </a:lnSpc>
                  <a:spcBef>
                    <a:spcPts val="0"/>
                  </a:spcBef>
                  <a:spcAft>
                    <a:spcPts val="0"/>
                  </a:spcAft>
                  <a:buClr>
                    <a:srgbClr val="000000"/>
                  </a:buClr>
                  <a:buSzPts val="1600"/>
                  <a:buFont typeface="Arial"/>
                  <a:buNone/>
                  <a:tabLst/>
                  <a:defRPr/>
                </a:pPr>
                <a:endParaRPr kumimoji="0" sz="1600" b="1" i="0" u="none" strike="noStrike" kern="1200" cap="none" spc="0" normalizeH="0" baseline="0" noProof="0">
                  <a:ln>
                    <a:noFill/>
                  </a:ln>
                  <a:solidFill>
                    <a:srgbClr val="000000"/>
                  </a:solidFill>
                  <a:effectLst/>
                  <a:uLnTx/>
                  <a:uFillTx/>
                  <a:latin typeface="Calibri"/>
                  <a:ea typeface="Calibri"/>
                  <a:cs typeface="Calibri"/>
                  <a:sym typeface="Calibri"/>
                </a:endParaRPr>
              </a:p>
              <a:p>
                <a:pPr marL="0" marR="0" lvl="0" indent="0" algn="ctr" defTabSz="914400" rtl="0" eaLnBrk="1" fontAlgn="auto" latinLnBrk="0" hangingPunct="1">
                  <a:lnSpc>
                    <a:spcPct val="90000"/>
                  </a:lnSpc>
                  <a:spcBef>
                    <a:spcPts val="0"/>
                  </a:spcBef>
                  <a:spcAft>
                    <a:spcPts val="0"/>
                  </a:spcAft>
                  <a:buClr>
                    <a:srgbClr val="000000"/>
                  </a:buClr>
                  <a:buSzPts val="1600"/>
                  <a:buFont typeface="Arial"/>
                  <a:buNone/>
                  <a:tabLst/>
                  <a:defRPr/>
                </a:pPr>
                <a:endParaRPr kumimoji="0" sz="1600" b="1" i="0" u="none" strike="noStrike" kern="1200" cap="none" spc="0" normalizeH="0" baseline="0" noProof="0">
                  <a:ln>
                    <a:noFill/>
                  </a:ln>
                  <a:solidFill>
                    <a:srgbClr val="000000"/>
                  </a:solidFill>
                  <a:effectLst/>
                  <a:uLnTx/>
                  <a:uFillTx/>
                  <a:latin typeface="Calibri"/>
                  <a:ea typeface="Calibri"/>
                  <a:cs typeface="Calibri"/>
                  <a:sym typeface="Calibri"/>
                </a:endParaRPr>
              </a:p>
              <a:p>
                <a:pPr marL="0" marR="0" lvl="0" indent="0" algn="ctr" defTabSz="914400" rtl="0" eaLnBrk="1" fontAlgn="auto" latinLnBrk="0" hangingPunct="1">
                  <a:lnSpc>
                    <a:spcPct val="90000"/>
                  </a:lnSpc>
                  <a:spcBef>
                    <a:spcPts val="0"/>
                  </a:spcBef>
                  <a:spcAft>
                    <a:spcPts val="0"/>
                  </a:spcAft>
                  <a:buClr>
                    <a:srgbClr val="000000"/>
                  </a:buClr>
                  <a:buSzPts val="1600"/>
                  <a:buFont typeface="Arial"/>
                  <a:buNone/>
                  <a:tabLst/>
                  <a:defRPr/>
                </a:pPr>
                <a:endParaRPr kumimoji="0" sz="1600" b="1" i="0" u="none" strike="noStrike" kern="1200" cap="none" spc="0" normalizeH="0" baseline="0" noProof="0">
                  <a:ln>
                    <a:noFill/>
                  </a:ln>
                  <a:solidFill>
                    <a:srgbClr val="000000"/>
                  </a:solidFill>
                  <a:effectLst/>
                  <a:uLnTx/>
                  <a:uFillTx/>
                  <a:latin typeface="Calibri"/>
                  <a:ea typeface="Calibri"/>
                  <a:cs typeface="Calibri"/>
                  <a:sym typeface="Calibri"/>
                </a:endParaRPr>
              </a:p>
              <a:p>
                <a:pPr marL="0" marR="0" lvl="0" indent="0" algn="ctr" defTabSz="914400" rtl="0" eaLnBrk="1" fontAlgn="auto" latinLnBrk="0" hangingPunct="1">
                  <a:lnSpc>
                    <a:spcPct val="90000"/>
                  </a:lnSpc>
                  <a:spcBef>
                    <a:spcPts val="0"/>
                  </a:spcBef>
                  <a:spcAft>
                    <a:spcPts val="0"/>
                  </a:spcAft>
                  <a:buClr>
                    <a:srgbClr val="000000"/>
                  </a:buClr>
                  <a:buSzPts val="1600"/>
                  <a:buFont typeface="Arial"/>
                  <a:buNone/>
                  <a:tabLst/>
                  <a:defRPr/>
                </a:pPr>
                <a:r>
                  <a:rPr kumimoji="0" lang="en-GB" sz="1600" b="1" i="0" u="none" strike="noStrike" kern="1200" cap="none" spc="0" normalizeH="0" baseline="0" noProof="0">
                    <a:ln>
                      <a:noFill/>
                    </a:ln>
                    <a:solidFill>
                      <a:srgbClr val="C00000"/>
                    </a:solidFill>
                    <a:effectLst/>
                    <a:uLnTx/>
                    <a:uFillTx/>
                    <a:latin typeface="Calibri"/>
                    <a:ea typeface="Calibri"/>
                    <a:cs typeface="Calibri"/>
                    <a:sym typeface="Calibri"/>
                  </a:rPr>
                  <a:t>Homes</a:t>
                </a:r>
                <a:endParaRPr kumimoji="0" sz="1400" b="0" i="0" u="none" strike="noStrike" kern="1200" cap="none" spc="0" normalizeH="0" baseline="0" noProof="0">
                  <a:ln>
                    <a:noFill/>
                  </a:ln>
                  <a:solidFill>
                    <a:srgbClr val="C00000"/>
                  </a:solidFill>
                  <a:effectLst/>
                  <a:uLnTx/>
                  <a:uFillTx/>
                  <a:latin typeface="Arial"/>
                  <a:ea typeface="Arial"/>
                  <a:cs typeface="Arial"/>
                  <a:sym typeface="Arial"/>
                </a:endParaRPr>
              </a:p>
              <a:p>
                <a:pPr marL="0" marR="0" lvl="0" indent="0" algn="ctr" defTabSz="914400" rtl="0" eaLnBrk="1" fontAlgn="auto" latinLnBrk="0" hangingPunct="1">
                  <a:lnSpc>
                    <a:spcPct val="90000"/>
                  </a:lnSpc>
                  <a:spcBef>
                    <a:spcPts val="0"/>
                  </a:spcBef>
                  <a:spcAft>
                    <a:spcPts val="0"/>
                  </a:spcAft>
                  <a:buClr>
                    <a:srgbClr val="000000"/>
                  </a:buClr>
                  <a:buSzPts val="1400"/>
                  <a:buFont typeface="Arial"/>
                  <a:buNone/>
                  <a:tabLst/>
                  <a:defRPr/>
                </a:pPr>
                <a:endParaRPr kumimoji="0" sz="1400" b="0" i="0" u="none" strike="noStrike" kern="1200" cap="none" spc="0" normalizeH="0" baseline="0" noProof="0">
                  <a:ln>
                    <a:noFill/>
                  </a:ln>
                  <a:solidFill>
                    <a:srgbClr val="000000"/>
                  </a:solidFill>
                  <a:effectLst/>
                  <a:uLnTx/>
                  <a:uFillTx/>
                  <a:latin typeface="Arial"/>
                  <a:ea typeface="Arial"/>
                  <a:cs typeface="Arial"/>
                  <a:sym typeface="Arial"/>
                </a:endParaRPr>
              </a:p>
            </p:txBody>
          </p:sp>
          <p:sp>
            <p:nvSpPr>
              <p:cNvPr id="325" name="Google Shape;325;p18">
                <a:extLst>
                  <a:ext uri="{FF2B5EF4-FFF2-40B4-BE49-F238E27FC236}">
                    <a16:creationId xmlns:a16="http://schemas.microsoft.com/office/drawing/2014/main" id="{FD796C8E-3A2E-23F4-0FD9-6658AA722CD4}"/>
                  </a:ext>
                </a:extLst>
              </p:cNvPr>
              <p:cNvSpPr/>
              <p:nvPr/>
            </p:nvSpPr>
            <p:spPr>
              <a:xfrm>
                <a:off x="1600200" y="0"/>
                <a:ext cx="1600200" cy="1089746"/>
              </a:xfrm>
              <a:prstGeom prst="round1Rect">
                <a:avLst>
                  <a:gd name="adj" fmla="val 16667"/>
                </a:avLst>
              </a:prstGeom>
              <a:solidFill>
                <a:srgbClr val="D7C695"/>
              </a:solidFill>
              <a:ln w="1905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1200" cap="none" spc="0" normalizeH="0" baseline="0" noProof="0">
                  <a:ln>
                    <a:noFill/>
                  </a:ln>
                  <a:solidFill>
                    <a:srgbClr val="000000"/>
                  </a:solidFill>
                  <a:effectLst/>
                  <a:uLnTx/>
                  <a:uFillTx/>
                  <a:latin typeface="Arial"/>
                  <a:ea typeface="Arial"/>
                  <a:cs typeface="Arial"/>
                  <a:sym typeface="Arial"/>
                </a:endParaRPr>
              </a:p>
            </p:txBody>
          </p:sp>
          <p:sp>
            <p:nvSpPr>
              <p:cNvPr id="326" name="Google Shape;326;p18">
                <a:extLst>
                  <a:ext uri="{FF2B5EF4-FFF2-40B4-BE49-F238E27FC236}">
                    <a16:creationId xmlns:a16="http://schemas.microsoft.com/office/drawing/2014/main" id="{E0A07277-9316-392F-47B4-AEA512D162F2}"/>
                  </a:ext>
                </a:extLst>
              </p:cNvPr>
              <p:cNvSpPr txBox="1"/>
              <p:nvPr/>
            </p:nvSpPr>
            <p:spPr>
              <a:xfrm>
                <a:off x="1600200" y="0"/>
                <a:ext cx="1600200" cy="817309"/>
              </a:xfrm>
              <a:prstGeom prst="rect">
                <a:avLst/>
              </a:prstGeom>
              <a:noFill/>
              <a:ln>
                <a:noFill/>
              </a:ln>
            </p:spPr>
            <p:txBody>
              <a:bodyPr spcFirstLastPara="1" wrap="square" lIns="113775" tIns="113775" rIns="113775" bIns="113775" anchor="ctr" anchorCtr="0">
                <a:noAutofit/>
              </a:bodyPr>
              <a:lstStyle/>
              <a:p>
                <a:pPr marL="0" marR="0" lvl="0" indent="0" algn="ctr" defTabSz="914400" rtl="0" eaLnBrk="1" fontAlgn="auto" latinLnBrk="0" hangingPunct="1">
                  <a:lnSpc>
                    <a:spcPct val="90000"/>
                  </a:lnSpc>
                  <a:spcBef>
                    <a:spcPts val="0"/>
                  </a:spcBef>
                  <a:spcAft>
                    <a:spcPts val="0"/>
                  </a:spcAft>
                  <a:buClr>
                    <a:srgbClr val="000000"/>
                  </a:buClr>
                  <a:buSzPts val="1600"/>
                  <a:buFont typeface="Arial"/>
                  <a:buNone/>
                  <a:tabLst/>
                  <a:defRPr/>
                </a:pPr>
                <a:endParaRPr kumimoji="0" sz="1600" b="1" i="0" u="none" strike="noStrike" kern="1200" cap="none" spc="0" normalizeH="0" baseline="0" noProof="0">
                  <a:ln>
                    <a:noFill/>
                  </a:ln>
                  <a:solidFill>
                    <a:srgbClr val="000000"/>
                  </a:solidFill>
                  <a:effectLst/>
                  <a:uLnTx/>
                  <a:uFillTx/>
                  <a:latin typeface="Calibri"/>
                  <a:ea typeface="Calibri"/>
                  <a:cs typeface="Calibri"/>
                  <a:sym typeface="Calibri"/>
                </a:endParaRPr>
              </a:p>
              <a:p>
                <a:pPr marL="0" marR="0" lvl="0" indent="0" algn="ctr" defTabSz="914400" rtl="0" eaLnBrk="1" fontAlgn="auto" latinLnBrk="0" hangingPunct="1">
                  <a:lnSpc>
                    <a:spcPct val="90000"/>
                  </a:lnSpc>
                  <a:spcBef>
                    <a:spcPts val="0"/>
                  </a:spcBef>
                  <a:spcAft>
                    <a:spcPts val="0"/>
                  </a:spcAft>
                  <a:buClr>
                    <a:srgbClr val="000000"/>
                  </a:buClr>
                  <a:buSzPts val="1600"/>
                  <a:buFont typeface="Arial"/>
                  <a:buNone/>
                  <a:tabLst/>
                  <a:defRPr/>
                </a:pPr>
                <a:endParaRPr kumimoji="0" sz="1600" b="1" i="0" u="none" strike="noStrike" kern="1200" cap="none" spc="0" normalizeH="0" baseline="0" noProof="0">
                  <a:ln>
                    <a:noFill/>
                  </a:ln>
                  <a:solidFill>
                    <a:srgbClr val="000000"/>
                  </a:solidFill>
                  <a:effectLst/>
                  <a:uLnTx/>
                  <a:uFillTx/>
                  <a:latin typeface="Calibri"/>
                  <a:ea typeface="Calibri"/>
                  <a:cs typeface="Calibri"/>
                  <a:sym typeface="Calibri"/>
                </a:endParaRPr>
              </a:p>
              <a:p>
                <a:pPr marL="0" marR="0" lvl="0" indent="0" algn="ctr" defTabSz="914400" rtl="0" eaLnBrk="1" fontAlgn="auto" latinLnBrk="0" hangingPunct="1">
                  <a:lnSpc>
                    <a:spcPct val="90000"/>
                  </a:lnSpc>
                  <a:spcBef>
                    <a:spcPts val="0"/>
                  </a:spcBef>
                  <a:spcAft>
                    <a:spcPts val="0"/>
                  </a:spcAft>
                  <a:buClr>
                    <a:srgbClr val="000000"/>
                  </a:buClr>
                  <a:buSzPts val="1600"/>
                  <a:buFont typeface="Arial"/>
                  <a:buNone/>
                  <a:tabLst/>
                  <a:defRPr/>
                </a:pPr>
                <a:endParaRPr kumimoji="0" sz="1600" b="1" i="0" u="none" strike="noStrike" kern="1200" cap="none" spc="0" normalizeH="0" baseline="0" noProof="0">
                  <a:ln>
                    <a:noFill/>
                  </a:ln>
                  <a:solidFill>
                    <a:srgbClr val="000000"/>
                  </a:solidFill>
                  <a:effectLst/>
                  <a:uLnTx/>
                  <a:uFillTx/>
                  <a:latin typeface="Calibri"/>
                  <a:ea typeface="Calibri"/>
                  <a:cs typeface="Calibri"/>
                  <a:sym typeface="Calibri"/>
                </a:endParaRPr>
              </a:p>
              <a:p>
                <a:pPr marL="0" marR="0" lvl="0" indent="0" algn="ctr" defTabSz="914400" rtl="0" eaLnBrk="1" fontAlgn="auto" latinLnBrk="0" hangingPunct="1">
                  <a:lnSpc>
                    <a:spcPct val="90000"/>
                  </a:lnSpc>
                  <a:spcBef>
                    <a:spcPts val="0"/>
                  </a:spcBef>
                  <a:spcAft>
                    <a:spcPts val="0"/>
                  </a:spcAft>
                  <a:buClr>
                    <a:srgbClr val="000000"/>
                  </a:buClr>
                  <a:buSzPts val="1600"/>
                  <a:buFont typeface="Arial"/>
                  <a:buNone/>
                  <a:tabLst/>
                  <a:defRPr/>
                </a:pPr>
                <a:r>
                  <a:rPr kumimoji="0" lang="en-GB" sz="1600" b="1" i="0" u="none" strike="noStrike" kern="1200" cap="none" spc="0" normalizeH="0" baseline="0" noProof="0">
                    <a:ln>
                      <a:noFill/>
                    </a:ln>
                    <a:solidFill>
                      <a:srgbClr val="000000"/>
                    </a:solidFill>
                    <a:effectLst/>
                    <a:uLnTx/>
                    <a:uFillTx/>
                    <a:latin typeface="Calibri"/>
                    <a:ea typeface="Calibri"/>
                    <a:cs typeface="Calibri"/>
                    <a:sym typeface="Calibri"/>
                  </a:rPr>
                  <a:t>Hospitals</a:t>
                </a:r>
                <a:endParaRPr kumimoji="0" sz="1400" b="0" i="0" u="none" strike="noStrike" kern="1200" cap="none" spc="0" normalizeH="0" baseline="0" noProof="0">
                  <a:ln>
                    <a:noFill/>
                  </a:ln>
                  <a:solidFill>
                    <a:srgbClr val="000000"/>
                  </a:solidFill>
                  <a:effectLst/>
                  <a:uLnTx/>
                  <a:uFillTx/>
                  <a:latin typeface="Arial"/>
                  <a:ea typeface="Arial"/>
                  <a:cs typeface="Arial"/>
                  <a:sym typeface="Arial"/>
                </a:endParaRPr>
              </a:p>
              <a:p>
                <a:pPr marL="0" marR="0" lvl="0" indent="0" algn="ctr" defTabSz="914400" rtl="0" eaLnBrk="1" fontAlgn="auto" latinLnBrk="0" hangingPunct="1">
                  <a:lnSpc>
                    <a:spcPct val="90000"/>
                  </a:lnSpc>
                  <a:spcBef>
                    <a:spcPts val="0"/>
                  </a:spcBef>
                  <a:spcAft>
                    <a:spcPts val="0"/>
                  </a:spcAft>
                  <a:buClr>
                    <a:srgbClr val="000000"/>
                  </a:buClr>
                  <a:buSzPts val="1400"/>
                  <a:buFont typeface="Arial"/>
                  <a:buNone/>
                  <a:tabLst/>
                  <a:defRPr/>
                </a:pPr>
                <a:endParaRPr kumimoji="0" sz="1400" b="0" i="0" u="none" strike="noStrike" kern="1200" cap="none" spc="0" normalizeH="0" baseline="0" noProof="0">
                  <a:ln>
                    <a:noFill/>
                  </a:ln>
                  <a:solidFill>
                    <a:srgbClr val="000000"/>
                  </a:solidFill>
                  <a:effectLst/>
                  <a:uLnTx/>
                  <a:uFillTx/>
                  <a:latin typeface="Arial"/>
                  <a:ea typeface="Arial"/>
                  <a:cs typeface="Arial"/>
                  <a:sym typeface="Arial"/>
                </a:endParaRPr>
              </a:p>
            </p:txBody>
          </p:sp>
          <p:sp>
            <p:nvSpPr>
              <p:cNvPr id="327" name="Google Shape;327;p18">
                <a:extLst>
                  <a:ext uri="{FF2B5EF4-FFF2-40B4-BE49-F238E27FC236}">
                    <a16:creationId xmlns:a16="http://schemas.microsoft.com/office/drawing/2014/main" id="{CD205F92-2468-F2D8-1B82-A6D4409307D1}"/>
                  </a:ext>
                </a:extLst>
              </p:cNvPr>
              <p:cNvSpPr/>
              <p:nvPr/>
            </p:nvSpPr>
            <p:spPr>
              <a:xfrm rot="10800000">
                <a:off x="0" y="1089746"/>
                <a:ext cx="1600200" cy="1089746"/>
              </a:xfrm>
              <a:prstGeom prst="round1Rect">
                <a:avLst>
                  <a:gd name="adj" fmla="val 16667"/>
                </a:avLst>
              </a:prstGeom>
              <a:solidFill>
                <a:srgbClr val="D7C695"/>
              </a:solidFill>
              <a:ln w="1905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1200" cap="none" spc="0" normalizeH="0" baseline="0" noProof="0">
                  <a:ln>
                    <a:noFill/>
                  </a:ln>
                  <a:solidFill>
                    <a:srgbClr val="000000"/>
                  </a:solidFill>
                  <a:effectLst/>
                  <a:uLnTx/>
                  <a:uFillTx/>
                  <a:latin typeface="Arial"/>
                  <a:ea typeface="Arial"/>
                  <a:cs typeface="Arial"/>
                  <a:sym typeface="Arial"/>
                </a:endParaRPr>
              </a:p>
            </p:txBody>
          </p:sp>
          <p:sp>
            <p:nvSpPr>
              <p:cNvPr id="328" name="Google Shape;328;p18">
                <a:extLst>
                  <a:ext uri="{FF2B5EF4-FFF2-40B4-BE49-F238E27FC236}">
                    <a16:creationId xmlns:a16="http://schemas.microsoft.com/office/drawing/2014/main" id="{3027FF63-A4BA-6CD9-8EE5-022487E61CDA}"/>
                  </a:ext>
                </a:extLst>
              </p:cNvPr>
              <p:cNvSpPr txBox="1"/>
              <p:nvPr/>
            </p:nvSpPr>
            <p:spPr>
              <a:xfrm>
                <a:off x="0" y="1215452"/>
                <a:ext cx="1600200" cy="964041"/>
              </a:xfrm>
              <a:prstGeom prst="rect">
                <a:avLst/>
              </a:prstGeom>
              <a:noFill/>
              <a:ln>
                <a:noFill/>
              </a:ln>
            </p:spPr>
            <p:txBody>
              <a:bodyPr spcFirstLastPara="1" wrap="square" lIns="113775" tIns="113775" rIns="113775" bIns="113775" anchor="ctr" anchorCtr="0">
                <a:noAutofit/>
              </a:bodyPr>
              <a:lstStyle/>
              <a:p>
                <a:pPr marL="0" marR="0" lvl="0" indent="0" algn="ctr" defTabSz="914400" rtl="0" eaLnBrk="1" fontAlgn="auto" latinLnBrk="0" hangingPunct="1">
                  <a:lnSpc>
                    <a:spcPct val="90000"/>
                  </a:lnSpc>
                  <a:spcBef>
                    <a:spcPts val="0"/>
                  </a:spcBef>
                  <a:spcAft>
                    <a:spcPts val="0"/>
                  </a:spcAft>
                  <a:buClr>
                    <a:srgbClr val="000000"/>
                  </a:buClr>
                  <a:buSzPts val="1600"/>
                  <a:buFont typeface="Arial"/>
                  <a:buNone/>
                  <a:tabLst/>
                  <a:defRPr/>
                </a:pPr>
                <a:r>
                  <a:rPr kumimoji="0" lang="en-GB" sz="1600" b="1" i="0" u="none" strike="noStrike" kern="1200" cap="none" spc="0" normalizeH="0" baseline="0" noProof="0">
                    <a:ln>
                      <a:noFill/>
                    </a:ln>
                    <a:solidFill>
                      <a:srgbClr val="000000"/>
                    </a:solidFill>
                    <a:effectLst/>
                    <a:uLnTx/>
                    <a:uFillTx/>
                    <a:latin typeface="Calibri"/>
                    <a:ea typeface="Calibri"/>
                    <a:cs typeface="Calibri"/>
                    <a:sym typeface="Calibri"/>
                  </a:rPr>
                  <a:t>Care settings</a:t>
                </a:r>
                <a:endParaRPr kumimoji="0" sz="1400" b="0" i="0" u="none" strike="noStrike" kern="1200" cap="none" spc="0" normalizeH="0" baseline="0" noProof="0">
                  <a:ln>
                    <a:noFill/>
                  </a:ln>
                  <a:solidFill>
                    <a:srgbClr val="000000"/>
                  </a:solidFill>
                  <a:effectLst/>
                  <a:uLnTx/>
                  <a:uFillTx/>
                  <a:latin typeface="Arial"/>
                  <a:ea typeface="Arial"/>
                  <a:cs typeface="Arial"/>
                  <a:sym typeface="Arial"/>
                </a:endParaRPr>
              </a:p>
            </p:txBody>
          </p:sp>
          <p:sp>
            <p:nvSpPr>
              <p:cNvPr id="329" name="Google Shape;329;p18">
                <a:extLst>
                  <a:ext uri="{FF2B5EF4-FFF2-40B4-BE49-F238E27FC236}">
                    <a16:creationId xmlns:a16="http://schemas.microsoft.com/office/drawing/2014/main" id="{17AB5FE1-70EB-C2F1-5580-3E809408E592}"/>
                  </a:ext>
                </a:extLst>
              </p:cNvPr>
              <p:cNvSpPr/>
              <p:nvPr/>
            </p:nvSpPr>
            <p:spPr>
              <a:xfrm rot="5400000">
                <a:off x="1855426" y="834519"/>
                <a:ext cx="1089746" cy="1600200"/>
              </a:xfrm>
              <a:prstGeom prst="round1Rect">
                <a:avLst>
                  <a:gd name="adj" fmla="val 16667"/>
                </a:avLst>
              </a:prstGeom>
              <a:solidFill>
                <a:srgbClr val="D7C695"/>
              </a:solidFill>
              <a:ln w="1905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1200" cap="none" spc="0" normalizeH="0" baseline="0" noProof="0">
                  <a:ln>
                    <a:noFill/>
                  </a:ln>
                  <a:solidFill>
                    <a:srgbClr val="000000"/>
                  </a:solidFill>
                  <a:effectLst/>
                  <a:uLnTx/>
                  <a:uFillTx/>
                  <a:latin typeface="Arial"/>
                  <a:ea typeface="Arial"/>
                  <a:cs typeface="Arial"/>
                  <a:sym typeface="Arial"/>
                </a:endParaRPr>
              </a:p>
            </p:txBody>
          </p:sp>
          <p:sp>
            <p:nvSpPr>
              <p:cNvPr id="330" name="Google Shape;330;p18">
                <a:extLst>
                  <a:ext uri="{FF2B5EF4-FFF2-40B4-BE49-F238E27FC236}">
                    <a16:creationId xmlns:a16="http://schemas.microsoft.com/office/drawing/2014/main" id="{D113F0E3-ED89-2576-80C9-6025CAE70CF5}"/>
                  </a:ext>
                </a:extLst>
              </p:cNvPr>
              <p:cNvSpPr txBox="1"/>
              <p:nvPr/>
            </p:nvSpPr>
            <p:spPr>
              <a:xfrm>
                <a:off x="1600200" y="1196753"/>
                <a:ext cx="1600200" cy="982739"/>
              </a:xfrm>
              <a:prstGeom prst="rect">
                <a:avLst/>
              </a:prstGeom>
              <a:noFill/>
              <a:ln>
                <a:noFill/>
              </a:ln>
            </p:spPr>
            <p:txBody>
              <a:bodyPr spcFirstLastPara="1" wrap="square" lIns="113775" tIns="113775" rIns="113775" bIns="113775" anchor="ctr" anchorCtr="0">
                <a:noAutofit/>
              </a:bodyPr>
              <a:lstStyle/>
              <a:p>
                <a:pPr marL="0" marR="0" lvl="0" indent="0" algn="ctr" defTabSz="914400" rtl="0" eaLnBrk="1" fontAlgn="auto" latinLnBrk="0" hangingPunct="1">
                  <a:lnSpc>
                    <a:spcPct val="90000"/>
                  </a:lnSpc>
                  <a:spcBef>
                    <a:spcPts val="0"/>
                  </a:spcBef>
                  <a:spcAft>
                    <a:spcPts val="0"/>
                  </a:spcAft>
                  <a:buClr>
                    <a:srgbClr val="000000"/>
                  </a:buClr>
                  <a:buSzPts val="1600"/>
                  <a:buFont typeface="Arial"/>
                  <a:buNone/>
                  <a:tabLst/>
                  <a:defRPr/>
                </a:pPr>
                <a:r>
                  <a:rPr kumimoji="0" lang="en-GB" sz="1600" b="1" i="0" u="none" strike="noStrike" kern="1200" cap="none" spc="0" normalizeH="0" baseline="0" noProof="0">
                    <a:ln>
                      <a:noFill/>
                    </a:ln>
                    <a:solidFill>
                      <a:srgbClr val="000000"/>
                    </a:solidFill>
                    <a:effectLst/>
                    <a:uLnTx/>
                    <a:uFillTx/>
                    <a:latin typeface="Calibri"/>
                    <a:ea typeface="Calibri"/>
                    <a:cs typeface="Calibri"/>
                    <a:sym typeface="Calibri"/>
                  </a:rPr>
                  <a:t>Prisons</a:t>
                </a:r>
                <a:endParaRPr kumimoji="0" sz="1400" b="0" i="0" u="none" strike="noStrike" kern="1200" cap="none" spc="0" normalizeH="0" baseline="0" noProof="0">
                  <a:ln>
                    <a:noFill/>
                  </a:ln>
                  <a:solidFill>
                    <a:srgbClr val="000000"/>
                  </a:solidFill>
                  <a:effectLst/>
                  <a:uLnTx/>
                  <a:uFillTx/>
                  <a:latin typeface="Arial"/>
                  <a:ea typeface="Arial"/>
                  <a:cs typeface="Arial"/>
                  <a:sym typeface="Arial"/>
                </a:endParaRPr>
              </a:p>
            </p:txBody>
          </p:sp>
        </p:grpSp>
        <p:sp>
          <p:nvSpPr>
            <p:cNvPr id="331" name="Google Shape;331;p18">
              <a:extLst>
                <a:ext uri="{FF2B5EF4-FFF2-40B4-BE49-F238E27FC236}">
                  <a16:creationId xmlns:a16="http://schemas.microsoft.com/office/drawing/2014/main" id="{DAFEDA7A-00A0-2B11-5133-BF1CB4F708F6}"/>
                </a:ext>
              </a:extLst>
            </p:cNvPr>
            <p:cNvSpPr txBox="1"/>
            <p:nvPr/>
          </p:nvSpPr>
          <p:spPr>
            <a:xfrm>
              <a:off x="8879103" y="168792"/>
              <a:ext cx="3200400" cy="502920"/>
            </a:xfrm>
            <a:prstGeom prst="rect">
              <a:avLst/>
            </a:prstGeom>
            <a:solidFill>
              <a:srgbClr val="366092"/>
            </a:solidFill>
            <a:ln w="19050" cap="flat" cmpd="sng">
              <a:solidFill>
                <a:schemeClr val="dk1"/>
              </a:solidFill>
              <a:prstDash val="solid"/>
              <a:miter lim="800000"/>
              <a:headEnd type="none" w="sm" len="sm"/>
              <a:tailEnd type="none" w="sm" len="sm"/>
            </a:ln>
          </p:spPr>
          <p:txBody>
            <a:bodyPr spcFirstLastPara="1" wrap="square" lIns="91425" tIns="45700" rIns="91425" bIns="45700" anchor="t" anchorCtr="0">
              <a:noAutofit/>
            </a:bodyPr>
            <a:lstStyle/>
            <a:p>
              <a:pPr marL="0" marR="0" lvl="0" indent="0" algn="ctr" defTabSz="914400" rtl="0" eaLnBrk="1" fontAlgn="auto" latinLnBrk="0" hangingPunct="1">
                <a:lnSpc>
                  <a:spcPct val="107000"/>
                </a:lnSpc>
                <a:spcBef>
                  <a:spcPts val="0"/>
                </a:spcBef>
                <a:spcAft>
                  <a:spcPts val="0"/>
                </a:spcAft>
                <a:buClr>
                  <a:srgbClr val="000000"/>
                </a:buClr>
                <a:buSzPts val="1400"/>
                <a:buFont typeface="Arial"/>
                <a:buNone/>
                <a:tabLst/>
                <a:defRPr/>
              </a:pPr>
              <a:r>
                <a:rPr kumimoji="0" lang="en-GB" sz="1400" b="1" i="0" u="none" strike="noStrike" kern="1200" cap="none" spc="0" normalizeH="0" baseline="0" noProof="0">
                  <a:ln>
                    <a:noFill/>
                  </a:ln>
                  <a:solidFill>
                    <a:srgbClr val="FFFFFF"/>
                  </a:solidFill>
                  <a:effectLst/>
                  <a:uLnTx/>
                  <a:uFillTx/>
                  <a:latin typeface="Calibri"/>
                  <a:ea typeface="Calibri"/>
                  <a:cs typeface="Calibri"/>
                  <a:sym typeface="Calibri"/>
                </a:rPr>
                <a:t>WS3: </a:t>
              </a:r>
              <a:r>
                <a:rPr kumimoji="0" lang="en-GB" sz="1400" b="0" i="0" u="none" strike="noStrike" kern="1200" cap="none" spc="0" normalizeH="0" baseline="0" noProof="0">
                  <a:ln>
                    <a:noFill/>
                  </a:ln>
                  <a:solidFill>
                    <a:srgbClr val="FFFFFF"/>
                  </a:solidFill>
                  <a:effectLst/>
                  <a:uLnTx/>
                  <a:uFillTx/>
                  <a:latin typeface="Calibri"/>
                  <a:ea typeface="Calibri"/>
                  <a:cs typeface="Calibri"/>
                  <a:sym typeface="Calibri"/>
                </a:rPr>
                <a:t>Indoor heat exposure and health inequalities in vulnerable settings</a:t>
              </a:r>
              <a:endParaRPr kumimoji="0" sz="1200" b="1" i="0" u="none" strike="noStrike" kern="1200" cap="none" spc="0" normalizeH="0" baseline="0" noProof="0">
                <a:ln>
                  <a:noFill/>
                </a:ln>
                <a:solidFill>
                  <a:srgbClr val="FFFFFF"/>
                </a:solidFill>
                <a:effectLst/>
                <a:uLnTx/>
                <a:uFillTx/>
                <a:latin typeface="Calibri"/>
                <a:ea typeface="Calibri"/>
                <a:cs typeface="Calibri"/>
                <a:sym typeface="Calibri"/>
              </a:endParaRPr>
            </a:p>
          </p:txBody>
        </p:sp>
      </p:grpSp>
      <p:sp>
        <p:nvSpPr>
          <p:cNvPr id="4" name="Google Shape;882;p8">
            <a:extLst>
              <a:ext uri="{FF2B5EF4-FFF2-40B4-BE49-F238E27FC236}">
                <a16:creationId xmlns:a16="http://schemas.microsoft.com/office/drawing/2014/main" id="{305FF418-799B-F1C5-3368-8579A4969AA0}"/>
              </a:ext>
            </a:extLst>
          </p:cNvPr>
          <p:cNvSpPr txBox="1">
            <a:spLocks noGrp="1"/>
          </p:cNvSpPr>
          <p:nvPr>
            <p:ph type="title"/>
          </p:nvPr>
        </p:nvSpPr>
        <p:spPr>
          <a:xfrm>
            <a:off x="864050" y="54526"/>
            <a:ext cx="7902556" cy="1839046"/>
          </a:xfrm>
          <a:prstGeom prst="rect">
            <a:avLst/>
          </a:prstGeom>
          <a:noFill/>
          <a:ln>
            <a:noFill/>
          </a:ln>
        </p:spPr>
        <p:txBody>
          <a:bodyPr spcFirstLastPara="1" wrap="square" lIns="91425" tIns="45700" rIns="91425" bIns="45700" anchor="ctr" anchorCtr="0">
            <a:noAutofit/>
          </a:bodyPr>
          <a:lstStyle/>
          <a:p>
            <a:pPr marL="0" lvl="0" indent="0" algn="r" rtl="0">
              <a:lnSpc>
                <a:spcPct val="90000"/>
              </a:lnSpc>
              <a:spcBef>
                <a:spcPts val="0"/>
              </a:spcBef>
              <a:spcAft>
                <a:spcPts val="0"/>
              </a:spcAft>
              <a:buClr>
                <a:srgbClr val="BF4F14"/>
              </a:buClr>
              <a:buSzPts val="3400"/>
              <a:buFont typeface="Arial"/>
              <a:buNone/>
            </a:pPr>
            <a:r>
              <a:rPr lang="en-GB">
                <a:solidFill>
                  <a:srgbClr val="BF4F14"/>
                </a:solidFill>
              </a:rPr>
              <a:t>WS3: Indoor (and outdoor) exposures</a:t>
            </a:r>
            <a:br>
              <a:rPr lang="en-GB">
                <a:solidFill>
                  <a:srgbClr val="BF4F14"/>
                </a:solidFill>
              </a:rPr>
            </a:br>
            <a:r>
              <a:rPr lang="en-GB" sz="2200">
                <a:solidFill>
                  <a:srgbClr val="BF4F14"/>
                </a:solidFill>
              </a:rPr>
              <a:t>Environmental monitoring, Surveys, Health measurements </a:t>
            </a:r>
            <a:br>
              <a:rPr lang="en-GB">
                <a:solidFill>
                  <a:srgbClr val="BF4F14"/>
                </a:solidFill>
              </a:rPr>
            </a:br>
            <a:endParaRPr lang="en-GB"/>
          </a:p>
        </p:txBody>
      </p:sp>
      <p:sp>
        <p:nvSpPr>
          <p:cNvPr id="5" name="Google Shape;882;p8">
            <a:extLst>
              <a:ext uri="{FF2B5EF4-FFF2-40B4-BE49-F238E27FC236}">
                <a16:creationId xmlns:a16="http://schemas.microsoft.com/office/drawing/2014/main" id="{6546703E-8DFD-31D8-1E10-61BD73448936}"/>
              </a:ext>
            </a:extLst>
          </p:cNvPr>
          <p:cNvSpPr txBox="1">
            <a:spLocks/>
          </p:cNvSpPr>
          <p:nvPr/>
        </p:nvSpPr>
        <p:spPr>
          <a:xfrm>
            <a:off x="148385" y="1626604"/>
            <a:ext cx="8359885" cy="1264456"/>
          </a:xfrm>
          <a:prstGeom prst="rect">
            <a:avLst/>
          </a:prstGeom>
          <a:noFill/>
          <a:ln>
            <a:noFill/>
          </a:ln>
        </p:spPr>
        <p:txBody>
          <a:bodyPr spcFirstLastPara="1" vert="horz" wrap="square" lIns="91425" tIns="45700" rIns="91425" bIns="45700" rtlCol="0" anchor="ctr" anchorCtr="0">
            <a:normAutofit fontScale="97500"/>
          </a:bodyPr>
          <a:lstStyle>
            <a:lvl1pPr algn="l" defTabSz="914400" rtl="0" eaLnBrk="1" latinLnBrk="0" hangingPunct="1">
              <a:lnSpc>
                <a:spcPct val="90000"/>
              </a:lnSpc>
              <a:spcBef>
                <a:spcPct val="0"/>
              </a:spcBef>
              <a:buNone/>
              <a:defRPr sz="3600" kern="1200">
                <a:solidFill>
                  <a:schemeClr val="tx1"/>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90000"/>
              </a:lnSpc>
              <a:spcBef>
                <a:spcPts val="0"/>
              </a:spcBef>
              <a:spcAft>
                <a:spcPts val="0"/>
              </a:spcAft>
              <a:buClr>
                <a:srgbClr val="BF4F14"/>
              </a:buClr>
              <a:buSzPts val="3400"/>
              <a:buFont typeface="Arial"/>
              <a:buNone/>
              <a:tabLst/>
              <a:defRPr/>
            </a:pPr>
            <a:r>
              <a:rPr kumimoji="0" lang="en-GB" sz="3600" b="0" i="0" u="none" strike="noStrike" kern="1200" cap="none" spc="0" normalizeH="0" baseline="0" noProof="0">
                <a:ln>
                  <a:noFill/>
                </a:ln>
                <a:solidFill>
                  <a:srgbClr val="BF4F14"/>
                </a:solidFill>
                <a:effectLst/>
                <a:uLnTx/>
                <a:uFillTx/>
                <a:latin typeface="Arial" panose="020B0604020202020204" pitchFamily="34" charset="0"/>
                <a:ea typeface="+mj-ea"/>
                <a:cs typeface="Arial" panose="020B0604020202020204" pitchFamily="34" charset="0"/>
              </a:rPr>
              <a:t>WS4: Evaluation of existing strategies</a:t>
            </a:r>
            <a:endParaRPr kumimoji="0" lang="en-GB" sz="4000" b="0" i="0" u="none" strike="noStrike" kern="1200" cap="none" spc="0" normalizeH="0" baseline="0" noProof="0">
              <a:ln>
                <a:noFill/>
              </a:ln>
              <a:solidFill>
                <a:prstClr val="black"/>
              </a:solidFill>
              <a:effectLst/>
              <a:uLnTx/>
              <a:uFillTx/>
              <a:latin typeface="Arial" panose="020B0604020202020204" pitchFamily="34" charset="0"/>
              <a:ea typeface="+mj-ea"/>
              <a:cs typeface="Arial" panose="020B0604020202020204" pitchFamily="34" charset="0"/>
            </a:endParaRPr>
          </a:p>
        </p:txBody>
      </p:sp>
      <p:sp>
        <p:nvSpPr>
          <p:cNvPr id="2" name="Google Shape;882;p8">
            <a:extLst>
              <a:ext uri="{FF2B5EF4-FFF2-40B4-BE49-F238E27FC236}">
                <a16:creationId xmlns:a16="http://schemas.microsoft.com/office/drawing/2014/main" id="{2EC8AE50-B0F2-73C2-E2EE-0DD61E87B3CE}"/>
              </a:ext>
            </a:extLst>
          </p:cNvPr>
          <p:cNvSpPr txBox="1">
            <a:spLocks/>
          </p:cNvSpPr>
          <p:nvPr/>
        </p:nvSpPr>
        <p:spPr>
          <a:xfrm>
            <a:off x="2331779" y="5666628"/>
            <a:ext cx="8359885" cy="1264456"/>
          </a:xfrm>
          <a:prstGeom prst="rect">
            <a:avLst/>
          </a:prstGeom>
          <a:noFill/>
          <a:ln>
            <a:noFill/>
          </a:ln>
        </p:spPr>
        <p:txBody>
          <a:bodyPr spcFirstLastPara="1" vert="horz" wrap="square" lIns="91425" tIns="45700" rIns="91425" bIns="45700" rtlCol="0" anchor="ctr" anchorCtr="0">
            <a:normAutofit fontScale="97500"/>
          </a:bodyPr>
          <a:lstStyle>
            <a:lvl1pPr algn="l" defTabSz="914400" rtl="0" eaLnBrk="1" latinLnBrk="0" hangingPunct="1">
              <a:lnSpc>
                <a:spcPct val="90000"/>
              </a:lnSpc>
              <a:spcBef>
                <a:spcPct val="0"/>
              </a:spcBef>
              <a:buNone/>
              <a:defRPr sz="3600" kern="1200">
                <a:solidFill>
                  <a:schemeClr val="tx1"/>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90000"/>
              </a:lnSpc>
              <a:spcBef>
                <a:spcPts val="0"/>
              </a:spcBef>
              <a:spcAft>
                <a:spcPts val="0"/>
              </a:spcAft>
              <a:buClr>
                <a:srgbClr val="BF4F14"/>
              </a:buClr>
              <a:buSzPts val="3400"/>
              <a:buFont typeface="Arial"/>
              <a:buNone/>
              <a:tabLst/>
              <a:defRPr/>
            </a:pPr>
            <a:r>
              <a:rPr kumimoji="0" lang="en-GB" sz="3600" b="0" i="0" u="none" strike="noStrike" kern="1200" cap="none" spc="0" normalizeH="0" baseline="0" noProof="0">
                <a:ln>
                  <a:noFill/>
                </a:ln>
                <a:solidFill>
                  <a:srgbClr val="BF4F14"/>
                </a:solidFill>
                <a:effectLst/>
                <a:uLnTx/>
                <a:uFillTx/>
                <a:latin typeface="Arial" panose="020B0604020202020204" pitchFamily="34" charset="0"/>
                <a:ea typeface="+mj-ea"/>
                <a:cs typeface="Arial" panose="020B0604020202020204" pitchFamily="34" charset="0"/>
              </a:rPr>
              <a:t>WS5: Evaluation of future solutions</a:t>
            </a:r>
            <a:endParaRPr kumimoji="0" lang="en-GB" sz="4000" b="0" i="0" u="none" strike="noStrike" kern="1200" cap="none" spc="0" normalizeH="0" baseline="0" noProof="0">
              <a:ln>
                <a:noFill/>
              </a:ln>
              <a:solidFill>
                <a:prstClr val="black"/>
              </a:solidFill>
              <a:effectLst/>
              <a:uLnTx/>
              <a:uFillTx/>
              <a:latin typeface="Arial" panose="020B0604020202020204" pitchFamily="34" charset="0"/>
              <a:ea typeface="+mj-ea"/>
              <a:cs typeface="Arial" panose="020B0604020202020204" pitchFamily="34" charset="0"/>
            </a:endParaRPr>
          </a:p>
        </p:txBody>
      </p:sp>
      <p:grpSp>
        <p:nvGrpSpPr>
          <p:cNvPr id="3" name="Google Shape;301;p18">
            <a:extLst>
              <a:ext uri="{FF2B5EF4-FFF2-40B4-BE49-F238E27FC236}">
                <a16:creationId xmlns:a16="http://schemas.microsoft.com/office/drawing/2014/main" id="{F4FDFFCE-ED5D-E3E4-3E33-3C8122F7088E}"/>
              </a:ext>
            </a:extLst>
          </p:cNvPr>
          <p:cNvGrpSpPr/>
          <p:nvPr/>
        </p:nvGrpSpPr>
        <p:grpSpPr>
          <a:xfrm>
            <a:off x="8879103" y="3806602"/>
            <a:ext cx="3200400" cy="2936497"/>
            <a:chOff x="8879103" y="3806602"/>
            <a:chExt cx="3200400" cy="2936497"/>
          </a:xfrm>
        </p:grpSpPr>
        <p:grpSp>
          <p:nvGrpSpPr>
            <p:cNvPr id="6" name="Google Shape;302;p18">
              <a:extLst>
                <a:ext uri="{FF2B5EF4-FFF2-40B4-BE49-F238E27FC236}">
                  <a16:creationId xmlns:a16="http://schemas.microsoft.com/office/drawing/2014/main" id="{827B5D1A-0E69-DABC-C9DE-F15F9645F5FA}"/>
                </a:ext>
              </a:extLst>
            </p:cNvPr>
            <p:cNvGrpSpPr/>
            <p:nvPr/>
          </p:nvGrpSpPr>
          <p:grpSpPr>
            <a:xfrm>
              <a:off x="9296544" y="4372339"/>
              <a:ext cx="2382425" cy="2370760"/>
              <a:chOff x="419694" y="31644"/>
              <a:chExt cx="2382425" cy="2370760"/>
            </a:xfrm>
          </p:grpSpPr>
          <p:sp>
            <p:nvSpPr>
              <p:cNvPr id="11" name="Google Shape;303;p18">
                <a:extLst>
                  <a:ext uri="{FF2B5EF4-FFF2-40B4-BE49-F238E27FC236}">
                    <a16:creationId xmlns:a16="http://schemas.microsoft.com/office/drawing/2014/main" id="{F4956E99-10D0-F4F8-A633-92373008BBFE}"/>
                  </a:ext>
                </a:extLst>
              </p:cNvPr>
              <p:cNvSpPr/>
              <p:nvPr/>
            </p:nvSpPr>
            <p:spPr>
              <a:xfrm>
                <a:off x="630663" y="158221"/>
                <a:ext cx="2044710" cy="2044710"/>
              </a:xfrm>
              <a:prstGeom prst="pie">
                <a:avLst>
                  <a:gd name="adj1" fmla="val 16200000"/>
                  <a:gd name="adj2" fmla="val 1800000"/>
                </a:avLst>
              </a:prstGeom>
              <a:solidFill>
                <a:srgbClr val="E5DFEC"/>
              </a:solidFill>
              <a:ln w="1905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1200" cap="none" spc="0" normalizeH="0" baseline="0" noProof="0">
                  <a:ln>
                    <a:noFill/>
                  </a:ln>
                  <a:solidFill>
                    <a:srgbClr val="000000"/>
                  </a:solidFill>
                  <a:effectLst/>
                  <a:uLnTx/>
                  <a:uFillTx/>
                  <a:latin typeface="Arial"/>
                  <a:ea typeface="Arial"/>
                  <a:cs typeface="Arial"/>
                  <a:sym typeface="Arial"/>
                </a:endParaRPr>
              </a:p>
            </p:txBody>
          </p:sp>
          <p:sp>
            <p:nvSpPr>
              <p:cNvPr id="12" name="Google Shape;304;p18">
                <a:extLst>
                  <a:ext uri="{FF2B5EF4-FFF2-40B4-BE49-F238E27FC236}">
                    <a16:creationId xmlns:a16="http://schemas.microsoft.com/office/drawing/2014/main" id="{6BD52D98-B10A-EA66-7FF9-4236D4990248}"/>
                  </a:ext>
                </a:extLst>
              </p:cNvPr>
              <p:cNvSpPr txBox="1"/>
              <p:nvPr/>
            </p:nvSpPr>
            <p:spPr>
              <a:xfrm>
                <a:off x="1708274" y="591505"/>
                <a:ext cx="730253" cy="608544"/>
              </a:xfrm>
              <a:prstGeom prst="rect">
                <a:avLst/>
              </a:prstGeom>
              <a:noFill/>
              <a:ln>
                <a:noFill/>
              </a:ln>
            </p:spPr>
            <p:txBody>
              <a:bodyPr spcFirstLastPara="1" wrap="square" lIns="13950" tIns="13950" rIns="13950" bIns="13950" anchor="ctr" anchorCtr="0">
                <a:noAutofit/>
              </a:bodyPr>
              <a:lstStyle/>
              <a:p>
                <a:pPr marL="0" marR="0" lvl="0" indent="0" algn="ctr" defTabSz="914400" rtl="0" eaLnBrk="1" fontAlgn="auto" latinLnBrk="0" hangingPunct="1">
                  <a:lnSpc>
                    <a:spcPct val="90000"/>
                  </a:lnSpc>
                  <a:spcBef>
                    <a:spcPts val="0"/>
                  </a:spcBef>
                  <a:spcAft>
                    <a:spcPts val="0"/>
                  </a:spcAft>
                  <a:buClr>
                    <a:srgbClr val="000000"/>
                  </a:buClr>
                  <a:buSzPts val="1100"/>
                  <a:buFont typeface="Arial"/>
                  <a:buNone/>
                  <a:tabLst/>
                  <a:defRPr/>
                </a:pPr>
                <a:r>
                  <a:rPr kumimoji="0" lang="en-GB" sz="1100" b="1" i="0" u="none" strike="noStrike" kern="1200" cap="none" spc="0" normalizeH="0" baseline="0" noProof="0">
                    <a:ln>
                      <a:noFill/>
                    </a:ln>
                    <a:solidFill>
                      <a:srgbClr val="000000"/>
                    </a:solidFill>
                    <a:effectLst/>
                    <a:uLnTx/>
                    <a:uFillTx/>
                    <a:latin typeface="Calibri"/>
                    <a:ea typeface="Calibri"/>
                    <a:cs typeface="Calibri"/>
                    <a:sym typeface="Calibri"/>
                  </a:rPr>
                  <a:t>Behavioural</a:t>
                </a:r>
                <a:endParaRPr kumimoji="0" sz="1400" b="1" i="0" u="none" strike="noStrike" kern="1200" cap="none" spc="0" normalizeH="0" baseline="0" noProof="0">
                  <a:ln>
                    <a:noFill/>
                  </a:ln>
                  <a:solidFill>
                    <a:srgbClr val="000000"/>
                  </a:solidFill>
                  <a:effectLst/>
                  <a:uLnTx/>
                  <a:uFillTx/>
                  <a:latin typeface="Arial"/>
                  <a:ea typeface="Arial"/>
                  <a:cs typeface="Arial"/>
                  <a:sym typeface="Arial"/>
                </a:endParaRPr>
              </a:p>
              <a:p>
                <a:pPr marL="0" marR="0" lvl="0" indent="0" algn="ctr" defTabSz="914400" rtl="0" eaLnBrk="1" fontAlgn="auto" latinLnBrk="0" hangingPunct="1">
                  <a:lnSpc>
                    <a:spcPct val="90000"/>
                  </a:lnSpc>
                  <a:spcBef>
                    <a:spcPts val="385"/>
                  </a:spcBef>
                  <a:spcAft>
                    <a:spcPts val="0"/>
                  </a:spcAft>
                  <a:buClr>
                    <a:srgbClr val="000000"/>
                  </a:buClr>
                  <a:buSzPts val="1100"/>
                  <a:buFont typeface="Arial"/>
                  <a:buNone/>
                  <a:tabLst/>
                  <a:defRPr/>
                </a:pPr>
                <a:endParaRPr kumimoji="0" sz="1100" b="0" i="0" u="none" strike="noStrike" kern="1200" cap="none" spc="0" normalizeH="0" baseline="0" noProof="0">
                  <a:ln>
                    <a:noFill/>
                  </a:ln>
                  <a:solidFill>
                    <a:srgbClr val="FFFFFF"/>
                  </a:solidFill>
                  <a:effectLst/>
                  <a:uLnTx/>
                  <a:uFillTx/>
                  <a:latin typeface="Calibri"/>
                  <a:ea typeface="Calibri"/>
                  <a:cs typeface="Calibri"/>
                  <a:sym typeface="Calibri"/>
                </a:endParaRPr>
              </a:p>
            </p:txBody>
          </p:sp>
          <p:sp>
            <p:nvSpPr>
              <p:cNvPr id="13" name="Google Shape;305;p18">
                <a:extLst>
                  <a:ext uri="{FF2B5EF4-FFF2-40B4-BE49-F238E27FC236}">
                    <a16:creationId xmlns:a16="http://schemas.microsoft.com/office/drawing/2014/main" id="{D052D04B-5B1C-F0B3-9086-B68653E4FD50}"/>
                  </a:ext>
                </a:extLst>
              </p:cNvPr>
              <p:cNvSpPr/>
              <p:nvPr/>
            </p:nvSpPr>
            <p:spPr>
              <a:xfrm>
                <a:off x="588552" y="231247"/>
                <a:ext cx="2044710" cy="2044710"/>
              </a:xfrm>
              <a:prstGeom prst="pie">
                <a:avLst>
                  <a:gd name="adj1" fmla="val 1800000"/>
                  <a:gd name="adj2" fmla="val 9000000"/>
                </a:avLst>
              </a:prstGeom>
              <a:solidFill>
                <a:srgbClr val="E5DFEC"/>
              </a:solidFill>
              <a:ln w="1905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1200" cap="none" spc="0" normalizeH="0" baseline="0" noProof="0">
                  <a:ln>
                    <a:noFill/>
                  </a:ln>
                  <a:solidFill>
                    <a:srgbClr val="000000"/>
                  </a:solidFill>
                  <a:effectLst/>
                  <a:uLnTx/>
                  <a:uFillTx/>
                  <a:latin typeface="Arial"/>
                  <a:ea typeface="Arial"/>
                  <a:cs typeface="Arial"/>
                  <a:sym typeface="Arial"/>
                </a:endParaRPr>
              </a:p>
            </p:txBody>
          </p:sp>
          <p:sp>
            <p:nvSpPr>
              <p:cNvPr id="14" name="Google Shape;306;p18">
                <a:extLst>
                  <a:ext uri="{FF2B5EF4-FFF2-40B4-BE49-F238E27FC236}">
                    <a16:creationId xmlns:a16="http://schemas.microsoft.com/office/drawing/2014/main" id="{93A46520-E72C-41C3-304B-DD880ABE4732}"/>
                  </a:ext>
                </a:extLst>
              </p:cNvPr>
              <p:cNvSpPr txBox="1"/>
              <p:nvPr/>
            </p:nvSpPr>
            <p:spPr>
              <a:xfrm>
                <a:off x="1075388" y="1557874"/>
                <a:ext cx="1095380" cy="535519"/>
              </a:xfrm>
              <a:prstGeom prst="rect">
                <a:avLst/>
              </a:prstGeom>
              <a:noFill/>
              <a:ln>
                <a:noFill/>
              </a:ln>
            </p:spPr>
            <p:txBody>
              <a:bodyPr spcFirstLastPara="1" wrap="square" lIns="13950" tIns="13950" rIns="13950" bIns="13950" anchor="ctr" anchorCtr="0">
                <a:noAutofit/>
              </a:bodyPr>
              <a:lstStyle/>
              <a:p>
                <a:pPr marL="0" marR="0" lvl="0" indent="0" algn="ctr" defTabSz="914400" rtl="0" eaLnBrk="1" fontAlgn="auto" latinLnBrk="0" hangingPunct="1">
                  <a:lnSpc>
                    <a:spcPct val="90000"/>
                  </a:lnSpc>
                  <a:spcBef>
                    <a:spcPts val="0"/>
                  </a:spcBef>
                  <a:spcAft>
                    <a:spcPts val="0"/>
                  </a:spcAft>
                  <a:buClr>
                    <a:srgbClr val="000000"/>
                  </a:buClr>
                  <a:buSzPts val="1100"/>
                  <a:buFont typeface="Arial"/>
                  <a:buNone/>
                  <a:tabLst/>
                  <a:defRPr/>
                </a:pPr>
                <a:r>
                  <a:rPr kumimoji="0" lang="en-GB" sz="1100" b="1" i="0" u="none" strike="noStrike" kern="1200" cap="none" spc="0" normalizeH="0" baseline="0" noProof="0">
                    <a:ln>
                      <a:noFill/>
                    </a:ln>
                    <a:solidFill>
                      <a:srgbClr val="000000"/>
                    </a:solidFill>
                    <a:effectLst/>
                    <a:uLnTx/>
                    <a:uFillTx/>
                    <a:latin typeface="Calibri"/>
                    <a:ea typeface="Calibri"/>
                    <a:cs typeface="Calibri"/>
                    <a:sym typeface="Calibri"/>
                  </a:rPr>
                  <a:t>Institutional</a:t>
                </a:r>
                <a:endParaRPr kumimoji="0" sz="1100" b="1" i="0" u="none" strike="noStrike" kern="1200" cap="none" spc="0" normalizeH="0" baseline="0" noProof="0">
                  <a:ln>
                    <a:noFill/>
                  </a:ln>
                  <a:solidFill>
                    <a:srgbClr val="000000"/>
                  </a:solidFill>
                  <a:effectLst/>
                  <a:uLnTx/>
                  <a:uFillTx/>
                  <a:latin typeface="Calibri"/>
                  <a:ea typeface="Calibri"/>
                  <a:cs typeface="Calibri"/>
                  <a:sym typeface="Calibri"/>
                </a:endParaRPr>
              </a:p>
            </p:txBody>
          </p:sp>
          <p:sp>
            <p:nvSpPr>
              <p:cNvPr id="15" name="Google Shape;307;p18">
                <a:extLst>
                  <a:ext uri="{FF2B5EF4-FFF2-40B4-BE49-F238E27FC236}">
                    <a16:creationId xmlns:a16="http://schemas.microsoft.com/office/drawing/2014/main" id="{6DC00DE3-7DA6-11ED-AEE7-73E90FE9D672}"/>
                  </a:ext>
                </a:extLst>
              </p:cNvPr>
              <p:cNvSpPr/>
              <p:nvPr/>
            </p:nvSpPr>
            <p:spPr>
              <a:xfrm>
                <a:off x="546441" y="158221"/>
                <a:ext cx="2044710" cy="2044710"/>
              </a:xfrm>
              <a:prstGeom prst="pie">
                <a:avLst>
                  <a:gd name="adj1" fmla="val 9000000"/>
                  <a:gd name="adj2" fmla="val 16200000"/>
                </a:avLst>
              </a:prstGeom>
              <a:solidFill>
                <a:srgbClr val="E5DFEC"/>
              </a:solidFill>
              <a:ln w="1905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1200" cap="none" spc="0" normalizeH="0" baseline="0" noProof="0">
                  <a:ln>
                    <a:noFill/>
                  </a:ln>
                  <a:solidFill>
                    <a:srgbClr val="000000"/>
                  </a:solidFill>
                  <a:effectLst/>
                  <a:uLnTx/>
                  <a:uFillTx/>
                  <a:latin typeface="Arial"/>
                  <a:ea typeface="Arial"/>
                  <a:cs typeface="Arial"/>
                  <a:sym typeface="Arial"/>
                </a:endParaRPr>
              </a:p>
            </p:txBody>
          </p:sp>
          <p:sp>
            <p:nvSpPr>
              <p:cNvPr id="16" name="Google Shape;308;p18">
                <a:extLst>
                  <a:ext uri="{FF2B5EF4-FFF2-40B4-BE49-F238E27FC236}">
                    <a16:creationId xmlns:a16="http://schemas.microsoft.com/office/drawing/2014/main" id="{2110D200-DE33-0EF7-42B7-6E3EE9A90749}"/>
                  </a:ext>
                </a:extLst>
              </p:cNvPr>
              <p:cNvSpPr txBox="1"/>
              <p:nvPr/>
            </p:nvSpPr>
            <p:spPr>
              <a:xfrm>
                <a:off x="783286" y="591505"/>
                <a:ext cx="730253" cy="608544"/>
              </a:xfrm>
              <a:prstGeom prst="rect">
                <a:avLst/>
              </a:prstGeom>
              <a:noFill/>
              <a:ln>
                <a:noFill/>
              </a:ln>
            </p:spPr>
            <p:txBody>
              <a:bodyPr spcFirstLastPara="1" wrap="square" lIns="13950" tIns="13950" rIns="13950" bIns="13950" anchor="ctr" anchorCtr="0">
                <a:noAutofit/>
              </a:bodyPr>
              <a:lstStyle/>
              <a:p>
                <a:pPr marL="0" marR="0" lvl="0" indent="0" algn="ctr" defTabSz="914400" rtl="0" eaLnBrk="1" fontAlgn="auto" latinLnBrk="0" hangingPunct="1">
                  <a:lnSpc>
                    <a:spcPct val="90000"/>
                  </a:lnSpc>
                  <a:spcBef>
                    <a:spcPts val="0"/>
                  </a:spcBef>
                  <a:spcAft>
                    <a:spcPts val="0"/>
                  </a:spcAft>
                  <a:buClr>
                    <a:srgbClr val="000000"/>
                  </a:buClr>
                  <a:buSzPts val="1100"/>
                  <a:buFont typeface="Arial"/>
                  <a:buNone/>
                  <a:tabLst/>
                  <a:defRPr/>
                </a:pPr>
                <a:r>
                  <a:rPr kumimoji="0" lang="en-GB" sz="1100" b="1" i="0" u="none" strike="noStrike" kern="1200" cap="none" spc="0" normalizeH="0" baseline="0" noProof="0">
                    <a:ln>
                      <a:noFill/>
                    </a:ln>
                    <a:solidFill>
                      <a:srgbClr val="000000"/>
                    </a:solidFill>
                    <a:effectLst/>
                    <a:uLnTx/>
                    <a:uFillTx/>
                    <a:latin typeface="Calibri"/>
                    <a:ea typeface="Calibri"/>
                    <a:cs typeface="Calibri"/>
                    <a:sym typeface="Calibri"/>
                  </a:rPr>
                  <a:t>Technical</a:t>
                </a:r>
                <a:endParaRPr kumimoji="0" sz="1100" b="1" i="0" u="none" strike="noStrike" kern="1200" cap="none" spc="0" normalizeH="0" baseline="0" noProof="0">
                  <a:ln>
                    <a:noFill/>
                  </a:ln>
                  <a:solidFill>
                    <a:srgbClr val="000000"/>
                  </a:solidFill>
                  <a:effectLst/>
                  <a:uLnTx/>
                  <a:uFillTx/>
                  <a:latin typeface="Calibri"/>
                  <a:ea typeface="Calibri"/>
                  <a:cs typeface="Calibri"/>
                  <a:sym typeface="Calibri"/>
                </a:endParaRPr>
              </a:p>
              <a:p>
                <a:pPr marL="0" marR="0" lvl="0" indent="0" algn="ctr" defTabSz="914400" rtl="0" eaLnBrk="1" fontAlgn="auto" latinLnBrk="0" hangingPunct="1">
                  <a:lnSpc>
                    <a:spcPct val="90000"/>
                  </a:lnSpc>
                  <a:spcBef>
                    <a:spcPts val="385"/>
                  </a:spcBef>
                  <a:spcAft>
                    <a:spcPts val="0"/>
                  </a:spcAft>
                  <a:buClr>
                    <a:srgbClr val="000000"/>
                  </a:buClr>
                  <a:buSzPts val="1100"/>
                  <a:buFont typeface="Arial"/>
                  <a:buNone/>
                  <a:tabLst/>
                  <a:defRPr/>
                </a:pPr>
                <a:endParaRPr kumimoji="0" sz="1100" b="0" i="0" u="none" strike="noStrike" kern="1200" cap="none" spc="0" normalizeH="0" baseline="0" noProof="0">
                  <a:ln>
                    <a:noFill/>
                  </a:ln>
                  <a:solidFill>
                    <a:srgbClr val="FFFFFF"/>
                  </a:solidFill>
                  <a:effectLst/>
                  <a:uLnTx/>
                  <a:uFillTx/>
                  <a:latin typeface="Calibri"/>
                  <a:ea typeface="Calibri"/>
                  <a:cs typeface="Calibri"/>
                  <a:sym typeface="Calibri"/>
                </a:endParaRPr>
              </a:p>
            </p:txBody>
          </p:sp>
          <p:sp>
            <p:nvSpPr>
              <p:cNvPr id="17" name="Google Shape;309;p18">
                <a:extLst>
                  <a:ext uri="{FF2B5EF4-FFF2-40B4-BE49-F238E27FC236}">
                    <a16:creationId xmlns:a16="http://schemas.microsoft.com/office/drawing/2014/main" id="{9A3F966E-B1C0-972B-48B8-EF5D9152704D}"/>
                  </a:ext>
                </a:extLst>
              </p:cNvPr>
              <p:cNvSpPr/>
              <p:nvPr/>
            </p:nvSpPr>
            <p:spPr>
              <a:xfrm>
                <a:off x="504255" y="31644"/>
                <a:ext cx="2297864" cy="2297864"/>
              </a:xfrm>
              <a:custGeom>
                <a:avLst/>
                <a:gdLst/>
                <a:ahLst/>
                <a:cxnLst/>
                <a:rect l="l" t="t" r="r" b="b"/>
                <a:pathLst>
                  <a:path w="120000" h="120000" extrusionOk="0">
                    <a:moveTo>
                      <a:pt x="59991" y="4067"/>
                    </a:moveTo>
                    <a:lnTo>
                      <a:pt x="59991" y="4067"/>
                    </a:lnTo>
                    <a:cubicBezTo>
                      <a:pt x="79078" y="4064"/>
                      <a:pt x="96849" y="13795"/>
                      <a:pt x="107129" y="29878"/>
                    </a:cubicBezTo>
                    <a:cubicBezTo>
                      <a:pt x="117408" y="45960"/>
                      <a:pt x="118776" y="66175"/>
                      <a:pt x="110758" y="83496"/>
                    </a:cubicBezTo>
                    <a:lnTo>
                      <a:pt x="114269" y="85523"/>
                    </a:lnTo>
                    <a:lnTo>
                      <a:pt x="105797" y="86441"/>
                    </a:lnTo>
                    <a:lnTo>
                      <a:pt x="101940" y="78405"/>
                    </a:lnTo>
                    <a:lnTo>
                      <a:pt x="105449" y="80431"/>
                    </a:lnTo>
                    <a:cubicBezTo>
                      <a:pt x="112382" y="65011"/>
                      <a:pt x="111022" y="47127"/>
                      <a:pt x="101838" y="32932"/>
                    </a:cubicBezTo>
                    <a:cubicBezTo>
                      <a:pt x="92654" y="18737"/>
                      <a:pt x="76899" y="10167"/>
                      <a:pt x="59992" y="10169"/>
                    </a:cubicBezTo>
                    <a:close/>
                  </a:path>
                </a:pathLst>
              </a:custGeom>
              <a:solidFill>
                <a:srgbClr val="A9B5C0"/>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1200" cap="none" spc="0" normalizeH="0" baseline="0" noProof="0">
                  <a:ln>
                    <a:noFill/>
                  </a:ln>
                  <a:solidFill>
                    <a:srgbClr val="000000"/>
                  </a:solidFill>
                  <a:effectLst/>
                  <a:uLnTx/>
                  <a:uFillTx/>
                  <a:latin typeface="Arial"/>
                  <a:ea typeface="Arial"/>
                  <a:cs typeface="Arial"/>
                  <a:sym typeface="Arial"/>
                </a:endParaRPr>
              </a:p>
            </p:txBody>
          </p:sp>
          <p:sp>
            <p:nvSpPr>
              <p:cNvPr id="18" name="Google Shape;310;p18">
                <a:extLst>
                  <a:ext uri="{FF2B5EF4-FFF2-40B4-BE49-F238E27FC236}">
                    <a16:creationId xmlns:a16="http://schemas.microsoft.com/office/drawing/2014/main" id="{B98A0BC5-442D-14AB-F38F-A53F0CEB18FC}"/>
                  </a:ext>
                </a:extLst>
              </p:cNvPr>
              <p:cNvSpPr/>
              <p:nvPr/>
            </p:nvSpPr>
            <p:spPr>
              <a:xfrm>
                <a:off x="461975" y="104540"/>
                <a:ext cx="2297864" cy="2297864"/>
              </a:xfrm>
              <a:custGeom>
                <a:avLst/>
                <a:gdLst/>
                <a:ahLst/>
                <a:cxnLst/>
                <a:rect l="l" t="t" r="r" b="b"/>
                <a:pathLst>
                  <a:path w="120000" h="120000" extrusionOk="0">
                    <a:moveTo>
                      <a:pt x="108435" y="87973"/>
                    </a:moveTo>
                    <a:cubicBezTo>
                      <a:pt x="98891" y="104498"/>
                      <a:pt x="81581" y="115017"/>
                      <a:pt x="62518" y="115876"/>
                    </a:cubicBezTo>
                    <a:cubicBezTo>
                      <a:pt x="43454" y="116735"/>
                      <a:pt x="25269" y="107816"/>
                      <a:pt x="14277" y="92216"/>
                    </a:cubicBezTo>
                    <a:lnTo>
                      <a:pt x="10766" y="94244"/>
                    </a:lnTo>
                    <a:lnTo>
                      <a:pt x="14207" y="86447"/>
                    </a:lnTo>
                    <a:lnTo>
                      <a:pt x="23095" y="87124"/>
                    </a:lnTo>
                    <a:lnTo>
                      <a:pt x="19585" y="89151"/>
                    </a:lnTo>
                    <a:cubicBezTo>
                      <a:pt x="29474" y="102860"/>
                      <a:pt x="45637" y="110621"/>
                      <a:pt x="62519" y="109767"/>
                    </a:cubicBezTo>
                    <a:cubicBezTo>
                      <a:pt x="79400" y="108913"/>
                      <a:pt x="94697" y="99559"/>
                      <a:pt x="103151" y="84922"/>
                    </a:cubicBezTo>
                    <a:close/>
                  </a:path>
                </a:pathLst>
              </a:custGeom>
              <a:solidFill>
                <a:srgbClr val="A9B5C0"/>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1200" cap="none" spc="0" normalizeH="0" baseline="0" noProof="0">
                  <a:ln>
                    <a:noFill/>
                  </a:ln>
                  <a:solidFill>
                    <a:srgbClr val="000000"/>
                  </a:solidFill>
                  <a:effectLst/>
                  <a:uLnTx/>
                  <a:uFillTx/>
                  <a:latin typeface="Arial"/>
                  <a:ea typeface="Arial"/>
                  <a:cs typeface="Arial"/>
                  <a:sym typeface="Arial"/>
                </a:endParaRPr>
              </a:p>
            </p:txBody>
          </p:sp>
          <p:sp>
            <p:nvSpPr>
              <p:cNvPr id="19" name="Google Shape;311;p18">
                <a:extLst>
                  <a:ext uri="{FF2B5EF4-FFF2-40B4-BE49-F238E27FC236}">
                    <a16:creationId xmlns:a16="http://schemas.microsoft.com/office/drawing/2014/main" id="{2F670850-9E35-A694-DE9C-F8F0E2842ADB}"/>
                  </a:ext>
                </a:extLst>
              </p:cNvPr>
              <p:cNvSpPr/>
              <p:nvPr/>
            </p:nvSpPr>
            <p:spPr>
              <a:xfrm>
                <a:off x="419694" y="31644"/>
                <a:ext cx="2297864" cy="2297864"/>
              </a:xfrm>
              <a:custGeom>
                <a:avLst/>
                <a:gdLst/>
                <a:ahLst/>
                <a:cxnLst/>
                <a:rect l="l" t="t" r="r" b="b"/>
                <a:pathLst>
                  <a:path w="120000" h="120000" extrusionOk="0">
                    <a:moveTo>
                      <a:pt x="11561" y="87966"/>
                    </a:moveTo>
                    <a:cubicBezTo>
                      <a:pt x="2017" y="71436"/>
                      <a:pt x="1562" y="51181"/>
                      <a:pt x="10353" y="34238"/>
                    </a:cubicBezTo>
                    <a:cubicBezTo>
                      <a:pt x="19144" y="17296"/>
                      <a:pt x="35968" y="6007"/>
                      <a:pt x="54979" y="4293"/>
                    </a:cubicBezTo>
                    <a:lnTo>
                      <a:pt x="54979" y="239"/>
                    </a:lnTo>
                    <a:lnTo>
                      <a:pt x="60009" y="7118"/>
                    </a:lnTo>
                    <a:lnTo>
                      <a:pt x="54977" y="14476"/>
                    </a:lnTo>
                    <a:lnTo>
                      <a:pt x="54978" y="10423"/>
                    </a:lnTo>
                    <a:cubicBezTo>
                      <a:pt x="38157" y="12127"/>
                      <a:pt x="23347" y="22244"/>
                      <a:pt x="15643" y="37294"/>
                    </a:cubicBezTo>
                    <a:cubicBezTo>
                      <a:pt x="7939" y="52344"/>
                      <a:pt x="8392" y="70273"/>
                      <a:pt x="16845" y="84915"/>
                    </a:cubicBezTo>
                    <a:close/>
                  </a:path>
                </a:pathLst>
              </a:custGeom>
              <a:solidFill>
                <a:srgbClr val="A9B5C0"/>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1200" cap="none" spc="0" normalizeH="0" baseline="0" noProof="0">
                  <a:ln>
                    <a:noFill/>
                  </a:ln>
                  <a:solidFill>
                    <a:srgbClr val="000000"/>
                  </a:solidFill>
                  <a:effectLst/>
                  <a:uLnTx/>
                  <a:uFillTx/>
                  <a:latin typeface="Arial"/>
                  <a:ea typeface="Arial"/>
                  <a:cs typeface="Arial"/>
                  <a:sym typeface="Arial"/>
                </a:endParaRPr>
              </a:p>
            </p:txBody>
          </p:sp>
        </p:grpSp>
        <p:sp>
          <p:nvSpPr>
            <p:cNvPr id="7" name="Google Shape;312;p18">
              <a:extLst>
                <a:ext uri="{FF2B5EF4-FFF2-40B4-BE49-F238E27FC236}">
                  <a16:creationId xmlns:a16="http://schemas.microsoft.com/office/drawing/2014/main" id="{E30447EA-54BA-0AA1-08B8-639ECC9F51E1}"/>
                </a:ext>
              </a:extLst>
            </p:cNvPr>
            <p:cNvSpPr txBox="1"/>
            <p:nvPr/>
          </p:nvSpPr>
          <p:spPr>
            <a:xfrm>
              <a:off x="8879103" y="3806602"/>
              <a:ext cx="3200400" cy="502920"/>
            </a:xfrm>
            <a:prstGeom prst="rect">
              <a:avLst/>
            </a:prstGeom>
            <a:solidFill>
              <a:srgbClr val="366092"/>
            </a:solidFill>
            <a:ln w="19050" cap="flat" cmpd="sng">
              <a:solidFill>
                <a:schemeClr val="dk1"/>
              </a:solidFill>
              <a:prstDash val="solid"/>
              <a:miter lim="800000"/>
              <a:headEnd type="none" w="sm" len="sm"/>
              <a:tailEnd type="none" w="sm" len="sm"/>
            </a:ln>
          </p:spPr>
          <p:txBody>
            <a:bodyPr spcFirstLastPara="1" wrap="square" lIns="91425" tIns="45700" rIns="91425" bIns="45700" anchor="t" anchorCtr="0">
              <a:noAutofit/>
            </a:bodyPr>
            <a:lstStyle/>
            <a:p>
              <a:pPr marL="0" marR="0" lvl="0" indent="0" algn="ctr" defTabSz="914400" rtl="0" eaLnBrk="1" fontAlgn="auto" latinLnBrk="0" hangingPunct="1">
                <a:lnSpc>
                  <a:spcPct val="107000"/>
                </a:lnSpc>
                <a:spcBef>
                  <a:spcPts val="0"/>
                </a:spcBef>
                <a:spcAft>
                  <a:spcPts val="0"/>
                </a:spcAft>
                <a:buClr>
                  <a:srgbClr val="000000"/>
                </a:buClr>
                <a:buSzPts val="1400"/>
                <a:buFont typeface="Arial"/>
                <a:buNone/>
                <a:tabLst/>
                <a:defRPr/>
              </a:pPr>
              <a:r>
                <a:rPr kumimoji="0" lang="en-GB" sz="1400" b="1" i="0" u="none" strike="noStrike" kern="1200" cap="none" spc="0" normalizeH="0" baseline="0" noProof="0">
                  <a:ln>
                    <a:noFill/>
                  </a:ln>
                  <a:solidFill>
                    <a:srgbClr val="FFFFFF"/>
                  </a:solidFill>
                  <a:effectLst/>
                  <a:uLnTx/>
                  <a:uFillTx/>
                  <a:latin typeface="Calibri"/>
                  <a:ea typeface="Calibri"/>
                  <a:cs typeface="Calibri"/>
                  <a:sym typeface="Calibri"/>
                </a:rPr>
                <a:t>WS5: </a:t>
              </a:r>
              <a:r>
                <a:rPr kumimoji="0" lang="en-GB" sz="1400" b="0" i="0" u="none" strike="noStrike" kern="1200" cap="none" spc="0" normalizeH="0" baseline="0" noProof="0">
                  <a:ln>
                    <a:noFill/>
                  </a:ln>
                  <a:solidFill>
                    <a:srgbClr val="FFFFFF"/>
                  </a:solidFill>
                  <a:effectLst/>
                  <a:uLnTx/>
                  <a:uFillTx/>
                  <a:latin typeface="Calibri"/>
                  <a:ea typeface="Calibri"/>
                  <a:cs typeface="Calibri"/>
                  <a:sym typeface="Calibri"/>
                </a:rPr>
                <a:t>Future climate adaptation-mitigation interventions and solutions</a:t>
              </a:r>
              <a:endParaRPr kumimoji="0" sz="1400" b="0" i="0" u="none" strike="noStrike" kern="1200" cap="none" spc="0" normalizeH="0" baseline="0" noProof="0">
                <a:ln>
                  <a:noFill/>
                </a:ln>
                <a:solidFill>
                  <a:srgbClr val="FFFFFF"/>
                </a:solidFill>
                <a:effectLst/>
                <a:uLnTx/>
                <a:uFillTx/>
                <a:latin typeface="Calibri"/>
                <a:ea typeface="Calibri"/>
                <a:cs typeface="Calibri"/>
                <a:sym typeface="Calibri"/>
              </a:endParaRPr>
            </a:p>
          </p:txBody>
        </p:sp>
        <p:grpSp>
          <p:nvGrpSpPr>
            <p:cNvPr id="8" name="Google Shape;313;p18">
              <a:extLst>
                <a:ext uri="{FF2B5EF4-FFF2-40B4-BE49-F238E27FC236}">
                  <a16:creationId xmlns:a16="http://schemas.microsoft.com/office/drawing/2014/main" id="{DCE51EC9-49CB-126B-873E-1E4B6797DD8B}"/>
                </a:ext>
              </a:extLst>
            </p:cNvPr>
            <p:cNvGrpSpPr/>
            <p:nvPr/>
          </p:nvGrpSpPr>
          <p:grpSpPr>
            <a:xfrm>
              <a:off x="9823689" y="5380269"/>
              <a:ext cx="1352478" cy="430563"/>
              <a:chOff x="686839" y="800037"/>
              <a:chExt cx="1899820" cy="547014"/>
            </a:xfrm>
          </p:grpSpPr>
          <p:sp>
            <p:nvSpPr>
              <p:cNvPr id="9" name="Google Shape;314;p18">
                <a:extLst>
                  <a:ext uri="{FF2B5EF4-FFF2-40B4-BE49-F238E27FC236}">
                    <a16:creationId xmlns:a16="http://schemas.microsoft.com/office/drawing/2014/main" id="{FB76924D-F25D-2AF0-C02A-41C0387A6649}"/>
                  </a:ext>
                </a:extLst>
              </p:cNvPr>
              <p:cNvSpPr/>
              <p:nvPr/>
            </p:nvSpPr>
            <p:spPr>
              <a:xfrm>
                <a:off x="686839" y="800037"/>
                <a:ext cx="1899820" cy="547014"/>
              </a:xfrm>
              <a:prstGeom prst="roundRect">
                <a:avLst>
                  <a:gd name="adj" fmla="val 16667"/>
                </a:avLst>
              </a:prstGeom>
              <a:solidFill>
                <a:srgbClr val="A9B5C0"/>
              </a:solidFill>
              <a:ln w="19050" cap="flat" cmpd="sng">
                <a:solidFill>
                  <a:schemeClr val="lt1"/>
                </a:solidFill>
                <a:prstDash val="solid"/>
                <a:miter lim="800000"/>
                <a:headEnd type="none" w="sm" len="sm"/>
                <a:tailEnd type="none" w="sm" len="sm"/>
              </a:ln>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800"/>
                  <a:buFont typeface="Arial"/>
                  <a:buNone/>
                  <a:tabLst/>
                  <a:defRPr/>
                </a:pPr>
                <a:endParaRPr kumimoji="0" sz="1800" b="0" i="0" u="none" strike="noStrike" kern="1200" cap="none" spc="0" normalizeH="0" baseline="0" noProof="0">
                  <a:ln>
                    <a:noFill/>
                  </a:ln>
                  <a:solidFill>
                    <a:srgbClr val="000000"/>
                  </a:solidFill>
                  <a:effectLst/>
                  <a:uLnTx/>
                  <a:uFillTx/>
                  <a:latin typeface="Calibri"/>
                  <a:ea typeface="Calibri"/>
                  <a:cs typeface="Calibri"/>
                  <a:sym typeface="Calibri"/>
                </a:endParaRPr>
              </a:p>
            </p:txBody>
          </p:sp>
          <p:sp>
            <p:nvSpPr>
              <p:cNvPr id="10" name="Google Shape;315;p18">
                <a:extLst>
                  <a:ext uri="{FF2B5EF4-FFF2-40B4-BE49-F238E27FC236}">
                    <a16:creationId xmlns:a16="http://schemas.microsoft.com/office/drawing/2014/main" id="{F72AFD1E-6408-D756-7D6B-3504260F758F}"/>
                  </a:ext>
                </a:extLst>
              </p:cNvPr>
              <p:cNvSpPr txBox="1"/>
              <p:nvPr/>
            </p:nvSpPr>
            <p:spPr>
              <a:xfrm>
                <a:off x="776332" y="808489"/>
                <a:ext cx="1804945" cy="511533"/>
              </a:xfrm>
              <a:prstGeom prst="rect">
                <a:avLst/>
              </a:prstGeom>
              <a:noFill/>
              <a:ln>
                <a:noFill/>
              </a:ln>
            </p:spPr>
            <p:txBody>
              <a:bodyPr spcFirstLastPara="1" wrap="square" lIns="41900" tIns="41900" rIns="41900" bIns="41900" anchor="ctr" anchorCtr="0">
                <a:noAutofit/>
              </a:bodyPr>
              <a:lstStyle/>
              <a:p>
                <a:pPr marL="0" marR="0" lvl="0" indent="0" algn="ctr" defTabSz="914400" rtl="0" eaLnBrk="1" fontAlgn="auto" latinLnBrk="0" hangingPunct="1">
                  <a:lnSpc>
                    <a:spcPct val="90000"/>
                  </a:lnSpc>
                  <a:spcBef>
                    <a:spcPts val="0"/>
                  </a:spcBef>
                  <a:spcAft>
                    <a:spcPts val="0"/>
                  </a:spcAft>
                  <a:buClr>
                    <a:srgbClr val="000000"/>
                  </a:buClr>
                  <a:buSzPts val="1050"/>
                  <a:buFont typeface="Calibri"/>
                  <a:buNone/>
                  <a:tabLst/>
                  <a:defRPr/>
                </a:pPr>
                <a:r>
                  <a:rPr kumimoji="0" lang="en-GB" sz="1200" b="0" i="0" u="none" strike="noStrike" kern="1200" cap="none" spc="0" normalizeH="0" baseline="0" noProof="0">
                    <a:ln>
                      <a:noFill/>
                    </a:ln>
                    <a:solidFill>
                      <a:srgbClr val="000000"/>
                    </a:solidFill>
                    <a:effectLst/>
                    <a:uLnTx/>
                    <a:uFillTx/>
                    <a:latin typeface="Calibri"/>
                    <a:ea typeface="Calibri"/>
                    <a:cs typeface="Calibri"/>
                    <a:sym typeface="Calibri"/>
                  </a:rPr>
                  <a:t>Design solutions</a:t>
                </a:r>
                <a:endParaRPr kumimoji="0" sz="1800" b="0" i="0" u="none" strike="noStrike" kern="1200" cap="none" spc="0" normalizeH="0" baseline="0" noProof="0">
                  <a:ln>
                    <a:noFill/>
                  </a:ln>
                  <a:solidFill>
                    <a:srgbClr val="000000"/>
                  </a:solidFill>
                  <a:effectLst/>
                  <a:uLnTx/>
                  <a:uFillTx/>
                  <a:latin typeface="Arial"/>
                  <a:ea typeface="Arial"/>
                  <a:cs typeface="Arial"/>
                  <a:sym typeface="Arial"/>
                </a:endParaRPr>
              </a:p>
            </p:txBody>
          </p:sp>
        </p:grpSp>
      </p:grpSp>
    </p:spTree>
    <p:extLst>
      <p:ext uri="{BB962C8B-B14F-4D97-AF65-F5344CB8AC3E}">
        <p14:creationId xmlns:p14="http://schemas.microsoft.com/office/powerpoint/2010/main" val="1524849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21"/>
                                        </p:tgtEl>
                                        <p:attrNameLst>
                                          <p:attrName>style.visibility</p:attrName>
                                        </p:attrNameLst>
                                      </p:cBhvr>
                                      <p:to>
                                        <p:strVal val="visible"/>
                                      </p:to>
                                    </p:set>
                                    <p:animEffect transition="in" filter="fade">
                                      <p:cBhvr>
                                        <p:cTn id="7" dur="500"/>
                                        <p:tgtEl>
                                          <p:spTgt spid="321"/>
                                        </p:tgtEl>
                                      </p:cBhvr>
                                    </p:animEffect>
                                  </p:childTnLst>
                                </p:cTn>
                              </p:par>
                              <p:par>
                                <p:cTn id="8" presetID="9" presetClass="entr" presetSubtype="0"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dissolve">
                                      <p:cBhvr>
                                        <p:cTn id="10" dur="5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9"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dissolve">
                                      <p:cBhvr>
                                        <p:cTn id="15" dur="500"/>
                                        <p:tgtEl>
                                          <p:spTgt spid="5"/>
                                        </p:tgtEl>
                                      </p:cBhvr>
                                    </p:animEffect>
                                  </p:childTnLst>
                                </p:cTn>
                              </p:par>
                              <p:par>
                                <p:cTn id="16" presetID="10" presetClass="entr" presetSubtype="0" fill="hold" nodeType="withEffect">
                                  <p:stCondLst>
                                    <p:cond delay="0"/>
                                  </p:stCondLst>
                                  <p:childTnLst>
                                    <p:set>
                                      <p:cBhvr>
                                        <p:cTn id="17" dur="1" fill="hold">
                                          <p:stCondLst>
                                            <p:cond delay="0"/>
                                          </p:stCondLst>
                                        </p:cTn>
                                        <p:tgtEl>
                                          <p:spTgt spid="291"/>
                                        </p:tgtEl>
                                        <p:attrNameLst>
                                          <p:attrName>style.visibility</p:attrName>
                                        </p:attrNameLst>
                                      </p:cBhvr>
                                      <p:to>
                                        <p:strVal val="visible"/>
                                      </p:to>
                                    </p:set>
                                    <p:animEffect transition="in" filter="fade">
                                      <p:cBhvr>
                                        <p:cTn id="18" dur="500"/>
                                        <p:tgtEl>
                                          <p:spTgt spid="291"/>
                                        </p:tgtEl>
                                      </p:cBhvr>
                                    </p:animEffect>
                                  </p:childTnLst>
                                </p:cTn>
                              </p:par>
                            </p:childTnLst>
                          </p:cTn>
                        </p:par>
                      </p:childTnLst>
                    </p:cTn>
                  </p:par>
                  <p:par>
                    <p:cTn id="19" fill="hold">
                      <p:stCondLst>
                        <p:cond delay="indefinite"/>
                      </p:stCondLst>
                      <p:childTnLst>
                        <p:par>
                          <p:cTn id="20" fill="hold">
                            <p:stCondLst>
                              <p:cond delay="0"/>
                            </p:stCondLst>
                            <p:childTnLst>
                              <p:par>
                                <p:cTn id="21" presetID="9" presetClass="entr" presetSubtype="0" fill="hold" grpId="0" nodeType="clickEffect">
                                  <p:stCondLst>
                                    <p:cond delay="0"/>
                                  </p:stCondLst>
                                  <p:childTnLst>
                                    <p:set>
                                      <p:cBhvr>
                                        <p:cTn id="22" dur="1" fill="hold">
                                          <p:stCondLst>
                                            <p:cond delay="0"/>
                                          </p:stCondLst>
                                        </p:cTn>
                                        <p:tgtEl>
                                          <p:spTgt spid="2"/>
                                        </p:tgtEl>
                                        <p:attrNameLst>
                                          <p:attrName>style.visibility</p:attrName>
                                        </p:attrNameLst>
                                      </p:cBhvr>
                                      <p:to>
                                        <p:strVal val="visible"/>
                                      </p:to>
                                    </p:set>
                                    <p:animEffect transition="in" filter="dissolve">
                                      <p:cBhvr>
                                        <p:cTn id="23" dur="500"/>
                                        <p:tgtEl>
                                          <p:spTgt spid="2"/>
                                        </p:tgtEl>
                                      </p:cBhvr>
                                    </p:animEffect>
                                  </p:childTnLst>
                                </p:cTn>
                              </p:par>
                              <p:par>
                                <p:cTn id="24" presetID="10" presetClass="entr" presetSubtype="0" fill="hold" nodeType="withEffect">
                                  <p:stCondLst>
                                    <p:cond delay="0"/>
                                  </p:stCondLst>
                                  <p:childTnLst>
                                    <p:set>
                                      <p:cBhvr>
                                        <p:cTn id="25" dur="1" fill="hold">
                                          <p:stCondLst>
                                            <p:cond delay="0"/>
                                          </p:stCondLst>
                                        </p:cTn>
                                        <p:tgtEl>
                                          <p:spTgt spid="3"/>
                                        </p:tgtEl>
                                        <p:attrNameLst>
                                          <p:attrName>style.visibility</p:attrName>
                                        </p:attrNameLst>
                                      </p:cBhvr>
                                      <p:to>
                                        <p:strVal val="visible"/>
                                      </p:to>
                                    </p:set>
                                    <p:animEffect transition="in" filter="fade">
                                      <p:cBhvr>
                                        <p:cTn id="26"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2"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304">
          <a:extLst>
            <a:ext uri="{FF2B5EF4-FFF2-40B4-BE49-F238E27FC236}">
              <a16:creationId xmlns:a16="http://schemas.microsoft.com/office/drawing/2014/main" id="{5C6CB233-41FB-9A8D-A0DF-D1A36DA41F46}"/>
            </a:ext>
          </a:extLst>
        </p:cNvPr>
        <p:cNvGrpSpPr/>
        <p:nvPr/>
      </p:nvGrpSpPr>
      <p:grpSpPr>
        <a:xfrm>
          <a:off x="0" y="0"/>
          <a:ext cx="0" cy="0"/>
          <a:chOff x="0" y="0"/>
          <a:chExt cx="0" cy="0"/>
        </a:xfrm>
      </p:grpSpPr>
      <p:sp>
        <p:nvSpPr>
          <p:cNvPr id="306" name="Google Shape;306;p45" descr="data:image/jpg;base64,%20/9j/4AAQSkZJRgABAQEAYABgAAD/2wBDAAUDBAQEAwUEBAQFBQUGBwwIBwcHBw8LCwkMEQ8SEhEPERETFhwXExQaFRERGCEYGh0dHx8fExciJCIeJBweHx7/2wBDAQUFBQcGBw4ICA4eFBEUHh4eHh4eHh4eHh4eHh4eHh4eHh4eHh4eHh4eHh4eHh4eHh4eHh4eHh4eHh4eHh4eHh7/wAARCAKxAeUDASIAAhEBAxEB/8QAHwAAAQUBAQEBAQEAAAAAAAAAAAECAwQFBgcICQoL/8QAtRAAAgEDAwIEAwUFBAQAAAF9AQIDAAQRBRIhMUEGE1FhByJxFDKBkaEII0KxwRVS0fAkM2JyggkKFhcYGRolJicoKSo0NTY3ODk6Q0RFRkdISUpTVFVWV1hZWmNkZWZnaGlqc3R1dnd4eXqDhIWGh4iJipKTlJWWl5iZmqKjpKWmp6ipqrKztLW2t7i5usLDxMXGx8jJytLT1NXW19jZ2uHi4+Tl5ufo6erx8vP09fb3+Pn6/8QAHwEAAwEBAQEBAQEBAQAAAAAAAAECAwQFBgcICQoL/8QAtREAAgECBAQDBAcFBAQAAQJ3AAECAxEEBSExBhJBUQdhcRMiMoEIFEKRobHBCSMzUvAVYnLRChYkNOEl8RcYGRomJygpKjU2Nzg5OkNERUZHSElKU1RVVldYWVpjZGVmZ2hpanN0dXZ3eHl6goOEhYaHiImKkpOUlZaXmJmaoqOkpaanqKmqsrO0tba3uLm6wsPExcbHyMnK0tPU1dbX2Nna4uPk5ebn6Onq8vP09fb3+Pn6/9oADAMBAAIRAxEAPwD6fa4aPaZreRR3KfOB9e/6VPBLFN/q3Vu+AeR+FSgGopbOGchpYwWB4YcMPxFem2jykmSY5xxmnbRURguEkDRXJ245SQbgfx60xZp1cLcWzLknDRncuPfuPypFXtuicqKTB9KbBcQzj9zIHPcZ5H1HUVMOnNK9gVmRFfakI+lTkUxlp3DlIhRin7TRincmw3bTSgNSGhaLhYjEYHakMYPap8UhXijmCxXMY9qTZU+00m2q5iXEh28Uxowe1WdnFNaPimpC5Cmy9sVEyc1beM5pvl+taqRk4kUCqTUjxp7UEBelROxpasV7KwFV7Uxo/anrk1MqZFU3YErlPy+ahlXDVoSJiqzrlqpSIlArLnNSrtIoZeakjjHWm2RFCbKNlT7eKckfymocjRRK6xg1G8YzVwLxUbLzTUwcSoI+akAFWPLBGcUwxjsKfNcSjYYBTgKUKadilcdhu2gLTsUYpDsRuOaZUpBNMxiqJG0HFKaZzmmhBTgtHaigEBApu2nUUWGN2imsBUrdKhkoQhjDNNI56CnjjrSE81omZyGNUZWpWphqkyBpHFMPWpqQrTuKwwdKa1POOlNNNAR1FIvNTkU0rVJktEAWnY4p5FIcVVyLEYWinqKKOYXKjt1XinUUV4h74HrSMMilxxRSHoRSwQyPukjUtjG7HP51CIJIg4guH5+6JfnA/r+tWjS07slwRVE9wgPnW7cHGYjuyPXHWpIbiGZQ0UinPboQfoeanwAKimt4plAljRwDkZHQ0XQcr7js9utGAagNvMkYEFwy4zgSDeD9e/60GaaFf3luZBjloecfh1/nQDfdE5WkC0yOeF5DGsi78AlTw2PpUoznFAbhiilHJxQBmkNIKQ04000IeggGaXAxSoKG4FFwsRMozUbx8VMPm5pQtWpWI5blCRCKgbrWnNHkVQnTaa2hK5z1IWI14Iq0h4qn1NWEPFVJXIix0nNQlOKnUZpwSpvYu1ygy4NTR9KsfZ9zHinCBQPem6iFGk0yFVHWnfw4qQQt+FKY6nmRfK0QihkqUR0PxRcOUhC4XFNK81L1FIVqkwsREUYqTbRtouTYjxQRUm2kcU0waK7cGo5TzUrDJqB60iYvQBQBzSqKd0pgIelNFKx4pKAHAUh60BqDzQDG5zxVPStS0/VrQ3em3kV3AJHiMkRyA6MVZfqCCDV1B+8X6ivM/gxePp/wvv7yO1ku3i1fUSsMZAZz9qfAyeBUuVpJDUbq56HNJGkbyNIgRM72zwuOuajSSOQI0bqwcblIP3h6ivlnRPF2vt8Q/Gdhb3ss2mTzusEzMGjWUSDcoB+UlVYqcdcA1qeN/GetL4V07RYbrUdOvkvow+sQbVggc8R+ZgAhDx9e+elQsQrXsXLCu9rn0pimmqvh28fUNGt7iaORJSu2TeoUsw4LDGRg9R9avba6k7o5nGw3HFL2p2KQ9aaJaIWHNLt4qTbQV4pisRBaa61MRiopDTQmtCIrTdtTKM0rDiqJUSACinGii5NjtgKXFKOlFeIfQJCUHrS0UDsJtoxS0UBYMUU4UUrhYbQV4p1FA7FeW3hmXbLGrj/aHQ1G1tIsm6G4dOckMN6n8DyPwNXTSDrRzMlwiyoWuEkIkhDLnho2zx7g/wBKWC6glOxWw+M7GG1sfQ1ZK96jljjkGJFVhjHIzTTuTZrZi5pKrfZvKUrbzyRjBAUncoPrg/40CS6jizJEshBA/dHBI9cH/GqsJy7otKcU1zkHFQR3UMgxu2nONrjac/Q09gVPtRbUTloNyQfapA1ISu3mo+c8dKrcjYWWQ1Uk+arTj1qs3+sq4GdS4xYz1xUqDtipYelPKjrTlIIwGqgp+3ikXrTxWbuapIVKXbThQam5aQmKY4p4oIzQgaIOailB2mre2mOvNWpEuOhTTNShak8vBpxWqcjNRIQtKVp+KCKVxpERXmmSjipiRTccGqTE1oUHyDUT9aszAFuKhKmt4s5ZEY605jxS7aaetUxDQacOaTigGmCHAUtKrCg1LZS1G/xD615b8ILWa/8AhPq1jbvHHPPqWppE8i7lVzcSbSR3AOK9SX76/WvI/htq8nh/4La7rkVutxJY6hqk6xM20OVuJDgkdKmTXMio35X8jn5/A8mh6REU006BanIn2sbotcBTiTIXIRiDnJ75GDVi28FjWdAlsbzT31u0V18ttnklbgp/rAH+8q5xweME8mu6XxhqWj39nD4xstNsLW+gklt7yzunkjUxqHZHDKCDtyQRnOCKsSfEHwukatJcXiTPOsCWzWUonZ2UsoEe3ccqCQcYOKlQgVKdS2xt+H7FtN0e2sZJFkeJAGZRgE98D65rQrlJviB4Xhso7z7VcyRssjuI7OV3gWM7XMqhcx7Twd2Kq+IviZ4d0uyv5rX7XqcljJHHOltbSMqF2UAFwpGcOCB3rXniluYKE2ztlFIy81yr/Ebwqlz9m+03rSmdrZQlhM26dRkxDC8yY529eKfJ8QPCotYLpb+V4pozKzJbSN5CBihaXA/dgMCPmxyD6Gj2ke4/Zy7HTCmv0rlbv4heGYnuI47i5nkiaaMGO0kKPLEpLRK+3BbCk4HatXwjrUXiTwzYa5DBNbpeQLKIpUKsmR05Az9e/WrjNN2JlBpGhu5xTHHNPI+enEVqY2I16UGnGmZ5oHbQTbRTwRRTFY7OjFKOlGK8Q95CYpKdRigY2lxTttBFK4hMUYpaXFFxjaKdSUXASkNLikPWgQhPFMzTqQj0qkTITAzSheeaQU49KbEiOWNJAVkVXU9mGRVSS3C4WGSWLByADuH4g9qu54qNwDVJkSSKsj3UYTdEso/iMZwR74P+NOjuYvNEbvskIyFcbc/TPWrIGRimtCrgq6hl9CM07mfK76Csu6oXi5o+yKspkilkjJPKg5U/gf6Uf6Uknzokqdihww+oP+NCdtird0CAjjFShSajF1BuKyExMM8SDbx6+9WVIwCOlJtjil3IyMU2pnGaYFXHWhMHFiK1SrUWzBpw6UmC0JMijimA09aTNUGKjI5qQ0hFCAZSU4CgincloZikNSCkYU7ktELKKjfgGpyKgl9quJnJFXaSTQy087vSkfgVtcw5SF6gbrVhxmonTHNaIzkiE8U0tQ7Uw1qkY3H7qkV6gqRBSkgjLUmQ/Ov1ryb4aaO3iD4La5oaTi3a+1DVIBKV3BC1zJzjvXrUS/Ov1FeP+ANVu9C+B+uavYxpJcW2p6iybwSq/wCluC7AdQoO4+wrCVubU6oXcX8jW1/wDqXie08nxdrlm8VvaPBZx2VqYo43cAGV97sWOFAAyByfWsebwHrWka3oupabJo0N99vDySQ2ziCOJIJVG/fIXO4vjg8ZGKoeK7vV9X1qw8MyeKLbV7FdS06aS7itIirmUyfuXA+UgbA4HXB57VsfFO3huPiZ4ft7i28P3MY0i6by9ZlKQ5EsQyOD839M1Ls1exautLjdS+F+q6kl40uv2U51NZ2vEkt3MKTSn/WRIrgZCgL8+7pn1rctPAV3F4H1TQv7TgF3fXKXQnWA+WjoIsArnJGYvXODXPS63r2m2usS6Tf6RZ6boK2Pl2VjbrJBL5uPMUSHnbycYwc1lXfxJ8Zx2N7qUP2eMsl6qWs4g22zQ7thAVzKSCo3BwB83GOMjlBdBqM31PQtP8Hz28mnzT6hG8ttrk+rSbIiFYyq4KDJ4wX6+1cxdfCMNcTzR3mnzteLJHcm7tnfYrTSSAxhXAyBIVIbIOAfaqfifxb4o0e1103Xi2wt7zR4rZooJLKMfbjKAxYAnO0ZKLt7rls10nhbxJrmoeKx4bupIvtOmSTyapIIgA8Jx9l2+hYNk4/uGi0X0I99dSaPwGselWemLqKqtvq0+oAiPBKyCQbAM9vM6+1b/hDTLrRvDGn6ReXMNzLZwLB5sUZRWVRhTgk4OAM89a8i8d67BY/FKTxPcbf7O0u/gsJIxcKt2Jwh2lVJG23bzfm65256V7irowDKwYEZBB4NaUrXZFW6Sv1EZeKhc7alkkwKpzPuNdUUckpIcz0wtURakLcVqomLkSeb70VXoquRC5z0UGlpR0pK+dufTBRQKUUCDNFGKWkAhozxS0uKAG5paMcUUAJikK06nKtFxkYTNDJgVKRjJpp5oTCxXI5pKmZaYVqkyHEiNJUhWjbxVXJ5SLPNPBzS7eaeq020JJiAD0prVIRTSKm5bVhjKrKQygj0IyKrraRpu8lnhzzhTwD9DxVqg002Q0mVM3kMbZWO4IHG35Gb8+Kz4/E2im7aznv4bW7R1R7edgkis33QR79q2j+tU7zTtPvCTdWUEzEYLNGM98c9e5/OqTX2iZKX2WWw3QHGDyDSnFZOi6FZ6PYLY6c91HDGxZN07SFc/wAOWzx6Cql9qXiCy1F4/wCwvtenoV/0qOdVcqQSzbP9nA4754oUbu0X+gOVl7yOgB5p69K5/SvFmi6lBFNDcSRJKxRWuImjG4cFckYB9s1urIrYKsrDsQcilKLW5UJp7MkNNPWlDUh5NSi5CUGilOKYhtFIetKKYrARxUEi1YpjLTTFJXKu2mzLU0ow1QSE1rF3MJaFZzioZXyKnl6VUc/NXTDU5ZsiNIaVqZmtjBjh1qygGKrA09ZKmSbHFosx/wCsX615h8H9SstH+E2qapqTYtLXVNTkm+XdlRcycAdyemPevTYm+YE+tcDoHgS8j+FureEdSuoY5766vJkmhJcR+ZO0kZ5xkj5cisJp8yOqm1ysq3vihvDGgXWoX3w6bTLKG0m1G3WB4mBeNN+2TYuInI6HkZyM1ot4q8Eapp9te+JW0S3kbPlRXkkUzKucE5xwM8H0PWs/xdofxC8V+F7/AEW8fSNMWTTbi3b7PcNIL2Z4yiFsoPLQE7scnOPSqegfDLVrPTNXguJrB5b3R7qxiIJO15XLDOR0wRn6VneV9DVKNt9TrLbxB4Cj0u7kttS0NLG3dIrgR7AisfuKQBznt+lUo/Ffw+l8SNaRTaQ9ze6e15JdhE2yQq2CHfv0JwfSs3xH4K8QnVoNQ0iWyCR21lDJCJTDI4hWUNskCMYzl1wQM4BHGa5tfhl4lfSH0+a4sE8yG6iZ0upSRvuxcRncV3EEja3Oe/PSj3n0FaC6nU6no3hfxpLJrUWutdaegCXMULRtHiP5iuSpeMEfeCkZFUPCmtz293N4hTw5qtxp+uTrt1KSaN5fLAIhJhUApFjock/Nk9a0vBvha4sYNbbVo/Lk1ULHIgv5bptgQrkyOBzycYAwMdap6RpPji10rTvDZuNMt7Gw2RtqMMrGa4gQYVPKK4RiAAx3HvitlF6Oxg5LVXLWieLPAviKyGuO+jpdfYhNc+eIzLDEeCGYjkdj+VXT408JR6fHdJr2nJaktGhEgAyoGVA65AI4x0NcjqPgPXU8PeH7TTJ9OjutL0t7SXdwrs0kLHadpxkRt82OCQcUnhLwTrVh4x/trUxaeT9onuFX7U9xIDJDHGAWdRkjYefQ8CtIc97WM5cjV+Y66+8Y+GrUW5utf0+IXMQmhLTjDoejA+h7HvUkXiHRZ9YbSIdVtHv1BJtxIC/AyePXHOK8d1jRtW8OaPqvhmGG2vrrVrOCPDQSkhlYgLEQpVhjnkrtOTXTaH4D1HTfEFrLPIJrS1v5b6OZr+Ukl93yiHG0N8xBbJBA6VpGpNyskYzpwUb3PTSeKaxwKgWT1pkkozXVys4+cmMnNFQZoq7Ecx3VtJr9vvW6gs76MfceBjFIR7q2Vz/wIUtnr1jJK8N0txp8yDcyXkZjGPUN90/gaZJpN/DP52na1cxqWy0N0BPGfYZwy/g1E97rFqzR3mjC+t2IAeycMSO+6N8foTXzWjPqryRswyRzRrJC6yI3RlIIP4inVzKjwut5LbxTHSb2YjcqM9q7HtgHAY/TNX0ttcs438jUIb9f+WaXcexvoXTr9dtJxGpM18YFLkYrHj1eaIP/AGlpN5Z+WoZpFHnRn6FMsfxUVc03UrDUULWN5Bc7fvCNwSvsR1FJpopTTLhoFCnnmlOKkoKKSlFACilFJRSKSFPSmmlpDQDQhpjipB1ocZppkkIoNO20mKq4huKcKXFIaLhYUmmnrS0uKEFhmKaetS0jCmmJohNAFP280hHFVcnlYdKQjiil7UARugYEEBgeoI4NZ8mi2X2sXdv5tnNnLG3fYH9mX7p/KtOjFNNolxT3MxE1q3mwZra+t+fvjypR+Iyp/IULrVvHKYb6ObT35INwuI2Hs4yv6itTbntSGJZFZGUMrDDKRkEemKHJdUCi1syOKSOUB4pFkUjIKnIIp7sqqC2BzgZOOa5+58I6dDfvqWlrJZXThQ5glaMMF6DjjHtjBwK+Vfjr4o8Wx/EafR4tevr2LT7iJLVeAUkwCFIQAF89++K6cPhliJWjI5q+JlRXvRPsnqcUvSvMtF+J99p9lAPH3hTV/D8nlrvu/K823JxyxK5K/Q13Xh/xFoXiG2FxoerWmoR+sMgYj6jqKynRnDdaGkMRTns9e3U1KDQT68VGzD8qzSua3sJNgtVSV1FPnlwKoTNzXRTgc1WYTPwapO3zGpXaq7nmuuEbHDOdwZuKZmkNFaLQyYbjUiHmmhc09VpMauToeKkDVDGKyvCerTa1aXs00KRG31K6s1CZIKxSlATnuQKyla9jeN7XNzcCalDYFeb2fxW8OXkespbyhLnS5TE6zHarHLKCCexZSPqK09W+I3hvSLTSbvUrwQ2uqS+TbzAFk35ABJHAXJxn1rO8e5qlLsdfI1QMeaV25phIraMbGMpEctMHSnPTTWq2MW9RjmoXbNPk71FtOatIzbE5Cnmqz8sasyHC4qALls1pExnuQMKaI8mrZj46U6OPjpV85nyXKqqaKtGPnpRS5x+zPRhyORS4GOtHakNfMn11yO6tra7i8u6t4p4z/DKgYfkazp9AtvOSaxurzT5E6C3l+Qj0KNlf0rWWlNCbRLinuYkv/CR2s7SR/YdStyRtjIMEqDv83Kt+QqpqN5oy3jHWNKmspGO1bmSDhvpLHnb+JFdKRSLxx+dUpE8vmYdhYultM2ja9JIp+4s7C5RD+e78N1WYbvWYFk+26Wk+wAh7OQHzP+ANjH5mpLzQ9Kubr7Y1osd1x++hJjkP1ZcE/jUUtjrEM5lsNY8xCwJgvIhIqjuFZcMPxzRzJ7hytElpremXEpi+0+RMv3orhTE4P0bGfwrUHQEcg96wry+uUeW31XQXntCMebDi4Rh6MmAw/I1FaQ6J5k2n6Vqcun3OATFFKVZB2xG/H5Ck4jjNr+rHSU2srGv2kEjMbTUsY8oYMDsO+TyufypkevQRwvJqNtdaaY13SCeP5VH++uVP50lF9C+dGxRUVnc293As9vNFNGwyHjcMpH1FSGpK5kL3opOlISRTE2LTaTdxQMkUyRaYetSU0rzRcYgp6rmkxinKaTAYwwaKcOaWncCM02pW6UzFNMBu3IqNhUpJFBHFNMlxTIR1p60Y5paolIDTgBmmjHel7Z4qWUZnivVIdD8P3+sXDARWdu8x9yBkD88CvGfhH4Qk8RfCjU9Xv4FGsa3eS30VycGTcrZiIJ6AMvHtXQftA61PLa6f4M01s32sTKrheSqFtq8emct9Er0bRLC30jR7PTLRQlvaQpDGAMcKMV2xvRopreT/AARwtqtWa6R/N/5FDwnrNt4m8M2t1KgWeWLbcwMOUkHyyL+DBhWLrfw58J6vKZo7N9I1CJubvSnNrJnrn5eDn3FQzXWl+HvFGr2OqSRWthdgapazSSeWsbE7JlDdc7trYH9+pNPu9dmLWfh6K5lgC5bVNXUiMnsETiSTjucD3NRFOPvRdgklLSSuc94sk8ffDnQLrWrXxBZ+IdDtB5ksOqIVuUTphZF+8ee4rhfh38ftc8U/EOy0m8stL07SriQo2dxccHHzkgdfavRvF+kWul+Fb7WvGuoweIFs4pJiLuErECfuokSsFHOACcnnrXiv7MPhuHV/Gd54iaCJbezjd/LEYaNZZchUwf7q7j+Vd9GEJ0pTmk7dTjqylCcYwbV+h9QtIWychlPQg5qCaucn8K3Vvqi6lo2t3NgzSGS4twpaGcnrlSeDwORjpVu5utYtVQ3VlHeJk75LNsMo7Hy26/gfwrCKWlmaTb6o0GqFgc1DbalZz3At0nAn2B/JcFJNp77Tg1afn6962TsYNEB70opzLSrVE9RU6VIMUKuRQVxUFoehGa8/0d1i+H/iiZriWBI9Z1J3kil8tgouWJw3biu9Bwa5D4frbzaBrkF2sb28mt6ikiyY2spuHBBz61nJXaNYy0Z886P4d1LSta1jxF4jhbTLvVp/OmsnyoWIkNG390jkgkk/N6Vp6vpWr3UWjaxZTXGp6ZZXatc2Uj/6NDbnbh2B/iBO5cY+6T0r2++8FaNb2kcWm3Kac8aMhkmAmzEcAp85yFHGMEVct/C+lwqrX05nnkm3tICIRN0xGVXhl4HBzWCw72Oh4lbmtoRk/sa086aSZ/KG55CCzfUjgmreaiu7q2tY/MuriG3jzgNLIEXPpk09CpUMpDAjIIOQa7I9jhb1FammnrzTXwKq/QhrqQuOtMNTd6GVcVakTYqOu6nRIoHNThQaRlxVcxLj1GSDpikQj1FK/wB01WP3qa1JbsTtjNFRA8UUWHc9HFOK+lc/ca3eWEh/tDQb0QqoJuLQi4TPf5Rh/wDx2r9jrmk3kiRQahbmZxlYi+2T/vk4b9K+ecXufS8yZf6U4UjZ3HjFIrVI7CmkoB5pT0oBCDg0/Ipo60pxQV1F7Gqmo2FhqEYjvbWG4UHIEiA4Pt6Va7Uw0IHYzJ9IYSiaw1K9smyNyh/MjIHbY+QPwxUcs+vWsx8yztdRtz/FA/lSj6q3yn8xWoW96Dg1d31MrLoc1cTeGYr2dbq3l0e4lwrzsrWwkPbEi/KT+NaMFpq1vBI1jq63g6xreIGC+29MH8TmtGRI5EKSKrqeqsMg1nz6Fp8k5uoFlsrkjBmtZDGT9QPlb8Qaq6BJmbF40t4NaudE1Szlh1G2gSd1tz5yOjHAKdCfpjitbRPEWi62jtpmpW9wYmKSIGw6MOoZTyPyrm/Elze2uv2tndWcV7p0iI63d5CFjjmVvlUyLyGPBGVwTxWRr8/hHWo7yHxD4evdI8q8a3S+WPy2ebH30K4Y+xIIOK1VGMrafdr+Bg604u1/v0/E9O27qcR2rlfDVpYrYJbaD4quLnbCFj824W5/4GQ3P6gVqRS69a27/abS11BlxtNs/lO/rlX4H/fVc8o2drnTGV1do1wvNBArKt9esGZkuvOsJExuS7iMY59GPyn8DWpDIk0SyxMsiMMhlOQR7Gpaa3LjZ7CmmjrTz603PNIGhRR3pMcUgPNMGBpKD3qMnmmiRzYpCaaaaTVJA2KTSZ4pvNKG7VVjO4hps80cEEk80gSKNSzsTwABkmnMwryz9orxBNp3hBdJtby3t5NTDpN5hw32dRmQqexxwPXNa0aTqzUF1MK9dUYObOQ8Fa9Y658TdS8c65dpBZ2g22MTfM7M4KxKiD5i3lgtgDq9esHUPEeqzoul2K6VYsuWu79czHI/ghHQ+7kfSsL4IeG9P0nwVY6j5Fs9/qKi7lnCgkB/uIG9FXA/Ou8biujETjKp7uy0Rz4aDjTXNu9X8zgfFvh2HSLOw8TzT3OrXuj3a3NxcXr72MDfLLtX7qYU7gFA5Wu/81WjDKwZSMhs9RUF1HDcQSW88YkilQxup6FSMEVxug63FofgvUF1eYhvDnmW9yzHl0jGYm+rIUx7mos5WuaOSiea/tO63eate6d4E0jc7yyRzXgU9C7BYkP4kn8q9H+GXgux8CeHm0exnluN8xmmmkUBncgDt2AGBXmXwm0698QeOovEuroTc3QbWbgFeEBJjtU9uN7fQLXuhFdtR8sVSXz9Tip3cnUfUeWqGXB+tPIo21jFJFybZRvbK0vYxHeW8c6qQy71zgjoR6Gqh064hnaWy1CZFYHMM/72Pd6jPzL9AcVr7RnpQyVVyLHMX2v3GkoP7a0u6AwSZ7KNriI49cDcvHPI/GtfT7y11C1jubOaOaKRQwZTntnn0q6Vxn3qlHpdhHcS3EVnDFNKQ0ksa7XYjoSRV3VibO5azinblxUBjmUqVkDjGCJByeeuR/hQsgD7ZUZOSFJGVP4jp+NIdyXvXkmtiZvg/wCMBBjzf7bvNmQSM/beM47V60HUqGUhlPQg5BqMRxqpVY0AYliAowSepqHHmLjLlPEfi5aa7dX09r4hk0+eOfQZYl+wRSJw13bBs7iecdMU26m1LVtb8NWl8J8+FdXt7KZiCBNcMzAP7jyVU59ZK9tkjVuWVT25FRlBuyVB5z07+tHsdb3H7eytY8+8Ytp8fj+SXxGunG1/skDSDqf/AB6Cfe3mhieA+NnvjOO9cv4d8Tyrp32JNWXwppVtFeSWksK+ZHczJLwiGZc7MEMEABIYY4Fe0yxxSp5c0aSLnO11BGfxpXWJwFeNGCncAVBwfWnKk73uRGsrWaPHrjxn46j0mW1WBv7ZgtP7XkUwDH2ZoRtjxjqJWYY64Sk0TxD4u1XW7DSIvESfY7i6Ae8haG5lC+Q7sm5Ywg5VccEjJB7V6+cbi2Bn171EsUcYxHGiAEkBVA5NUqLb+IXt1b4Tx+88R+MbLw3pupLr881zqlrOWV7WPZbskyKrKAuc7WOck59q0NQ1PxZpd5qUkev3moLp+sW9pDbyW8QFxHKilg5VQc5bgjGMd69NYJ02rgdOOlMbacnaOuener9g+5n9YX8p41pPjHxneLaxrrESveNbC42tFNJaO8yqyhAg2DBYbXJIIz61tafc6o3xM0y31LxFeyRWd5fWcRkSNBcAJE6q2FALfMRxjhfrXo6pGpZljRSx3MQo5PqaeNvUqpOc5x39aFQfcf1ldIlpmXFQHbuqN3OetN34roUTlc7kjMAaKrtJk0VXKZ8x2fleKLKEeTc6fq2D0nQ28hHoGXKk/gKqajeabeWHmeKfDVxb+X1aW3FwqH1Dx5I+vFdSoAFGPrXzfMfWOPmctYWtjqFtFN4Z8TXESRLhUinE8f8AwNHyf1FWprjxPYkMbGz1eIYBMEnkS+52vlT/AN9Cr2o6DpN8sv2nT4GeUYeRV2SH/ga4b9ao2uh3mno8ema9eFD/AKuK9AuET2BOHx/wKndMVmSTeJtMtWjXVBcaY0nA+1QlVz6bxlP1rYgmhuYRNbypLEejxsGU/iKw47vxFDbSLqej214F/isZvvj/AHJMY+m41kFvB+pbI3E+hXSfMoIexkQnqeyn9aORf1qHM0duPajn0rB+x69b2S/2ZrMF9jp9uiB3j/fjx+eDTrjWdRsbdJNS0K7IPDvZMLgJ74GHx+BqeXsPm7m1uPNNc8VnadrmkagQtrfwtIcjy2Ox89xtbB/StFvunIwaLWKumR5paRaUdaohjSPrSrnPtTscUY4ouCHOiyIVZQwOOCMiotQsrXULZra+t4bmFhgpKgYfrUqHFPqNi99zJi8L6DBp9vYxaZbxwWyeXAFBDRr6K33h+dPl0q8SUTafrF1BwF8mYCaMgezfMD/wKtXqKDnFHNLuLlj2Mee61qCTyrzSYb+2c4L2sgyB/tI/9Caop/wjUN09vFLLo11KuNoLW34gH5Cfpmum4PWmzQQ3EZjmjSWM9UdQwP4GhSHyGWtvrlrAfs19b6ivG1blNjEf76cE++2s8eLDZWjz+JNE1HRwhw0mz7RF9d8WcD6gVoXfh+zacXFnLc6fOABvtZSoIHYocqR+FUdQi8Z2twH0260nUbfHzQ3cbQyH6OmR/wCO1ceV7/5f8Ah80dv8zU0vXdG1Wz+2afqtndQd3jmUgfX0/GrysGwQQQRkGvPPEn/CO+W0Xi3wHLbQvnzLyC3WeMZ6lni+cfUisfwj5dpdXNr4R8eWk1yzkJYXr+dAyfwsnO4HGMgHqDxW0cMpRbTt+X3o554qUJJNXX4/cz1tqjx+dcbpHjiG11G50XxhNZaXqdu4UOrkQTK2NpUt0Jz0NZfxK+K+jeGZI9K0srq+t3K/uYLdwyJnozsOB6460o4Wq5qCWrK+vUPZupzaLfuehk9qQ18saJ8fNd0m5ktdSt/OVXw28FjnnIyeOpr1Dw18cPDOql1uD9nZQDnPHJ967amV4insr+h59POMPUScrx9f8z1RjTTw1YmieLPD+tRl9O1KGTaoZsnGPz4rXD713KwYdiDkGuKVOUHaSsd0K0KivF3Hu3PXAr5l8Wx6p8Sviii6fOos5ZHt7NGXKvb2/wA0khz2aQBffPtXtPxR1W5tdFg0XTGxq2tzfYrQA8xhh+8kPsq5OfXFYHwe0m0fVtW16zXFhb7dH0sEY/cw/wCsk+ryZJPtXZhn7KDqden9f1scWIXtqkafTc0/hRfRG1vdHUGOOBxdWkR/5Zwykkxj/rnKJE/AV27dOa8u8R3tr4I+IkGqXMghsLtm3YBJ2TEBwAOpWVUbA7SNXWrqPiHWFgk0rThpdo7fPc6iv74r6pCDxn/bI+lYyi373c6k7aGprGoWWl2T3moXkNpbp96WVgqj256n2r5v+Iur3niz4xL4Wgnm03w/qf2U3hkjMf2mNBuEhDDIz90dM4Fe6Pouj6HDea9q002ozxK1xLd3zCQxqoz8i/dTHbaAa8KttQm1nQvEOvS6VeXes+LbuOytJDEfLto92EVScFm2qT8vA2jJFdeFSTcjkxLduVbnr3wphS502/8AEqwiJdYui9ug/gtYh5cC/TapP/Aq7L8Kh0myTT9NtbCIKEt4UiG1cDCqBwO1WsVk3dtmiSsRml20u3mpAtK4WIDSNUzLTCtFyWiswxQKldaj21omZsQ0mKdSUxFaW2TLMmYywwShx+Ppmon+0xqCNs+Ov8LEfy/lVzNRuKaZLRWNxCriOQmNiOA4xn8elObOfSnSKGUqyhgeoI61Wa3CyGSJ3jJ6gHKn8D/StEzNkxpuKgElxGr+ZGsoHIMZwSPoe/40kN1FIcI3zZ+4wKt+RqrEtonPFRu1OZu1QyniqSIkyN25pKYx5zSFq1SMLjyaaWppamM1PlFzCs3NIW4qMtzSb6vlI5h1FN30UWYuY9VzT1NNApwFfKn2Yrc0iqKdRikMZjJpJoY5YzFLGkkTDDIyggj3BqTFKfai4GHB4X0m1mkn0tZ9Mkk5b7JMyLn12fc/SmQ2fiaynwup2mp2xbpdReVKo9AyfKfxUV0C01utPmZPIcpd3kOoLLZeJfC88aICwkaIXMJHqrL8wP4A1HpVvpd1aNB4Y8ST2pXpGs4mMfsY5ckD24rrj1zWdfaNpd7cC4utPt5pwMCVoxvA/wB7rVqaFyMzVk8TWUEnnW1hqrpjZ5Lm3kcd8hsqD+NLH4ksUtVm1OC90nLbSt3AQFPuy5XHvnFOTw7cWl2J9M17UIIc/PazsLiI/Tf8y/g1LFceI7e78u802xvbVs5mtJijAehjfr+DVV0yGmjVs7m2u7cXFpcRXELDIeJw6n6EVOOa41ZPCMk7Wk9lNoN3KSRvjazZj6rIuFJ/GtSwstYtbWQafr66iuR5Qv4w+0dwXTBP1OaloqMje704Vx2r+Nm8OmGPxPo93bNMSI5rJTcxEDGSSACnXuK0dA8aeGNaeRNP1i3dokDyLJmMqp7/ADYpunPl5raC9tTcuW+p0QoNKjKyBlYMCMgg9RQ3IrG5t0GmlXNIF5pehpgLRxn0opuKQ2JKu9SrAEMCCD3FeWn4f6FIh0qfTYmuNKnkl08CUo89sx3YDA5ypJAJzggdjXqZrO1fTLfUYwJd0c0eTDPGdskTHup7e46HvW1GrKn8Lsc9ehCqveVzhoPhv4Z1zUBqWo6hqeqwpF5BtbybLQuDnlhhgRnGCfevEfhtJ4V8E/EnxBF4mH7qC6msoIZHJGGYgPj2TjJ/vV9F6kl/p9wby4Ox48f6bbxlllXGMTxjnA/vL09q80+IPw00nxxqr6hcXIstVmHmoiMPKuTgD5ZejAdexHpXqYTE8zca0nytW9DyMXhvZpSoQXNfXzL1zpvwi8cQRhmhtZkO0RB8ZbnBODz/APWxXL67+zrZ3FlK2g6pBJdM5ywfCx9MYUceua4fX/gl440FibGaZwzFiYmOxU68kdwOtZVr4m+JXhCaeeT7Q0MbKrNlgrdwe2a9OFKVr0Kt156nkyqxvarTs/L3X92xPe/DX4i+GlkvLdbjyxlU+XJJHbA4HHQmotP+I3xC8N3iwXX21JVUkgjJwPvDHQdfwrqvDv7RWs2bPDrdqJxtyxlj5B4wAB24710V78S/AXizQ50bSLO31eaMtbu6ghZD/E3t6g5zWinWvy1IJry1/BmU4UUnKMmvVW/FaHEwfGKTU9Sl1e8jMmsrYyWtizH5IN4wWHQbupzXuvgnT9cbwXpOl6W8Og6fBEqtKStxdSdywHKIWJJ53EZ6V5j8IvBui634st47vT7G9j0iKSW5n8seTMSzJEoXpgjLnPTA7U/wp490XTfjdrUen25tdEeA28UMHyRvKrD9424hVyQfmzjGK4sXGNRuFOPw67HpYBypx55u/M9Lu/4no/xA8F6cfD95qVrDJNqUQMkt1PK0szxYw4yemFO4AYAKirfhrxsdU8O2bWNnPqurALDdQwjakUg4ZnkPyqON3GTgjirQtL/xBAl1rmpQWtimXksNPuMo6Y486YcsPULtHrmvPvgv4w8M2Wp6/oVjqMY0qEvd2zMNmEThuD3KhT74JrzoxcovS9j1JSjGS6XE+LcOva9rWk+CZ9W3T6rP591b2mUgtbROpYn5nJweWIHHArZ8Nv8A298SIY7OERaB4Yswtkg6NLIu1X/74BI9iD3rnfh1JJ4s1nX/ABpqG63trz/WSNwYLCPO2JfQvt+b/ZB9a7/4UWz/APCNvrNxGI7jWrh75lH8EbcRIPYRheO1dM3yR5O35v8AqxyxXPLnOvCnHrRtp6t2oNch1WI8U7GKWlfpRcViFzUbGnSdaietEQxGbNMopQKtGV7hilKjFFITTAjcVGakao2qkQMkqMipDTTVozZC4qCeKOVCkkYdfRhmp3NRFua1iYyZUeKWML9nnZNv8L/MD7c8j86Y1xKJhHLCcEcOhyue4x1FWGOagc4NaJGUpEUVxFMp8pw2OoHUfUdqVmIFQTRRu5dkBYjBbo2Pr1qttnhQiOfzeRtEw6D0yOfzzWqRi5IulqYWqmb3YqtPC8WR8x+8qn0yKk8wH7rA59DmqUTNyJWaoi/NNYmoi3NaKJlKRYVzRUCtRT5SOY9pxRinUtfGXP0Cw2ilNJQMTvS0UHpTFcKaacKGoEM7Uoo6CjNADj0phAp2aQigQ141kXa4Dr6MM1iy+FdJ+1G6so5tNnL73exlMPmH/aA+VvxFbfSnDrQm1sHKnucp4gl1rQ7K71VtTtr3T4EMk8N5bkMqAchWjHP4qaxr3xN4TXSbSXVtBhbSr1Y4obiKKOeEhuFUgfMPTG2vQ2UNkYyO9Zh8OaGy3aSaXaul44knRowVdwOGweAfcVtCpFL3l92hjUpzfwv7zC8PaR4ds7y9t/DeuzWk743WqXO9YT22xPnb9K14f+EmtZGS4FhqUAHyumYJvxHKn8CKzfEXgey1jULS5k1C8RIbhJpLckPHIqjGwZGUH0Nad3odwJPO0vW7+xfj5GYTREemx84/AilKSet7+pUItJq1vQS38RQb5Y9Ssb/S3iUsxuYf3ZHqJFyv6itOwvrPULdbixuoLqE9HicMP0rNubnxJZsN2n2eqQBPnNvIYpSfZHyp/wC+hWVcz+FY7mO+1Kwk0a8ljIM0kLQMoP8AekT5fzNRyp7F3aOvBoGGPvXP2VjqMLLcaV4jN5ZsMrFdKs6n3EikN+ZNOXVNatZAup6FJIhYgT2EomUL6srbWH4A0uXsylPTU3iOKice9YNn428MXV79h/taO3uuP3F2rQSfk4GfwreJBHHI7EU+WUd0SpRlsxueuaxdQ8PWN0LhoMW8k4/ersDQyH1eM8E+4wfetk+wowcU07bCavucf52taH5EUzhrZVPmGdmkgwOuJfvx+wcEds1Nc3XhzWofL1vToYNx8uNrpV2SBunlyD5WB+v4V1DfMP6ViX3h63aNksHFluYtJFsD28ufvBojxz6jBrWM+uzMpQTVnqjkNe+C/gvUoGj+yzW5kwJWVtzSAepPNeDeNvhdotnd63Jp955cWmlbferHbJcbS7Ii9SVXBb0r2q8vPEHw/wDDur6pq17JiOSR7WFR51kVY4ihjz88TD3yPrXBWlk48MaTZ68z2uqeJLwR75ZF8uO2ciSeZXBwWfhTnBAwvavXwuIrL3pSuv6bPExOFo35aceV+X3Ip/DXwZ430Xw9pkdl4gh0eDxTH5W4xeYykIzID02lk3YxnkD1r2vwb8PfDPhbQ5NLs9PhuFnXF1NcoHe4/wB4nt7dBR8SZNOh8OLpkF0kOqIEn0uCJS8hkiIZMKoJ28bSemCabpd94g8YaRDfWzL4f065VXjdSs13Ih6/7Ef/AI8foa46uIqVVzbI7qWHhT0R5l+0odH8MaRjR2u4Ne1GLylEVy+1LZfvZXPCnJAHua+U5muLZowjMpU5JHTnr/hX0R8fv7IvPEUGi6CJHv5WFlLdyTM7y4OZCxPULwCfr6Vr/Cj4e6J4u0nVtU1Gxjl05of7M0bzVzsjjBBnH+0W5z9a9SlONCgnLc4LurWaWxw2h/FC+0n4ap4Q1Tw69lbXSIq3cQKvLAzAyNhuCSvAIOOfavfPB/xQ8B61ZRR2OtW9m6BY1trsiF1A4AGeD+Bryz4XHS28Ww+C/GzR31tpls9hpiXcH7sTMwZ4mJ43gDC+1dr4v+Avg3V2abTRPok5OT9nO+P/AL4bp+BFc9Z0nK0k11ua0/aJXhr0serpICAwZSCOCDkH6GlLrjOa+c73wF8XvBEir4P1qbUtPDZWKOUZ6clo34/LNTab8dvEOiXkWmeNvCksdwDtkkiUxSEeuxuD+BFZfVW1eDTNPrFtJqx9ClqTdxXnFl8Zvh3dWonbxFDbH+KKeNldT+AIP4Vr+HfiN4K17UE0/SfENrc3MmAifMpc+i7gMn2rJ0prdF+0T6nWmmMKdk8+lIenvUotoibvQDTjjBqPPFaLUxejHk1Gx5pGPFRlqpIlsfUb0m+mu2apIlvQQmmtQTTWNWZtkUlQGp3NQHrW0TKRFIeKryGppO9V5DWsTmkROahc1I4qJhW0TmncYx4qvJbxNL5igxycZZDtJA7H1FTNUTtV2MnJoZm5R8bkljJPB+Vgf5Golu02uZg0BBA/ecDJ6YPQ1MWpjFWyCAR71SiS533HhsjNFVDbRBdqb4xknEblRk0VV2R7p74OlLRSmvhz9IEptOo70E2G0U/FIadwsNoxTqKLisMIpKc3Sm96aExRTttNFOJpAhCtKBimk0A0FaDu9JSnFNzQJsXHelB4xTc04dKVhpgVpGRWUpIoZTwVIyD+FPppoK9THv8Awzo923mfZjazBcLPayGGRR7FcUyTT9etYYV0/WlufL+8t/CGMg7Dem0j64NbYORg0vbiq5mS4xZxmualcLZsPE3gmW8h2/O1mqXqY7/KcOPyrm7Kx8B38zroviXUvDssmRJaR3j2u4kf88pen4AV6pWfrOjaVrNv5Gq6ba30f92eIPj6Z6VvTrKPl6f5M5qlDm8/67nn+lx/ELRL57HT5rDXNNsyP3dzJsuJIiuVZW6ZJ3Dk4+Wug0/xpaz6tDpOpaXqWj3c6sYvtkYEbkHGA4OCa4W78H6jpviDVNP02/v7OJEW60xLWdyRbjKsignBMbkMF79O9TeKvD3jvWvD1pFDf6T4hgiIkhu2JguGYnB/2eB1+leg6dGpJc8lr12/4B5Hta9KD9lFu3TdaP70esTyJBE807pFGilmd2CqoHUknpXh/jb476bZazt0OSeeyt8o8oiwk0mcHax6gVxfxx03xp4R0rS9BufFM+oaTqkkjPGxfBkUg7GPJIOegwPat/xd4E8K6P8AB+1vJ3S9eCON2t4T9+diCxXvxk5zngVthcNQptSqPmT0WmnzJxuJr1IOMFytavVXHR/FjR/Fes6RJqaxtbWd21w9oCFj+7hXZj94qTwK1bSLSvFvxK1HWjrUWiWVvaiytfspTMwb77liNo6gdM+9eS6t8NLOGOe6Mk2m+ZbxTIso2rCXQsoIGevQDrmsHV/B3jfw5LbWrmciSMvskBRVIxnjqRkjn1r0pYWhLSGjtpb/ACPJhi68dZO6vd3VtvNH1Fo2iN4fikutJG9ViEf2vTj9oE3+1LC5JyO5Rsn0rjbvx6/hHRNT8NQlJL+W4LadPAp8uFJyXJdD86bSX+Ug44FeK6d8Q/HHh9I2ulvI1R2iRnBUBuhGPWrmpePdE8RX8l5rtrPDqU2I7i+WTbIyBdoUDoK56eWpTvKV0dVXM5unZQs/LVeZFo0c2u6y66S7TXN9N/ZOmsTl/LPM87DsSCef9o+lfUd5d6T4B8FQWsaBo7C0KwQggFwi5LH0Gep96+avhlpHh2Lxb9s0m+1C5uHcx6dZxXf2aZyTj5pAOmM+ldz4r8M2Y1HQ9JuIrnU9Vv7oPImqyOk0cUZ3yIsjMYzGeFHBPPWljIfvFGb03NsHUUqbdP0Oo0bT/Bk3w5msvE2s6eb7VnOoXrJdK00Vw/zBkAJIKDAGB2png74ofY0Tw5r1vqep6pG5Syns7Jz/AGhCOkgDY+YD71d3oUnhjTHihh0i20CeYlVimtlgZiOoVh8rfgTSfEDwrD4o02NVuDZ6pZt5+nXyfftpR0I9VOMEdxXnqpGTaktGd7pyirxev5kcut6/cIv9neDr3JGS99cxW6j8AWb9KxdWs/HutM0FzYeErK1KkHzxJeMfzCgVo/D7xTca1BcaRrdutj4i03CX1sT98dpk9Ubr7VF8U/GUHg7w61yqrPqVwfJsLbvJIeM49BnJ/LvRBS5uVLUUpR5eZvQ+O/ih4L1Twr4kOnX91p9xdzt5nl2LEhNx4UrgbSew9MV3vwB+H/i2PxQniD+y1jj0rbIlveF4vNkYEYHHUYzzx0rV+B3hS68XfEi88R69vuk0yUyyvJyJbsnp6fL1x7Cvp3nuSfrXdiK7p/u+vU56K51zdDmLLxlp4eK11tRot88ZdorqQBAR95Q5wDj9e2awrH4q6Rqms3Fro+manqNha4W5v7eIGOMscKQvVl4JyOmK1PjFpa6v8NddtXiEjLaPLECuSHX5gR78frWJ+z3pen6f8O7Weyninluj5tw0cm/y2xxGT2KjHHua5oxhyOT3LnKfPypm/Y+PfCt/c21rY6vDdT3LmOKOIEtuGO3Xv/OuhSRJBlGVh7GvFviN8JxPean4r8LXs9rf7Vls4bI7V8zJL5x0BGDx3rjtO8XeP/h9exaPrlrLNbRtHfXk8CmWbyW2rhmPAx056ZrdUISXuP7zm9pUT95H00aikPNcJ4R+KvhzxBYRTtdwWtxNcGGG0Mm6Y+hKj17V2xdWYgMCR1GeRWXJKO5qpqWw7PNI1N3cYoY/lTJbEJpjNzSsajY81SRLYjGopOKexqCVq1SMpMY9QSdamkPFV5DzWsUc8mROagdqe5qJq2ijmmyJ2qM8096jNaJHPJiNUZbFDtUbGtEjGTHFuaKi3UU7Ecx9A0ZpKbXwh+oD6SgUpoASikp4oBCYoxTqQ0ANI4pOKVqQUAxT0qM9akNRHrTRDEzzS5ptFUSx+aQGkNIKAQ/NPU8VGKNxBpNDTsyYmo2NKDkZpjUkgbYoal3VEOtPqrCuOBoPPSm04Uh3MjxDp885h1HTfKGpWm4wGT7rqR80bHqA2Bz2IBrDsrqRbu4utIt5EmWQf2jo8xCuh7yR9sn2+VvY12RPWs7VtJs9SMUkyvHcQtuhuIm2yRn2Pp7HIPpVxlZWZlKHVHmfxu0iHx14O0+70eaRrixvfMj2p88bbSGR0IyDkDg4wa+bby8+I3hfHnR3GN5AD/vCme2OwIxX1T4qmuvDkD6tqjypMkbRpq9jDnd3RZ4OjZPGR/47XjfgzxgdTHijUfEk0cMt6rTxyTAsiqgI2RpztYkgZPA969/La0o0Wre6v1Pns0oKVdO+r6ehwdp8T5p7qGLxNaTSCzlEoJBLtIuNoYk9FIJA9TXea18ZrPxlox02dbCzunYfZ5mgZpI8HOdwPytx24qf/hHUvvDlqus+H0iu72zaWf7qtJGgyHRFORheecFtp6ZrC+IXwb0fQpdPne7EdleoEguoifLZzjbnuDjn0xXdzUJ1Ip2v0POSqQhJq6XXqtvPXqS6gmp6rMEh1jTdbkLwSSyPHHEsaIM7f949z6KM9a43xj/Y8ep351DwzeWtrN+6trmNcu7Kv3skYOSRyMcdqo6p8PvEGjrHFa6tHJLLIu6JZdvDcqcHk5Aoj1nx34fmmN5BJNDajaGlj+RMgfMAfUAV0x8jBR10af4Pc6PTfhfdf2SPEekatHZGziEnkT3IinkcbThT/CSpJH4V0vwm8cPqnxV+zeKr5dUtX0+SC3lu7fc6AEMqbQDycc8dRW54J+Lfh+20dbzWbc2l6+mlJkmhG2a4iXKOuB0bO36ivM9H0K9tXg+IUmuWkF99o877BZzhrxFbOZtvPQ8lO4z0rgnzVOZVFbsenRtFRcXdrc+kLm40xp3XTLfxA8MrFpLb+y5J7Rz67ZANv/ASKrxPrtgJ76PSNXtimZDFZFZIZ+2Ps8rbkPfCH8a4nTPi7r4s/tUVu+rfZoWkuk8siKSEHAuFkIXapIPHzc8V4fqfxZ8Wv421DxZYancWzyOfKhDlo1ToEKnggD2rihg5tu56EsQvs6nuPjbXNVuLD/hL49OttN1jQnyLyO7Vd8Rx+5ngPz/N025ODzmvLrz4gr4l1nUtf1JXfXnRbXRbBFLRQM527gT3XJI9SalsPGV78WrqLTfGPiLTtEsbSJp2McQR7hwOAM8Fv/r074EfDibxF4rvtTkmt5LHSmASWWAyRXEp5CEZGcDkkHg4rqpxjRg3Lf8ArQ5ql6s7LY+jvhb4Vj8H+C7LRwA1yF827fu8zcsc+3T8K6gEd+tcXc2utaNp0UdqmoqBndJZT/a1iHb91N85X2U5FUbHxzqP9vXOkTafBeeRBG6XAc2Zndj/AKtUm6sAORuxXnO825HbpFKJ6A6jBzyPevLfjN4PvrnRY73wd9psdRjbaYrJ/KjkVm+ZmVcZbnr+fSu6h8R6c1uZL3z9MdTh0v4jCVP1Pyn6gmtON45oVmhkWSJxlXQ5Vh6ginSnKnJSRlUgpxsz5q0L4geKvAWqwaD4ts5V07THK3NxZoZWlLcrudjg9MZ68EV6ZoPjTwd410aP7VJaRXGp5tBa71a4dc/dZRyASc49Oa6/xJ4e0vX9Ju9M1C2VoLoAS7RgtjofwzmvI/GXwXW21a78ReELyXSJ7eFXs4LQHPnD72T2BHp3NdnPTqPXRnK6bjtsX/GvwZ0vUdXXU9EmfSDb2ZSNbEhC067QjHj0ByevFeeJqfxQ8BRQWF1C92+pqLpmiVp7lAmS6knpxk459atWXin4j+ALyLStbsJryKUrqF1cRIZp2hIGRk8LjOOelei+GPiv4R8S2r3V2YbGQTG2hhmkVp3DDkhRzgjA9zWsXOK7ohpPdGZ4W+OHh7UJLz+0M2EUIUW8chLyydAc444r1aCXzoEmAZQ6hgGGCMjNeJ/HLwb4P0rwumpW0dvZyWUzYijGHkeQscMRztVjn2CkV13wb8VWGo/DTSJrzVLf7Tb2wjuPNnG8FSRlsnPIANKcYuKlFArpXb0PQWqNjUFleW9/bC4sbiK5hP8AHEwZfzFSGs0gbBzxVeU5qV+lQHrWkTKb1I3bioZDUklQyd61iYSZC55qNulObrTW6VsczIXqM9KleoW6VZhIgkbmo2bill61E3StYnNJiFuaKYetFacplc+iOn1pw6dq5uzm8XWsjJfWel6lEv3ZLWVoJD9UfK/+PUkfi+yjmMOrWOp6TJnaDdWxMZ+kibl/UV8DyPofqqmup0o5paqWF/Y3wLWV7bXIH3vJlD4/LpVgn5qhorcdS5pobFPxkUDQ00gOKcaQ0A2G7NJmiimTcKa/SnY4pDTQmREcU2pKY3WqTIEopaKoYlFFIaQhaKSkpiuOoBpuaAaLBcfTs1HmjNKw7oVmpBSGob+7gsLCe+unEcEEbSSMTjCqMmizvYLpK54d+0j4svGml8P6OXEliiy3Lq5Uxs+Cre+FB/E145pWqazaeG7zTYbYGDUZ937oFnu0Tl1kx1GRx0PWvWdf0qK50bSdR14rBd+K9dF7clzzFaIpZVPphP51ylxptxL47tNN0uzewee3eeOKWUBVtHBKjP8AC3llhnGcsK+nwrpxpKmltr93/BPlMVGrOtKq3vZfJ/8AAMBPFH9qaumtW7y6MsBigNllzDBEc5VX5IDAsT068Cuis9cGvamlrc6tb2ml6NasdJjv5d0c7iTGwMAA3ClRuGSO1bHxZ1PTpLRo9B0v91BZGMgFX2vlRtZh2UZ4yea8lSO20rRZ9ViG3ynHkRyjeHdsgAd+OW/CumFJVKSlbl0OOeI9nXcU+a7RhfFTVI7vxldLY7reCKX5Y1kLCJsAFQfRfuj6V1fhO/1jXZLXQbvxQLeJYSpa4jGME9BwWkbJ4H6isf4ceDdT1zxvZWE9vajcTIHuZB5UiYyVyMgse1dvotzZ+AvGmsaXc2wn0qGb7Oi6jAsqZA3NEzqDg/3WX8RzTdRRvFfFY1nTvCLXw31/MxPHHgyTT/iBpvhuFbi8mvI/MdJR++XJJ3FQSFBxnHXHWvrLw3p+j2+iWraXY2cEEkCkGKFV3Ajvgc14d8NfDst98S7TULG6utN1BbC4ubhmgLC3Zn2xxBZOqiMj69q9H+F2voItY0PUNSgun0uaSSO5jj8qOSAscsASeAwYenSvNxsp1IqPWP6ndguSnK99JafdqeR/HHwv/wAI7riWunxyxeH50e8dQvFuc4kjRsj5GO1inr0rxnw74Xn8aa5DoeiLtvpJHIRjiNY8Z3E9c/0FeqfG/wAXXfirUY7HT0kZb1wlrAoy3khsKcertk/QCn+GtOi+E2sTx+IpES6aO3uLS9jB8uOUAtJbucdWQ4H4V2wvCjGMviObnvVlOOx5pq3gLVPB9/LpfiTTpk1G5RRpTQuGilYuFPI9jx05xXpFv8LPi54I2z+FdUedJUDyxWtxtKsRyCjcEjpkZrqYrG1+OHjjUtQa4uovDej2/wBn0+RCUZp3G7zB9CM/gtdb8OvFOqaVrX/CAeNnA1aFf9Avukd/EBgYJ/j/AJ/WuWdafLayut0dqSbu+uzPNtM+OXjLw5Oum+NPDvnPGQrMYzBKQO/TB+uK9J0T4tfDvxVara3V1HAzj57bUIPlX/gWCv45r0HUtN0/UoDDqFnbXcZBG2eIOMHr16V5j4k+BPgvUre5Gmx3GkzzMGDwtvRD6BW6A9wD2rDmoz+JWfkactSGzuduuh6ZNpvlaXdXNrA53K9pc7lP0B3KR7YxWUvhe90+OZtNntWkl4YxhrRse3lkpu99leLT/Cv4q+CX+2+FNbN4kJJWO2mKsR7xtwfpzUul/Hbxh4fvfsvjfw40q7trMITbyjHHAPymq9g3rB3F7V9VY9gtrrxFp9k7XbXf7scLd2y3H4+ZAQT+K5qTR/Fk19L5X9nxXIA/1ljdI5z7xvtdfyNY/hT4x+B/EPyrqJ02UsFCXwEeT6Bs4rb1TxB4MXUI4tQ1fQ/tboSnmTRlyvsf/r1nySTs0HPEh1zXfDEd0lrrUn2Ge7RrdftUDRmRTjcoYjBHAzzXnWv/AAU8LaxJaT+HryO0jtrd1LWUitJJIBlGJyec/pXfWvhHwzdapba9pdxOk0SkRPbXZeIBuuFbcoJ74xU994dn3zSWlzYfvAd0c2nphvqybWrWM3H4TO0W7nkXg74L6zqEMc3jPWZxCbh5J7VWJmlI+UBpM/dK59+a3/HHwr0m0WHVvC2kNDLEUjmtbYjDxZO5xuPLYx35xXUQeGJY4yX0w20mfv6Xq80Wf+AucD86heOSCXy7qbxzbL/fWfzk/NNxrWNaalzIzqUo1IuLehzslv4A1bUYLTS9Uv8Aw9qcrCMwwBreR3xwGQjG6uglvvE+m6pb2NrNB4ghtoz9qihRYrgLgBSxJ27upxwTVS80/wACzXf2jVrnUtQusfL9s+0Fwe2AFHNP8NaZ4u03RraayubSQM7O1hexFGEZPyjzR828DGdwNac3Mv8AMwdNQdjdtPFGj3V//Z0k0llfY4tryMwufpnhv+Ak1qPnB6/lXOXWuaZcSf2d4m0iWwY/c+2RCSB/92UZX88GrEGmm0sv+JBqjRQk7o45W+0Q/wC6CTuA+jVOwNJmtJ6VEw61nT6tc2UcZ1TTZUBHzz2uZolPqR98D8DVm2vLe8jMltcRTIOpRgcfX0rWLuYTi0D1E5qZ/WoX6VskcrImNQSNUz9KryH+daROeWxE9RPUrVBLW0UckmR5oph60VdjC57Vcah4psJiZtBt9StgP9ZYXO2XP/XOTA/JqlPizSLeKJtUN1pJkGdt7A0YX6tgqPzrePqKayq8ZR1DIRyCMg/WvgLp9D9Ys1szDfQfCuvBL+K0srhs7kurR9r59d8ZB/WlvdE1SMo+k+I723K/8s7lVuEb2O7Df+PVLN4X0GRX8vTorV36yWhMD59dyYNQ2Og6tpu8WPiW7uIdv7uHUY1nCn/fG1yPqTVc3n94W8htxeeKrF1L6TZ6pCB87Ws5ilz7I/B/76qUeKtNhto5tUivtI8zjbeW7KB9WXKj86Za3fii3uGTUdFtLuIDPn2Nzgn28uTH/oRpE8YaMJ1tdSW60qdx/q763aMH/gXKH86LX6fcO9uv3m1YX1jqFuLjT7y3u4j/ABwyBx+Yqx1rDGh+GtQWSa0tbPc/3prNhG+f96Mg1DZaDqmmysbDxLfSQEHbBfqLhQf9/h8fjUcse41J9jogPyprYrBt7zxVbXHl32lWN7Bg/v7K42Ee3lv/APFVEnjDSY7hbfVEvdJnY/Kt7bsin6OMp+tPkY+eJ0namMaitbq3ul3WtzDOvrG4b+VSsKQnqN5pj9akHHFMaqRCGikJpw6Ux6fUGG6jNMwaKqxFx9BplLup2FcQ5oFG6jNAXFBpc02lY0DDdXnvxa1FtQ1TQ/AdoxM2s3KtebeqWqHL59mxj8DXbaxqNnpOmzahfTCG2hXc7n0+nc+1eB+F9e1DXPFniH4mWq28VnZo9qtxeklbeMY2iOMcs5A6ZAy1dmEouV6nb8+hw42uo2p99/Tqav7SmsaZZzWO6y+1Jp0TxyImVIMm3CBh935Rk8H0rxzXNYuPEOstrerX1xZ3V8NqopMcYiVeBv74KgYAr2DXtNbTNAj8aeLYRd6lqbySPbTgNHGnksIY9vTdkqT7/Ss3xpZ3+gfDnQ/A1wunznV2hNvO6hZLYswaRTx0yRhvcivXwtSNOEYRV3tf87Hh4uEp1JTk7Le35JnOeC/D91pvwg1jxVct5cVzJ5MCN/F0y/13AL+BrhvEV/ca14mtdFadJDp1vFbWduvCmc4AJ7cZySfQ+tepeI28N2a6RZ6Ha6hFfRqDqWnC4c2xdcoQUJxu3jOcdOa8N/s1DqL3Goh/tckjSTAv0JJ5+ldlDnrR5n1enoclX2WHm11SSfm/6Z6INJ8JaF4w+yeJrmGfTYpWgluNPmMe9tuRJtB4IYkZGR8pqrba1ZnRjo0viezuNNvZprq5s75WwhjcCLdKgLM7gZ+g5rM1SPw03hWNNH0WaXXopv3+J1kjdMH+E4IIOOma3PB2g6bL4U0fWLeA3XiIXjpdWFxaFrcoSQinjAJ479/anKDVnK99ttPUVOrGzcbW3319O5zmjfELUdL1O7v2ur6e4+zrb2MokO6JFOApb+JdpI5BPTpXQy+MLPVILKOO1OjB7MWlwomODZIdzEk/xuRt6nnNRW88JOuXn9g6dOJjJbwWkkRAjmmYJhOx2Y+Xnjk1yXxKsbrwao8OzXcc11LEv2ry33AIDkJk9MNnocHGaXLHm1WpabqWt31PUfgj4S1vxNqNz47iurXTtspgsPPtPOCBRjKDIA2jCg896w/j14e1W5itdTuvEf8AaV1d6tLZQ2ZgEZmZNse9Av8Au4OfatH4PeJPEP8AYVo+l6hY6HZWUflXPmxS3MbE8h5Iwf3Zb++MA9zVDwfbaz408R/8JBrWp3sWl6G7Jb3+nWYYRSuxcttOTjJJLYOOK4XKftZTk9EenCMVCMIrVnvXws8HW/grwZaaLDl5/wDW3T4+/K33vwHQfSn/ABI8Jad4s0X7NeObS6t282zvAdrW8g6MD6eorD0/wDDqSrdzfEHxPqkB5zFqGxT/AN8CtSH4b+EY/wDj4sbnUD3N7eSzZ/76bFcLkufm5tfQ6lF8vK1oc18P/iZBA1z4b8dajZWes6fx9qaZRFeR9nBHGfUV0A+JvgOSQpB4ktJnH8MKu5P0wvNZvjz4UeGdd8Pmz0vTrPSL6FvNtbm3hCkOOgb1U9xUfwq8TQ3c83hjWtMtdJ8T6cu2eGOJUWdR0kjIHIPUitJRpyTlFfIjmnFqMmaUvxC02SXy9P0TxHqJPeDTHC/m2KxfEmv61q0LWLfCfUtRtnGCNQkhRfyycV6Vu+tRtn8KmMktkDT6s+OfjB4J8RpMLyx+HL6Hp1qh8xrWY3CnPJYnsB9OK8ot45pp9oSSRxztVSSQK+lf2jviI1x5/hLQ7giGI4v54z/rH7RAjqPX8q6b4J/C/TdG8IxXPiDTbS71K+xO/nR7jCpHypz0OM5x64r0FNxpqUjONVXaRj/s8z/8It4fVPElrqFhdauRNbO9v+4eNQSNpXPzYJJyAcY9K9pSaKaFJoJFlicbldDuDD2NF1aWtxbrbzW8TwrjapXhcdMen4V4F8b7PV/CtxYaR4d1nUYtO1d3eS2acnEgI+VW64bd09awS9rMiT5Vc9r07XtH1K8uLPT9TtLm4tjtmjilDMh9xV5j16/nXnegfDaz03wbbW0MhsdeS3fdqERw6SPhmBI6jjb9M15ZD8SfF3h/xBHc+Io7+80yyla1d0GwSOASMsR3yOOpAFaxpqV+VmDnK6Vj6U3fWms2BXEeC/iHpGu6VbXU91a29xcyNGlusu5wRjqB0OTwK7IybqlwaepPtFIY+1gVwCp6g9DWNPoVmjzS6e0umzSj5mtm2qT6lD8p/Kthm9KglbBq4xM3Jow5bjXLCOMywR6oig+a8GIpvYhCdrH6EfSq0raDfaqmT9l1QDK9YJzkdO2/9RXQHrVS9tba6QJdW8MyqcqJEDYPtnpWiiZuZlvHrVksnlXEWpLuBSO4AikA7jeBg/iB9aaNatVVPtyy6c8hIVbpdoz/ALwyv05pW0u4tZpJdO1GZI3B/wBHuMzRBvUZO5foDVe4vpobMjWtMbyiSsjwDz4tv94rjcB+BxWi0MptPz/M0ydw6cdc1DJWXDZ2lw8V1oupNbqoGUgcPEy+hjPA+owaU3OpW/mfa7FLlF5SS0PzN7FG5z9Ca1UrbnJUh2ZdJqKQ1BY6lZXwzb3Cs2SChBVwfQqeRU0nAraLTOSacdGRHGaKQ9aKs5rn0PJNLGSWgLJ6oc/jilFxDlVMgUsPlDcE/nUppkiqylWUMD1BGc1+f6H6y7oetO+93qqlsiqFiLxhc42tgD8KVRdRoVEiSt23Db/Kk0UpPsWcmlKK4IYBgexGRVdp2RC0kMi4P8PzfyqSKaOTOyRSR1GelJplKSZi6h4P8P3lw919hFpdP964s3a3lP1ZCM/jRd6RrUMa/wBk+IpV2LhY76BZ0PuWGH/Wt6gdarnkDhE565v/ABNYxRtNodvqWB+9ayuQjZ/2Ukxn/vqmx+K9GazNxqQudKVTtddQt2i2n6kbT9QcV0bAdaNqupVlBU9QeaOZdhcjWzObn8N+GNZP9oW8EImkAxeafKYpGH+/GRn8addaRrVvGn9j+Ipo9i4Ed9CtwjfVuH/WrL+FNAFxNcwadHa3E4xJLasYXP4oRVWPQtasblG07xNcvajrbX8Kz8ez/K/5k1Sl5/eQ4+X3DLnUPEun28bXGi22pYXMz2dyI2H0STGf++qjtvGWiSWK3t3JcaXEcD/TYGiGf97lT9QTRc3PiMNNZ6p4ctb+xmzGZLK6GSh4O5JNv6Ma5OOz8I6aLvQLi+1PR9CnhMMmn3sckUIcn70c7dO+VDYOa3pxg/i/AwnKa+H8T0W0ura8gW4tLiKeFhlXjYMD+IqVm44FedjwVDp+lTSeDZdOmlFr5cWSY2kYdC00RHbjkH61taXoniSyjtnTxLKw8tfOtbuJbhA+OQsnyvjPqTRKEVqpCjUk9GtTqNxoPSuej1DxPbXbJeeH7e7ty2EmsLsbgPVkk2/oTSyeMNDguWt9RkuNMZTjdfW7woT7ORtP51PKyuZG83Sm96ZDNDcRCSGaOVCMqyMGBH1FSDpRsLcKUUjA0i8UD2H0hpQeKbIyIhZmCqoJJPYCgL21Z5L8f9WaS40fwzF/qnk/tDUCGwEt4zjLegJP6VifCrTINZ1D/hHY/s0WhWF42rzW0ecyO5BhiOeojGCe2SBVjVVbWtF1vXpIWl1HxVcLpuhw4G4WyN8rHPRTgufauj0fS7fwhodhLDCEu/D85j1Jlzm4t5iN8vqQflf2KEdq9N1FSw6gt/61/Q8iNN1cS6j20/4b9Sj8d92peIfC3htnjiS7ufN82QEqm1hncMjIx/8Arrz0eIr/AMYfFia+GlrrCafbyW9tDBGTEcDaZNp528scZ9K634+X+lvq9nqEF5bTzaZayBx5m5cuwGzC/wAR/SvJvDmrX2j+HNQ1bT7y007zGcE20gNx84wIsdUXgYP1r0MFR/2eLtrZr72eVj63+0yV9Lp6eSK+j6vNefFyCb7R5sMl8It7JsLRr8gGO309q6vSNP1bUL668J29jp0Vvrc5tGv7i2EjxFMsUVuoOPm/Diub+D/hqTUdUudcvZ47bTtLhknaaVsBpUxgH23MPxqXxV4niTU7n7H/AGgLlbhbqxe2kKrHMSMOR3wpYfjXc/fjKnHdW+84WnTrU6klZO/3F/xR8Jm+3agdDN3rNnpYjjur2BQsgmwd6KP4wvy57jPepdM8G+II/h6fEHh/xxFPHtTzrCTO8SB+EyCcnIGMgV0vwu8SfFRfDiabofhmzvLRWYRXE8YjwSx3biCAzZzk9c9a871Fr7RLbVIprmzi1Elx5UDqFiXd8zgg4Zsnao7DJ7Vz03WleEpK6a87+p11VQTjKMW076O+noXrDUFlubfT7ywa88P6PDOJp1ZkiW5dS7SBhySDwvrXJaTqGi6jrtzr/iiBLyKZ2T7M0xj2xkYGCOhHGOo4q1eNcQ6VYeHb3UWT+05I7i7fduWGBQAvA74GfwAqza+H9Em+G17eL4f1S61Ka4ZLK9VCLeKNSPvHozNzwAcVs7R3W5nGLmk4u3n6GDBr9z4XWRdBune1mWRLS7GA6I/EkT9nGO3Y8jFe+fs56Npy+BY47HUr2x11dz3iK5+XecxsYmyrKVxhsevNfOfhuzttWubfSJpWhEcoaQRjd8ufmwOxxXsGoWmtfDbWbUql4tiXCaLqMpTKqcH7LPhseUc8EnI6j0rmxdNOPKtG/wBDtwtZqTv0/q56Rrei+JrbxXY61OP9DgicXdxoabJ7lzxGZYmJDKo5wN30rbsNf1KKOdUa28RG3f8Aera4hu40x/FC3Bb6bfpVfwz441LXGubaHwlcx39kwjvIXvIlEbkZGMnJUjkNjBqXWLXXdTnjuJPCekefF/qppdSZZI8+jImR+deU09pdD1Itbrqben69pd9cC1hutl2YxJ9lmUxzBT6o2DXNfEzwQPEaW+raVcfYPEenHfY3i8cjnY/qp/TNU4/DvjOaXZqy6DqVgh329veTSSywuOm2YIG/PJ96jS68S6LL9ov7qTTLdywMFxE99bK3ZhMp3xr/AL3HtTheLvFkzSasy78M/G3/AAkkNxpesWp03xFp52Xtm3Bb/poo/un9KxfjV45uNHgi8MeHczeIdSwkapyYEbjcR6nt+dcX8Wbu8s7Wx8az31pp/iGBgmn3OmKJYb4d0Lbs7QP7y+1eeeF/HCW39saxdNLqHjPUwYbNihzBI7bSRxjO08Y+ldtKim+fp2/roclWc4rlW50Xwx8DWutfERbNpDdadoJEt/PnclzdZzsB9AePfafWvpggg4rlvhP4STwf4MttOfBvZf397J3aVuo/Dp+FdU45zWdWp7SY4U+SJE5wOK5Dx/4VuvEFxpOoafeQ2uoaXcGaAzxeZG2cZDDr2yPeuvbrUTfWlFtPQJK6PJvEvxih0HUZdJ1PQbu3vY5Anzuu11zy4PoR0+tdDe2vhPxvYtpTvbTAMl1LDDKrYY4JYkdT2z7mk8e/DvQ/Fl62oapC1zOlrJBEhcqMnG05B4wcn8a8NuvC/wAQPhy0H9iXjzyamhSa3t4Q7KVLMAc5zlV7e9dcVBrTRnNyvqze8a/CvUPDuo6n4q8MXg05bVlnsrWBCxJ5LKCTxgDOTx1qpoHxQ8ReE82Pi3TJ/tt4yTJc3MmF8kjOQoHTJ7c10/gH4w6fqtza6Hq0H2Ex2pW7nvpgC0ij5gOOSfTiuwvNG8K+MY/7WNvbXolhkt4pXXeuDjJXPBxjj8atNrcUmtpr/MveHfFmja9LNHpd4t2IEDTSxqRGMj1Pr6e1a7Pu9CPavnjxD8KfEfh+LTx4Z1C8nur1mt7tBJsjXJJBz6YHOelO8M/FbVdF1e00TxPCLO008m2n+yRby7jOATnHuSOtPlT2IdOT1jr+Z9BE81DI2axPBPiSPxRog1aCAwwPKyRBmyWA4yfStlutUlY5ZDH6VC/P0qSQ84qFjVo55mdqOk2N3Is8kTJcKMLPCxjkA9Nw5I9jVUx6rBNI0dxFeQEEiOZdjg9gHUYx9Rn3rWkziq7cZq1EzlVexhXl3pl3Cy61ZtZvE4GbgYCsehSUcfiCDUjW19CYvsl95kKgAx3I37h6hx82frmtWTDKQQCDwQR1FY9xpEMcAXTppdOdclTAfkyeuUPymrUGjKVWNrbfiiKbWJbWQx3mmXqt/C0CeejD6ryPoQKKSZ9ZiZVjtrO7XaP3gmMRJ75Ug/oaKq77/gTyQfRfefUfak/CnUV8EfqDQ2l96WikNAPpQ0UbghkU565HWlFPFJlESW/lj93I6jH3Scj9aYPtSlQ3lyL3YfKR+FWjTMc0kw5exD5wBCujoT/eHH5ipI2V87GU/Q081FJbwsd3ljd6jg0aBqiRs5prGoZI5cs0cxBPZxkVFPNPFKFa3ZoiP9YnOD9OtUo3JlOyJXPNchqfh/XbfV59T0fVjdR3lwjXen353QeXwD5ZAypA5xyD+tdWJomfaJF3HoDwT+FO/irWMnDYwlGNTc83l+HaWWq6nq8KNqMt7dLNEkMzWcloOjbHQ4Ixg4I5q9oP/CR3tpeQ2d/qunzWdyYQdZto5/OAAO5Sm0leeuTXcPwcVHmtnWlJe9qzFUIxfu6IwLe/8UWyyf2nodrdKg+STT7nLSf8AkAx/wB9GmQeKtHuS9rqMV3p7gfPFqNq0a/99EFD+ddEG4pGIZSpAKnqD0qE12Lsc5NoPhXXCl9aLB5sf3LrTrgxup/3oyPyNSPpOt29oE03xJK8itnN/brPkehK7T+OafN4U8PyXgvI9LitrkHcZrUmByfcoRn8agn0XW7eZ5tK8TXK7jnyb+JbiIewI2sPzq0/MXyHwal4kt45W1PQoLjy/uNp9zuMnvskC4+m41RsPiDoMxEeoC+0WXcRs1K1eAA/75+X9aTVNe8TaRqNvDd+FpNRsXAE17p0m4xn1MJ+bH0zVy78V+FGdbG+1eyheVf+Pe9/dMw/3ZAKpRXVX9DKUn0dvU2dP1Cx1CPzLG8t7tP70EocfpXH/FvWBBp9n4bguBBea7MLYOSB5UHWaQ+mFyPqatHwH4QmaS+07T1sJZl4udNmaA/UFDj9K+fvGMqah4qltbHU575raeWK2uL6TzWeMIcgNx1YEDHrXZgsLCtUbvotTz8wxk6NNRtrLTc9U8Ialdax4mudW0fw/dXNvYQfYNE84eTaxQD70pc9S5AxtB4FbviDwvqN9bJqninUDcouEvrKw3QxG3OdwyPmfaTnnHAPFYWl/EPXtJ8P28Vz4JuWjtoSnmwxvHCqoMLgbT8vuK3NXvvEE3hCXxNP4ns7PTorRrlobG2BZsLnyzI5Pfg8U6sKkZp6JbXvf+vwFRq0px5dW930/wAr/ieIeO1s76zn022ih8+1vodMgmX5RLjdyR2+XYSe5Jrk/FGlf2PrDeFbeeC6nWcSXctudySPj5FB6kAfqa6jxF4c/sU6Ne6zdw2RkjOoz7+PMeUbl+U8fKfkqjH4j8ItqVpcrYwx3Kv5st2shUuemD7c/Xivfw+sI8ruj53Fy5aslJWYzVNH1jw/oJ0W21a+uoNZmjiW1EAAKqdzA9Tu3H7oP19KveMdFtdCgl+1fbYp4LaIApGHaNwP4xxxnIJB4610PhW60iXxdZ3ttrSXFrptswsYr1y0cErgljkYJwf171Drc2qS6v8A2zqduuuWUzSLIiExpcA5KJtB3DOBwfxopucZNW6X+f8AwxniPZ1FCV72dreXUj+F/wASY9I8L+IoLOGdopIPOhRmyYbtxsPJ/hY4YdwQfrXEX9jf6PMulat5CxTQq18wYSHy428wbWHHIIH1OK2fHNnrGua0bHwr4O/s6OK3S6ntrCE4eQAbm99u7bx3zXCeNZLiHw9p8U0ga8uleRkC4YRBuM/72M/gKmlGnHmns3uvyOqoqk3Cnf3Vs/I7LR20hfh/4h8V6vAl1q2pEQabEi7hZoGADk/wnjA9QtdDeza94R8KxpqH2S5nubdrPT2dips5WUOzCPocq/3/AFPaub0TRLi68F+CtGh8RvdReINQ3T2FuseIAjAZJAyWAPfp6Vr3ljoeoeLvF99f6ld3+l6DZyQ2DXt6XNxc7doKtx0I6D0Fc7qJt9U/+G+R1uh8mtvz+Y79nzwloq6N4j1LxBfWdtdTA2dsbidVAGAxcZPPOOa9J07xb4I1j4ejQ/FOqWcxKG1mhUmRzt4V12gnOMYPrXl3hjSvBek+CdK8Qf2tpEmuxxs9zp16gnWcbjhdv8DYrrfgn41sdQ8fXOnWumWNql+hJECbEV0GfkBHGeeKirTc4zl217WsTCso1oX3as+1n3+fTzOSTxLceD74CGbUblrL91oWpmzdRdRE5NrOGA3D0PVT0r2DRviJqGtwSR6T4L1SW+t9q3cFxPHB5LkA4O47sehxzXV+MfDul+KNCn0fVoBLBL90/wAUbdnU9iK8V0ibX9F8UTeH72Yx+KdLiP8AZF9J8o1q1U8Wzjoxx0Ocg1x80KyvbVHotSpO19D0i+vPidc24+w6H4dsWP8Az8Xzysv4KoFZ2syeN9K8PXWqeIvF+jaZbwoWlNrp3mMB/dUu2CT0AxXW+FPENr4h0OLUbf8AcyAbbq3dvntpR96Nx2I968f1+6ufi18Sh4bs5W/4RbSZN9zNDyszjuT7ngfiaVKN200kluOrNRimnds5bQPDOpeNbO/8beKr+6SytkMWmeWqQNLIThDhRgDJGT/hWb8Kvh9/bfjTUtYsI31LS9LutsM09y1u88ueWV1B6HJ/KvSP2jL6TSfDOieE9BQRS3lwEhhiHIVeFAH1P6V6L4B8OWvhTwlYaJaqMQxgytjl5DyzH8a6J1mqd112XkYQi+dp69zEn1HVtMmjtftl7Ewzj+1rbzYph6efF936sKbYeP7W41G4099PuriaziWS7m07/S7eLd0G5eSfbGa7g8fjWHN4b0T7cb2LT4ra5LbnmtiYXY+rFCN345rmi11NnqSWmsaXelUtr+B5XGREW2yY/wBw4YflVkjnrXN6r4WuLmRWbUIr+Pfu8vU7ZZig/wBiRdrqfxNZBl1i21V7OWLWdHgiXFvcxSfbrWT/AHlILr+JFaRRLR3DioJ40Yh2UFlztbHKkjGRXLS+JNWgtlWyh07xJcxt+/jsZxBMi+vluSSfYGtMeItL+yLNeSyaexHzJeRNEUPoSwArRGE46Hnvjr4O6Hquk3A0e3SDUpbsz/aHJyAxAdfpjJ+v1rza80/x54E1Z0t5L3WNB0ORZwjuY4jGzcZAOcAr0H1r6XtLm3vIBPZzxXEZ/jicOv5iq+o2dvfWk1pdwrLDKu10YcMK3jN9TJzaVt0eOeD/AI2aXeWt7N4gkW1nEqi3t4Y2YlD3z/Sug+IFp4XuvBuspPLFaGeJbq4WPBmLbRsGOufujA9feqvjT4P6DrWoW1xDmxtra0aIx2qBWYqMIc9zyeTXA+CfhFrOsadM2s6tc6dbNdmOa3MeZpUiPy4cngZz+VaX0Eo0rqV7Gn+zTrdk48QWslzbWzPcRyQwFwo27SMKD1xgZr2aC7tbrd9nuIpihwwjcNtPvjpXBat8IfCsmlRW+k2p0+eHDeajFnmIBwHJPrg1m+EdH0e80pRFqj6V4kjLb9rtHKBnADISNwIHB960px93U5cTUjOpzQ2PT5PvcVG2c1xtzc+LfDFjcLcQzeJAVLQzxrtZDz8rKOcdOfrW54Z1uz1rTo57e5t5J/LBnijfJibuCOo59apHNOLRpSGq79anc/NUMnJrRM5ZET9KhbrUzmoG5NaxZzzQxutFPAoq7kWPo6ilI4pvevztH629BcUYpRSGmADrTgajpwpMaHilpopc1JVxaaTQaQimhN2EammlNNPNUkQ2MlSORSrqr+mRmqslsoVVikliKZxtbj8QeDVzGOajbFWmZNJ7nPT3HiW2lf8A4l9nfwqzYdJvLkdcZHy4xnPHpWhaXnm2omntbm1OAWSRMkflmrrAZ44pO3BrVyv0MlBrqV4Lq3mJWGaKQjqFYEj6jtUmQc9qwdT8IaLdRkQQvp8jSB2ls28t3wScMe4yTx71cttKe0VltdRu1jPSOV/OC/Qt834Zqmo20YlzX1Rp8GlOMVmR/wBsQzgSLZ3UJP3lLROo+hyCfxFMXWo1n8i+s7yxkyQvmR7kYeodMr+eDSsHManWqupabp+pQGLULG1u4yMFZ4lcfrS2t/ZXDtHb3sEzr95UkUlfqO1WJWRQWZgoAySegFGq2Ho1qeT/ABX0XQPCvhoXWgtdaHqEreTb/Ybp4o8dXZ0yVIVcnp6DvXnk3h3XPCGl6LevFbm41NxJA722J7R4xmJCy8cqQTx1z1rvLG+0/wCInjN9buZFh8NaIwRWuGCpNKDnbnOCMgMeecIPWup13xBZ+JIbrw/pOlXerCWMq93t8q2iPZhKw5IPI2g161KtOhaMlf8AmPEr0o105xdn9n/M53wx8RPE7aOl54k8Mz6hpVwNq3tim4uCCGDRjOCDkHpXk/ifWdWk+06J4dnvZbVbjdJpr27K0gyCodCM9hkd69F0B77RdVbwv4i1a40y1vLiQznT/wB2I5cA5LnJEcg+YMuADuHGKztHefwzD4o8cLZwJpvlzadA6St5sZQfLKC5O/ecKTnOQCK6KNWFJy5YrW1u2+nz9Djr4edZw55tNffa2vy9TxXVvFXibx14uh1fXbKfUYbNlLWlsmI4o1PK7RnAz3PvVy807wr4m8TXBSS7sZJrZZWjFuTHCf4j8nO1Rgk96jMfivwnpI1HT9oh10qwaBSXwQTtJ9OT9afafFTWtNEtldaTDCvlGGZfJ/elGG0qSeQCBzXo8vLC0bfockpOpU5v+HM0eD9Sj0+1u9K1iG9MkwjZPMC7dxO04JySQM4qO8fxxot09vNHcSGJTMjbiEGDgkZ44wRXZt8S/B+reGI9N1Lwvp6GCMxWphi2zRf3WEg54Naqa/ok1vBDY6sftmF2iZVeNQEwA3rzjr6VpSc3paxz4iUIq8lf1VjjPDHxY1/Ss3BeTdKNiStnAA4wPx5xVq88Y+FNeuYLvUtLWO68wmW7jba7cYAxjGMjpWpqmm3o8O28kNjo2tpZzb5WhOwxovYA4yxJOcdsVha1oWisLjVJtC1S3WdACscW5onA5YKccZwBjIHemkm721J9zaN0n2d1+JJJpfhqSW51TS/EN7aNvaSKAjLMfYjGMnvV9rTwVffD6O60YXdx4na5jhlhmbKruPzMoxyOg5Peud0rw9oEl1pTW2tXAU83q4KzLtXPygjAGcDJqTxbBb6Fr2k3OlXUN9JeAO0FrKTIvOMM4Ay59hiok1otV6GkISd9b+v9fifRLaJ4B0qKLR9P8L2ms6zHGu+CGPe2/HJdzwoz/wDqryrxDJdp8YZ4W0iztY9Liillh09MRxEAEh2HU4OCa9A+GvjJNP8AD63lraf2hogkKXDQwBL6yk7ieMfeGc/OOvtT/g/YPq9l421y8VYZdbvZI0MhBGwKdv1+8Pyrz6dSVFuUtV5vv+R3VaSrQ5F7suy6W8+v9aHqllNDcWkNzbsGhljVoyPQjiue+Ing+x8YaN9lnY217A3m2N7GMSW0o5BB64z1FY/wU1iW/wDD9zpVywafS5zGMd425X8uR+FHxl8er4N0mK005FuNdvz5dnB12Z48xh6Dt6muGVKcKzhHc9GjiIVcOqktmjxDxr4i8UDVD4ZVZdN8VyH7Dq9zbSjydQi4CSED/lpzyeuDXuXwa0nTfD3gZbSOJba4t5HTUmbr5qH5iT6Y5HtXmT/DjSbbRNOOq+JLWDxdf332qTUWu1/0RlRnweefmABz3rmdS+JHiLWri+8G2tvD/ausSpY3t1avuikZW2mWPH95ev412yiqkOSP9f8AAOaMpxmptHonw+jPxC+KWo+PLqMnSdKP2TSUYZBYdXH8/qw9K9hb6YrN8H6BZeGPDdlodiuIbWMLu7ux5Zj7k5NaMme1cU5c0tNjsiuWOu7I3FRydKkYcVGy0LcmWxDJTMbalYcVGSuK2RmzL1XRdL1LB1DT7adh912jG8fRuo/Os698Ph9rWep6jY7F2qiTeZF+Mbhga6Bvaoj71ojN3OO/4Ru6tt1ylvot1eDpIkL2bN9TGSM++K5mK38cw+KZp3bVrDThGBHHHLHqCPIepO8hlUenWvUpFxUTDnOBWkTKUn1OOudeuLHFvfahY/aCMhrm0mt1/FvmUU601rWLhA8ej2V5H/fstVjfP4MBXUy8ggk49KyrzR9KuV2zabaN/wBsVB/MVcYsyk4dUUW1e9C/N4Z1XP8AsvCR+e+sTxDYPr0LpceD2LFcCea8iikX6Mu5q2J/C+lg5tXv7E/9Ot7Ig/75zj9KI9Iu412p4g1cr/tvEx/MpmtFcyfJ0OIurXxHoMdnpMF099HeyER2Ky/PGijkfaGGQvTJx36ircsnhi6uLaLV9Nl8P6qVEcLN+4ceyTJ8rdO5/CursdIgs7l7qSe5u7p12me5k3MF/urgAKPYCrF5bQXMBguYY5om6pIoZT+BrVLQ5pVPeOchi8RaShC3Ca5bA5USYiuQv+991/x21Zt9d02W8FlJK9reEZ8i6QxN9BnhvwJpLXw+dKMv9i3strE/K20uZYFP+ypOVHsDior28aKKOHXtLDQyZVpYl8+BT7jG5c+uMe9Um0Q4xn5+mj+41ZOlQnrWXY6fDHFJJoWqMkDHIiLieFW9gTlfoCPpTpdSurNY/wC1bFgjHDXFqDLGp7bh95QfoQPWtVLucs6V3aL/AMzTQUUy1uLe5j3200c6jgmNg2D74orS6MeSSPo8EMu5WDDHajisRrHSbt0uNPvZbOaQZDWsxQt9UPB/EVauIdYiANreW8wC42XMWCx9dy9Pyr8+t5n6td22NGjg1mx31/HBm70qQuOv2aRZAfpnB/Six1nTbp2iWcwzKMtFOhidR7hsfnRysnmRoEc0A0JIsibo2DqejKcj86BjmlcoXNKDTcCg8CgY7NBNNB4oosJgabTqa1UiGB6VE9PPSmGqRJGetNNSmmEVZLGmlIG2jFL2piI2pvX61Iw4pmOaaM2jK1nw/o2sOsmpadBPIpBWXBVxjp8y4P615j8btH8Y2vh+C08LanrV2l3ceRLB5ob5WBwu4jcBk+uCOtex0yZFkRlbkMMGt6NZ05J7pHPXoqpFrY8B+E/gzxN4S04Hxd4Qk1u380PaxRXSStZ+pERIByTnOSeK9gsvGHhuS8TTZL5bC7bhbW9Q27/QBwM/hmtW3Loxh3BpF52t0YeoPb3pb+ztr6Ly72xt7lcfcmRXH6inWre1lzTX3Co0lSjaBwvxst7FfCR1naf7WtJVh06SLlpHkO0Rn+8pDHI/Gvnj4g+ItQfwlpXgtbq4EMA86eCRRmOTJATcOq9xnkEmvS/i9ZWul+JY7TQmbTbXTof7U1KRHYxRNysYjUkhWOeAMdQe1eGaFoura14ogvbqK/tbKa4Uz3WxvkjJ67jx0PBPGTXt4GnGFFN69Tw8bOVSs+XS2h6J4Cmvk8UeHdB1i/B0OGKO4MTMMJG27aXI/iyeBngECuj8aj4dj4k/2U62cOnG3Lajeyksd/JEYx19+/JrhvGmnjwrqFzceHri9jglmEcZmhMLxfKflZT1bowboc54NWPh14WtfFmm6hfak811c253sJLyO3XYF++xILtjB+6p+tdMlGyq8zSt+L/U40pObpcqbv8Agv0M3xTo/wAN2uraw0y+doIJF33MVuQJUIOSe+QcDH41kXXw6jmuL6bRdTMlvDbCaNQpUkdSuWxkDufWvVvg/wCA9H8Q6Rr+uahNLY6R5hhiEO3d5afMTvcEjtyMHrWfaY8Q+H7+PRnSOzjt7mBpnY/aHjyDubORuPA4OOelVGrGU3TWtt2KUJ04Ko5WUtlvojyi48O+NNN0/TIoXlmjvmEkcKHKg4zyfp+lFt408Zafdu0/nyG0yrc5WPPJP8q3LXTNcs7eGO1a9EMbMIpVc7Q2PuZz1x271o2niuxnfy9c0htUtZhicWyhXJHqQMnj/PFdMouK32OSNeFVq8U0+tv8hPh58Tm8M6i2uy6DZ39zeRGOWViYnAJyeQCPxx0rhfE97f8Aifxnd65DZG0E9wZoo4U+VRngAADpXr3wu17wtbfEW71OOS2i0a4SVVt5lBaEHlV249RjirHg7wnDqWiL4kvJprC7ufEDJ5kWBJDE/Cnb6ByK5ZuEanPJbpanZSqy9lyQezenY85tNW1zRrmbVNEudTjvrmMxXTNbhFdSMEHk5/GuS1nWdUigh0W2vLmOJJBJLH5nG7HB49Bn8a+lPija+MpPC58Naz/ZgjaQSpq0fyK8cZ+646hySv1NeAzeGJNc8R6jpWgo7NbxYZ5QSzuDyvy5Aye/TinCoqkHJdTSKVOpafTv0Jvh/wDECPS9fuJNcOqTWjRMNltdvDI7AfKGZSCRmvS/2f8AQ/D/AI0vtU1zxRNZ6jcNIUttPuLou0adc4Y7iBnAP1rwfSfD2oX95Na2scbTxZ3I74JI9PWum+Hvg2bXbu50iHV49G8RxyZhgumaJZ07hHH8We3p0rKtGTi5N2v1OyHsebkg9tbH05e+FvAei69e30vhzSbbTtK0sz3GbdSNzMSDz1O1Dj/erlf2dPC9pqN/qnxCk0mGygvbh10q2CfLBHnl1z69M+xrxLxLcePtKj1Hwdf39xewzEG4jjkMxYRsVB3dQoIPH6V6x8Pfj7o2naXa6Lr2gTadHaRLDG9kNygKMco2CPzNccqVSMHyu9zeMoNq59DcY+lRSVzvhbx34S8T2/m6PrVrM4HzQu/lyL9VPNdGSOM9xXFyuL1OhtS1RGaiepTUb5IrRGbWhA5qI1PUTDmtDEjPSo2FTEUwitEyWiCSomqd1qNlq4sxkiq61XkU1cdaglArZMwkisw4qNgKmcVC9axOeSsV5BUbdKncVC4rRMwkRN6VFIvpUppjVomYSRk3mj2U08tzGjW11KMPcW7eXIfQkjr+Oapuda0+L5gmrRqeSuIp9vrj7jH/AL5rccc01gKrQn2j2epy+oXHhOS7aTUltba6ZRu+1jyZGHbOcbvrzRXRSxxSY8yNHx03KDiilyvyKVZef3n0Jd6fZ3nF1aQTehZASPoeoqr/AGPHDbJDZ3t9aqhyMTF/wO/PHtWqKK+CUmj9QcU+hk28et2+7zLiyvV/h3RmJ/oSMj9BUY1Kb5I9T0S6i3naWjUTxj6leQPqK2guaawp83kQ4dmc+sPh77UxsLi3s70AoFSUwgsemUyAefastLfx3BBCkN3aPNFMn2g3Chop4z94xkYZSPRvzrrbu1tryIxXVvFOh6rIgYfrXPX3h/UBf7tOv2gspNqmBHaMwcHLoRkNzj5SMe9bU5rr+OpjVg91+AWuv6w2pvZT+FtQCJEZGuEK7Dg4wMnk98ZzitEa1Y/ZkmuGmstzbdt1E0ZB/Hj9awRF470bS4LaFrXxDOGHmTy4hbBbuOOg78n2rfivNSWR47zSTsC58yCZZFb22nDfoaJpdLfJ/wCYQlLrf5r/ACLtrPDcRCW3ljmj/vIwYfmKm7Vz0Uvhg3PzwLp11IM/vI2tnP48An8auW+nzwzeZaa1dNAeTDNtmX8GPzD86ho0UrmrTWrJefxFa7jJZWeoJu+UwSmJwv0fIP5iq+p+KbHS5Nmp2mp2qbQWnNo0kQ+rpkUKLexMpKxuN0NR1S0jXNH1iDztL1K0vE6HypQxH1HUVdbH496drbkpphRikHNKc0x2EIpKcOOuaaenpTTFYaaYafTe9UiGNpDT+KaaohohljSQrvHKnIIOCD9azvEF4dH0O71J71VW3iZ189lVS2PlUsRxk4FavH41558e9Ws7HwWdPuy3+myDIVckRp8ztj2wPzrahT9pUjDucuIqeypSn2PGFOueOruw8N/MdQ1y6Oqao82VQQKMRg46LtyR/vCvfbPwtqFxa/ZNa1xnsfKEK2FhCLeDywMBSTl2446ivGvgJ408K2NzrOtaobybXb2URxW1tZvKYrdQNqrjt0H4CvWT4x8SXwI0TwDqzZ+5JfOluv1Oea9DGe0c+WKsl8vuuefg/ZQhzSd2/V/keZfGrQ7Xwdp8ENn5dxbzXMklvFIgZ490e3axP38E/LnkDA7VyPxO8Pw+CtE0Wxh1F5729slL2roCbctguyt1AJA4+vrW18UrrxDq3j3S9N8RabY6dduVnKJJ50YjUNgtjr34rlbq1uNc8fRjW7xoYUtgYfOYsyxqh8pGz0ZsA4PqK9PDxl7ODlLbV+Z5WImvaVFGPkuljR1bxZrGm/DJfC+mToLEYjnLRiOcO+S6YB+cZ/iHTIFdH8G7TTU8GSmOe1udTug8Jt0mHmwQAHLMnuxz9MVzPj3wvpNh4xtvDui3F5cw21sLi9kuJchHbknKj5QAVye3U0/WZF0bXZJLHTpLIaRpTrIYQkNw1wxAAcqf3mCV5A5XnFDs4pQ66/8AD+oJNt+06K3/AA3og1nU9ai0R/C2kwxSf25PHEAVJdHVgQU98V2viD4djwxFDLJJMbZFUJrNpHtnsXHJMyDiSMknnqPWvKJfEwt7d4dQtzd38aJLaXtqdv2eYEEMPfgg/U9K9DPx28ValYFdP8J2pymx3k3yBmxgnaMDHXiqxkazqp0lp1McsjRpYbkrPVbfecV8StJml1UyXzaVPcvFiC8sioiugP4vlwA/qCAa2dG8BK3gey12Hxy2jTSAiS1veR5qN/DtOcZAPTiuJ1jQvFc6nVL7TLm3tpJuP3Jji3seABj8q6TS/Bniq8lZkjN4mlR7r4CQbYSykmMZOWIXGRW8rckVzWt6GKc1KT5ea/R30L/jfxjq0mmx3GpXk99DYRKlhKy7ftt0+cShe6KMkevB71zfhjWdP0Twu0Gnz31n4inLx6mtxL5cdxG+crgjKsBjBzXH+LfECDVbGx0+SX7HpSqsLchjJnLP7c9PQAVYutat9aS61DWtcvZ72NF8pZwXefJ5Abtjk81nGMU7dDtqRk4aXuzTsNDt7My6hDf3Gn3G0m0LbXCnnKPjqG6Aj1rrdJ1fwP4i8Eara+MCmm6xpyNPZzK4WcSAfdjP8QJAOPc1wviTSfCJ8M2l5ZeJ7m51Q7Tc6eYGTygRzhiMEg4rA177LeWFktvNCzxR7Tjh8ejVU3GpBqOhnRouFSE6mr11tsvM9R+A/iqPwfdSa94i0m8lsNZf7OmtsCwjKn5lb2zgk9eO9e/av4M8B+NLSLULnSdOvkmUtHdW+FLg996Yz+Ncf4D8Q/DKy+GmleFdS13R7iJLRVuYZQSpc8tnI65J5rj7nWLX4cai2pfD3xbYaxocjFrjRJ7nJjyesef6c+ua8qadSbcbp/meymoJX1RoeJf2cbF5nn8Na9NZdSsN0u8A+zrg/pXNPb/HL4exJb2pvdQsYv3hZR9qix/d5yQPwHWva/C/xS8E6/piXa61a2UvSS3vJBFJG3cc9fqK3YvFPhiYfufEOkv9LyP/ABqfbVVpNX9SnCD1izxHw9+0X5ZS08U+HZIZlbbLNaNjHv5bc/hmvUfDvxH8F+II4/7N8QWZlkziCZ/KlB9CrVLr+j+APERZtVg0G9dxgyebHv8A++gc15b4m+APhO6WWTw74l+wTFspHNMksY9sghv51S9lLpYn3ke5noG9f1pDXzB/Yfxp8CBZNM1ZrzT4WPMd2s8IUdyjcgfhWl4e/aSlW68nxFoUbxcKZrJ8NnudrcH8CKbpP7LuKzZ9FGkxXj2qftDeBbfYtkmpXzt1AhEYT65PP4V3XgfxppHiyBm01p1mjjV5Y5Yiu3ORwehGQR+FLkklcl6OzR0jCmlM0+k+akibEDx9aqyx81oY5qtPHzxWkWZTgUJV4qrIvNXpFqtIOa6IOxyTiVm6VA9WHqFhWyOWSIHqMjIqZ6jIq0zGSIXFR1K9Rt0rRM52R0UUUxH0ZQKKUCvz8/WAFIwzTsUYpXAYRQBStTaZNgOc80YGaUikIphYbJGrqVdVdT2YZrMudC0yaczrb+RORjzYHMTfmpFatNamm0RKKZlT6fqCtF9i1eWMRrgpPGsof6nhv1qpdXniSztGdtHt9SkUn5bS58tmHsJBjPtmt6kHc1al3IcTyP4mapp+peF7mP8A4Rm907VopIXR7ywKCMeYu9hMmV4Xd/FWx/ZPhv7fDdeHfGbadesdq7NQWdJR2Uo5Ocdq727hiuLaW3nQSQyqUdD0ZSMEGvL7Pwv4d03X38N+I9Lt5re9ma40y7lG3MneMOOQ3cDPXOK7qNSLja7Vvnf7zzcRTmpLRNP5Wfy79y63jceD9WutK8bap5yZSS2vlthGGRsDDKvoc81leN/ipFeTz6B4GjXVrkW7S3F4rHyIUAyQCOrHIHpzXY2nw98OQ363k0N1fGOMxJFe3BnjUHrgNnmvn9NUuvg9421+1i0MSx3k8qwSYDD7OGyhwPQtyDjoK7MNToV53gryS22TOHE1MThqTjVl7rdrrVpFqy+NHjXR1jg1TSLnP2c43RH6h8fiOvtXV+H/ANoPR7mSOLUrcwkoSz8D5v5AVk2vxs8GatEE13QYVkmXbKVGCSOhPYDgVoQ6Z8F/E1un2YW1szQsYwwGI+ecdMn/ABrtqUqTX7yjbzX/AADzqdWtF/u63yf/AAf8zvtJ+KXhHUT8uoxx4TexZxj6DuT+FdHZ6/ot6u611S1k4zjzADXg138EvDt2c+HfEilljz5fm4Zvrnpjk1gXXwk+IekmH7BdvcRYLNJG2UX04HU1zvBYSb92fL6/8E6f7RxsPigpLy/4Fz6mR1kUMjKynoQcinYrxfRde8f+AfhoNY8U2umXtvEykRPcNHcKrHoeMEk4wK9gsbhLqzguozlJo1kX6MAR/OvNrUXTejuu57FGv7VK6s+w66mhtoJJ7iVIoY1LSSO2FUDqSe1fP/xbmm8f/EOx8I6PdK8VyoiNxGQ6x26ndI4x6sB/3wPWu5/aE1sWPhJNJSRUbUHJm3NjFvHhpPz4X8ayP2cNCaayvfHF9biKfVD5VihH+qtl4AH1I/T3rrw8FRovEPfZHFiJuvXWHWy1ZP8AD3wfZfCLU5hPI15p+qFIzqjJtNs46JIOioxPDevB7V65kEZ6jHBHeobm3gvLaW1uYUmgmQxyRuMqynqCK49NRfwRdrp2o3DXGiS8WU7vmS2b+GB+5XsrfgfWuWTliHd/F+Z1RUcOrfZ/I4H45XFgviae6nkaC4sooEhkgZRKxbcWHPYDJ7ZrzjwF4qtbH/hIY20iC9j1BWkuZ7yUsYYATgAd3LEc+uK0vidf2ut+E49VtZGlkvNWkiWQnJcgHcQOwycfQCuG16KHRrf+zLd0e4uts11IFIIQD92nPI/vEe4r6ahRj7CMJHy1evJ15TR0ngmy1jVp77WZPEMuhx3SyRveOpInVQC0Kt/ex24zXL6foWpXni620vZMt5jzSJCS44yu7uOMfSus0/WdR8K+BElhuJ7uG+lxbW0qg28EigEyYI+Z+h46Z5qt8NfFLeG/EbeJtb0a61UaluhN3kjy2Y4LAkYJ68elW5TjzztfsZxjCahC7Xc2dX8ITX/ima0sriC2vJyY18xgsZIGeT79Mn1FWPhbqWp+GfFd14f1uSfwteToSslyg+zPIp/iU8FWGRuBBHHNdXrWn2LeP92obRZy+X5pLbR5ZA3HPb1z7Vg/FHXkutCh0S1vLXxNaR3g+x6mR+9iCcvGWxhgAQNwOMHms68pVuWn0kvu8/8AgEYBKhz1HvBu3+Xp5nUfFTxbdx6XPpcWmwDUoYlu5L2CXzbRFCnEgPZv7oYde5rzqXxn/wAIx8DTptvIP7T1e5l3yZPmMDjcx9eOM1RXQvEtvokcWm6xGLDWppknghnb5YovveahGMKMdDXC6lJa332m78sxWtkq29lGAXjdwRuJJ6Z5btyRU0sPCMOTezOyeInUqKrtdfntYF0bT7vTtCs9JtdUbxXdz7t8i7YWjJwgUHlunJ6Vp6vb3H9o6d4R8YWkegT2MpBmW1UF0Zslgw5YdSOcV2nwjsPOhXxl4j1J9FjjAtNOu5LESRkKMFckbRgcDpnmmxaCfij4x1O81C8eTT7SWKwjvDFtPzZCHaDgc+nrSVRRk+y/M0km4r+bpbt/kWLvWIvCfgy/0P8AsbT5rKRHhfX7S0Zku8pxG+7lXOcZzivOvg7oGo6lLrWowQ77Szg8ycsuQBkYA9+p+gNW/FNjfeF73VtAkuZNf0CwuVhluE3KsUxUkDP94fMO/Q1vfCzXLrw3ptxPod5p1xZXCbb7TbuYg3GeAUO35WAOOuKuC5Fz0teplVvKMqdZ2vpfp/wD6C+HV1Y6x4QtJZrW3eaAeRKTEpOV6Hp3GK6A6XprAhtNsm+tuh/pXiHwV8cbdWvdJh0e/neU5+zRtH5iMvfDMMjHcV7IuszeWGk0LWI/UeSrH/x1jXmYylyVXy7bndltVzw8faL3lozg/iX8IdL164TW/DottJ16Fg6t5YMExHZ0xj8cfWue8Gax4Vm1IeFfiF4L0fRdej4WaWzjSC6wcZU4wCfyPavV5vFWlQDNzFqUBHZ9Om/mFxXM+M5fhz4z0w2GuXluuAfKmmVoZIWPdWYDH06VMJSatJOx0y5U7xaNg/D3wKy8+E9Iz/17gfyqvN8N/AbDB8K6b+EZH8jXmmmeM9V+Gt5Hp+qaxb+K/CrMEgv4LhHuLUejKDkge/4HtXs2h6zpmvaZFqOk30N5bSj5ZI2z+BHUH2NKSnDW+g1KMjj9V+Evw/vrcwN4fSBTyWt5njb88185/G74baD4Ou4rfRdeku55iS1lKoaSFfVmH9Rmvf8A4ufEePw5/wASPQwL3xBP8ojUbhb5HDMO7ei149rHg+/a/s/D11I974x8QOJrt3O42UGclmP94gH6Ae9ddBO3NJ6GE63LLlhueS+GfCGv6yklxp2lz3EKFgJVjZl3gZC/KDye2a+nvhr4V8RfDPw/AhgtdShvJFkvxGpEsJK9c4JIB+XuOc8V6X4S0Gx8MeH7TRNMVltrZNoJOSx7sfqcmtTI7cVlOrfQ2lNy3MTRPEmj6vYzXVveQp9n4uY5JFDQH/a5x+PQ1j23xI8H3niD+xLfVkkm4UTKP3JcnhA/QtXAftO6DZw6Da6tYQrZzz3ggu5IF2+chBI3AfeII/Wup+FXgSx0fwNBb6nZQSXl4VublWj+62PkAz0Kg/mTVqEeXmZzuUr2R6A0gRcswAzgZPU+lNcZGetfN3jyHxl4R16fS/D91rGpaZFGbxtm7KqDtYZ5+7nlhXZ+APjJpesXb295HbaVbQ225PPuMl9oAwuRySc8n0q3R0vFmanLeS0PVJV5NVJlpdN1K01SxS+s5llhkJCsvQkdcHvT5SDQrrRmUrPYpSCoHq1KODUDLXRFnJNEDComqdhUbitEznaK7rUTCrLDioXHNWjGaIsUUtFXcyPogU4UlKK/PmfrAtKKSlFIBrCgClPWigAI4plPNRvTQmNPSkNLSVZAhFMPWpDTDVIloTAxWfrmk2GtadJp+o26zQuOh6qezKexHYir59KQdc1SundGbimrM5eyl1bw2YrG8kbULIblhmkbEmP4VLHjd2w3X17VcuLHw94jim821iklYbZVdNsqYPIYHkc/nW5NHHPC8cyK8bqVZWGQR6EVzOpaPJayJc2kT3UMC/u4lk23EPtHJ3X/AGG49+1XGbvzJ2ZlOmmuWSuvM5bV/gj4JvipW0eEohSNVxtGepxjk/41xWsfs5afw2lapPC0SfLmTl29SccV67pus3UbPCxOqrE4WQxJ5dzCCOskRxn6r+VbFjfWeoK5s7hJvLbY4H3kb0YHkH612Qx+Jh9o455bhZ/ZsfLsnwh+ImgyLJZaqXEeWchmKnPTjv75qz8Prr4t6d4zsbWaxuLwtIWlhmkKLsXrljwvHIr6hIHao2AznaM+uK6nms5QcZRTucayaEKilGTR5P8AETw74k+JGoWei3On3GhaHaSNLdTSyqzztnCiMKSD8ufvYxurp7Hwnq+j6RDp+ieLL8CEKsZvo0nCqONvQcV19IRnrXE68nFQWyO9UIqTn1Z8WfG7XvEHiTxrczXsM6QwqLe2iRGUFR/EB78k/hWv4L+KXjnRorPRdX1O607R44wgmOnK8scY4AXOM9q+uTBE0m9oYmb1KAmodV0zTtTtGtdSsLa8gYYMc0QcfrXb/aEHBQcNEcX1CXM5KerPKNEtfB/i4pNH8U9av3GC8JvltmHtt2gj8Kk+IPhHw1oOixR6TYvc65q06WVjNdXLzOrOeZBuOPlGTmr3iD4GeAdUR/s1jcaVMW3CW0mIwfTa2RivJX0PX9I8UrpPhHxI17d6DcMtv56GR3eQfvNinKqqLgEnAzmtaFqsrwm9Oj0/IxrRVCNpwWvVa/mbvjrwkPDvijQNP/ta3fStKQvbrKQsokPzAvgAHkDB6npXI6B4aj8RfE2w0q9vBf3M8zXmrXMZO0dyin0A4z6mtL4ga1qF7oEk2uSJPqlyFhS7CBRENhyVAOAWGOgGeTXk/wBsm0+2EUF89s8i/PtJy8Y/hPqCe3tXq06c1Rs3rbfzPGqTpzrPlWl1p5HoPxoGj2fjKbw94b3NYwBRHGJjIkcrgbgnoOn416p8NJNavfD9t4Q0630fR0sVK3K6pEZrpnzzIsXC4JzgknpXh/ws8M6h4x8VpaafcR20+xrgzmLCxY6HaPfGK9I8dfD268PQwa94v8b3+qymRYooY9wkmPUoHZsKMZrDEKDjGhKWv36m9ByjOdeMfd/CxsfEoabpRllmuwIViMLJCN7jkgnHYZP5nFeR+K9TfStQjNjrA01raBEs7eFCyxoRloyehbBG8kYJJHaul8fiVdHittLsgkH2tpJZfLCkx43IuccgZJ7/AFrB07RotWuo7rU0WOJla4mlkTIWMfMxz244H1rtpUn7Ncz2POqVoU6z5Vu/xMXxFr8unw3c0csok1OJUj2nCqjAGUgDpkgCsrSr2C1gAtVeRSOUk2lH9cg10Vx4dt/Gn2vWr7VV0GJyU0mOa1bypkQYCBxwDkAfXNc3ZW/9kXMFvr2l/ZxuGyR4/kbB70QneTsbzpRVJRer7f8AAOi0bxZeaTGn2GyWWKMlktLm4821DEcnyj39MEfjTPDPirxF4d0+a002WG3hvpd0plbcrSdVwM/Kw6gjFeq/G/S/DDeF/Dmn+HdD0qG8125i8qa2gQHy8DOGHuw/I1g6J4Fi1XX9V1bwfoljeaNpUywwQXnzi9kVcSbCeMZ5wfUc1yqtTqR5pK3qdTw9Sl7sHf8AM4TXH1630i08Lat9ks7e5uTehmYFppDxudwffvir0nwv8V6bps2sadfaUriMsbeO/jZnXHO0A4z7V0ul6Do/ij4rsfs2meH7KCEhrJ4lZUnQYKOjcHLZ/Ada1PG1noLaZcrofge2vdStlCf2hpaFrNWJ53RsD+PBwO9KVScWoxVuo4KnNXcr9Lf8Cx4/4cmme9i1CXWLi2vbeVceWdkqDPUH/Ir6R8OfEq401LaDxkqfY7hglrrEICpIO3nR5JjPv0NfOGqaDJq3jafR7J4bp1JCzWEJ8ptq5ZlUc7Rz+Vd78K9W+H6lPDfjrQbCK6DFYtTyfKmGeA+Pun3/ADxRiFGpC7V/zNKClTm7Stfp0PpldU05kDR6hakEZBWdcH9aSW806ZNst1ZyD0aRTXkvib4P6bbX6654XsLe+tymZdJnlO2UH+KF8/K3pnIqXwt4a+G2vNLaL4dWHVLfm402WR4rqH1ypbDD3BxXm+zp2umd/PO9mj0aSz8NyElrPSGyMHMURz+lfOXxUstK8H+NPI8A3ZlvbpG+1acUE0EW4cbT2buB29e1aPxVs/A9ver4U8F6B9s1+d/Ld0mkItzn7uM8v+grodF+Dvh3w/4KutS8T2n9oaoITJxM6iNiMKgweTkgV004qCUm9+nc55zcm0lqjzD4b+MvDvg/UE1nWhc3mrmSZLi2mi3PGQo2OGPctkewr2n4IaBezR3nxA8RLnWddO9EYf6iD+FQD0yMfgBXlWgfDHR9e+L0uk2Ektzo2lJG+pux+XzsfNEjDnls9fQ19QRqsUSQooCIoVQOwHaniJ32HTpRje3UcxwO9RHrT89qYwrnRqc9488M2ni3RRpt3PPb+XMs8MsJAZJF+6eRyOelcN4i+Ies+Abr+zvE1gdSgEAMOoQrs89sdx0znjA+tesnpXM+OfBul+MI7ODVVd4LWcS7A2Aw5yPqeBmtacle0tjCcW9UZegeKtD8SeHLe7vri0ga+UxlFmUybMjKtjkZPG33rgvH3wSs7iHSIfDcUVtPHPturl85ZGLNllHGF49+QK5nxH8NvEnhPUdU8U+FTDp9rpdwsttbzDzGKEZIXdkMRx/kVN4A+N0lmNR/4TCS7mvJCrW0ccCiMBuuehJx+GBW9v5QhGS1i7mHY+NvF/gzUY9E1e5vL3TNJn8qVrWLAZWPAVyOAQOCfXivX/BXxJ0jxNFfXB8qxtrdwqmedQ75OBhfT3rZ1O10XxN4cmsS0FlNrVujvHvXe2U+QEr1wAOnoa8h8W/BK7h1bSrfwwvlRtAIry5nclGdEzvx/CCcDHrVKSe5k4wl5P8AD/gHu0M0NxbrNBIskcgyjKeCPUUhxivm3Q/id4m0TWba28Ty3VzY2EgtZEtY1QMwHA3Y5HT6ivVPCHxO0XWrC5vr2e209EmEcaSSguwJ4OOw6c1oo9jnqUpw+JadzuGWon60+OSOaFJom3o6hlPqD0qN+tWjkkMZajZampCtO5DVyvsoqbFFURynvtKOtLRXwVz9QCiigUgFFBpKKACmPTx1pGpoCGgUNSCrMnuOPSo2qQdKY9NAxoHNIRilHWkaqM2NZuMUzoaVqYxqkhXKmp6ZY6gN1xDiUKVSaNikiA/3WHIrkvGWheIpNKKaRLBeXrBYheu/kXcKbgdwZflkIHY4zXb55puK0g3Fmc0pI5fStZvhPHZeYt80Y2zRzoLa7XH8W0/K49wQK1rDWrC+le3WVorpDh7edfLlX/gJ6j3GRVnUtPs9Qt/IvbeOePsGHIPqD1B9xWLqOiXJgjt4ZYdRtFGDa6gCxA7FZR8wI98/Wq0ZGqOgPFJXIJeXemr5MdzPYLbvs8nVvnhlB+7suBkj8SSO4rXTXUhkMeoWc9omzzBdD95buuOSJF6f8CAosTc16U1DbXEF1AJraaOaI9HjYMD+IqQd+aAOY+KPif8A4RLwfd6tG1ublQBBHK2N577R3IHOK4a6Gj+DfgrPrsxjlv8AVIVluLiNsvO8hyUDdh2/Oug8e/Ydf8f+H/Ck+HWEtqE69eF5UH6la808ZnT/ABB8VU0O1t7lvC+kXYvdXMWWjjkYgMcfwrnGQOmWOK9PD00oJP8AxP0WyPJr1VOpJrVr3V5PqzA+Jiaqfh7oF1rUMcd9fXT3CxIMeXGyjy0/BcVzWt/Di4m0+e+gYtc6fCp1CylXy57dcZ8xQTh05zkV6n8Wby21v41eG9AXbLZ27QyyKhyrbyMYx224/Otj9p/+zP7B06NYFOt3E4gtmjOJBEfvqcdVPAwa9COJn+7hb4tTzZYeF6s0/h0POvhX4WhbwheeI/8AhKL7Q7qObyoDZkFnAAOGXqQSRgd6j+OGp6/Nq+laLrUknkxwpcK0rAyupBG+QLwrYB+Wun8D+F9S0qP7C2pjRvE2nzG6tra+jX7PcxbeobncQO/b071yxkvPHHxJ1LVSLW6kiK7bcSFBdLGVBjjPUkgHHtWsZJ1pVL3S/rT/ADOeSkqEaclZv+tfPyNPxCs0nwvspJNNmsby9vBCiTJh2VshW9xs6GuY8XFpBYeCdC859W1IrHcBmGxUBJVYz/dbr74969M8XG48beMoLVrqfTorFFmWzmjRWjYfIeh3j1GQOteD69qK6l441nVFsb14/MaKwntpdhjaMbVOe/TmrpzlOCvvuN4enTqOS2R6bF421iw+Hd98P59Mjgv44Da2/mjb5Yzhuo5OM+/Nc/478F/8It/ZGnvqEl1a6lYpMrGTeglAxIoB4xyCPxrzzVtf8Qr5MerXFxKyA+X9pXLEHH8XXtxzxWg3i6TV/D8ek6hdTCS2k821kjXd5bd+PfvWlOEYTTWnddzOoqzhZvmXR9V/mRXtzN4f1u2t9OvLi58hCscc2cRvIDu8v0PIwfWvb/hl8XfC+j+GIPDrabc2NzZwldjD70gySWOOMnqa8I0fQdRvfElk11JqEpbDySC0kcoueWAAJIFen/F23+Gy+Ekm0tdWk1/zFRbq5hmheTP3ixcAHjt71jiFTk1CSOuh7RRUoy2Wr/4Bc+E/w+tPE11qGp6/4gW3upp3aOC2nUyOTzv3HqMnpXoIuPE/wz0+aG6tY9W8PoSYryFdskJI6yAdBnvyPpXlHgjxD4a0uytvD3jXQ4Z7SIK1vrNgjxyw7+SJCME4J/8ArGuj+K+u6BpfhVofDvjc6xZ3jrbz6WbgSZj67g4wVxgdu9YTcpT5H8L6Nafehqlyx9oviXVb/c9DQ+AHg37XperaveX0ltqk96WhuLScb1GMkkchlJPQjBqhq/hexi8ez6B4j0mPVrW6XZHPDiGcFuVdecZz2z7YrnQdE0fTtN+x3ljBMyB/tNnq4coSM4Zcgq/OCQMVDfeOrvVLuOS9vobq8slUxzfKGZQc8kcMfSuqnQ5pSkpe6/w7HnYnFzioxcHzxad+jT3Om0rxDrfwvmkhgmudf8MIR5lrcqYr6xHc7G52+4yp9qzfid8QNF8dzaZY+CbKX+2pHG3UnzbzW3+wrA85yc5OKT4ofFeTxjaWvhLw7pZ+03e2O6uLiNH2k44j645zzVzUfhRceD/Df9veGfEFvJqcFo41GK42vDcoRyqjn8M9+eK4lFJqU1aR7bnePuPQ2fgF4ZtdBmxqVulze6pZi8guJF3Nt3EOoJ79DketaX7Quu3OhaHp9jpDPJqOp3irFb53ZKnIIHUfNt46V5zbfEHQdLTTrU2us+Fdc010V0mYz25GNrEI33SRz0AroPh1d6j438Z3HxA1C2XV4dKBttNtbd0ikJH/AC1EbHHQk9ep46U5p83tGRTTs6bPQ/hV4W/4QnwjHZXMJkvZWM97cR/OXkbrnvgdO9dgkkUqbo5Ff6Gsu18TaRJHELq4fTpZTgQX8Zgkz6Ybg/gTWlcW8FwFcqDx8rqcH8CK5OZt3Z1WsrDjj8aa2KhZblGBilWRcYKycH8CP8KabpVLrMjwhOdzDKkeuRVW1M7kxFNbOacGVlDKQwPcHIo57incCteWsN3A9vcRiWJwQykeox/WvP8A4hfCvRfF2o2FxdM9vBZ27whLYBWC7fkA+hz/ACr0rHFRt1qoya2FbU+R/wDhH/HXwrln8VWotPsttcvYj7QRIxTHVVPr6jv7V1/gL402cWjQ2Oui9vNZmufLkQoEjVSMKFOePcn1Jr3rW9J0/WbF7PUrZLiBhyjfUH+grzD4kfB/TvE2t6hrk0kpkls/LhhgIQibICt6bQuM/jWyqJ7kytL418zT8XaDoPijRdR8MWt1a2d3ckTTiAhm8wKME+w+WvA/jL4IXwHqdneaRFIbGaMLl5N5eSNRuOOyknOKX7F4++GGmxavG9vCusRvB5ZXfOgU4UYIyM8EEVfXwX8SviZdQ/8ACRrJplpZJ5az3iFGbJy21B97P4DAHNat22HRhyS1kuXqe9eDtQbVfCOkai+wNcWcTsFGACVGcDtzV9+vrXijp8QfAKR+HJtUW50hYtllcJCA3+6CeQR6c9eK667b4geH7RJYGj1+32KRGYf38fyjIY5G7nv1raMXypnk1ox9o4xO9CmpNvFcxoXi21msc64q6NfxgedBcEoBkZG0nrx6Zro4Jo7iJJoZFeJxuVgeCPUUbkOPJowK80Ur9etFF2S0j3kdKWkPApVIxXwp+lBRS0negdhRRSUtAgFIaWjNAMhkFMp8hqOtEZsfTWpc8U1jTRLaG01jSseDUfNWkQxDTG608mm1aIY0Uhp2KQ1RA09aRh+dPpvegTQxlWRCjgMpGCpGQaypPD9rFFs0ua40pg24G1fCZ90OVI/CtgdaG5p3FynB+I/Dmu7LeTSmtFl+0rLezWTGzuJoxyUHJQk8ZJxVtdWvNKtVN3fOoYAImqwGNs9x50YKE+nFdeRXA/HHVLq18H/2HpaNLqetSizt416kH7x9uO/vW1JOrKMDnrSVGEqh5PqnjRNHvb7xxdB/7T1MXD2KMOFtseXDj2yGPOK0vgh4z8CeGfCEj6jqzXes6pI0+oCO3Z2yekZ9cc/iTWDpPgaPxz4/bwy11IunaRDnUrq3AAM4XaI488bRjAHoGPeu50rQD4K1Cx8M3+l6a9n5jDTNUUtbyvkklHlXIEnPAYYPavXxDpcvs+v3adDxsNGpze12Xd6/1c8p0HXrLS/FV54uuLVo7L7aq2+B8sKq2QgHX7oAAHSk1Xx+2teOrLxRqkDXVpYMrxW2cc5yFz9cH8K6H9oTRXtNQtBcTTlG3yFJipYHaoySuAT74rN+CM/hWxuLk+J9JOoeYqtbjyPMWIgnJbsBjnJ9K9FOLpKso30PKkmqzoOVtTV+InxWPirwjuHh+KyuWmKWlyz75EXGJXU4G0YIXPfPtXn0S6xpugWskVolta3cvmpqEkR3KyHoj9iOpFdP441aTVtJl1OOwtoYtdvBHZeUwXy7WE8IIwPlyxyT3wKv/GOLUtC8K+HfBcupJKrxLdPbJAEWEc4y2SWOS3PA46VFDlpxjCKtd7em5pX5qk3Kcr8q39djW1LxdJumvI5orktpUgtnCoZpXztBZslierYxivG/D+nukMyTneFfJ3NnGf5V9AeH/D+3wTBdraILIaY/2SU43yMQdzEdQOOPUMa8P8Sa9IIb3SrbTmaGZkEsgGC+05444GfzrfDygk3HpocmJ9s5RpvRSV79jO1+502AJBeLPMPveUpwcHuCf6Uk8fhG/itP7ImbTJkQrMLmQt5h7HOPlrV1LWNT1bR5IpvD+jpbLAkAuHhJeBN5ZQGJ4OSR9OKrQ/DvxVPZfbo9EuDbbQwkWAkEdiPWqlN3vJWNadOMYcsJO/l/wx0XgPWda8M3P2i3vlBiX9027erc/d46qe4rV8X+Kb3xveaFFrwVItNnMsqQD/XgkZOD0IUY/GvN/wDhGdWknNjDcNHPu2BAduWzjH51L4VhSwubq2n1OJ7lXMb4kG5Sp5HXnmtHTpzmuaOvc5b1aVKcqdTTtY+mfEfxK+HB0N49UlWeKVNpsZLUs7j0x0/HNfNev6d/afiNrnwRol1DZSSiS30+RhLlv9kf05rW1DTftEqTyqkzKMAuOgz/AIV0Pwx1jTfDfjCDXL+GWWNbeSJRG2drEcHHT2/GsFgVQjJwu30RvDN3XcIzsu7sYfgXw2njrxHNYa9qltpmpw5WS2u4xHJx1CKAAcUnxF0Hwf4S1G2sNKuhrM0zAPmIKic4ODk55r1rxj4TsvHOn3PinxZc2mj21lbtJE9gytPGMZHmP3+nvjivmXxA2pzNZ32oSSy28i7bWV1Cs0SHAJUfzrCnVblvt06Hc6CqK6vZ973+Wp7J8BvAWj6l4pv31m1t7qCKDdDby87iTgn8P616b43+H/gy30mJLXw/bxTXN5BboY2dcbnG7v8A3c1wvgi9s/DWuaDqFrq1rfWtzBGJZIpAw+cYZD3BB9fSvRviz4n0/wAPnTry6niKWbyXjR7hlmWMiNce7OPyNY4uL9spQejWg8BWcqMoVPiTt/keMfF74faPqHxf0nwv4XD+dcxK15ACzi1jHWQuxJzjnH09a980nwT4a03S7Kxt9LhAso/LhmA2yj1O9cHJPPWuS+AXhu+hsLzxz4gxJrviB/OJP/LKA8qo9M9foBXqJXjiuOpN6Rvseql1OZn8Pagokjt9Za6tJM7rPVIRcx/QNww/EmuZ8QWWvaTpFxHpPhq8huEQm3bRNQ/dlu26KTHH4GvSm4pD1zjNZqTTBq55loHiDXtO0qztNe1rSptXeMNJBqEElkwY/wAIfG1sdM4rprDXbiSN2v8AQtQtQo5lh23MTe4MZJx+FdJPDFMgWaJJE/uuoI/WsS/8JaHczm6S1ayuccT2crQOPf5CB+Yq+dMOVFfTNW8Pai0kWnatbrMG+ZI5PLkDe6Ng/mK1GN1EoYosy99vyt+XQ1kz+G7kWhhi1b7Ux6tqdpHcnHpnCn9awrbwvrFnPi3tPsabs+ZpGqSRBvrDKGT8qdyeRHbrPF5nlFtrkZCuNpP09aey57VxOs6xrGnNHFPLqVtGvAkvdHF1Gx95IG4/Km2/iPUrMAXEvh8xsML5epNF+OyVcj6ZoQODO2cYOKjPy1jLrt+bI3L+H7u5Red1hNFOCPUAMD+HNY1x8SNBt9Ui0u7s9at72WPzFgfT5GcL/ewuTiqimyWrG9rWkaZqhjN/Yw3JjZXQyLnaVOQfzpXjLE5rPh8YeHbkfu7u4U+kllOh/VKkk8RaGq5N7/5Ak/8Aia1jIwnSd9jO8XeHLPxFpX2C8kniVZFlSWBgrow6EEg1xtz/AMLF0GRba3jj8S224ETyBUk2ns3I6fjXYXfjDQlfy4m1C5kPRYNPnbJ/75xSPqWoXNuz2WhXaMfufbHWEH8Mlv0rohOxzzpO2qMW41fQNY0q5h1KKMSRRZubO7ixJGfTDdeehHtWdpvhvWtNsrSbR9duLeURAy2V6POt2bHI7Mn/AAE/hUK+Hf8AhJfFt9P4iEN3HZwLbhIgyxLI3JCnOSV459e1aD6P4l0VI10PVE1O0XraamxMgHokw5/BgfrWt9LHMt9H946DxJq1uXh1jwvqKzKcLJYL9phkHqDwR9CKKdb+KrVZZbfUrLUNMuYiA8csDOp90dQQw96KQn/gPoePVrhJUh1DSbyGRhzJCvnRZ/3l5H4gVPFrWlPO1v8AboElU7SkjbDn2Bxmq0Vzr1s8cVxp8F4vR57eYIfqUb+jGotT1XSSskOsWNwkKkAtc2heM++QCMV8Xyp9PuP0BTa6/eb4bjOeKUHmuN1SEXN1aXmhrZ3FjsKTNa3jRzKf4fL2nacdwaS0j8UaNJqcl5eXeo2zyL9hAhWZ40287gu09QfXtT9lpe5LrvmtY7KlHArndI1bXLqwtbqTSFljmGTtYwyIPUxyDj6Zq5ca5bWrMt5b31uqdZHt2ZP++lzUOEk7Fqomrmt2ppqtZ6jYXkPm2l5BOnTckgPPp9alLZFKzKuhslMFK1IeByatGbFprUUhPOKohjaa1KWpDTJsRnrSZpx600itCWGaKRelPAoENIpMVJijbSuOwxRQafim98UXHYiY7Qc188eI/Hk02reJPFVxFJBNpyHS9FtnXlZXJDvnoWwMn647V7R8Sr+LTfBOqTTSbN8JhTnGWf5QP1rwvwDpNn4i8f2djLPB/YHhQebcPLIAs925LHr1+b9FFergYRUJVZLT+vz2PFzCo5VY0YvXf+vTc7j4K+H/ABd4d8K/Z00Ozs7q+c3N1eX1zvdnPT92gzwOxYd66q88G6prkE1v4q8TT3dpIButLO3SCLg5HJ3Nn3yK1Lvxl4VtCVuNfsFI67ZQ2PyrEu/i34Gt3KNqzOR3SFmBrF/WaknOMNX5G0fqtOKhKe3mePfHvS20uTQtAju5btgZI0lmbLsC4xk+2QM+1dN4p8FWFzcaJ4G0CGGDVm04f2lfrn93bgchgOCWbgd8Vx/ivxLp3iz4v/2wqNPoWlW/mOsyY3oB8wIPqTitrwlrnjnwjaX+tS+DWNtqU0QiuLkkeTH92KMnOdgGDk9zzXsT9qqUNbSS66av/LseFTVJ1qjteLfRXskchqEd9/wsTRvDGstbwrogjtAN4eFFDA57ccjI4/Cp7PSZvH3xOvlsLTzrFJCji2fYogU4YoXPy7uwz/FVX4k6NLomo3OpahfedqWqoZZYgOInZskBujD6YIwKr+Etbm8MaWPK8Sf2XFOUa9EDK04UkgELnJ+mePTmuxw/dKUXZ2t5a7nJztVXGUW1dPzsu577JYTNp88Im1OC2iBVba5tBEQdhH31+R1xj7oHSvnnWrP7IlxdtmSPAdtg5jQYBOD1FemfDXxBo+reKLq20rXvEusx/Y2L3GoII7cNkcKvXd9T0zXnvjixU+HtT3O6HYT8vUkMMD2FRlsXTjONzLO5e0r0W1ZPR217dTI0uODVi++8s4NNgiae4lljdhIy4KIUHJyeOnqa9Hg+Per6haWum6D4RjOoSII1nnn8u3yOMgHHHsTXD6BJ8M9M8HWgF34hl8RFd0z2aYjVj/Dh+CB09+aki8TXOqeFW0a80yGAwSB4LtrX7g/usy9Af50qlOOJacl9+n3dzppzngU4w1Xl+v8Amjn/AB7oPiK21i/k8S6jDFOczyRWZHl5f5uCOCOaPhJ4T0PxRcvpWq20FlbW7fbLzVDKVlSIAjyhk4+ZivbIwaxtfXX4CIdUjUW5H7sxfMrZ6YbvXrPwH8ExX+nNqt9FqZBcfZ3trdJIy4+9u3cccDBFViXCFK8naxeFlVlO0LO7+VvM4TVtJh8K65f29rq97Po0lq8+lz3aFfPK4BVR35PtSSaP4kHhm212XRro6fcje9zBGSoXOMkDPp7V6B+1JFeW+naPY3jzTssztZtKsKnYFG7CxrwOR1PbpXokHjDRfDPwM0/xFZbWgSwSK1jI5ecjbsI/3gc/Q1zrHTjSi463N5ZdSnVlz79T5107TfEl9f2uk+FdQl12O9hZpYJohGqleSjEnDcDOaiu9Uul1tNM17S0sb6whFqEkjDLGo5C47Dk8+9ereA/hJfaj4RXxNdavc6X4ivZWvImXiJVbkBlHIzyeOma5P4Z+JdG0/4iXet+IfPuZ5lkguDtEiux43DPUEA8VvCvzN8mtun+TOetQiopTVk+q/VHEX+kzwzNcaJItqWBZ41f5H+meh61yuoa1qWsXcenXeUVJPmBYkk+5PWvevj1qXgW0sNM1bSh5NzeMVkt4otnyAAhinbrjIrxy60yFNVhvrchopSOnbPt1rRT9rBSjp3QUU6EnGtr/LI+1/BsP2bwnpNv/wA87KFf/HBWvWf4evNPutNgFncJJ5UaxsnRkIUcFTyD9RWk47ivn3K7Z7sY2iiJhzSHpT2Ug9abj1prUVhhpTjFBopgRkYNKKH5ppbFFriEfrVa9tbW7Ty7q2huF9JYw4/IipycmkLCtErENo56+8F+Frkhn0O1jYdGgBhI/wC+CKrWngTwvZ6j/aNtpskd5t2/aBdzeZj0zu6V1DHNMYmmm1sS2Ys2iS+cXh1rVkQ5zGbokD6E5/XNZ0uiztuebxJ4jtWAycTROn4Hy/511B96ikbHtVxVyXJo5j+wLphlfGGvOp7q8GD+Pl0x9BCo0dxqurXaMMMJrkKD/wB8Ba2pLaJv9XuibkhoztIJ6+x/Gq1y10uMbZlAAI+62fX0/lW0dzmnJtFGxsrXT7VLSzgWGBM7VX9fqfenv0pHuY/O8liUck4DjG76etOGCK6UcElqRgYHvRTiOaKok917+lKB+VIad2r4Y/SFqYPi3QW1bSxBYvaW0omWQmS2WRXA6qR1GfUcistNB1q31GPUbO8nggSzeNtNjumZTLn5WUvlRwPQda7GkNaxqyirGM6EJPmOT0C48YSC4juIFjMEgUfbwuZlIzlXiOMDpytbF5qOo2bru0Wa4hIGXtZVYg/7rYOK1F68UrHjmplNN3sVCm0rXMC4vPDt7bzpqFskMacyi8tjEPzYAH8DRpmnaYU87R9SnWIrhVt7syRD3CkkCtxwGXa3zA9c81myaLpL3K3H9m2yzr92RYwrD8RVKWgpQdyibXxJaqBb6ra3/wA33b2DY2PTdHj/ANBqvqmt69p7fP4VnvogeZLG6RyB67H2mrMugzI0r6frmqWjsc4eXz0B/wB2TOPwNQagvjC2gU2LaNqJAGRcK9uzHvyu4fpWkbN9PyMJ8yXX8yCy8baJNFuvftmkNnaV1G1e3APpuYbT+BrRsfEGh30629nrFhcTMMqkVwrMfoAa4Px/qPie88ONbah4YuLJIbu3mluLe5SeMxpKpYAcNn8KZq+s/Ce+lWW+ihtZp32rdCykgcNnBxIFGDng89q6lhk1ez+WpxSxTi3G6076HqB4BzTWPPHavJtf1w+A9Rhk0K4uta0+6gKizkvTOVlByNhOSuc9O9YPif40XmtX1n4T8F6bc22s37iGaS7Ta1sx6hV7nGTk1ay+q0pR2fX/ADIjmlFuUH8Uen+R7cl5ayOwjuYWKttIDjg+lTHp2/CvljxH4X+KWk6jcTWdzfXcKShYZHfa8hwCTt6DrVb/AIWF8R9ElnN9bXC7UDSOMkADvu6duldn9kqX8Oomef8A23KD/eU2j6wWnCvmvTP2g7+G7QXtjsi2DhwT26+p5rs9O+PXh64EZli8st95eQc/yxWFTK8THZX9Drp5zhWvebXqj2PvSiuI0P4meF9WmhhhvAss0gjUdQSSABn8a7fpwa4KtGdJ2mrHo0MRSrx5qcri8UbfSlArlfif4ql8K+H4riyhjn1K7uUt7OB87XYnLE45wFB/SphCVSSjHdlVKsacXOWyPOP2kfEAhMOnRgSm0wyxYB826k4jXHfaMuR7r61x3gn4VW/hfV45fiTbvNY6jGvlTQTsIIJifuzkYKk5AHbOa3/h1p8vj/4r3GvXyrJpuhyGRj95J7x/TPULgY9kWveb2ztr61ltLy3jnglUrJFIu5XHoRXq1cS8LGNCPz/4B5FHDfW3LES6vT/gnLaf8OvAlpGrW3hfSzwCrvF5hP4tmuittM0+3QR29haQqOywqAP0rjgb74fSnzpbjUPCbEkSuS82mc8Ke7Re/Va6bxJrFvaeE7jU7a6hIlg/0aUP8rlhwQf149K4antJNa3ud1L2cYv3VFrc8c8UXGkWvjO91bUtHhaxlkMRuH2xxIqtyG6M2dvp+JqWb4taX4muLvR7W7uhaiPMk8AMKhfQH72K8/8Aimtxc2WmiS8ea0ureSZO2QzYDkH+Ij6VwtjpsfhvQLvV2uJHmvc2lhC/qf8AWSY/2RwPc19MsJBwjKSvbQ+T+uz5504uzepP4h1JdW12abzpZLWAlVeR9zFV7k/xHjGe/FXtB+EPjnxDpg8RWmkx/Z7lfOiDTKJJFJ/hBP8AhU3wzt7+zlfVLfwi/iS2UfZJoeiL5ikZJ6A+ma7rTvFsnwz8NyaPNrE15ezt8tgGDrZA5wC4746gdSKuvOppCla6DCxpq9Srez/r8TzXw9batpvjZNNiM/nwS+XNG2M5BxjAOK9U07TLHUfFEGl6mnm2lzc+TMm4jcCemR+Fc18IvskWvW2p380N1qetXMsUcJ5eFVXeZvbJ+UeuT6V0t9YNP4tls3neCJ52QSR8OhY43D3Ga2jU5uaGzsediaVpU6ltLnsWj+BfCGkbG0/w9YRSL0kaLe35tmtw2ls0LQtbwmNxhk8sbWHoRXj/APwl3i/wNqv9j+INZ0vVrHG20vZz8xx/z0KHcpx1JU0/xP8AGrTIdEu7CDy4NYceTFNBOs9uhbgyB15+UEnGM8V83LDYiTXW/U+yhicPFPTlt0OJ+KGlWtjqWoXvhbT4RoNrcLaXUbMXhluSCzCP+6FwAcd66D4E+OfD+k2suhXRksxNP5kfmHKoSACM+nHWqfjHxx8O4vhkPCGi3l1ezRBHSVbZgJJQ2WdicHLZYk15t4a8UaPp4uo9S8OHV4JoiiKzeW0bZ4dWwSpHqK9unB1sK4VE9Nu78z52tL2GNjUotK/3eh6b4pMHjX9pHTNORlubDSYFdypDRnA8w89MElRXH+F9J0zxD8aJPBkGqiXwvp+oT31tak/LI4wWRfUZ/QGub0Xxb4g0pb06ba+XLcwPbC5bmVIm7bvX3qhoV/rlk2n2+l21ta3WnTPdw3CIDOWx825urDA6Hjik8JOKtF6Wsv8AM2hjYTu57t6n11451CPSfBesX3Crb2MpUdADtIUfmRXjP7P2h6PJ8ONf1PxHbQS6fPJtlMw42RrkkHscntzmuK8U33xDvvCyav4g1y+OiX7CNGMgEUx5IAVeo+U9u1YvhPRtQ8Sa3b+F9O1C6kkmUv5YdhFGvdm7Afh6VlSwnJSknJb6v0NquMU6sbRfpYwtY1TT9R1We3l0y4/srzm+xh3LSQJngbj1/Gt+x1DSLVYo3ntyiqGQtgkY9RVn4f8AhGx8UePrrwqs7olr5vnXQG4HYcfKD2Jr0jV/2e7Hy1l0vVg1wvVbiPajfiv9a6/rVOk1Fs8+rgpYhfC0l27ndeGfEmj+MdGgvbzSLhYtwWO9RCyiVRgkMnzx/UgD3roLf7czJc6Tq8Go2ZIVo52D4A4JWRec/wC8DXk3wN1C88N+K73wtqMZt4Jn2Ip/hnHHb1H9K9fu9GsJpJZI42tJ5Mbp7VvKkODkZI6/Q5rx8TR9lVaWz2PbwOJVakrvVaMjj1yNGkTVLaXTGTJLzYMRA7iQfL+eD7VpRypJEskbK6MMqynII9qyJf7csoVTEGsQ8iQOBFMV7cfcY/8AfOaouNHE6WtpcT6BfH50jA8pXZh/dP7uQ/TNZWsdOjOkb8aDWS9xrVtcLHPaR31uQB5tsdkgPq0bHGPofwqbTtWsL+VreC4BnTO6F1KSjHco2Dj36UEsuuaYTmhulNTrWi2IdxxHFRPVgj5aiPelcTVhhphqYjion61oiWMbpVaVqsP0qpLVwMpvQiZqgl5zUjVDIa3RzSZUlAJwQCM96q+R5albeR4RxgDlR+Bq3L1qFq3S0ORtoqtJdoBmGORsnJV9ox260VMW560VVjPnZ7pZ3C3VrHcKkqLIuQsi7WH1HapQaoeHiW0OyYksWgViT7jNX6+FjLmSZ+lSXLJxYZoooFUIBmlPPWg9DTe9Ar2FYUypD0pppoTVyN6Y4ytSNTDVIzkVL22iurSa1mGY5UKt9DXF+ArWz06XUvDN9DEZUumuIkmAZZA/LFQfcE49/au6KjJrD8U+HbbWoopiii7tyGickrnBzgkcj2Ycj8weiE7JxvozmqUlKSnbVBD4R8NW+pQ6lb6LZQ3cJLRyxxhSCRjNeI/HnRdb0H4if8JvoEMc0klrGmwIWcSZ2bgB1+XHPavX9J1PV7dHilWTUzEwM8DhVvLdT044WVfRhgkeprcs7zTdUD+TJFO8LYkjdcPG3oynkVvh8TOhU55a9DnxOEhXpOEdD5isPjn4w0sTprOmTS7dpJeIkIc55zwBW+fjr4bvt0OpaHE0bKHIeALhsDPI5z1r3O98LeH723+z3GlwPEX37CvGfpXK618H/B+qzTzz2Y82VdpYjouc4H+PWvQjjMHN3lC39eR5csBjIRtGd/68zhU8W/CPxErXF5p/kTspRPu5Geu1ewqCb4dfC/XPs7abq0VtHHGfLRm2hj0+dgee5/EVZ1n9nHSWZpNKvTHhWCxMT83pk+o4rlr79n/xVZtALDU3fyhl3HTJ/uD2zXVTq4d/w6rXz/zOKdHEr46Sfy/yN3R/2fo3v9PuLfxB5tkszG4lt5fmC9Qq+jdOa6hfFn/CM/GLSfA6a7c3elm3MVwb2RGaKXZlBv4PQc57tUnwc8JfEfw/4YmFxrlmsksrNHZ3luXwQ2N5cEEbgvTnrW14Q+FOj2d3ca14nSHW9fu5WmmnlUmOMsclY1PYep5+lcFfExlOSrT5ktFbv3+R6uGwsowi6UOVvV3O/t7i3uBut54ZR22ODn8q+Zf2g/GSX3jiS0027R5dOUWdqEkGFmf/AFjnnAx93Ne2eKPA+njRrmfw9pqx6vDbNHYFZ2RYyeOMnAwOn07V8tXPwV+Jc2oNB/YMzPcTEyTNIm3OTyWz+NLK1RjN1JS27jzVVZwVJR33sfUfws0nRfB/gix0qLU9Pkk2+ZczLcIRLK3LHOefQewrZv8AxZ4asVL3WvabFgd51J/SvlbTfhV478I6o19qvhGTXLKHh7e2um2yg9wYzu4rs/C3jr4TWdwtrr/w8OiXCthmmt/tAU++75v0p1MHGbc03P0t/mEMbOCUGlBdL3PU7/4peCI4yqX7X2cgpDCWDe3PUV5V461yxl0S40bwxDqp0/VblN+mSWjboiG3yPCeoXaCMDgE17L4S8XfDvUClr4e1bRUcjCQxhYm+gUgVz+happmp/EfX/GmpX1vBp+jIdLsHmlVVLjmZhnqc4WooyhSbag9O769NLBXhUqqPNUWvZbLrrc5DxIzNqOg+LrOztYtPs7ZdlrdZYYIICFQOcDr9K8c8Y3Vx4l1C98VQw2ltpFtcfYbK3VdoYsCSUX25JPbIr0zWdaMWltdy26z6OzTKZYLlpEUu+DtDDcXxkAdBknNc3Ba2/jDxz4a8M6TFDBpUQRhbQqQsGfmkBJ5ZgBy1e5SXKlJrbr5LU+fqSTckndvp5vS50fwV8J65rXhS8s9O8SWmmKJ8SKEMky5UZO3jGf72T+FYfx08GWvhiXSbabXbjU9UuVIbfGkaJCO+BznPcnsa9w8ceCbm2vV8VeCGWx1u3X54V4ju0AHysOmcD8frzXhOpzar8XPimqCFrbzQlsVX5hbxJ/rG/8AQvxYVyYfESrVXWUrQWrXVHVicNHD0lQlH949E+j/AMvQv/Bb4eT3VtJ8Q76O8Q2lywsYYFBMkaAqxZT1HPG30PWsf4xW9xe+LC0dxLDAxBUKCp5UHJ9K90+G5m0K41f4c30zO2nRmfS5HPMtm+do9ypyDXn3j4LH4guFZNzSom3K5H3eSfyrfAV3Vrzcvl6HNm9H2GHp8mjT19dTxaPR7a0Ml1qN3cSWyHEpjj3uozjOCefzra0HSfDV/azX1pqlrNHbzc2E0nkXcsIx86hsrnr8oJPFek+JPA9zoetxWfgqa81I6vpzS3emM4zFbkDP7w9iTgA8+hqfTdL+FPiiSXSfEfhiPQNYhQRNtLQlSOOR2P1BB9aueLUlzUtu3X7v8hUsG0+XEPXo9l9+33i+DfDnwg1+3litJru2vQhCx31wEJOOCMfK3NeOa0Z7FL1oX/eRoyAFFKgdCef51U+Keh2fgzxjfaVouuvNDA48oK4kJBAODjjIzUFvdG4tUW4IlLxfPux8x7104VbvmbT2v0OXGQs4PlSs9bdTsv2Y9Pm1HxPPrtzp1xqwsYC0Fssqgkk43BXwGxn171634s8P+CPGErXwNx4X8QIm0PdW5t8n0cH5HHbIOfevMPhgdX0sfatH1yw0JFQxBpRveUE/dVArE9u1dvqXh/4neJ7ae0j1C/8AJnjZWuL1vIiwfROv5gVw4ik1W5/aWt6/8Mehh8VGdHl9i5Xflt+Z5Pr+pC70xvAbajZqumX8ssUkRJgkkI2kKx6LnPbua9H+DfhaHwX4C1nx1qF4r6o9nMxWOUMsKAfKDj+IkCvOvgx8Nm8R/Ee4sb14rnTdJkJvJYm3RykHAUHjIJ9O1eg/GfwxY+A9He802+mGkalILWbSpHOCMbjtfOcDHQ1VWpCo1SvZv8f+HLhSq0L1Yrmj26r0Kv7I2lu51/xDMNzyusKsRzkks39K+gsZ6g1498AfEXhXS/Dw8PxzvaXDzGbNwMbw+Noz9Mc9DXsXYY71wYtSVV8yO7B1IVKd4s8g+NGjyWOq23iSzynmsElZf4ZF5VvxA/SvQvCGsJrvh+11BcB2XbKB/C44I/r+NWvEulRa1o1zpswBWdCFOPut/CfwOK8o+FWuHQdeutD1KZIYJXKkuwCxzKcdffGPyrrj/tGGt9qH5HlTf1LHc32Kn5nsRA781FcRQ3CCOaGOVc5CuoYZ9eak3BlBBBBGQR0NJXAe0Yw0VrKKUaPfTWZc7hHJ++hB9lY5A/3SKqag7rbD+3tFSeM5jee0BlCL/eI4dR9M4roh1pD1zTsJswLaOfyFGg6xHcpHjdBdN5vy+m776/jn6VYGr/ZriO31Kyns2dRtmA8yAt3G8fd/4EBVm/0vTb6dLia3xcR8LPGxSQD03Lg49qqm31q0aRre+jv4ySyx3Q2OvPQSKOn1X8aeoXTNOG4jni8yGWOVD/EjBh+YpwK965gyaTC5u7u3uNAvJWKPJnYpc8AllzG3sWq8ZNbsrcNth1eMcloyIpivrj7jH8VoE15muxOKibNUodYsZLhbV5jb3LruWGdTG5HfAPX8M1dLexq0Zsjc1WmA9KsScCq02cVtFGE2VZDioHapparSVvFHJNkMh5qFzUslQSVujmkyIk5opuaKqxge1+Elu4/DGnR30bR3KW6rIrLtII45FatEn+sakFfCJJLQ/TJNt3YtApKKY7imkPWig0IQ4U1qF60NQPoNNMNPptWjMYVpNvNPaozVIhqxR1bS7fUFV2aS3uI8eVcwttkTnOAe49Qcg1haxbuiyya5ZPJjCx6ppylZkXOQWC/MuD6bl9QBxXVg07jNUpNEOKOdtLnVE8uW2uLbXNPKj95G6rOvHXj5Xz/wGr+kavYagzRxymK4U4e3nXy5UPup5/EcU260HT5r0X0ayWl2Os1s/lsw9Gxww+oNZ+p6PqU8UsV19i1mDBaFZk8idD7SLwD6EAGn7rEk0dIoHf8ACnY9K850DVPEkGtX51C5bStOgljgtbbV49xlGzLOtwpwecgZz05rr4NdaJimrWE9guCwuB+9t2Ud/MXp/wACApVKbix05xepsFfl60gU021uLe7hE1tNHPEejxsGB/EVNnisrm6VxMZFRng81IaY/NNEyHAgDis7VdD0fVgBqml2V6B08+BXx+Yq+BxTu1NNxd0DimrNHgnxt+HPgfw/pA1zS9Ent9RllKQR2ku2MyEEglWzxkfw461zEXg/V9L1ezj1OWNLtV3SaW9uNkrODmVJTkSIOdwOCDjPrXqnjPU7fVfi94b8KMgmhtc3dwOoD4JQH/vnNUPG3iaLVfizY+D9N01L+eO1k+1XG/5bdTy24dxwPzr3sPXrQhCLe6bfp0PmsRRoVJ1JJapqK9ep498WNemW003RF8xmjVp5BJGsTDkhAVXg8Z5H1rjfDXjO/wDBGsWmuWcXm3TMxORkFOhB+tX/AIkabFYeMZbG2HyxxxpxkgsVBOM9BzgCvUtG+FsnhqGz1zWfDsfiqxkt186zhJE1rkfeCdJODz3r2KtalRoWl16dzwqFCpXxF4r4d32Gp+0lZ6t4Y1K0Ojz2WsNbstu8T74txGMnOCuM571n/Cjwvv8ABlx4p0bxNBbeILKVpzD5wwqAZKyDqMgfTtXCeLfCXh1fiIIPBV2Lmz1LbKtuRsNoecxNuPBGCecYyKh8WeG/DfhnwYNQ/wCE0tpvE8rMJrWyuixTdn5SFyPl4zz6iuSFOlTppUvdcn2vp2fkenUc69V+095QX49/U9P8VfE+y1EaL4hS1ms/EWkzAShQDDcwP8sqZznH8Qz0Iqx4murXVb+LUbTc0EsI2lhg4BIr5ytZdbnt4I9QeUxXBDQNJHtLL03Ankjj9K950TTZtP8ADulxXLlmeEt9ATx+mK7KNClRalT0PJxtbEVIunWab8joNN+IHhrwHaXt5ql02s+JdQ2kwWvzCCJBtihLHhcDkjnkmvO/FWu+KviTex6hcw6dotpAT5Uirtcj034Lvj0HHtV/wLYeDNa+J+pWHiW8S0DjzYN06x+axxwSfUcjFfR3hzwr4d0O3Q6Rptsm4ZE+A7N/wM5P5V5lepQwU27Nz79PkezhqeJx9NJtKH4s+ZNX8C6jJYtqd7oN5qGnQKpOoRWhhnbjkmM/Myj+9iuSbTTbxCexjgmtWJ2zR/OQD6+lfVHx28Sf8Ir8NdTvI223dwn2S2wcHfIMZH0GT+FeH+JPBK+DPhb4Z1iCVrbWbnJvAzf61XG5QUP90cZ966sDj5Vbc63dkcOZ5UqMW6ctld9vket/AGDS7j4f2N5HY2y30TyQzT+UPMYhiRluvQio/j54tuNG0GHw7ouZPEGuv9mtY0OWRGO1n9uuAf8ACvN/hP8AFSDw3DLp2oWEaW87+YCj7V8zGCQegzxwa6r4RabeeLfiNrfxA8RBFntn+zaZa7gwhiIyHB78HGfUtXDisLOnWlWmvd3X6I9HAYunVoQoxdpbM7r4X+CbLwT4TttLgjRrvYGvLgD5pZTyee4B4HtXjX7Vl62o+KPD3hW3O6QDzWH+1IwVf0FfQWua3pGixB9U1O2tMjIEkgDH6Dqa+TvEOuaj4v8Aj3LrHhvT31ZradPskRjOCkYADMPTPJqMCpzqOpL7zpxsoRp+yi9ey3PoTXvAHh/VvD1pp99b+TLZ28cUV3BhJYtqgcN3HseK8zTxhrHw71c6VqGpW3iDSQ2Fmhfc8S+jAfdP5j6V2LeD/GviRUk8XeIPssWctaWnYe+OM/nXRaF4K8OaK26z01JJcY82YeY368D8K3hUp0ouM5c3l0+//I8+pSrV5qVOHJbq9/uX6nBXvjzxJrmm6jeaDHZWNjaW7TSXDShnCgE5Hvx2FeHeANWub5Lr7Q8kswlNwHcZ4Ldz9a9Z+PnhvRfCWjnxBo8b2k91cCGexT/UTqwO75P4eB245ri/DPibQND8K3mkSeGktpb1BJJO8wEm3rHtz1APavRwtSGkqUdO3/B6nl42hNwlTrybe6fTy06H0T4P1aLXPD1rfxhVYrtkQfwuOCK1SBXh3wX8b6ba6+dDkvo2jv8AHl4OcSjoOPXpXuJGa83FUfY1XFbdD1svxEq+HjKatLqNINRsGqftTHrFM7GmQ0oGRSkUDNWTYa6q6GORVZSMMrDII+lZb6LbRzRS2E0untFxsgbEbr/dZD8v4gA+9ahNRFs5zQlcV7GLcR6gUe31bTrXVbVfmR4VG7I9Y27+4b8Kq2HkTPM+javLbSvjNndAsIn/AOub4dc+gOPSuhLZH0NVNSsbK/i8q8to5l7bhyvuD1B9xT5ROaKDapfWlv5mq6bINpw0lpmZMf3sfeA/A4qaG9tryLzLW4imQjOY3DcVDJYahbCH+ztSZkThorzMgYf7/wB4H3JNZV6ttJdiTVdLm0+4jyyXtuSV2j1kTkD2YYq4toykkzYfrUEgHPNUlk1DZJdWF5barasMxqzBXB9N6/KfxApq6tbbMXqS6e4cIVuRtBbHZvut+BrojJHJUg+hM9QS1Zl243KeD096gcetdETjnoVT1opx4NFWYnv8n+tajtmllxlvrTVbPSvhD9MYUd6QnmlHWmIf2ph604UhFIqwClIzRSigdhhFIRUhFNNNMlojNNxUmKaapMzaG4pCKWhjTJa0AdKTvRupM80xCtHHKjRyIrowwysMgj3FZE+grCiHRruXS3jOVjj+aAjuGjPGPpitkNxRmkm0PR7nK3enTQ3E+7THtxJl/tmkS7HyP70Z+83/AH1Uuma1fyRCO2uLXWZISVniI+zXS/VG4yB16V0uarajp9jqERhvLWKZT6jn8D1FU5J7oFBr4StFrmmtffYbhpLO6J+WK5Uxl/8AdJ4b8DWmVyM1hSaPfW1mbex1EXUYYssOpJ5y4/ubvvAe5zWSYZ9CYzRw6hpsDx4cQf6XaRue+z76j3AApKKewc7W6OzVah1C6hsrKe8uG2wwRtI59FAya5P/AITKSz1ay0aa1i1W9vN7RDTJAWWNFDF5Ecgp1HGTmuZ+Lni211rR4/BuiXBj1fWJVtpI7hTE1uhxuMgbGMjp684rWlh5VKii9n+XcxxGKhSpSlfVfmcbJ4ktvDllF4+1Vx/aOs3txfwQE5dbcRNHDx2XJ/Wpf2d9Z8Mpp2q67qOu2s3inXJX3QnJkjXnbGDjuefyrk9W8I2/ijx8vgm11tY4dPg8zVtVlIxvUbVRASAFHAC/Wtyz8NaH8MNOvJo5fD/iJFjaaC+SZVvLafbgAJuO5M+nIzXvVY0pR9nd8z/Loj52lKpFurZWV9/xfqed+KdWtIPiLqGs31p9ttLW8y1vuwJcHG3PYHFai/F3x5PFcab4YUaZYSEyQxs3nPbKByqO/Re4B6dBXHz201xZCeZHdZJTJK3qT0yfzNdXrQ8CQ/DOzaz8P3i+IpGERvNziEsD8xHOCduOMd69TEUYPl5483T0PFweJmlNU5cvX18hngnwbqvxMn1C8vvENraSNIqz3N3J88pPYKMZ6Cr9t8O/Cvg+5m/4SiWDUrxLkLaBZSLZkJAEkoxkLnOcnt3rY+GXhO5vdJtdY8N6FJd6jFF5bz3c4SBCWOSoPBbHA6+9YfxC0KG10i51y68611Brr7PNZ3Gou9wsnPJTYAVwCQQdvpXPOopVvZ8+m1lbQ7KdOcaHtOXXdt31MqPR9U8feK9Sv7VXksbRhCZraDIgh5VSkeckYHQc85r1jxbpzR6XptolwdyQmEyIMbsAcjPSuV0P4JeJNU8D2mradrcdldTxebHaYZSwPcv2JGMcVp/ENr218A22n7bq1vrRBbzGcYZGCDJyOG6dRThVjOso05Xt0Ma9GUMLKdSNr63+Z4/8WtHuG8arPHEy+bFGqnGFYgY61Y8Oa94s8Npb28Gva3oyzsjx/vfMtxGTyxXJ6Y6VkTaHdT+S32+WQMM4djyO+M1NZaTpctil81x+5Nw1uwMqmRGHcpnODzg98GuqpRT0mkZUsZaP7tt27dDc+KPj7xFr81jpmrapput2+mSGWG6tVMQmYgcsCBkgD071har4nudauReavfXNzPtKZlctgY4C9gPpXW+BPhvdeKbKO8soYLWGWaaGNrkn5mjTceAO/T865fxBpOraHaxXN9oZs0lkkRDKpw5RtrY/Gpo+xpv2cWroqu61dc84uz8zm9SlluNOW0t5nQeZuJAJ49BXR+D/ABZr3huSJtPmvGCrtI3lfrg9qyU1S48wosNunOOEr6l+C3gPw7deANO1TWNHgvLy9DTbplJ2qThQB0xgZ/GpxWIp0Ic0tb6F4bDVcRL2cUlbX+rHhlp42ljvJtSvPC6atdyEkNfXbyKv/ARgn8TWT4J1bxVoGr3OseH7aKC7uUZWcw+YVVjkgA9K+gv2jbLw9oPwnuo7XSdOtprieOGApAqsrE5JBHOcA1w/wt0vx94W8G23i7RYINQsLlC81kq5l2Akbtv8XTtzXNTxVOrTcrWvpZvT/gHTUwlXDzUY69XZa/nqY0GrfGzWv9Tea04J6w22wfyFWU8HfGvVQftGpa1Ep/57Xvlj/wBCr23wR8RdB8UD7OZPsF8B80Ezbfm7gE989jg12LL26muOpi5Uny+zSOyjhY148yqtnxZ4s8Ja3pviqz8P69d3M+pXmwxIbgy8Mdoyc8cg13kH7O943/H3rFmo/iCI74/PFSeHwvjX9qG+1BfmtdLdmU542wjYv5tX0ORjita+LnBRSte2pFHBxlKTbbSfc+U/Evwt1L4fz2uqW90l6PPzDPGdjRsOQGB9fb0r6L8G6ymv+HLXUhhZHXbKo/hccEf59an8XaPFrmgXemyYHmp8jf3XHKn868q+D+sS6P4jn8P32Y0uWKgN/DKuR+vT8q0X+1Ydv7UfyOWpN4TGRT+Cenoz2RsYqGSpXIYUxq89XPVZGOacU4o3UFzirYiCTg1Ec1NJUZNXEykRijvSsabuq0QxklRuBgVP2qN+M1SZLRiXmkWMkkrxRvaTS8vLbN5bE+pxwT9Qaz7pNVtrYRyR2+rJysgIEUjr24PyE+vTNdBJ71Wl5JPStIownJpHKSfYY7lLOxvJtHu0J8uGRcRyDuAjfKw/3SDVuSfUIZ2W4shPDgsJLduRgdCh5z9Ca0rlI5oykiI6ejKCP1rKj0n7GJP7MvJbVWXiF/3kKnPUKeR+BAraKaOaUoy3FtdRsboMYrqMFDh0dtjofQq2CKKrzSX6ohudEiupTnc0MiFR6ffwf50VfOzL2cf6aPfdR0vznl8nUdQtGd95aGbv7BgQB7Vzuot8QNL1BTY/2drGml1XEq7LlQeCx24Uge3OKl1XxJpdhq19BN450mGVXI+y3QjHkH+6cEN+dcrqfxbtdFvYra8uNF1dZVLCfT7oqiAHo27IB/GvkqNOb0SufdVpQWrbXodVDrHjeFWa68I2s22Vhm21JcsgPDBWHp71p6d4kWbTjd6hpOqaaV+8k9uWI/74zmuKtPjZ4Oa4livHuLMR7fnO2RWyOcFCRxXRWPxJ8CXcYkh8WaUoI6SXARh+BxVVKM0vehb7yKVWLfuzv6m1pviTQ77H2bVbVmPARn2Pn/dbBrW+9gryK5C98V/DzUF23uu+HbpQcgSzRvj86q3msfDe6Qf8VPpls6j5XtdS8kr9NrAVg6fkzqU2l0O6B9aN1cJB4l8N2sieR8S7N4l6x3M8Mu7/AIFw360yXx5awTu0fijwjewfwp9sMMn5/MP5UvYyH7Wx3u7ik57157/wtrwzbxK1+6RE53fZ7uG4A/75bPP0qzpPxa+H2o/KniS1tmzjbdAxH/x4Yq/q9W1+Vk+3pt2ud12pmOa53/hPvBI5/wCEt0XH/X4n+NKPHfgsn/ka9Gx/19p/jUezl2LcovqdARzTCKwm8deCyD/xVWj/APgWn+NRHx14MA/5GnR//AtP8apQl2M5SXc6CiudPjrwbj/katHP/b0n+NH/AAnPg0D/AJGnR/8AwKX/ABquSXYnmXc6NRT+grmk8deDcf8AI06P/wCBS/40v/CdeDP+hq0f/wACl/xpOEuwcyOjPSgHj3rnB468G/8AQ0aP/wCBa/40L458G5P/ABVOj/8AgUv+NHJLsPnXc6TnvS8e9c1/wnXgw/8AM1aP/wCBa/40Hx14M/6GnR//AALX/Gk6cuwc67mlqmhaTqVwlxeWETXCjC3C/JKoz0Drhh+dfN3jOf8A4nPiDxrrEkU4sZ/sGlwlSTcSZOCSDklBt5Oc5xXs3jb4l+GNK8K6he6fr+m3d4sRWCGK4VmZzwOAfU5r5ffxgIPF+hR6tbJq2n6PMz+TBL8k8zNu3MSOcHH1xXs5XRnyym/T+vwPDzWrepGml5v9P1PYvh58K7e30OC88WaHeS6zeyG5e8iKzqu8ZCSRHpjvwee9c98dNQ0230nTvDOnW+jGeaffPLZ2H2eXCnAVlPIyTng84rqx+0BGAd3htwfT7SP8K8l8Z+KpfFPjy48T3kUFtHFGv2eCaTICoOFGOpySfxrowdGvPEe0r7LXc5cfXoxwrp4dO702a/Q7P4X6PFL4c1HUI9VOm3cU+xEuIfOtZ41UFkkUjb+OQRXIeIF07XPiTDa6BYWf2WEqxgRzHDPLjLBdx43HgVdsPH1hY6ekcWnSiC2O+JAyNHLJjlpQQd2T27VieDNW8O29rqMniLQZNWkv33q8NwYTAckkqR0OTXopSVSdTftqv8zylBOhTpbW30f+X9dT6i+HXi3Q9asBpljbjTLyzXZJprrtaEDjgdx/k15D8ZQ3jn416X4TsPLxZosc0uwHDH5nyepCjHH1rzm/8XXFtfpcQtco8cpazumcm4iXsjyD746cmtH4YePIfDniPUPFGpWo1TUr3cBmUKVLNlm6d646WA9jOVam7u2iv1O6rmMq1ONCrFpXV3Z7eh9MeH9bezuYPD2u20WnXwAjtGQ/6PdqoHMRPQ46oeR71xvxdjVriXePlE+Tnpylcpqvxy0vWbSTTNR8I+ch5w8+3aezK2Bhh2IORTH8WaZqng2B77V4/tYfayXVwjTbVYhdxHU7cc9+9c+Cw1SjWU5q3zR1ZliIYjDOnC7+T/yOQ1DwPr/iLTH1rwvbia3gk2TW0eNzr1DBT1BwenNcTqukaXq5to7WOHRdWgUxvE6FPPYdy397r6V7D4f+JMXhG3li0q0tNVW4YM4W5VPL2jj88/pXnvxC8Ux+OvFv21tLWyaGHy5YITGBI2fvs54Y9PfAr1VUqe2cZpcvR3PGhh4xw8Z07qfVWdmP0a78ZeDZdNWO5+S7P2mEWzeaUZMghxj5XwT9c1reIfGmj/EPxzA3jJptK0GxgaO3t4mLS3UshIUjAxlcg/h71wmh+JtUtdSOjFWlhkYwus0uNoPB2yZ4GPfit/ULbwheaIlvZrHZX9ioRobiTctxgnJJJ+9z1U4IFKpShOV/td0XSqVqKacfd7dP68jh9S09bXW5obO7W6tUlZY5wMeYgOA2PcV9X/D/AOI+it4Z062ks7+C3s7OGG4ukg3QxSAYwccqMLncRivlrxDq9vd6ihj0+Cz2qkYhtYyIhtAGR6ZxmvXPgx42/wCEa8PXbeVpt5aPLi4ga5Ed190bdqtwydc985rPHUY1KOurXmbYKrWp19FaLv0+4P2n/FWm+JX8PaLoV/BfxeY8shibdiQkIoPoev519A+EtNj0fwxpmlxrtFraxx49woz+ua+S9Y1XT/F/xntb6xgg8P2HmwqDIqIsITBZ2/hJzk+/FfQEvjqTS7hMeIPDviCy6MUu0trpffBPlt+G2vMxVLlpQpx9f66HsYWTlVnUl5I0vHvw20HxQ0l8qnTdWK/LfWwwxPbevRx9efeuHm8Q+Ovh3HLZ+JLf+0dLCGO21JCTGrEYXceq/RuPQ13ej/E7wVqTSr/bcFnJEQHS7YRH/gJPDD6E1wX7SfjbR5vhvNpei6vZ3s9/cRxOtvMHKxg7iePcAVGHnU5lSmrx7P8AQMVhoNOrB8su6/XuUP2WtCls5vEGp37wPdzyKiFHDFkJ3Mw9iSPyr26XANfOHhjw3p+m+DNM1bQfHVlYeIPs4kntLi8Ajckk7QRyjYwPT1rsfCPxiszcNpvirybW5i+U3ETBo2PrkcEe4/KujEUfazc6bv5df+CctCtKhBQrR36rb59j1VlB5rxj4z6NLpeuweIbL5EuGBdgPuTL0P4gZ/A16W3jLwiwDDxLpW0jOftK/wCNeX/G74meHX8Kzado8iapcvcRglFJRFDZLA9zjj8arAznTqp206+hnmeHjXoOPXp6npnhLWYte0C11KPbvddswH8Mg+8P8+tach5rw34P+LbLS9WayutWgt7C6Uv+8IA8zHGSfu8V6u3i3wv/ANDDpn/gQtViKHsqrUdicFWlWoKUlZ9TZJphasZvFvhj/oYNM/8AAhajPizwx/0MGm/+BC1jys6NTaZuKjNZH/CWeGP+hg03/wACFpP+Er8Mf9DBpv8A4ELVpCszWNJisn/hKvDH/Qwab/4ELSHxV4Z/6D+m/wDgQtURys1yaY54rJPirwz/ANB/Tf8AwIWo5PFPhvH/ACHtO/8AAhaaQO9tjQlqrMQM1Rk8UeHf+g5p3/f9aqy+JfDxz/xO9P8A+/61rE5ZxlbYuOKjbpWc/iPQM/8AIasP+/601vEWgf8AQZsP+/610KxyOnLsaOGorL/4SLQf+g1Yf9/loqrmfsZ9jhPjL/yVPxF/1+t/IVyVdd8Zf+Sp+Iv+v1v5CuRry6H8OPofY1PiYCkWNRnCqMnJ4604UVoSMMMROdgB9RxR5eAQruM++f50+imBEVmXo6N9Vx/KlZpFH+q3f7pqSikBF5yDG5XT6qaUTQtx5iH2zUlNaONvvIp+op6A7lW1hjlWVpI15kOOOgp/2RUU+TJInpg5FR+T5cqKgwpdg2Dj3FSfZSrExTugPbrVXM0vIjgvY9oSZtr+uODUNzeNcM0VqAVAyznvVhbNPLdZCJGbPOMYrJguHs9yMgyTzmrSTehLckrMVbi5UhtrcnjipBqUqnkEeoqRNShIG6NfypTNYyg5UAk81XqjP0YJqnqMnFTpqUJ+8MVB5VlK25WA444phsYWCiOQe59aVojvLuX1voG71ZByAaxP7OkOdjAjPHNWLpnsYE23Du2eAfSocV0NIyfU1KQ4ApsUiSKGVgcjOAar6pMIbUjcAX4H071CWti27Ip3d08q5CjG4iMdyatwWECQKskYZ8ct3zVPSUWW5MjMNsfCLnv61r1cnbREQV9WVsz2/rNF/wCPD/GoNTeOW3EikHt9PatCs3V8KoAGMnJxRDcKmkSG4Y/Ybe3Xq/zEVrQxiKFYx2GKx7KRWulllOFQBQcce1bWRjPb1pz00CnZ6lDWpcRJCvVzz9Kf/Z8TW6LjbIF+8PWqnnRy6kZpXCxp0z7VZk1OEHbErSsemOBRqkkhKzbbIXkurUbZWOwDhgMioLeeSZ2Z8dOwxT9TupJIlhIVWY8qDnFOt4HhgYSLtbt9KuPdkS7IR7g267wcZ44qra3kkCvtTLucljU1wplAUf3gOal8hJbkWsajYhzI47jsKHYI3aKkf2qW5MkZ2Ow65xx+NTrp8zNumLg+v3q2CiEAbRgdsUixxrnaoH0qHPsacncxLiNo1HnDzF9QCCKm0po4XfD5UrkZ9at6lADauw3EjnljisTOwEjg1a95GbXLLQu6XD9ouXkkGVBJIPcmtMwug/cyEf7L8j/Gs+ykuIovP8vdG3XFX7e5jmA2thj2NRIuDXUd5n8MsZHv1BrL1ALJexQRHK+xyOa0prqKLILZPoKx4y09+8qyLFznJOMCiKCTua7zCEAS4x0yp/pVaeVboeVHDv8Ac9vembrWNtzTJM3fJNS/brEqCWAI6DbyKYtX5FeS1uIkz/rVH8I6iq95ifykhTaAfm+tWzqMCfcd2Hoy/wBazpJvMuXmO4buw7VSbe5PKlsXJrdrZI+ckDk+9aEDiSJX/P61iveTGMK2SBVnSrlml8tgArcj60PYS0fkahpKXtSVBoFFFFAgpDSiimA2gilPWigBtNp5pppiY2ig0UyRtFLRQI7/AOMv/JU/EX/X638hXI11vxk/5Kn4j/6/W/kK5KuKj/Dj6HbU+NiHoa958V3/AIT8F+FvCskngXStTl1HT1llkk+Q7gq5PQ5JzXgx6GvavjTpOqal4T8CHTtNvLwJpY3+RCz7cqmM4HFZYmzlBN6X/Q0ot2lYp+INH8JeNPh7f+LfCmknRdR0lh9tslbcjoe4/DnIA6GuR8LfDjxb4k00alp1hEloxxHLcTLEJT6LnrXd+FNKvvBHwZ8V6h4hgayl1dFt7S3l4kbgjO3t94n6CtP4ny+GY7Hwwb3w/repWR0yL7FJYXWyFeOVwAfn6Vgq0oNwhqr6dempryKSUpb/APBOP+EfhVoPiwvh/wAVaQpZLaZnt7hdykhchh2I9CKy47C4k+H2pNB4btHh/tfyRqrTKskRJAEQU846c9Oa9a0TUZb34seGYLrQbzSri20aZVN3cLLLLFt+UsRzng9eea4VP+TfPEP/AGMP/wATS9rKUrvy/MFBJWXn+R5/4g8M61oOtx6LqlmYb6QIY4w4bcG+7gg4NaifDvxe/iV/DqaVu1COJZpVEqFYkPQuwOB+deweGtPh8dW3gfxpcMpGjLJFqjH/AKYrlCfxAP41R8P65Y+IPAnjfW7mxvr97nU1e5gspvLmNuMCMZ67QByPrVPFTStbVb/fYSpRdvM8h8a+A/E3hRIrnVrJBbTMPLuIZRJEXH8O4dDj1rVX4W+NjazXMmlLDBFa/amledAuwgkYIJy2B0rqrrU9Pj+EOu2uk+Edat9JuZEUXF9eK6QzAjBRSAfrioP2kNU1D7X4e0qO9mit49Iil8tHIUswwSR34GKuNerKSj5/11IdOCTkY/inw3rWs6/oOk6f4UtdKvLnTVkiihuEIuVAJMrHgAkDoaoSfB3xpJpcuoNo6YjUu0Pnp54Ud9mc17DC2PjT4AU5z/wjvXt/q2riPgtfXlz8e7iSe5lkadrwSlmJ3gBsZ/IVEcRUUW49Ff8AFlSpQbXN3t+R5t4R+HWteLnlXRbEPFb/AOumkcRxofQse/tT/Evwm8VaDpd1qeo6csVpBIqGZZ1ZCWxgrg/MOeor07ULe+vfgLPB4fjlleLXJjqUVuCXK7m25A5I+7Si01qz/Zkv49YjuIlbUUa1jmBDLFuXseQN27Fa/W6l73W6Vupn9Xht5HkHw10OO6+Ifh+1vIkntZb+JJo3GVdSwyCPStD466LDpfxT1my0m1itbOOVBHDEuFQbFPAqf4e3MNl470K7uHCQxX8LOx6AbhzXYfHzw7rf/CztQu4dLu57e92SQSwws6uNgGAQOuRW06rjiI3fRmcaSdJ27oXWtA022+E/w51C3061S8vbtUvZtmGmXceCe9avxD+E8Ov/ABjuLWwt4NJ8P2dnDLeTIuyOIYJb23H/AOvVr4iwSaR4B+G2g3y+VqMdykkkJ+8g3Dr+LY/Ouv8AiR8Tj4c+Jtt4cv7O3fQpYFW/JXLOJBjd9FHbuM15/tKvNenv7x1KnDltLsjw/wCJ2oeE7uaLRvCOi21ppdkNn2sJ++u2HG5m64/n1rzrULG4eUGNNyD7oBr0/wCMHgs+EfEQezPm6NfDzrCYcrtPOzPqM/iMVxB616WHkuROLuc1aPvWZgf2Xebd21c+m7mmL9ohf/SFm2+1dEKO1b87MeRGNFJZO2DcTof9qk1Haixojl1wcN61pyWltJ96Fc+oGKyr1Q1ysMYJ2jAFXF3ZnNWRX3lVEcYbd3PY05o7hYt7blTP0qSBLhZt0GBKuflPU/nSXlxPMyxzqFKHkCq6kpaElpaRyrumkK4GduOtWra1Xkx5Vehc9fwqOK6tpiVnl2qBgL0FOubhorVhHMkyN8qnPzLUtspJWKttAk90/wAzeWufmPWr8kK28LYdmBGeTmm6OsaQH5l3seRnnFJfRhHURhlUqcgHj8qV/esFvduVJXVoiByc9KWxvYbWIosbsxPJzUJGH/xp1vAss6p90k9a0lFNGUJWLTas38Nv+ZqM6pcHpEgqaNIoX8q6hX/Zfsaui3gHSJMfSs24robLmfUyJL+7kUoQmCMHiqhVj1IFdII41+6ij6CsK/jC3jj/AGsiqi10JmmtWxsX2gDZHI+PRaeLK6Y52vz68VqaWFFqCq8knPvVqpcrMqMbrVnO3FpLBgyKwB79aktrEzrlWUexPNXddkxAkQ6s2fyoWwKxRtC5SQKM5PBP9KfNoJx10IxpXrIB+FSJpcQ+9Ix+gpY7uSIiO6Qg9j61cR1ddysCKTckNKJn3tnb29s8g3ZA4571Fp1uJLcyyx7/AEwcVJrsnEcI6k5NXrZPLgSP0FHM7BZXIBb2jjAUA/kaqXVt5EiuhOOo9jWo6q4wygj3qC4g3oVV2+h5FEXqEo6aCwTpIgJOD3zxUvWs+yk2O0b/AHW7e9XEVGX9y+3HYH+lElZii7ofRTC0i43JuHqv+FKHUkqG5HY8GkVYdRRQaBCUUUlUAU007NIaBDTSUtBpoQlFFFAjvfjJ/wAlT8R/9frfyFclXXfGX/kqfiL/AK/W/kK5GuKh/Dj6HZU+NhXY2PxP8eWVnDZ2viKeOCCNY40EaYVQMAfd9K409DXuXiS3+HHg/wAM+GrjVPBZ1K41OxWZ3S4ZPmCrknnuTU15RVlKN7lU03ezseSeI/EuveI50m1zVLm+dPuCRvlX6AcCtXwz8Q/F/hzT/wCz9K1h47UHKRSIsiof9ncDj8KueKdQ8K+JhZaX4M8GzabqMlwFyJ/MMoIwEA+tVrb4a+Ori3nni8NXpSBmV8gA5HUAE5b8KV6fJaasuzsO0ubR3M6Dxb4kh8Rv4iTVrg6q6lTcthmwRgjkYAxVYa/q40OfQxev/Z1xP9olg2jDSf3s4z2pui6Hq+tan/Zml6fcXV5zmJF5XHXPp+NXPFPhHxJ4Y8s67pM9mknCSNhkY+m4ZGfatP3aajpcXvNXI9I8Ua/pOj3mkadqc1vY3mftEKgYfIweoyOPSo/DPiLWvDV+b7RNQls5iNrbeQ49GB4NaUHw/wDGU6syeH7sItuLou2FXyiCQ2ScdAeOtN0LwH4v1zSzqel6FdXFpztkGFD4/u5ILfhScqWt2gtPQj8WeNPE3ipI49b1SS4hiOUhVQkYPrtHGazfEes6p4gngn1a9e5lt4VhicgAqg6LwOlaa+B/FrXkFmNBvPtM8BuIoioDNGOCwBPuKzdF0XVda1P+zdKsJru8wT5MY+bA6/lRH2a1jbQT53uW18ceKI9YsdUk1aRb6xg+zWs4Rfkjxjb0x0PeqOj61rGi60db0i+e3vyXPmAA53fe6jAzmqlzE8MskMq7ZI2Kup7EdRXo/wATfBun2eg+Bx4b04xahq9rulWIkmeQhMcE46k9MUpOnBqNt9ASk7u+xW+Fmu6ba22pLJ4svvC+vzyB4rlvntZl7h1APOc8+9a3j7xbZR+AJ/Da+Jn8T6tqF6t1eXoRlijVQMIuf90dOOtchB8NPH9xbXEi+FrqVIGKSD5VOR1wpPzfhWEfD+txaE2uDT7mPTY5jbySyrhVkBxtPcHNZ+zpTnzc35FKU4xtYpnpXZ6L8U/Hekaeljaa9KYI12oJo1kKj0BYZrl7TStWuPDzeIBplwulrL5P2oj5C+cbR6muhk+G/jiPSP7Vfw3ei12bycDeF9dmd36VtUdJ6TsRDn3iYmr67rGr6uNW1LUJ7q9DKyyyHJXByMdgB6UviHXNV8RakdS1m8e7uyoQyMADtHQcVN4Y8L+IPE1xJDoelz3rR/6woAFT6k8CtC58A+LrLXLTSLzQruO5uj+6QYIkA5bawODgc0OVOLSuk0HvtNlG+8Ua9feH7fQLzUZJ9NtiDDC6qdmOmDjPf1rENekfFT4a33h3xNbWeh6ffXFjd+VFbySEMZJ2BJQHjnisRPhv44ayuLweG73yrcsJMgBgV64GcnHtU061Ll5k0kxzpzvY5Kiupb4eeNF0M603h68FkE8wuQNwT+9tzux+FZ/hfwt4g8TzvDoWlz3pj/1hQAKn1Y8CtfaQs3fYjllpoYsjBI2c8ADNY2n5kvVkPUsTXSeMfDniDRdQg0PUdLuLa+unVYYmH+sycDaeh5xWlpHwr+IE7XHkeF73fbHy5A+1fmxk4yeevbNXGrBR5m1qZThJySSOY1HyAu5/vjkEdao6e6LOZ51JDdGIyM16r8LvhdP4qOsLq1jqMcVrbSqkkeEJukxiI5+vSuXHg3xFaQXlvcaHd/8AEvA+2/u8iEkbvmI6cc1Ma9O7jfUp0Z6SsYklrazLzEhz3Fez2v7P+lar8MLfX9Gvr46zPZLcxwSMpidsZKdM89Bz1rxGZZLJWlibdF3U9q+q7XxZP4Q+CfgbW1y8P+jR3Sd3iZG3Y9+/4VzY2pVhyeze7NsPGEubnR8j3ml30Mjr/EhIIJwwI7V6r8avhtpHgXSPD93p13fXUmpK5l+1OpCYRD8uAP7xrof2ifCVvaXtv400MLJpOrgO7Rj5UlIzn6MOfrmtf9reOSTw94KWJQzt5iqMZJJSOksU5zptPR3uN0FCE7nzY/EgJxj61dtbXzoi+4qc/Ke1e7X+j+A/g74c0z/hI/D8fiXxNqEfmtFMw8uFe45BAAPHQkkGpNZ8PeFPiL8N9R8S+CdJXQ9a0xS9xZR4KOANxAA45AOCAOmMVs8ct7PlfU54YTXV6rocF4M+HeoeJPA2teJJNQtobfSg++F0LM+1N2Qe1cLDM1uMqxlg/Va+rfhZr3hq6+EOu3tn4VW1tLSFhfWnmZ+1sIQWPtkcV5z8GZvh542+KGp6a3g+1sbK5slaztJG3eVJH9/aR6g5/CsYYuV6jnHRehvPDr3FF6s8mR1kQOjAg1l6ymLhX9Vr1X4R+CLeX426hoOs2wk07SftElzFIDtZVJCZ9uQfwp37QPhDT7X4iaJp/hy0SGz1qKE2qwj5CWbacfofxreOJgqqgu1zKVKUqfM+9jy/R3+V0+hq9Xtnj/wD4euPif4a+H/hnTrfT5DaG41O5iB3bPU5PXCk/VhVnxX4i+F/gLVX8N2fgiDWWtAEvLmZgW3Y5ALA5Pr0FZ/XFK3JFtvU0jQcU1J7Hzpef6Rq6RdlwD/M1rV6r8TfA3hS88GWnxO8Cxvb2FxgXVoc4jJO3IB+6Q3BHSu3/wCEP+Hmn/DLw74s1/T44YobaOa5EQO+8kZBtQ88880SxsFFOz7fMccNK71PMPgn4H0nx74gvdM1aa4jhgtfOUwkAk7gOcg+tee63pjabrF5bWMjNHBcSRqHPJCsQOfwr6W+C2veHvEHxTvbrw3og0e0j0cRtCEVdzCUfN8vsR+Vcj4X8A6bFd6z478fN9k8O211M8UL5DXR3nHHXbnoO/0rKOLcKkufstCpUFKC5fPU8BLC4v0kkYAKQGHpitgEHvmvQ/h1o3hX4pfFp4Y9Dg0XQYYnkitLclXmCn+Js5yc5OOg4rtdc8TfD3w34qk8L6p8LIbTTI5vIe9ZBuC5x5mMZK98hs4repirS5VF3tfoZQoaczloeD0Guk+Jkfg+28UuPBmqpe6XMgkUDd+5bOCmWGT6j61zMjqgyzBfrW8JcyTsZzXK7FC+jMcwkXgNz+NWotk0YkxyRgkcGqGp3qt5aION2SfUVLp8mJNhbhun1rZq6MVpL1Le2RV+Vt2P73+NI7L8vmpj0JGQPxqWioNCIIVz5cnHo3IFBkKrmRCPdeRSmJd24ZU+o4pCJVHZx27GgBwZWGVII9qSoyY2wXBRge/B/Ol2yA8NuHoev50xD6Q9aaJAB86lPr0/Ol4IyORTEFBopKEIKKQmimI7/wCMv/JU/EX/AF+t/IVyNdd8Zf8AkqfiL/r9b+Qrka4qH8OPodlT42Iehr6M8deLrzwx4P8ABqWvh7T9WE+mIWN1bmTy8InTHTOa+dK9B034x+OtP062sLW/tVgtoliiBtVJCqMDn6Cs8TSdTlsr2LpTUb3NTSfFd54o+JPhI3Xh6x0kW2oLg2tuY9+4jrnr0rS/t3WJP2mhC2pXPkpqhtli8w7BGBjbt6Yrj9a+KnjLV5bCW+vLZmsLlbq322yriQAgE+vU8Vgr4m1YeLv+Eq86P+1PtBufM8sbd/rt6VmsO3uktGu5Tq6b9j3CxGl2Ok/Eu+kbUIXGtPHcSabtFwkOeMZ6DJbNczLrmgyfCfxBp+n2vivUrCTBS5v1R4rWbsQ2eM8Vwej+OvEmleJL3XrO9Vbq/dmu0aMGKbJyQydKl8YeP/EXiiwTTr6W3t7BG3/ZbSERRlvUgdTULCzT18vwLdaNvvO8+PXiHV7O28L6PaX9xa2baRFLKkLlfMJAX5sdeB0qH4+XWt2mt6Db6NNeQaSunQnTxaswQt3xt6n7tebeJ/Eeq+JJLSTVZo5GtLdbaHbGFxGvQcdfrXqnhjWNSXwdp1r4X+I+nWiLFtubbWdiyWjd/KJU5Xrih0nSUXbVX/EFPnbRpfE7xDqPhvxn8Ptb1AsLqKwH20HgkMQJAfzNWb3R4fh9L458aRbRHeRrFpDDoTONxK/Qn9K4r4m6jpvjTxboWg2OvW7RWNl9ml1S6YrFJJjLMT6cdfU0vxp8SWkmg+H/AAZpmrJqkOlQKbq6jOUklAwAD3wM/nWUaTahHvv6XuW5q7fb8zyxyTkkkk8knvX0B4k/4/vg9/up/KKvn+uluvHHiK6k0OSa5hLaGALEiEDZjHX+990da7q1JzcbdL/kc8JpXueg3eu6xJ+0ykLalc+SmqC2WISEII8Y27emK0tOaHXPFPxM+H8yqV1CWe6s0I485D0H1+U/hXkDeJdWbxb/AMJUZo/7U+0fafM8sbd/rt6fhTrfxVrdv4wbxZDcKmqtM0zSBBtLN1+XpjnpWLwrsvJW+ZftdW/P8D2jTrez0PWPhv8AD25CoIAdQvYj0M7KxRT9Gz+lUF1/RLP4szXEcnj261uO8ZWtU2NHJgnKbM/cx09q8h17xHrGueIm8QX12x1EsrCWMbNhX7u3HTGK6uT4weNXs2i+0WSXLR+W16tqouCP97196h4We+7e/wAylVjt0OnsPEVvZ2Hi1b7wvq8XhK+1Uk3NlII57SXjKMAfX39qpeN4Zj4D0TWvD/i3VNQ8Pf2gIYre+j2TwSc9G6kdRXFeD/HPiHws10unXMckF2264guYxLHI394g9/eoPGvjXxF4sEEOqTQGztyWhtYIhFHG3qAOp9zVxw0lUTWxLqpxZ6v49kuD+0j4cjaSUweZZsqknbn1A6Zp/hvWdVuP2oru2m1C4aATTwiIyHYEVDgbenavLr/4n+ML5dL+1ahC8mlzpNbNNbKG3qMLlh97rVCz8aa7Y+Mn8VxyImqyO0jS+UGQswweKSws+Wzts0DrK+ndHp/wa1jVL/40a1HeX9zPHNFd+ZG8hKkK3HHTirFpJoGnfAjR3vJ9at7W5vpvtb6UVDNKGYASE9sAYrybw34q1bQ9em13S7iFb2USK7lAynefm4q94O8eeIfC0Vxb6dPDLaXDbpbW5iEkTN64PQ054WTd15fhcUay6+f4noetavpWoeE/CVlbWHiGaOLXbdrHUtUjXlfMG6MMDkj/AAqj448Qa1/w0ysK6ndJBbXttBFEshCKjbdw29OcnNcH4u8eeI9dv7LUb+6j3ae6yWkMcQSKIqcjCjjqBWFe+LtZvvEM3i68mibVmnjkEgjAXeuMfL07CtKWFlu/P8bGVSutUvL8LnvXh6Wf/hoH4jQxySCNdKlZY1Y43FU5x6+9eV+HtZ8aW3h3WbXShdy6dcr/AMTJ/I8wAbcfMxBK8VS0Tx14otvFNz4wjvUj1e9/17iJdjrgDBXpjgVoSfEbxQYtajN1bKmtAfbgtuoDYXbx/d49KUaE46WT0X4F+1jLW9tW/vOA1qQlUt16tyf6V9DfFKF/+GYfCUaPtdfsuD/2zavnWzH2rUWmYZVeR/Su81nxxr+reErLwveSwNptls8lViAYbQQMnv1rfEU5SlC3R3MaU1aV+qseg/AHxJZ+KPD9/wDCzxQRieJmsHY/iVHup+YfjWp+1rN/ZKeBGY747a6cv/tBPKz/ACrwJNTm0m8g1KymMV5ayCWCRTyjjpWh41+I3ibx61jD4jmt5RZl3hEUITBYDOcdegrF4N+3VSO3VF/WF7Jwe59FfHbxfruhwaRruheH9J1nSLu3y1zcWnnGNjyoyOikH881g6D4u+JGpeB9S8QWeieGNI0yKFvOaa3eHzht524PPXA9zXlPgv4t+M/B1odM0+7hurBT8lvdx71j/wB08ED2qr4++JXjnx1ALPUbxIdODAi2tk8uNiOhbufxNZxwMopRsrd/+AV9ajJuV3ft/wAE9Y+AzSXnwR8bwwwO82ZlESjLMfJHSvGPBGtR+E/H2iasyTW8lpdK0qtGVYxtw+c9sE1b+HPi/wAWeBJbhtD1GKOO5wZoZY/MRiOhweh9xWJ8Qtb1zxX4hbXNYMMt5Oixt5Me0AKMDj6V0U6DVSd/hkRKonGNt0fUPxI02Lwdp/xC8eROpbWLCC3tcH+Jl2N+ZKn8KqfCvTI/HHhP4d+JLgo0vh0yw3JY85Rdq/qENeC618VfEniPwvB4Y1q4hOnW6x7V8rDsUGFy3erPhL4ieJvDnhq80fQ72KG1vi7kSRAsrMu0lT24Arl+pVfZ2v71/wALWNvrEOe9tP13O9+GfjK11T9qHUdWuLhfJv8AzrK1ZuwXAjH4hP1rjvjv4e1jRvHOsiayuZEvrp5raRIywkV2zwR3GcYrzBWlguVkjd45UYMrqcMpB6g+ua9V0T9oTx/ptkljcTWOoeWNqTXMGZPqSCMn3rqlh505qdPXS1vQ541oyi4z73PQHsbjwX+yl/ZOuKYL/UpC0du/DKXkDgY9QoyfTNP+MTMP2fPBqgkA/Z8j1/dGvG/FfjjWvGl8t3ruoGd0GI4xhY4x32qOn86v694317W/C+n+G76WBrDT9v2dViCsNq7Rk9+KxWEmpRlLe92be3g00trWPQ/2R/8Akd9V/wCwd/7UWuu0LxzpnxK1nxF8O/FFrBbQ3Rkj08L1IQ4PP98EBh+IrwnwP4w1nwbqE+oaJLDHNNF5TmWMONuQen1Fcpda5fw+LYtatLho72Gf7QkkfGJC24kfjRUwTq1JT9LeoRxHJBR+89O8FfDzxdpHxKn8O6RqUGnazpoaeG4kYqJo88MvByCCMj612h+LXiyw17/hGfGPhG11eRZvJdY7Zg7843KMFTnr0ry3XviT408QazYa3PdQWd/YZEFzbwiN8Hqp/vD2Pqa7CL49+OltVif+zHmC48823zfXGcUqtCrOznFN/d+IqdWEbqLaK37Ufg7RNC8S6ZcaDZx2LahA0k8CcBGBABx2znp7V4/JHLA4a4j8xBxuB4rpfEuv6p4h1WTVNavnurp+N7kAAdgB0A9hWPcXESQuwkQkA4G4V24dTp01GTuznqqM5uSMqeM3V8oRdsZGFPpU9xD9nZNh4wMH3qnaFdrs1wI2zwD3pxuzs8tpC65roW5jJNqxtQSCWIN60+s3TbgB/LbKhumfWtKoasyou6EooopDY0jjBAIphjAA2MU+nT8qkpDTuBHmQNgqGHqDTAIzlUJRvQcH8qmprKGHzAH60xDD5g7Bx+Ro8xd237p9DxR5ZUHYxHseRTWYgDfHkdyOcUxDjRUW2P8AhlZB6BqKBWPRfjJ/yVPxH/1+t/IVyNdb8ZP+Sp+I/wDr9b+Qrkq4qP8ADj6HZU+NhRSorO4RFLMxwABkk13Hhjw/aah4BvzcRJb339tW1qtw8TM8KsrbhtHJ6dMVc5qCuxRjzOxw1FejyfDFGv8ASI7fV547fUJZ4S91ZmKSJok3k7MnKkfQ+1UovAlne2trfaVrjXFpPbXku+S28tle3Tcy4yeD2P6Vn9Yp9yvZSOGorr9F8Fx31npN5NqUscd/bzzlIbVpZB5ThdqgdSc5ycAVp3Hw5tbO+v8A7fr5tbC006DUPOa1JkKSNt2FAeHBHTNN14J2bBQkzz2iu0HgaOSNdQg1bdpDaVJqH2tocFdjbDGRn727A696p+ARbyNdQw6B/besS7Fs4Zl3QRrk+Y74I7YwTwOTT9rGza6Byu+py9Fesa7a+EtCg/tXT9H0/VI73VFs2jdmeGALGhlWIg92YgNzwKr6h4b8LWOnePLWG0u5dR0cAwSyyAxohlAXaBzuwcEms1iF2L9k77nl9FeoahpOiz+EfsWgw+HbzUINKS5um3Sm7BxukZT9zK56dcZry+tKdRTuRKNrBRRRWhIUZozRQIDSUUUCEYBhhgCPQ1GYdoHluyY7dR+VS0UwKzxsrhvKVj/eQ4P5VFBJKrv5shUbjtWQdvrV6msARg8j0ppisU72Rvs7b1A44IOQazIw00kduOm7Jq/q2I4fkUDOO1ZcKPJIqKcMx61tH4Tnn8RvPPBCArSKoHGM1SvtQiaF44SxY8ZxxUS6fsbM5YL6qM1W8uP7Z5atuQHr0zUpK5cmx1tczQIY4EXJOS2MmrUQupP9bI8jdQgOAPrUzSKxCooijzjdtqzH5UcZ2sCAMk55obQRTMa/SVZ1SRgznnA6CtKKzihj34JkA65qnYqbrUGnboDn/CtSYNsYq3boRxRJvYIpbmZcf641dsZVMQjz8w7Vn3rmM7jycdKrG5kIUBFVh0YdauSurGULqTZ0VHFYZvLxh/rAPoKYTeP1klP51HIzXnRp3djFNHtUBDu3E45rNlimtZmkjkDJGflDNn9KPst4458w/U05dMmb72B9TTtbdiuV2k3fO5G48mopG3OTntgVZubNrcAuAc9MVFDGZWConzE4q9yVoyWOe2+yIrK4mAxuUdakh1KSMY2Fx6E1MdNZYSQQz9lFLGlip2yK6N0Ibip0H1Kk1/cScMOPTtUMTyxymVAA3qas6pHFFJiMFdoGRngk1JZyrCq+ZDhX5BIoWwbEIuL5ukj/AIClEd/L1aY/pWvFJG4+Rh9KfSuUl5mJ/Z9yx+YH8WqK6tjbbfMwS3QA10FY11/pWqiMfdU7f8aEwsSQ6aGjV2fGRnGOlOfS02Ha5LdhjitHGBil7UrhYwSrIQMYZf0rYtJRNArd+h+tV9Rt9wMqjnHzD2qDTpvLm8tuj9Kp6ohe67GpSGloNQWJTT1pTSVQBSGg0lAgpDS0HpQIaVVj8yqfqKKWimLU734yf8lT8R/9frfyFclXWfGX/kqniP8A6/W/kK5IVx0V+7j6I7KnxsmtJ5bW6iuoH2SwusiN6MDkH867W5+J+tSXUFza6fpVlIl6L6cwQEfaZgpXc+T6E8DHWuFoqpU4z+JCUmtjth8Rr+GO2jstF0m0S1nlnhEaPw0iFHzlucg9/QVnaD4z1TR7WwtYIbSWCzachJUJEqzKFkVuehA7VzOaWp9jBK1h+0l3O0j+ImoRpHapo+krp6Wslp9jWNhGYncOQTu3ZyBzmq+teO9R1Oxns20/TraOayjsX8iNh+6jfegGTwR0rk6KPYwvewe0l3Ozn8TW9r8K4vCtneS3E91dfaLnMWxYEGD5QP8AFlgGPbis/wAI+Lrrw3ZX9nDpunXsV+FWYXUbMSq9FGCOM9RXOUUeyjZruLnenkddaeOp7dpUGgaI1o0yXMVp5DCKCZRgSIN2cnuCcGs1PFGqBNdEjRzPrigXkjr8xw+/K+nNYdFNUoLoHPLudVP44v5NOlhXTtNivZrUWc2oRwlZ5IQANp5wCQACQMmuWzSUU4wUdgcmwoooqxBRRRSEFLSUUAFFFFABRSUZpgZWtv8AMsffrQllJEI54WDkAHaRVW5k+0XsjjpnArYlmWFAvVsAAVs7pIwVnJ3IXvV+zO+CrrxtPrVPTbPzf38hOMnj1puo+ZJOkJ+8xyQPfpmrcMj2gWGdPkH3WWi1loF7v3iz5O1AscjIB+P86o6sxSHDrGXY4DKMHFaKsrKGUgg9CKyJz9s1MIPuqcfl1qYrUuT00JLGOaNUVd6KwLO23OfSrgkYkp5sTDHfg1YGAABxTXVWByoP1FJu7BKyMq+HzDntUEfyOjOpKA8+n0qzd/eWpbFTIrrvwO4wCDW17ROdazsTobeePbtXH93oRUf761ORmSH9VpstieTG4/3SMD/61MSYwfupocHHrjP496z32NW7bl6KRJV3IcinHrWf5Zx5lnvVu65Bp1vcyeYyzSKmMYDLzmk4lKQ7VU3Wu7+6c1R05tlyvucVozt5sLoJISCD9ayI2KvketXHYie5v02SOOT76BvfFQ+c2M7oeewJJpQ07YwFUdyR/SszQy9SXdfLBHnHAwTmtLcoi8meEqgGMnlTWfpq+dqDSElguTk962KpiRnyWfyiS1cFcZC5/kaSG6kVxHISCOocVdaFf4MxnOcrxUc0RkAWRFlHqOGFFxcvYVrgLC8jKQFGQeoP41n6KheWSdv8k0y8xAPKLOUbqGGD/wDXqewa3EIjDsjZzuHFO2mgr9zRoqPMox0kHc9DSiVC205VvRhipKHkZGDWPcwtHMVUgDqPpWxVW/RTF5h4K1UWRJXRLbv5kKt1OOfrTzVCxl2NsOcN0471eNNqzCLugoopDSGJRRRmgQUUlFMAooooA90+JXwr8X6z491nVLG3tGtrm5aSMtcAEjA6jtXPj4L+Ov8An1sf/AoV9P3n/H3L/vUwGvChiqigkj0JwXMz5kHwX8df8+tj/wCBS0v/AApXx1/z62P/AIFLX02GpwNP65VGqUT5iHwV8df8+tj/AOBa0v8AwpXx3/z62P8A4FLX06DTwaX1yqP2MT5f/wCFKePP+fWx/wDApaX/AIUn48/59bH/AMClr6g3Ubqn67V8hqjE+Xz8E/Hn/PrY/wDgWtJ/wpTx5/z62P8A4FrX1FnNKKPr1XyH7CJ8u/8ACk/Hn/PrY/8AgWtH/Ck/Hn/PrY/+Ba19SCjNL69V8g9hE+XP+FJePP8An1sP/Ataafgn48/59bD/AMC1r6lZuDULNzTWNq+QnRifMI+Cfjz/AJ9bH/wLWkPwV8dj/l1sf/AoV9QqeKa5prG1fIHRjY+Xj8F/HX/PrY/+BS0f8KX8df8APrY/+BQr6aY0BuKv63UI9nA+Zv8AhS3jr/n1sf8AwKFNPwZ8c/8APtY/+BQr6bL8VGWoWLqEyhE+aB8GfHP/AD7WP/gUKX/hTHjn/n2sf/AoV9LhqXfT+t1BckT5n/4Uv46/59bH/wAChWR4t+F3jbQ9Dm1CXTVuFXgrav5rgHqcKM4HrX1eG71HeS7bSZi20CNiTnpxRHF1Lq6FKEeV2PhbStD1C5vrKxSD/Sb1lECM2C24gA+wz6+leiXXwf8AF+l2NxqN9Hp6RW8TSSyG7XCqBk07whYq/wAe7LT1eSYW00eXY5yUTca9F/ak8THS/BkWgWrkXesSbXCnkQqct+ZwPzr1cU5KtCnT6nj4PEOVKdSp0PD/AIc+CPEHja6u73SbeJ47dgGaWQIMnoBnrxXayfBbxwwKtaWJHcG6Fez/AAP8L/8ACLfDywtZYwt3cL9ouDjncwyAfoMCu5IwK4MRjGqjUNkephqUpUk57s+OvGvw48UeDNFl1nURZw2gZY9ouAzFm6ADv/8AWrO+HXgzVfEm9tNksfPP3YZrgJIw65APWvR/2oNWm17xjpHgfTiZDEVkmRT1mk4UEey/+hV6RP8ACbSW8OadbafIdM1WxhQR30AwzOByWA6859661XUaMZVXZy/rU4ZyqutKNBXUd/8AgHkn/CnPG/8Az7WR/wC3oU1vg745wSLWyOAePtS5/CvTtK8Zaz4UvotD+INsyIxKwaqgzHLjpux/Pr6ivQLvVNLs9HbWrq/t4tOVBI1yXHlhD3z+Nc1WrVpvXVPZrZnTQq06ydtGt090fGup+GdZt0Vrm0MB8xo9rnByOv4e9avgrwL4g166nt9Pit2eOMOweYLxnFdd431jTtWQtp0vnQx3TASDo2c8j1FbvwBlI8a3NuDkGzbJ98qRXt1aajhXU6ny9LM60sxjR05WznD8HfG+f+Pay/8AAoU2X4N+M3Uq9pYsPQ3K19NFMn3rJ1/W9G0KAzavq1lYp6zzKv6da8FYqbeh9a423Pmyf4LeOYAZLe3tGwCdn2oZP0rkJdE1L7Z9h1K1awvl/wCWc/7twPUg9R7jNfQmufG74e6fGzRaw+pSDpHZwM2T9SAP1ryvx98atL8RwG3j8BrdhAfs9xez7ZImPdSnI/A13UJ1ZP346fccGJkkv3ckn96OW1jRdU0IRnUo4ZbeUgRXUDiSJz6bhxkdx1rmrmAx3BUOjDJ2sDw30rpPCS+L9bspLObw7f6pZbt5MKMdnHByeCQD161gaj4UnF4brS724umt3KvZznEkR9MGvQjRh9nVnlyzCtF2q2j2e6fz/wAzufCHgDxH4g0OLUNOitHhLMmWnCnI9RUfjrwTr/hXw5Pq+rLaRW6FY/lnDMWY4AA7n/Cu9/Zc1KWTSNX0m5V1lt5lm2t1AYYPH1Wsb9rXVmuJNB8J2rbpJ5DcyoOvXan/ALNXDK6ruHQ9OlXlKips5TwB8PfEmvaBHrGn2sP2ediEMsoQnHGcfWui/wCFS+Msf8e9n/4EivbvB+kR6D4Y03SIlx9mtkRvdsZY/nmtdjxWMqz5nY2jN8qufPP/AAqbxl/z72f/AIEikPwo8YD/AJd7P/wJFfQu6srxPq0GiaBqGr3DBYrO3eUk9yBwPxOKFUkwc2fJd1pN9e/EA+E4VWXUIpfJZUbKBhy3ze39K7ab4P8Aip/uw2qN2IuQaj/Zc02bWPFmseL73dJIu5Q7d5JDkn64z+de96zq+m6PAJtSvIbZW+7vPLfQDk1vNtSUY7mTr2Tctj5u1/wR4u8M2y3N7p5uLYk75LY+aIwO7AcqPeo9E0abWoWe3utOVVGf31yqgj2J6167f+P73U7mSw8KaTLdyDjzpFyAPXb2H1Nc1D8JtUvvN1KbUotJvpSZDFFEGjdj/fUYA/CuiMEo3q6fn9xwPHznK1DX8vvPPJ9JvIrtrSz2XEucKIW3qx9vX8KyvHdnqXhu0s21yFrU3pbyYf4yF6kr1A5716Tpusa98O7l4tc0O0RJX2pd7cxyn0WUcr9GFee/Ey9v/G3xQ027vrOSx0tVjhiLuGRRnLtkcdST9BTnBfYV13NMLi6kpNV3Z9v8u5R06G4uIFmSN0II/wBYCp9jz2ruNE8Ea9q+mx39mlq8T5HM4BBHUEV6P4/0Oz1XwdDc6R5Uv2CMNA8OGDxAAEZHtz+Fch8Lta1C11J9Kt5rby7nLJHcA7WkA4AYfdz9D0quRTpc8d0c0sfVp4jklaz2KZ+G3ijH+otf+/4prfDfxQvWG1/7/ivVV1xreCSTWbG404RnDSEeZCfcOvQf7wFaEU8NzAk9vNHNE4yrxsGUj6iudanXLE1Y9Dxc/DvxN/zxtv8Av+KT/hXniX/njbf9/hXs7ZAzUTHvWiijF42ojxz/AIV74l/5423/AH/FIfh/4k/5423/AH/FexFqYxquREvH1Dx7/hAPEn/PG2/7/CivYM0UciJ+v1PI9ovv+PuX/eqIVJen/TJf941EK+Vj8KPq5fEyQU4GmA0ZosCZJmlzUW6nBuKVi1Ifml3UzcKM0WHzEganbqiBpwNS0UpD91G403NITSsO4u6mk80ZzQRTRIooNGcCmF6aQmxCKjfipVYU1xVIhohzQTQw5pK0RDEJphbmlNMaqSIbHiTHeqeuzBdGvCTj9yw/MYqbNY/jKZYPDl1K7bVABJ9ADn+laU4JzS8zGtPlpyfkeGfBxWvfj7qF0ASsTXMmT6AbB/OjJ+KP7Q5ZcyaTpb7QeceVEeT/AMCbP1zXJ+CvFT6Dp3i3XkYC6kga0tGJ53zP1/BQT+Feufst+H/7K8GS63cR4udUfKkjkRL0/M5r2MW/ZylU6pJL5ni4KPtIRpPq238j2pJAFGcD6VT1rVLXSdHvNUu3CwWsLTOfZRms3WfEGj6NEZdU1WyslHXz5lQ/kea8V/aE+Jmiap4TXw94b1aK/lvJh9qeAkqsa87c45ycdPSvGo4aVWaSPdrYqNKDdzO/Z/s7jxh8UtT8baopcQSPNk9PNc/Ko+g/kK+mVkUjg18i+A/i3/wg/hdtD0jwz9quzKzzXU0+1HfoDtAzgD3pX+Jnxg8RTqdNn+xRs2ALO0AUfV2z/OvSxWCq16mislojzMLjKVCnq7t6s+qvEFtpd9pc0GtRW72TL+8NwQFA9cnp9a+Vvj+8XhML4U8O+IJr3StRCXEloX3iLB+X5uhyeePTmum8M+C9W1J5dR8R6lc+Ib2IebI11cN9ltcDJLdiQPb8K8+8EaPJ8TPi1svpvKtXZi7xjhY1Hyhc+w4+tVhqCoX5p3S1aIxFdYhqUYa7J/p6EvhuwmtfCsskuQFmTad2QeD0/OtLQtb17wy8moeGY1n1IhkVZYjLkOeflHUiuu8f6LbaBZXmkWe/7PaTKiGQ5Yj1J9eazPhfqFrpnjbTby8uEtrdHIkkc4VQVI5P417bnGphpStdW/Q+Qkp0sfBN2fMtfmZYsfjh46ytxdaulsxyRuFpEPbtn9av6X+z9rt3Osmu6xbxAH5m3tO/64H619KPIsirJE6yRsNyspyGHqD3qJjkV86sZJfBFI+3eDT+KTZ5PpHwH8G2aR/aptQvZFOWzII1b8AM/rXcaJ4P8L6KCNO0KxhOMFzEGb82ya3VzTXPpWcq1SekmaRoU4/DEaoVF2xoqKOgUYFeJftO6WEg0jXLRfIuEkeCSaMbSeAy5Pfoete281wfxy0/+0PhtqDD71qyXC/g2D+hNbYSXLViznxkeejJHhnw78b61o+qmeC0E9w6eWxhhL+YvXDIOe2citSzRvGvxw07xPqE9pFpwZDt83iPy14U59WH61wmjaxN4fvf7Xt3CTWmZUJ9R0/nXYfs/wDgMeLPDOs6xc6hcWdy9wFtpUbcA33mLIeGHI9PrXr4hwi7yXTfqeNhKdXkfsXbXbp/wD6gbBAIwcjIPrTTXjH9qeOPh3MIdWhN/o8fS5QFoce5+9EfrxXTy/FLRW0uK4trW5uLqXpbr/8AFdCPpXmvCzetP3l5HorMKcdK3uPz/R9TvOM4rxP9qzxVb2fglPD9ndI93qFwFkSNwWWNDk5A6ZOBW/s+IHiyV1kJ0DTmGNu0hyP/AEI/pXhPjHR7e++NVv4Zt7pntLOVIJ7mdgqluDIc9ABnHXtWsKEYvWWvZDp4mVWV1B8vd6fcjtvgo3jJfCP9j+HdNFlA0jSS30ybTITgZBbgDAxwDXoWk/De2Zhd+Ir+bUboncyhyE+hJ5P6Vty+N/BOnqlq/ibSYViUIqC4B2gcAcVgat8Zvh5YsU/to3RH/PvAzj88AU/bz2irGUsJCcuaev5Hc2lra2NutvZ20UESjAWNQKWRgVxXjmo/tB+HY5CNP0XU70dmYrGD/OsTUv2gdQlUrp/hAKx6NPcFsfgAKhU5PobNW0Wh69441C10vwnqupX8Uc1vb2ryMkihlY4OBg9cnFfNXwV0nxV4hgv77SbyKMWjCSOObIVmJ+6rD7pxn2p3jP4h+N/GGkS6Re2llBYzMpdIoiCcHIBOc4zWT4Wu/HWkWUmm6DqU9nBK2+SO2i5J6dcZropxnDVES9k6bjJo9bsvE0dtqZsPFWnXmjamq7Bc2v7pnA65A+SUH1wa5bX5tP0rxA7adqsMiRussEgcA88jPTBHeubuPB/j/wAQKs2oHW71QcqZN2AfbPSq1/8ACfxHbWf9oXOm3PkIcygnc+3GScZyPrW8Jum7pLU46uHp1bKVR2W2l/xPozwv400XXNMW4F7FHIoCTiT5U345AY/Kfzq7qOiWNxKLiHzLG5AwJ7R/LbHuB8rfiDXj3wB1WGzlufCl2plsrg7olmQbN/8AdweuR+uK9ZbRUtrfy9IvLjTiGLKqnzIs+hRsjHsMVhKDT2L5orRMc51u1uBt+z6jaHgj/UzJ/wCyt/47UceuWRkkiufNsJYyAyXS7Bz0Ib7rfgabNfatYBDeaf8AbIdo3z2XLA/9cm5x9Calj1DTdSaWxEsE7gYkt5F+bHujc/pQvIiXmvuLxb/9dMf1yKyToqWsJTSrufT2DFgqHfHn0KNkY9himSXuqWIU3VgLyLA3zWZ5B/65nn8ia1TMGr/CzU/Gisz+2NLMjxtfwROmNySuI2H4Ng0U9DG0+x77fnF7N/vGow1LqJ/06b/eqIHivlIr3UfdTfvMlBozUW6jfT5RcxLupd1QBual420NAnccGpwNRA80/NS0VclU04VCGp26psPmJaQ1HuprPRyl8xMOtDGq4kOaGb3o5RORIz0zdk0wsKaJBmr5SHJE4pc8VFuzQT70rC5hzYqB3pzycVXZvmq4xIchxemlqY7Coy2e9aqJk5EwYAV5h8e9Qa10uzhW8uoDIs7bEGYpgE5VvcdR+Nej59K8b/aNvYUjjjOoSI8dm7SWp+66s6gMPfgg4rrwUL14nDmM7YeR87Sqz3rWuSIw5kdQ2QfT/PvXaeHJvin4ziXT9L1PUGtrNVQQ2sghigXooOMehrjtMSRo5LoICZWPB/u+3419J/s63mgReFPsFtcxrq0szSXML/K57Lt/vAAfzr2MXJQp89rs8fCPmq+z5rI4PTfgP4m1G6afXNQtoGPLSzTGd2/L/GuW+HvhGz8RfFL+w7OaS40u0mfzJwuwtGnVsdsnp9a9/wDjp4nHhn4eX88UgS7ux9ltsHnc/Vh9FyfyryL9na31wxXsejWRjknKxz3zfwLjJUHoOxPfpXNRrVJ05SbS7HViaVOk0km39567daN4B8IxNHZ6DYy3e3AV081v+BFs/wCNW9O0LUdWKzatmysBgxWcQ2Ej0wPuDHHr9K0/Dvhmz0nbcTt9rvsfNM/RSf7o7fXrW7uJHSuGVa2kXd93+h2U8M52dRWXZbfPueWftF+JIfDPw4Oh6bttp9WcwKsQ27YhzIePXgfjT/2X/Ctvpfgl9WvrdGuNScMu9QcRqeMemTn8hXlPj68n+JfxsTSbFi9lbSi0iwcjap/eP+JyfoBX1Dp1vDYWUFnbKFggjWNF9FAwKqrH2dBQ6y1ZVKXtK/N0ieQfFvTI7TUtWa3eUQsqP5TSFlBOCSM9K4nwnb2V5r2n2upKHtJ5lilGccMcdfxr0r4wjdc6gMfetVP5D/61eAXXjNdE1uza3sZLuSymSYgNhSynIBNe1hp2wm/T9D5XG4adbMPdV9bv0ufQNxp3iv4ayST6UZtc8NjBkt5D+8gGeSAP5jj1Fdz4T8TaP4msDdaTc+Zt4kibh4z7j+vSvnHU/wBorxzqUbf2bo+m2IJILBGlI9uTj9K4ceLvGja0+tWtzHp9453F7aIR89+BxzXmLCzrRvNWl37+p9E6scPK0Je72fT0/wAj7dc4HA4+lV5LiGNGeSSONR1LOAK+Lr/xB4+1b5NQ8VapKrfweewB/AVYt/h943vnWNtP1qfeM/Mj4I+p4pLASS952NHmFNv3dT6p1bxv4R0s4vvEulwt/dNypP5DNcX4r+L3w3l0m90yTXPtAuIHiPk27uvKkDnFeRad8C/F11KBJpYtwf4ridQP0JNdHafs8amIwZtS02KTuoDt+uKaoUY7zIdec/sM8R1/UrS8tWt4JpCWIziMniur+FfxM1DwFY31vpeii9N2UJM7FVXaMA4H1pfGXhz/AIRbxNc6JNHFLJbsAZFBAYEAggfjXrHwV8B+D/Efhqa71GzlmvIZzG4ExUbSAVOB+Ndlfl5OebujloVOWSowjr5s8s8QfFHxx4gMn2lIhE2R5IyIwPTb3/Gucs7rxT5rSWk4tMkNiAYAPqB2r66tPht4Lsh8mg28p9Ziz/zNbNppOlWMfl2Wm2duvpHAo/pWKxcUrRT/ACNXhJNtySu/n+Z8c39543+ytdXXibVQnTe1y6qT6Zzijwt4H1bxfNIdNlk1CVcNMTOOM9ySea9q/aw1xNL8AW+h2/lJPqtyFKhRkRphiR+O0Vk+C/hXrUXgfR9Z0fVng1OSLzntpyVUgklQrjlTjHXI5pwrQau1YqpCtGCs7v7jmrb4D+JjIqyRWcS92a4Bx+Wa6Wx+AO3YbzWLZR/F5MBY/mcV0GhfErU9Hvf7K8aabcwXOdqtIgWQ9sj+GQe4r0nTNSsNUt/tGnXcVxFgElDyPqOo/GicqkddLd0Y05QqOzbv2e55vbfBLwzCVzfX0mPvcIuf0rZsvhp4Os/+YWbk+s8rN+gwK7hulYni/VY9D8OajrExAS0t3l5OMkDgficVCrTfUt0YX2Pmfx7DFrnxvXw34fhW0s7aSO02QHCswPzsfxJH4V9N2Nra6fbpBZwRxIihRtUAkAY5r54/Zh0qXVvF2peJ70GRogzB27yuev8AOvo7IHWrd7JFVrKVkthH+YZ5qGZVdSrKGUjBB6EVI7VG54pI55Hg3i3TJvDviaSKHKKria2cf3c5H5Hj8K9e8O6pHrOiW2oIeZFw4/uuPvD86w/iro/9o6L9uhTNxZ5bj+JD94fh1rlvhRrH2XU5NLkbEN0Mx5PAcf4j+VehL97Tv1R5afsarj0Z6m5qle2VndlWuraOVlBCsy/MoPXB6j8KtO351DKc1zJXN3JrYyF069shL/ZupS7SP3dvd5ljQ+zffA/E03+15rW3Mmq6dNbbWw0kP76PH97IGQPqK1c0w9fSq5SXV/mVyiy6Vq0UdwVtL2LH7uQhXGD6Gio9Q0bR72RWvNPtpmUYDFMHH4UUWl2M+eP8zPftSP8Ap83+9VfdUmqH/iYT/wC9VUtXy9Ne6j7mpL3mTb6aWFRE0mauxlzEgPNThvlqunWp1+7Ski4sKkQ0yjpUtFk2aXNRClLVNiuhISBTGbJ6UwvSFqaiLmHZ5pGemE8Goy1UokuQ9ue9IBjvSUhOKdibkytxSO1RB6a0tHKLmFduaYxpjNk01mq7EOQOabimk0q1aRFwB2jmvm39p3V3m8TR6Jb3nmlo0EkRhwYe+A3cHOfwr6QuGRImd2AVQSTnoB3r408aaxdeMPiHquvQoz24by7dQOdg+VQPfHP413YCF6lzgzCSVLU3vhT4c/4SDxdZaaYz9kgAmuMjoinofqcD8a9l+JXhLw5K41KC4OkauhEiS2wxu/3gOn14/GuU+D9vqWi6XLHZ2TvrGouuS4BMMQHGfTnJJPt1rt9WtbPwr4cv/FGuTC9vLWF5QCcoHP3VAPU5wMn9K6sTN+1Tvtsu552Fpc1FxS1erfb/AIJ4V8VNcvPEXi7TfD19qE01tpqqsssq4O9sb2YAdQMV9OeFYdLsfD9pb6OYWsViXy3hxtfj73HUmvAf2fPC0fijUNa8SeIIRdRTFk+fPzSOcsR9P612l/4d8TeAp5dS8I3D3+lcNLYS5ZlHfA7/AFHPsaitGE7U72a+46KUp037S11t5nrpcDnNcf8AF/xT/wAIt4C1HUY5Nl1InkWvPPmuCAR9Bk/hTvBPjjR/FERSFja3qcSWspwwPt/eH+cV4p+0drk/iPx7YeD9PYyR2hUMi87p3/wGB+Jrmp0H7TlkjtliE6fPFm9+yn4b2pe+KbuPJYmC3Ldcnlm/Lj8a9/Qgn0rn/Bujw+HvDdjo8ChRbxAMR/E55Y/nmteSSRIXdIzIyqWVAcFj6VniJe0m5FYdckFfc4H4sx/6dMx5D2fT8DXzhc2P+nPL9nKoVyZQu4k+mK+iPiNqljfvA0UjxyNbuhimQxuDzxtbH6V4vD8rfhXu4CPNQR8rmdZ0sVJo6L4G2fgOZ72HxJHavNLKq2nmk+XjuSRwDn1r3nTfBvhbT5BLaaDpykjhjCH/ACJzWPrHw18M+JdMtdQWD+zb+S0TFxagKGygxvTo38/euJl/4WB8Ndvm41LSmbHmxq0kQA/vD70XH4e9eVOSxMvcnZ9nt8j3oxnhUnOHNHut/mv8j1TxL4V0PxDp32PUNPh2qD5bxIEeMnupHSuC+0eLfhq3l3nma/4XUqqzf8tbZf6fy9xXS+EPiJoPiDbEZRY3WP8AVyuNjH/ZbofxxXXShHUqwV0cYIIyGHp71zXnRfJUWnZ/odVqOIXtKMte6/JmboGuaVr+ni+0i6WeHOGwMMp9GB5Bq5J09a888Q+A7vTdSOveBLr+zr/cWltWP7mb2APA+nT6VL4Q+IlrqE50rX4v7H1iJSJI5/kjcjupPT6H8Cap0E1zU3dfihLENPkqqz/Bnl/7S+nC38Y2uoKMfa7Ubj6shx/LFa37NWpeVqWoadnIlgEg+qn/AAatT9pOzW88LadqkLI629yVLqcgq69j9RXm/wAGdSFh470x2bakjmFvowK/zxXqU/3mFcf60PJrfusUpef5n1IZA2ajk24qLJ3VR8S6rFovh/UNXnOI7K3eZv8AgIzj868pR7HsczZ83fF+STxz8frLw3buZLexaO1x2DH5pD/n0r6bt1S3gjghXZFEoRF9FAwK+cf2W9Jm1nxbrPjC/BeRC212/wCekhJP6Z/OvouRjiumorWj2IlL3mUPEmj6Vr9l9j1exgvIc7gJByp9VPUH6V5hrHgTxH4ZujqXgvUJ7uLcc2kkgWVF9FY8OPZua9ZLE0x26Yp05yp/Cc1SEanxI828LfE+Ga4fTfEUL2V5B8srGMqQf9pOo+oyK579qTxLDF4EstKsrhJDq84bKNkNEmCf/Hitek+LfCeieJYAup2gMqkGO4iOyVD7MOfwORXzV4qls4/Gl94Sljn1mGynK288cf7wEcsMD0PBI646V0RjCo9NH+BEPaU5X+JL7/8AgntPwB0JdD+HVozRhZr4m4c98dF/QfrXevz3rifBHjzRL6zt9PfbZSxIsSgn938owBnqp9jXaGQMAy4IPQg5zUzg09TKNWNTVPUHNRu1I7c0xjmqS0M5SI5lWRWVgGVgQQe4rw7xRp83h/xJJDCzRhHEtu4/u5yPy6fhXuDnArifinpX2/RRfxj99ZncfdD1/wAa6aE+V2OPEQ51fqjd8Paomr6Nb36EbnXEgH8LjqKut1ry/wCGGtLY6hJp1zKEgueULHgSD/EV6duzROHJKxEZ80UI3Somp7VEx5poiQUUmaKozPa9WP8AxMZ/9+qmasauf+Jncf79VM18pSXuI+9qNc7JAaO9MU1Ki5q2iUPQVMvSljj4of5WxWbd2aWsLTWNN3U12pJDvoSq3FNbpUQal307C5hSaN1RlqazVViLkhfg00Nk1FupQcU0guT54qNjzSb+1NzQkJsWopOtTLTZEquoiLdTS2aa33qVavlRDYtKOlJiijoIo67py6to93pkk80Md3E0LvE2HUMMHBr">
            <a:extLst>
              <a:ext uri="{FF2B5EF4-FFF2-40B4-BE49-F238E27FC236}">
                <a16:creationId xmlns:a16="http://schemas.microsoft.com/office/drawing/2014/main" id="{582959AE-971A-D539-1C47-0A4E59945F93}"/>
              </a:ext>
            </a:extLst>
          </p:cNvPr>
          <p:cNvSpPr/>
          <p:nvPr/>
        </p:nvSpPr>
        <p:spPr>
          <a:xfrm>
            <a:off x="1736725" y="-144463"/>
            <a:ext cx="304800" cy="304801"/>
          </a:xfrm>
          <a:prstGeom prst="rect">
            <a:avLst/>
          </a:prstGeom>
          <a:noFill/>
          <a:ln>
            <a:noFill/>
          </a:ln>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800"/>
              <a:buFont typeface="Arial"/>
              <a:buNone/>
              <a:tabLst/>
              <a:defRPr/>
            </a:pPr>
            <a:endParaRPr kumimoji="0" sz="1800" b="0" i="0" u="none" strike="noStrike" kern="1200" cap="none" spc="0" normalizeH="0" baseline="0" noProof="0">
              <a:ln>
                <a:noFill/>
              </a:ln>
              <a:solidFill>
                <a:prstClr val="black"/>
              </a:solidFill>
              <a:effectLst/>
              <a:uLnTx/>
              <a:uFillTx/>
              <a:latin typeface="Arial"/>
              <a:ea typeface="Arial"/>
              <a:cs typeface="Arial"/>
              <a:sym typeface="Arial"/>
            </a:endParaRPr>
          </a:p>
        </p:txBody>
      </p:sp>
      <p:sp>
        <p:nvSpPr>
          <p:cNvPr id="307" name="Google Shape;307;p45">
            <a:extLst>
              <a:ext uri="{FF2B5EF4-FFF2-40B4-BE49-F238E27FC236}">
                <a16:creationId xmlns:a16="http://schemas.microsoft.com/office/drawing/2014/main" id="{97CBBBD2-E0ED-217D-E7A2-1FC52C861FCB}"/>
              </a:ext>
            </a:extLst>
          </p:cNvPr>
          <p:cNvSpPr/>
          <p:nvPr/>
        </p:nvSpPr>
        <p:spPr>
          <a:xfrm>
            <a:off x="0" y="173680"/>
            <a:ext cx="10335936" cy="535491"/>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90000"/>
              </a:lnSpc>
              <a:spcBef>
                <a:spcPct val="0"/>
              </a:spcBef>
              <a:spcAft>
                <a:spcPts val="0"/>
              </a:spcAft>
              <a:buClr>
                <a:srgbClr val="000000"/>
              </a:buClr>
              <a:buSzPts val="3000"/>
              <a:buFontTx/>
              <a:buNone/>
              <a:tabLst/>
              <a:defRPr/>
            </a:pPr>
            <a:r>
              <a:rPr kumimoji="0" lang="en-GB" sz="3200" b="0" i="0" u="none" strike="noStrike" kern="1200" cap="none" spc="0" normalizeH="0" baseline="0" noProof="0">
                <a:ln>
                  <a:noFill/>
                </a:ln>
                <a:solidFill>
                  <a:srgbClr val="E97132">
                    <a:lumMod val="75000"/>
                  </a:srgbClr>
                </a:solidFill>
                <a:effectLst/>
                <a:uLnTx/>
                <a:uFillTx/>
                <a:latin typeface="Arial" panose="020B0604020202020204" pitchFamily="34" charset="0"/>
                <a:ea typeface="+mn-ea"/>
                <a:cs typeface="Arial" panose="020B0604020202020204" pitchFamily="34" charset="0"/>
                <a:sym typeface="Arial"/>
              </a:rPr>
              <a:t>Stay connected: Website, Newsletter and Leaflet</a:t>
            </a:r>
            <a:endParaRPr kumimoji="0" sz="3200" b="0" i="0" u="none" strike="noStrike" kern="1200" cap="none" spc="0" normalizeH="0" baseline="0" noProof="0">
              <a:ln>
                <a:noFill/>
              </a:ln>
              <a:solidFill>
                <a:srgbClr val="E97132">
                  <a:lumMod val="75000"/>
                </a:srgbClr>
              </a:solidFill>
              <a:effectLst/>
              <a:uLnTx/>
              <a:uFillTx/>
              <a:latin typeface="Arial" panose="020B0604020202020204" pitchFamily="34" charset="0"/>
              <a:ea typeface="+mn-ea"/>
              <a:cs typeface="Arial" panose="020B0604020202020204" pitchFamily="34" charset="0"/>
              <a:sym typeface="Arial"/>
            </a:endParaRPr>
          </a:p>
        </p:txBody>
      </p:sp>
      <p:pic>
        <p:nvPicPr>
          <p:cNvPr id="4" name="Picture 3">
            <a:extLst>
              <a:ext uri="{FF2B5EF4-FFF2-40B4-BE49-F238E27FC236}">
                <a16:creationId xmlns:a16="http://schemas.microsoft.com/office/drawing/2014/main" id="{0D14C417-D31C-6D59-CE39-AF65224DB196}"/>
              </a:ext>
            </a:extLst>
          </p:cNvPr>
          <p:cNvPicPr>
            <a:picLocks noChangeAspect="1"/>
          </p:cNvPicPr>
          <p:nvPr/>
        </p:nvPicPr>
        <p:blipFill>
          <a:blip r:embed="rId3"/>
          <a:srcRect b="5671"/>
          <a:stretch/>
        </p:blipFill>
        <p:spPr>
          <a:xfrm>
            <a:off x="861904" y="856152"/>
            <a:ext cx="5234096" cy="2553477"/>
          </a:xfrm>
          <a:prstGeom prst="rect">
            <a:avLst/>
          </a:prstGeom>
        </p:spPr>
      </p:pic>
      <p:sp>
        <p:nvSpPr>
          <p:cNvPr id="2" name="Google Shape;307;p45">
            <a:extLst>
              <a:ext uri="{FF2B5EF4-FFF2-40B4-BE49-F238E27FC236}">
                <a16:creationId xmlns:a16="http://schemas.microsoft.com/office/drawing/2014/main" id="{3AFDD68C-6248-2F4F-C523-2B62C5AF24CA}"/>
              </a:ext>
            </a:extLst>
          </p:cNvPr>
          <p:cNvSpPr/>
          <p:nvPr/>
        </p:nvSpPr>
        <p:spPr>
          <a:xfrm>
            <a:off x="6296200" y="1192876"/>
            <a:ext cx="9393656" cy="507791"/>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90000"/>
              </a:lnSpc>
              <a:spcBef>
                <a:spcPct val="0"/>
              </a:spcBef>
              <a:spcAft>
                <a:spcPts val="0"/>
              </a:spcAft>
              <a:buClr>
                <a:srgbClr val="000000"/>
              </a:buClr>
              <a:buSzPts val="3000"/>
              <a:buFontTx/>
              <a:buNone/>
              <a:tabLst/>
              <a:defRPr/>
            </a:pPr>
            <a:r>
              <a:rPr kumimoji="0" lang="en-GB" sz="3000" b="0" i="0" u="none" strike="noStrike" kern="1200" cap="none" spc="0" normalizeH="0" baseline="0" noProof="0">
                <a:ln>
                  <a:noFill/>
                </a:ln>
                <a:solidFill>
                  <a:srgbClr val="E97132">
                    <a:lumMod val="75000"/>
                  </a:srgbClr>
                </a:solidFill>
                <a:effectLst/>
                <a:uLnTx/>
                <a:uFillTx/>
                <a:latin typeface="Arial" panose="020B0604020202020204" pitchFamily="34" charset="0"/>
                <a:ea typeface="+mn-ea"/>
                <a:cs typeface="Arial" panose="020B0604020202020204" pitchFamily="34" charset="0"/>
                <a:sym typeface="Arial"/>
                <a:hlinkClick r:id="rId4"/>
              </a:rPr>
              <a:t>www.hearth.ac.uk</a:t>
            </a:r>
            <a:r>
              <a:rPr kumimoji="0" lang="en-GB" sz="3000" b="0" i="0" u="none" strike="noStrike" kern="1200" cap="none" spc="0" normalizeH="0" baseline="0" noProof="0">
                <a:ln>
                  <a:noFill/>
                </a:ln>
                <a:solidFill>
                  <a:srgbClr val="E97132">
                    <a:lumMod val="75000"/>
                  </a:srgbClr>
                </a:solidFill>
                <a:effectLst/>
                <a:uLnTx/>
                <a:uFillTx/>
                <a:latin typeface="Arial" panose="020B0604020202020204" pitchFamily="34" charset="0"/>
                <a:ea typeface="+mn-ea"/>
                <a:cs typeface="Arial" panose="020B0604020202020204" pitchFamily="34" charset="0"/>
                <a:sym typeface="Arial"/>
              </a:rPr>
              <a:t> </a:t>
            </a:r>
            <a:endParaRPr kumimoji="0" sz="3000" b="0" i="0" u="none" strike="noStrike" kern="1200" cap="none" spc="0" normalizeH="0" baseline="0" noProof="0">
              <a:ln>
                <a:noFill/>
              </a:ln>
              <a:solidFill>
                <a:srgbClr val="E97132">
                  <a:lumMod val="75000"/>
                </a:srgbClr>
              </a:solidFill>
              <a:effectLst/>
              <a:uLnTx/>
              <a:uFillTx/>
              <a:latin typeface="Arial" panose="020B0604020202020204" pitchFamily="34" charset="0"/>
              <a:ea typeface="+mn-ea"/>
              <a:cs typeface="Arial" panose="020B0604020202020204" pitchFamily="34" charset="0"/>
              <a:sym typeface="Arial"/>
            </a:endParaRPr>
          </a:p>
        </p:txBody>
      </p:sp>
      <p:pic>
        <p:nvPicPr>
          <p:cNvPr id="3" name="Google Shape;1121;g3b8b49a68f9_4_550">
            <a:extLst>
              <a:ext uri="{FF2B5EF4-FFF2-40B4-BE49-F238E27FC236}">
                <a16:creationId xmlns:a16="http://schemas.microsoft.com/office/drawing/2014/main" id="{3469AB88-5D7F-EE39-E2A1-6AC5916425C8}"/>
              </a:ext>
            </a:extLst>
          </p:cNvPr>
          <p:cNvPicPr preferRelativeResize="0"/>
          <p:nvPr/>
        </p:nvPicPr>
        <p:blipFill rotWithShape="1">
          <a:blip r:embed="rId5">
            <a:alphaModFix/>
          </a:blip>
          <a:srcRect/>
          <a:stretch/>
        </p:blipFill>
        <p:spPr>
          <a:xfrm>
            <a:off x="231179" y="3556610"/>
            <a:ext cx="3620691" cy="2553477"/>
          </a:xfrm>
          <a:prstGeom prst="rect">
            <a:avLst/>
          </a:prstGeom>
          <a:noFill/>
          <a:ln>
            <a:noFill/>
          </a:ln>
        </p:spPr>
      </p:pic>
      <p:sp>
        <p:nvSpPr>
          <p:cNvPr id="6" name="Google Shape;1128;g3b8b49a68f9_4_633">
            <a:extLst>
              <a:ext uri="{FF2B5EF4-FFF2-40B4-BE49-F238E27FC236}">
                <a16:creationId xmlns:a16="http://schemas.microsoft.com/office/drawing/2014/main" id="{29B38201-5E1E-5954-5B6D-0C9B9F9B28C6}"/>
              </a:ext>
            </a:extLst>
          </p:cNvPr>
          <p:cNvSpPr/>
          <p:nvPr/>
        </p:nvSpPr>
        <p:spPr>
          <a:xfrm>
            <a:off x="3172164" y="5645743"/>
            <a:ext cx="10335936" cy="535491"/>
          </a:xfrm>
          <a:prstGeom prst="rect">
            <a:avLst/>
          </a:prstGeom>
          <a:noFill/>
          <a:ln>
            <a:noFill/>
          </a:ln>
        </p:spPr>
        <p:txBody>
          <a:bodyPr spcFirstLastPara="1" wrap="square" lIns="91425" tIns="45700" rIns="91425" bIns="45700" anchor="t" anchorCtr="0">
            <a:noAutofit/>
          </a:bodyPr>
          <a:lstStyle/>
          <a:p>
            <a:pPr marL="0" marR="0" lvl="0" indent="0" algn="ctr" defTabSz="914400" rtl="0" eaLnBrk="1" fontAlgn="auto" latinLnBrk="0" hangingPunct="1">
              <a:lnSpc>
                <a:spcPct val="90000"/>
              </a:lnSpc>
              <a:spcBef>
                <a:spcPts val="0"/>
              </a:spcBef>
              <a:spcAft>
                <a:spcPts val="0"/>
              </a:spcAft>
              <a:buClr>
                <a:srgbClr val="000000"/>
              </a:buClr>
              <a:buSzPts val="3000"/>
              <a:buFont typeface="Arial"/>
              <a:buNone/>
              <a:tabLst/>
              <a:defRPr/>
            </a:pPr>
            <a:r>
              <a:rPr kumimoji="0" lang="en-GB" sz="1800" b="0" i="0" u="sng" strike="noStrike" kern="1200" cap="none" spc="0" normalizeH="0" baseline="0" noProof="0">
                <a:ln>
                  <a:noFill/>
                </a:ln>
                <a:solidFill>
                  <a:srgbClr val="6A2150"/>
                </a:solidFill>
                <a:effectLst/>
                <a:uLnTx/>
                <a:uFillTx/>
                <a:latin typeface="Arial"/>
                <a:ea typeface="Arial"/>
                <a:cs typeface="Arial"/>
                <a:sym typeface="Arial"/>
                <a:hlinkClick r:id="rId6"/>
              </a:rPr>
              <a:t>HEARTH Newsletter, Issue 1, December 2025</a:t>
            </a:r>
            <a:endParaRPr kumimoji="0" sz="1800" b="0" i="0" u="none" strike="noStrike" kern="1200" cap="none" spc="0" normalizeH="0" baseline="0" noProof="0">
              <a:ln>
                <a:noFill/>
              </a:ln>
              <a:solidFill>
                <a:srgbClr val="BF4F14"/>
              </a:solidFill>
              <a:effectLst/>
              <a:uLnTx/>
              <a:uFillTx/>
              <a:latin typeface="Arial"/>
              <a:ea typeface="Arial"/>
              <a:cs typeface="Arial"/>
              <a:sym typeface="Arial"/>
            </a:endParaRPr>
          </a:p>
        </p:txBody>
      </p:sp>
      <p:pic>
        <p:nvPicPr>
          <p:cNvPr id="7" name="Google Shape;1129;g3b8b49a68f9_4_633">
            <a:extLst>
              <a:ext uri="{FF2B5EF4-FFF2-40B4-BE49-F238E27FC236}">
                <a16:creationId xmlns:a16="http://schemas.microsoft.com/office/drawing/2014/main" id="{400F23CD-7CB6-4FB8-7E62-F012A79E345A}"/>
              </a:ext>
            </a:extLst>
          </p:cNvPr>
          <p:cNvPicPr preferRelativeResize="0"/>
          <p:nvPr/>
        </p:nvPicPr>
        <p:blipFill rotWithShape="1">
          <a:blip r:embed="rId7">
            <a:alphaModFix/>
          </a:blip>
          <a:srcRect t="49482"/>
          <a:stretch>
            <a:fillRect/>
          </a:stretch>
        </p:blipFill>
        <p:spPr>
          <a:xfrm>
            <a:off x="4773748" y="3893334"/>
            <a:ext cx="7289338" cy="1703725"/>
          </a:xfrm>
          <a:prstGeom prst="rect">
            <a:avLst/>
          </a:prstGeom>
          <a:noFill/>
          <a:ln>
            <a:noFill/>
          </a:ln>
        </p:spPr>
      </p:pic>
      <p:pic>
        <p:nvPicPr>
          <p:cNvPr id="8" name="Picture 7" descr="A qr code on a white background&#10;&#10;AI-generated content may be incorrect.">
            <a:extLst>
              <a:ext uri="{FF2B5EF4-FFF2-40B4-BE49-F238E27FC236}">
                <a16:creationId xmlns:a16="http://schemas.microsoft.com/office/drawing/2014/main" id="{E4748570-0418-B95A-791D-45486129A83A}"/>
              </a:ext>
            </a:extLst>
          </p:cNvPr>
          <p:cNvPicPr>
            <a:picLocks noChangeAspect="1"/>
          </p:cNvPicPr>
          <p:nvPr/>
        </p:nvPicPr>
        <p:blipFill>
          <a:blip r:embed="rId8"/>
          <a:stretch>
            <a:fillRect/>
          </a:stretch>
        </p:blipFill>
        <p:spPr>
          <a:xfrm>
            <a:off x="7108056" y="1869159"/>
            <a:ext cx="1433872" cy="1440000"/>
          </a:xfrm>
          <a:prstGeom prst="rect">
            <a:avLst/>
          </a:prstGeom>
        </p:spPr>
      </p:pic>
    </p:spTree>
    <p:extLst>
      <p:ext uri="{BB962C8B-B14F-4D97-AF65-F5344CB8AC3E}">
        <p14:creationId xmlns:p14="http://schemas.microsoft.com/office/powerpoint/2010/main" val="153119464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Shape 735">
          <a:extLst>
            <a:ext uri="{FF2B5EF4-FFF2-40B4-BE49-F238E27FC236}">
              <a16:creationId xmlns:a16="http://schemas.microsoft.com/office/drawing/2014/main" id="{0B68180B-BD8B-898B-F38A-B99855944CA5}"/>
            </a:ext>
          </a:extLst>
        </p:cNvPr>
        <p:cNvGrpSpPr/>
        <p:nvPr/>
      </p:nvGrpSpPr>
      <p:grpSpPr>
        <a:xfrm>
          <a:off x="0" y="0"/>
          <a:ext cx="0" cy="0"/>
          <a:chOff x="0" y="0"/>
          <a:chExt cx="0" cy="0"/>
        </a:xfrm>
      </p:grpSpPr>
      <p:sp>
        <p:nvSpPr>
          <p:cNvPr id="736" name="Google Shape;736;p8">
            <a:extLst>
              <a:ext uri="{FF2B5EF4-FFF2-40B4-BE49-F238E27FC236}">
                <a16:creationId xmlns:a16="http://schemas.microsoft.com/office/drawing/2014/main" id="{E467B573-729C-D4AB-C73A-15D8D4ED5499}"/>
              </a:ext>
            </a:extLst>
          </p:cNvPr>
          <p:cNvSpPr txBox="1"/>
          <p:nvPr/>
        </p:nvSpPr>
        <p:spPr>
          <a:xfrm>
            <a:off x="-350701" y="1753644"/>
            <a:ext cx="12542701" cy="2580361"/>
          </a:xfrm>
          <a:prstGeom prst="rect">
            <a:avLst/>
          </a:prstGeom>
          <a:noFill/>
          <a:ln>
            <a:noFill/>
          </a:ln>
        </p:spPr>
        <p:txBody>
          <a:bodyPr spcFirstLastPara="1" wrap="square" lIns="121900" tIns="60950" rIns="121900" bIns="60950" anchor="ctr" anchorCtr="0">
            <a:normAutofit fontScale="97500"/>
          </a:bodyPr>
          <a:lstStyle/>
          <a:p>
            <a:pPr marL="0" marR="0" lvl="0" indent="0" algn="ctr" defTabSz="914400" rtl="0" eaLnBrk="1" fontAlgn="auto" latinLnBrk="0" hangingPunct="1">
              <a:lnSpc>
                <a:spcPct val="100000"/>
              </a:lnSpc>
              <a:spcBef>
                <a:spcPts val="0"/>
              </a:spcBef>
              <a:spcAft>
                <a:spcPts val="0"/>
              </a:spcAft>
              <a:buClr>
                <a:srgbClr val="A2AD00"/>
              </a:buClr>
              <a:buSzPct val="100000"/>
              <a:buFont typeface="Arial"/>
              <a:buNone/>
              <a:tabLst/>
              <a:defRPr/>
            </a:pPr>
            <a:r>
              <a:rPr kumimoji="0" lang="en-US" sz="4000" b="1" i="0" u="none" strike="noStrike" kern="1200" cap="none" spc="0" normalizeH="0" baseline="0" noProof="0">
                <a:ln>
                  <a:noFill/>
                </a:ln>
                <a:solidFill>
                  <a:srgbClr val="D10373"/>
                </a:solidFill>
                <a:effectLst/>
                <a:uLnTx/>
                <a:uFillTx/>
                <a:latin typeface="Arial" panose="020B0604020202020204" pitchFamily="34" charset="0"/>
                <a:ea typeface="ＭＳ Ｐゴシック"/>
                <a:cs typeface="Arial" panose="020B0604020202020204" pitchFamily="34" charset="0"/>
                <a:sym typeface="Arial"/>
              </a:rPr>
              <a:t>INHABIT Research </a:t>
            </a:r>
            <a:r>
              <a:rPr kumimoji="0" lang="en-US" sz="4000" b="1" i="0" u="none" strike="noStrike" kern="1200" cap="none" spc="0" normalizeH="0" baseline="0" noProof="0" err="1">
                <a:ln>
                  <a:noFill/>
                </a:ln>
                <a:solidFill>
                  <a:srgbClr val="D10373"/>
                </a:solidFill>
                <a:effectLst/>
                <a:uLnTx/>
                <a:uFillTx/>
                <a:latin typeface="Arial" panose="020B0604020202020204" pitchFamily="34" charset="0"/>
                <a:ea typeface="ＭＳ Ｐゴシック"/>
                <a:cs typeface="Arial" panose="020B0604020202020204" pitchFamily="34" charset="0"/>
                <a:sym typeface="Arial"/>
              </a:rPr>
              <a:t>Programme</a:t>
            </a:r>
            <a:endParaRPr kumimoji="0" sz="4000" b="1" i="0" u="none" strike="noStrike" kern="1200" cap="none" spc="0" normalizeH="0" baseline="0" noProof="0">
              <a:ln>
                <a:noFill/>
              </a:ln>
              <a:solidFill>
                <a:srgbClr val="D10373"/>
              </a:solidFill>
              <a:effectLst/>
              <a:uLnTx/>
              <a:uFillTx/>
              <a:latin typeface="Arial" panose="020B0604020202020204" pitchFamily="34" charset="0"/>
              <a:ea typeface="ＭＳ Ｐゴシック"/>
              <a:cs typeface="Arial" panose="020B0604020202020204" pitchFamily="34" charset="0"/>
              <a:sym typeface="Arial"/>
            </a:endParaRPr>
          </a:p>
        </p:txBody>
      </p:sp>
      <p:sp>
        <p:nvSpPr>
          <p:cNvPr id="2" name="TextBox 1">
            <a:extLst>
              <a:ext uri="{FF2B5EF4-FFF2-40B4-BE49-F238E27FC236}">
                <a16:creationId xmlns:a16="http://schemas.microsoft.com/office/drawing/2014/main" id="{764D7C16-D790-C228-6851-C85AE5303D93}"/>
              </a:ext>
            </a:extLst>
          </p:cNvPr>
          <p:cNvSpPr txBox="1"/>
          <p:nvPr/>
        </p:nvSpPr>
        <p:spPr>
          <a:xfrm>
            <a:off x="8466848" y="4855669"/>
            <a:ext cx="1289135"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Funded by:</a:t>
            </a:r>
            <a:endParaRPr kumimoji="0" lang="en-GB" sz="16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pic>
        <p:nvPicPr>
          <p:cNvPr id="3" name="Picture 26">
            <a:extLst>
              <a:ext uri="{FF2B5EF4-FFF2-40B4-BE49-F238E27FC236}">
                <a16:creationId xmlns:a16="http://schemas.microsoft.com/office/drawing/2014/main" id="{C47CEA6B-4A62-A510-90A2-342452065657}"/>
              </a:ext>
            </a:extLst>
          </p:cNvPr>
          <p:cNvPicPr>
            <a:picLocks noChangeAspect="1" noChangeArrowheads="1"/>
          </p:cNvPicPr>
          <p:nvPr/>
        </p:nvPicPr>
        <p:blipFill>
          <a:blip r:embed="rId3" cstate="hqprint">
            <a:extLst>
              <a:ext uri="{28A0092B-C50C-407E-A947-70E740481C1C}">
                <a14:useLocalDpi xmlns:a14="http://schemas.microsoft.com/office/drawing/2010/main" val="0"/>
              </a:ext>
            </a:extLst>
          </a:blip>
          <a:srcRect/>
          <a:stretch>
            <a:fillRect/>
          </a:stretch>
        </p:blipFill>
        <p:spPr bwMode="auto">
          <a:xfrm>
            <a:off x="8580471" y="5316907"/>
            <a:ext cx="1608666" cy="476316"/>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811ADE54-5309-2421-FF32-A9C60391D13E}"/>
              </a:ext>
            </a:extLst>
          </p:cNvPr>
          <p:cNvPicPr>
            <a:picLocks noChangeAspect="1"/>
          </p:cNvPicPr>
          <p:nvPr/>
        </p:nvPicPr>
        <p:blipFill>
          <a:blip r:embed="rId4"/>
          <a:srcRect l="43856" r="1"/>
          <a:stretch/>
        </p:blipFill>
        <p:spPr>
          <a:xfrm>
            <a:off x="10293447" y="5280790"/>
            <a:ext cx="1776346" cy="608232"/>
          </a:xfrm>
          <a:prstGeom prst="rect">
            <a:avLst/>
          </a:prstGeom>
        </p:spPr>
      </p:pic>
      <p:pic>
        <p:nvPicPr>
          <p:cNvPr id="5" name="Picture 4" descr="A logo with white text and blue squares&#10;&#10;AI-generated content may be incorrect.">
            <a:extLst>
              <a:ext uri="{FF2B5EF4-FFF2-40B4-BE49-F238E27FC236}">
                <a16:creationId xmlns:a16="http://schemas.microsoft.com/office/drawing/2014/main" id="{1232FD03-CED9-D762-2161-1134D42D971E}"/>
              </a:ext>
            </a:extLst>
          </p:cNvPr>
          <p:cNvPicPr>
            <a:picLocks noChangeAspect="1"/>
          </p:cNvPicPr>
          <p:nvPr/>
        </p:nvPicPr>
        <p:blipFill>
          <a:blip r:embed="rId5" cstate="hqprint">
            <a:extLst>
              <a:ext uri="{28A0092B-C50C-407E-A947-70E740481C1C}">
                <a14:useLocalDpi xmlns:a14="http://schemas.microsoft.com/office/drawing/2010/main" val="0"/>
              </a:ext>
            </a:extLst>
          </a:blip>
          <a:stretch>
            <a:fillRect/>
          </a:stretch>
        </p:blipFill>
        <p:spPr>
          <a:xfrm>
            <a:off x="8580471" y="5902473"/>
            <a:ext cx="1008254" cy="839526"/>
          </a:xfrm>
          <a:prstGeom prst="rect">
            <a:avLst/>
          </a:prstGeom>
        </p:spPr>
      </p:pic>
      <p:pic>
        <p:nvPicPr>
          <p:cNvPr id="6" name="Picture 5" descr="A logo with blue squares and white text&#10;&#10;AI-generated content may be incorrect.">
            <a:extLst>
              <a:ext uri="{FF2B5EF4-FFF2-40B4-BE49-F238E27FC236}">
                <a16:creationId xmlns:a16="http://schemas.microsoft.com/office/drawing/2014/main" id="{21D0C767-2424-1558-D6FA-64F614B95599}"/>
              </a:ext>
            </a:extLst>
          </p:cNvPr>
          <p:cNvPicPr>
            <a:picLocks noChangeAspect="1"/>
          </p:cNvPicPr>
          <p:nvPr/>
        </p:nvPicPr>
        <p:blipFill>
          <a:blip r:embed="rId6" cstate="hqprint">
            <a:extLst>
              <a:ext uri="{28A0092B-C50C-407E-A947-70E740481C1C}">
                <a14:useLocalDpi xmlns:a14="http://schemas.microsoft.com/office/drawing/2010/main" val="0"/>
              </a:ext>
            </a:extLst>
          </a:blip>
          <a:stretch>
            <a:fillRect/>
          </a:stretch>
        </p:blipFill>
        <p:spPr>
          <a:xfrm>
            <a:off x="9919884" y="5905456"/>
            <a:ext cx="1008255" cy="839528"/>
          </a:xfrm>
          <a:prstGeom prst="rect">
            <a:avLst/>
          </a:prstGeom>
        </p:spPr>
      </p:pic>
      <p:pic>
        <p:nvPicPr>
          <p:cNvPr id="7" name="Picture 6" descr="A logo with text on it&#10;&#10;AI-generated content may be incorrect.">
            <a:extLst>
              <a:ext uri="{FF2B5EF4-FFF2-40B4-BE49-F238E27FC236}">
                <a16:creationId xmlns:a16="http://schemas.microsoft.com/office/drawing/2014/main" id="{197C18D8-B834-41AF-05F6-6B2A16EE4982}"/>
              </a:ext>
            </a:extLst>
          </p:cNvPr>
          <p:cNvPicPr>
            <a:picLocks noChangeAspect="1"/>
          </p:cNvPicPr>
          <p:nvPr/>
        </p:nvPicPr>
        <p:blipFill>
          <a:blip r:embed="rId7" cstate="hqprint">
            <a:extLst>
              <a:ext uri="{28A0092B-C50C-407E-A947-70E740481C1C}">
                <a14:useLocalDpi xmlns:a14="http://schemas.microsoft.com/office/drawing/2010/main" val="0"/>
              </a:ext>
            </a:extLst>
          </a:blip>
          <a:stretch>
            <a:fillRect/>
          </a:stretch>
        </p:blipFill>
        <p:spPr>
          <a:xfrm>
            <a:off x="11154650" y="5960797"/>
            <a:ext cx="950007" cy="791026"/>
          </a:xfrm>
          <a:prstGeom prst="rect">
            <a:avLst/>
          </a:prstGeom>
        </p:spPr>
      </p:pic>
      <p:pic>
        <p:nvPicPr>
          <p:cNvPr id="8" name="Picture 7">
            <a:extLst>
              <a:ext uri="{FF2B5EF4-FFF2-40B4-BE49-F238E27FC236}">
                <a16:creationId xmlns:a16="http://schemas.microsoft.com/office/drawing/2014/main" id="{FA1247D4-7AF7-0CFB-FDF0-90B4212853B3}"/>
              </a:ext>
            </a:extLst>
          </p:cNvPr>
          <p:cNvPicPr>
            <a:picLocks noChangeAspect="1"/>
          </p:cNvPicPr>
          <p:nvPr/>
        </p:nvPicPr>
        <p:blipFill>
          <a:blip r:embed="rId8"/>
          <a:stretch>
            <a:fillRect/>
          </a:stretch>
        </p:blipFill>
        <p:spPr>
          <a:xfrm>
            <a:off x="9229646" y="134075"/>
            <a:ext cx="2890264" cy="672783"/>
          </a:xfrm>
          <a:prstGeom prst="rect">
            <a:avLst/>
          </a:prstGeom>
          <a:ln>
            <a:noFill/>
          </a:ln>
        </p:spPr>
      </p:pic>
    </p:spTree>
    <p:extLst>
      <p:ext uri="{BB962C8B-B14F-4D97-AF65-F5344CB8AC3E}">
        <p14:creationId xmlns:p14="http://schemas.microsoft.com/office/powerpoint/2010/main" val="318519584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B89F1F0-629A-A795-1B3C-05ACAA87F462}"/>
              </a:ext>
            </a:extLst>
          </p:cNvPr>
          <p:cNvPicPr>
            <a:picLocks noChangeAspect="1"/>
          </p:cNvPicPr>
          <p:nvPr/>
        </p:nvPicPr>
        <p:blipFill>
          <a:blip r:embed="rId2">
            <a:duotone>
              <a:schemeClr val="accent1">
                <a:shade val="45000"/>
                <a:satMod val="135000"/>
              </a:schemeClr>
              <a:prstClr val="white"/>
            </a:duotone>
            <a:extLst>
              <a:ext uri="{BEBA8EAE-BF5A-486C-A8C5-ECC9F3942E4B}">
                <a14:imgProps xmlns:a14="http://schemas.microsoft.com/office/drawing/2010/main">
                  <a14:imgLayer r:embed="rId3">
                    <a14:imgEffect>
                      <a14:colorTemperature colorTemp="4700"/>
                    </a14:imgEffect>
                    <a14:imgEffect>
                      <a14:saturation sat="400000"/>
                    </a14:imgEffect>
                  </a14:imgLayer>
                </a14:imgProps>
              </a:ext>
            </a:extLst>
          </a:blip>
          <a:stretch>
            <a:fillRect/>
          </a:stretch>
        </p:blipFill>
        <p:spPr>
          <a:xfrm>
            <a:off x="567678" y="1286431"/>
            <a:ext cx="5195868" cy="4285138"/>
          </a:xfrm>
          <a:prstGeom prst="rect">
            <a:avLst/>
          </a:prstGeom>
          <a:solidFill>
            <a:srgbClr val="92D050"/>
          </a:solidFill>
        </p:spPr>
      </p:pic>
      <p:sp>
        <p:nvSpPr>
          <p:cNvPr id="4" name="TextBox 3">
            <a:extLst>
              <a:ext uri="{FF2B5EF4-FFF2-40B4-BE49-F238E27FC236}">
                <a16:creationId xmlns:a16="http://schemas.microsoft.com/office/drawing/2014/main" id="{491AB53D-9372-02E8-626C-4AE96B720F5A}"/>
              </a:ext>
            </a:extLst>
          </p:cNvPr>
          <p:cNvSpPr txBox="1"/>
          <p:nvPr/>
        </p:nvSpPr>
        <p:spPr>
          <a:xfrm>
            <a:off x="567678" y="5939217"/>
            <a:ext cx="8064817" cy="769441"/>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200" b="0" i="0" u="none" strike="noStrike" kern="1200" cap="none" spc="0" normalizeH="0" baseline="0" noProof="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a:t>
            </a:r>
            <a:r>
              <a:rPr kumimoji="0" lang="en-GB" sz="2200" b="0" i="1" u="none" strike="noStrike" kern="1200" cap="none" spc="0" normalizeH="0" baseline="0" noProof="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Our homes provide the living environment that dictates our future health</a:t>
            </a:r>
            <a:r>
              <a:rPr kumimoji="0" lang="en-GB" sz="2200" b="0" i="0" u="none" strike="noStrike" kern="1200" cap="none" spc="0" normalizeH="0" baseline="0" noProof="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 </a:t>
            </a: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Sir Michael Marmot</a:t>
            </a: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5" name="AutoShape 2" descr="use infrared thermometer easily spot heat leaks house thermal view">
            <a:extLst>
              <a:ext uri="{FF2B5EF4-FFF2-40B4-BE49-F238E27FC236}">
                <a16:creationId xmlns:a16="http://schemas.microsoft.com/office/drawing/2014/main" id="{2EB48A7C-4A2D-18A2-0CCA-92E9F2AE4E7B}"/>
              </a:ext>
            </a:extLst>
          </p:cNvPr>
          <p:cNvSpPr>
            <a:spLocks noChangeAspect="1" noChangeArrowheads="1"/>
          </p:cNvSpPr>
          <p:nvPr/>
        </p:nvSpPr>
        <p:spPr bwMode="auto">
          <a:xfrm>
            <a:off x="9544708" y="484998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6" name="AutoShape 2" descr="use infrared thermometer easily spot heat leaks house thermal view">
            <a:extLst>
              <a:ext uri="{FF2B5EF4-FFF2-40B4-BE49-F238E27FC236}">
                <a16:creationId xmlns:a16="http://schemas.microsoft.com/office/drawing/2014/main" id="{EE994484-5A26-3809-B633-8003D2291AC9}"/>
              </a:ext>
            </a:extLst>
          </p:cNvPr>
          <p:cNvSpPr>
            <a:spLocks noChangeAspect="1" noChangeArrowheads="1"/>
          </p:cNvSpPr>
          <p:nvPr/>
        </p:nvSpPr>
        <p:spPr bwMode="auto">
          <a:xfrm>
            <a:off x="7424954" y="2775763"/>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7" name="TextBox 6">
            <a:extLst>
              <a:ext uri="{FF2B5EF4-FFF2-40B4-BE49-F238E27FC236}">
                <a16:creationId xmlns:a16="http://schemas.microsoft.com/office/drawing/2014/main" id="{4E7A9BE7-5D40-543B-50DE-079C55A7858B}"/>
              </a:ext>
            </a:extLst>
          </p:cNvPr>
          <p:cNvSpPr txBox="1"/>
          <p:nvPr/>
        </p:nvSpPr>
        <p:spPr>
          <a:xfrm>
            <a:off x="567678" y="507146"/>
            <a:ext cx="2749702"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a:ln>
                  <a:noFill/>
                </a:ln>
                <a:solidFill>
                  <a:srgbClr val="69AA5F"/>
                </a:solidFill>
                <a:effectLst/>
                <a:uLnTx/>
                <a:uFillTx/>
                <a:latin typeface="Arial" panose="020B0604020202020204" pitchFamily="34" charset="0"/>
                <a:ea typeface="+mn-ea"/>
                <a:cs typeface="Arial" panose="020B0604020202020204" pitchFamily="34" charset="0"/>
              </a:rPr>
              <a:t>Our vision</a:t>
            </a:r>
          </a:p>
        </p:txBody>
      </p:sp>
      <p:sp>
        <p:nvSpPr>
          <p:cNvPr id="8" name="TextBox 7">
            <a:extLst>
              <a:ext uri="{FF2B5EF4-FFF2-40B4-BE49-F238E27FC236}">
                <a16:creationId xmlns:a16="http://schemas.microsoft.com/office/drawing/2014/main" id="{5D19C586-1BA7-9A18-B1AD-CCAADF99A826}"/>
              </a:ext>
            </a:extLst>
          </p:cNvPr>
          <p:cNvSpPr txBox="1"/>
          <p:nvPr/>
        </p:nvSpPr>
        <p:spPr>
          <a:xfrm>
            <a:off x="8876369" y="506578"/>
            <a:ext cx="2832222"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a:ln>
                  <a:noFill/>
                </a:ln>
                <a:solidFill>
                  <a:srgbClr val="76A129"/>
                </a:solidFill>
                <a:effectLst/>
                <a:uLnTx/>
                <a:uFillTx/>
                <a:latin typeface="Arial" panose="020B0604020202020204" pitchFamily="34" charset="0"/>
                <a:ea typeface="+mn-ea"/>
                <a:cs typeface="Arial" panose="020B0604020202020204" pitchFamily="34" charset="0"/>
              </a:rPr>
              <a:t>Overall aim</a:t>
            </a:r>
          </a:p>
        </p:txBody>
      </p:sp>
      <p:grpSp>
        <p:nvGrpSpPr>
          <p:cNvPr id="9" name="Group 8">
            <a:extLst>
              <a:ext uri="{FF2B5EF4-FFF2-40B4-BE49-F238E27FC236}">
                <a16:creationId xmlns:a16="http://schemas.microsoft.com/office/drawing/2014/main" id="{A4461E35-0659-A517-80F2-C2977F65B719}"/>
              </a:ext>
            </a:extLst>
          </p:cNvPr>
          <p:cNvGrpSpPr/>
          <p:nvPr/>
        </p:nvGrpSpPr>
        <p:grpSpPr>
          <a:xfrm>
            <a:off x="1097520" y="1210569"/>
            <a:ext cx="10611071" cy="4361000"/>
            <a:chOff x="-2201275" y="1589532"/>
            <a:chExt cx="13057120" cy="4477936"/>
          </a:xfrm>
        </p:grpSpPr>
        <p:pic>
          <p:nvPicPr>
            <p:cNvPr id="10" name="Picture 9">
              <a:extLst>
                <a:ext uri="{FF2B5EF4-FFF2-40B4-BE49-F238E27FC236}">
                  <a16:creationId xmlns:a16="http://schemas.microsoft.com/office/drawing/2014/main" id="{5BD4BB10-46B0-069F-EA88-793A1EC9A315}"/>
                </a:ext>
              </a:extLst>
            </p:cNvPr>
            <p:cNvPicPr>
              <a:picLocks noChangeAspect="1"/>
            </p:cNvPicPr>
            <p:nvPr/>
          </p:nvPicPr>
          <p:blipFill>
            <a:blip r:embed="rId4"/>
            <a:stretch>
              <a:fillRect/>
            </a:stretch>
          </p:blipFill>
          <p:spPr>
            <a:xfrm rot="10800000">
              <a:off x="4602949" y="1667429"/>
              <a:ext cx="6252896" cy="4400039"/>
            </a:xfrm>
            <a:prstGeom prst="rect">
              <a:avLst/>
            </a:prstGeom>
            <a:solidFill>
              <a:srgbClr val="92D050"/>
            </a:solidFill>
          </p:spPr>
        </p:pic>
        <p:sp>
          <p:nvSpPr>
            <p:cNvPr id="11" name="TextBox 10">
              <a:extLst>
                <a:ext uri="{FF2B5EF4-FFF2-40B4-BE49-F238E27FC236}">
                  <a16:creationId xmlns:a16="http://schemas.microsoft.com/office/drawing/2014/main" id="{89B748BB-0765-3E36-BA7A-E3FD951C86BE}"/>
                </a:ext>
              </a:extLst>
            </p:cNvPr>
            <p:cNvSpPr txBox="1"/>
            <p:nvPr/>
          </p:nvSpPr>
          <p:spPr>
            <a:xfrm>
              <a:off x="-2201275" y="1589532"/>
              <a:ext cx="4647149" cy="4178009"/>
            </a:xfrm>
            <a:prstGeom prst="rect">
              <a:avLst/>
            </a:prstGeom>
            <a:noFill/>
          </p:spPr>
          <p:txBody>
            <a:bodyPr vert="horz" lIns="91440" tIns="45720" rIns="91440" bIns="45720" rtlCol="0" anchor="ctr">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28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To </a:t>
              </a:r>
              <a:r>
                <a:rPr kumimoji="0" lang="en-GB" sz="28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accelerate the creation of </a:t>
              </a:r>
              <a:r>
                <a:rPr kumimoji="0" lang="en-GB" sz="2800" b="0" i="0" u="none" strike="noStrike" kern="1200" cap="none" spc="0" normalizeH="0" baseline="0" noProof="0">
                  <a:ln>
                    <a:noFill/>
                  </a:ln>
                  <a:solidFill>
                    <a:srgbClr val="92D050"/>
                  </a:solidFill>
                  <a:effectLst/>
                  <a:uLnTx/>
                  <a:uFillTx/>
                  <a:latin typeface="Arial" panose="020B0604020202020204" pitchFamily="34" charset="0"/>
                  <a:ea typeface="+mn-ea"/>
                  <a:cs typeface="Arial" panose="020B0604020202020204" pitchFamily="34" charset="0"/>
                </a:rPr>
                <a:t>healthy, </a:t>
              </a:r>
              <a:br>
                <a:rPr kumimoji="0" lang="en-GB" sz="2800" b="0" i="0" u="none" strike="noStrike" kern="1200" cap="none" spc="0" normalizeH="0" baseline="0" noProof="0">
                  <a:ln>
                    <a:noFill/>
                  </a:ln>
                  <a:solidFill>
                    <a:srgbClr val="92D050"/>
                  </a:solidFill>
                  <a:effectLst/>
                  <a:uLnTx/>
                  <a:uFillTx/>
                  <a:latin typeface="Arial" panose="020B0604020202020204" pitchFamily="34" charset="0"/>
                  <a:ea typeface="+mn-ea"/>
                  <a:cs typeface="Arial" panose="020B0604020202020204" pitchFamily="34" charset="0"/>
                </a:rPr>
              </a:br>
              <a:r>
                <a:rPr kumimoji="0" lang="en-GB" sz="2800" b="0" i="0" u="none" strike="noStrike" kern="1200" cap="none" spc="0" normalizeH="0" baseline="0" noProof="0">
                  <a:ln>
                    <a:noFill/>
                  </a:ln>
                  <a:solidFill>
                    <a:srgbClr val="92D050"/>
                  </a:solidFill>
                  <a:effectLst/>
                  <a:uLnTx/>
                  <a:uFillTx/>
                  <a:latin typeface="Arial" panose="020B0604020202020204" pitchFamily="34" charset="0"/>
                  <a:ea typeface="+mn-ea"/>
                  <a:cs typeface="Arial" panose="020B0604020202020204" pitchFamily="34" charset="0"/>
                </a:rPr>
                <a:t>net zero homes </a:t>
              </a:r>
              <a:br>
                <a:rPr kumimoji="0" lang="en-GB" sz="2800" b="0" i="0" u="none" strike="noStrike" kern="1200" cap="none" spc="0" normalizeH="0" baseline="0" noProof="0">
                  <a:ln>
                    <a:noFill/>
                  </a:ln>
                  <a:solidFill>
                    <a:srgbClr val="92D050"/>
                  </a:solidFill>
                  <a:effectLst/>
                  <a:uLnTx/>
                  <a:uFillTx/>
                  <a:latin typeface="Arial" panose="020B0604020202020204" pitchFamily="34" charset="0"/>
                  <a:ea typeface="+mn-ea"/>
                  <a:cs typeface="Arial" panose="020B0604020202020204" pitchFamily="34" charset="0"/>
                </a:rPr>
              </a:br>
              <a:r>
                <a:rPr kumimoji="0" lang="en-GB" sz="28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where </a:t>
              </a:r>
              <a:r>
                <a:rPr kumimoji="0" lang="en-GB" sz="2800" b="0" i="1" u="none" strike="noStrike" kern="1200" cap="none" spc="0" normalizeH="0" baseline="0" noProof="0">
                  <a:ln>
                    <a:noFill/>
                  </a:ln>
                  <a:solidFill>
                    <a:srgbClr val="FFC000"/>
                  </a:solidFill>
                  <a:effectLst/>
                  <a:uLnTx/>
                  <a:uFillTx/>
                  <a:latin typeface="Arial" panose="020B0604020202020204" pitchFamily="34" charset="0"/>
                  <a:ea typeface="+mn-ea"/>
                  <a:cs typeface="Arial" panose="020B0604020202020204" pitchFamily="34" charset="0"/>
                </a:rPr>
                <a:t>everyone</a:t>
              </a:r>
              <a:r>
                <a:rPr kumimoji="0" lang="en-GB" sz="28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 enjoys clean air and comfort indoors</a:t>
              </a:r>
              <a:endParaRPr kumimoji="0" lang="en-US" sz="28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grpSp>
      <p:sp>
        <p:nvSpPr>
          <p:cNvPr id="12" name="TextBox 11">
            <a:extLst>
              <a:ext uri="{FF2B5EF4-FFF2-40B4-BE49-F238E27FC236}">
                <a16:creationId xmlns:a16="http://schemas.microsoft.com/office/drawing/2014/main" id="{F6EFCED2-C0C3-FE38-5980-1F365CB074B1}"/>
              </a:ext>
            </a:extLst>
          </p:cNvPr>
          <p:cNvSpPr txBox="1"/>
          <p:nvPr/>
        </p:nvSpPr>
        <p:spPr>
          <a:xfrm>
            <a:off x="7257895" y="2038801"/>
            <a:ext cx="4055974" cy="2677656"/>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To produce scientific evidence and policy-relevant solutions to realise the </a:t>
            </a:r>
            <a:r>
              <a:rPr kumimoji="0" lang="en-GB" sz="2800" b="1" i="1" u="none" strike="noStrike" kern="1200" cap="none" spc="0" normalizeH="0" baseline="0" noProof="0">
                <a:ln>
                  <a:noFill/>
                </a:ln>
                <a:solidFill>
                  <a:srgbClr val="FFC000"/>
                </a:solidFill>
                <a:effectLst/>
                <a:uLnTx/>
                <a:uFillTx/>
                <a:latin typeface="Arial" panose="020B0604020202020204" pitchFamily="34" charset="0"/>
                <a:ea typeface="+mn-ea"/>
                <a:cs typeface="Arial" panose="020B0604020202020204" pitchFamily="34" charset="0"/>
              </a:rPr>
              <a:t>health co-benefits </a:t>
            </a:r>
            <a:r>
              <a:rPr kumimoji="0" lang="en-GB" sz="28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of the net zero transition in housing</a:t>
            </a:r>
            <a:endParaRPr kumimoji="0" lang="en-GB" sz="40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pic>
        <p:nvPicPr>
          <p:cNvPr id="13" name="Picture 12">
            <a:extLst>
              <a:ext uri="{FF2B5EF4-FFF2-40B4-BE49-F238E27FC236}">
                <a16:creationId xmlns:a16="http://schemas.microsoft.com/office/drawing/2014/main" id="{7D1DE2F6-C07E-A672-4379-06A1808D943C}"/>
              </a:ext>
            </a:extLst>
          </p:cNvPr>
          <p:cNvPicPr>
            <a:picLocks noChangeAspect="1"/>
          </p:cNvPicPr>
          <p:nvPr/>
        </p:nvPicPr>
        <p:blipFill>
          <a:blip r:embed="rId5"/>
          <a:stretch>
            <a:fillRect/>
          </a:stretch>
        </p:blipFill>
        <p:spPr>
          <a:xfrm>
            <a:off x="9333928" y="6077413"/>
            <a:ext cx="2619116" cy="609667"/>
          </a:xfrm>
          <a:prstGeom prst="rect">
            <a:avLst/>
          </a:prstGeom>
          <a:ln>
            <a:noFill/>
          </a:ln>
        </p:spPr>
      </p:pic>
    </p:spTree>
    <p:extLst>
      <p:ext uri="{BB962C8B-B14F-4D97-AF65-F5344CB8AC3E}">
        <p14:creationId xmlns:p14="http://schemas.microsoft.com/office/powerpoint/2010/main" val="110234541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302AD7-ACB4-402E-BA88-CB6E6092643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61786B5-1676-31F2-057D-91C2CB80870A}"/>
              </a:ext>
            </a:extLst>
          </p:cNvPr>
          <p:cNvSpPr>
            <a:spLocks noGrp="1"/>
          </p:cNvSpPr>
          <p:nvPr>
            <p:ph type="title"/>
          </p:nvPr>
        </p:nvSpPr>
        <p:spPr>
          <a:xfrm>
            <a:off x="342900" y="263113"/>
            <a:ext cx="10515600" cy="888807"/>
          </a:xfrm>
        </p:spPr>
        <p:txBody>
          <a:bodyPr/>
          <a:lstStyle/>
          <a:p>
            <a:r>
              <a:rPr lang="en-GB">
                <a:latin typeface="Arial"/>
                <a:cs typeface="Arial"/>
              </a:rPr>
              <a:t>INHABIT overview</a:t>
            </a:r>
            <a:endParaRPr lang="en-GB">
              <a:solidFill>
                <a:srgbClr val="4568A1"/>
              </a:solidFill>
              <a:latin typeface="Arial"/>
              <a:cs typeface="Arial"/>
            </a:endParaRPr>
          </a:p>
        </p:txBody>
      </p:sp>
      <p:graphicFrame>
        <p:nvGraphicFramePr>
          <p:cNvPr id="5" name="Content Placeholder 4">
            <a:extLst>
              <a:ext uri="{FF2B5EF4-FFF2-40B4-BE49-F238E27FC236}">
                <a16:creationId xmlns:a16="http://schemas.microsoft.com/office/drawing/2014/main" id="{D8DE761B-FB21-30DB-F5F2-F6E4ED6C0637}"/>
              </a:ext>
            </a:extLst>
          </p:cNvPr>
          <p:cNvGraphicFramePr>
            <a:graphicFrameLocks noGrp="1"/>
          </p:cNvGraphicFramePr>
          <p:nvPr>
            <p:ph idx="1"/>
          </p:nvPr>
        </p:nvGraphicFramePr>
        <p:xfrm>
          <a:off x="838200" y="1825625"/>
          <a:ext cx="10515600" cy="365760"/>
        </p:xfrm>
        <a:graphic>
          <a:graphicData uri="http://schemas.openxmlformats.org/drawingml/2006/table">
            <a:tbl>
              <a:tblPr bandRow="1">
                <a:tableStyleId>{5C22544A-7EE6-4342-B048-85BDC9FD1C3A}</a:tableStyleId>
              </a:tblPr>
              <a:tblGrid>
                <a:gridCol w="10515600">
                  <a:extLst>
                    <a:ext uri="{9D8B030D-6E8A-4147-A177-3AD203B41FA5}">
                      <a16:colId xmlns:a16="http://schemas.microsoft.com/office/drawing/2014/main" val="1828889979"/>
                    </a:ext>
                  </a:extLst>
                </a:gridCol>
              </a:tblGrid>
              <a:tr h="180975">
                <a:tc>
                  <a:txBody>
                    <a:bodyPr/>
                    <a:lstStyle/>
                    <a:p>
                      <a:pPr marL="285750" indent="-285750">
                        <a:buFont typeface="Arial"/>
                        <a:buChar char="•"/>
                      </a:pPr>
                      <a:endParaRPr lang="en-GB">
                        <a:effectLst/>
                        <a:latin typeface="Arial"/>
                      </a:endParaRPr>
                    </a:p>
                  </a:txBody>
                  <a:tcPr anchor="ctr">
                    <a:lnL>
                      <a:noFill/>
                    </a:lnL>
                    <a:lnR>
                      <a:noFill/>
                    </a:lnR>
                    <a:lnT>
                      <a:noFill/>
                    </a:lnT>
                    <a:lnB>
                      <a:noFill/>
                    </a:lnB>
                    <a:noFill/>
                  </a:tcPr>
                </a:tc>
                <a:extLst>
                  <a:ext uri="{0D108BD9-81ED-4DB2-BD59-A6C34878D82A}">
                    <a16:rowId xmlns:a16="http://schemas.microsoft.com/office/drawing/2014/main" val="987221739"/>
                  </a:ext>
                </a:extLst>
              </a:tr>
            </a:tbl>
          </a:graphicData>
        </a:graphic>
      </p:graphicFrame>
      <p:sp>
        <p:nvSpPr>
          <p:cNvPr id="3" name="TextBox 2">
            <a:extLst>
              <a:ext uri="{FF2B5EF4-FFF2-40B4-BE49-F238E27FC236}">
                <a16:creationId xmlns:a16="http://schemas.microsoft.com/office/drawing/2014/main" id="{936A1C82-9057-43AA-6246-02C0998026DD}"/>
              </a:ext>
            </a:extLst>
          </p:cNvPr>
          <p:cNvSpPr txBox="1"/>
          <p:nvPr/>
        </p:nvSpPr>
        <p:spPr>
          <a:xfrm>
            <a:off x="342900" y="1537563"/>
            <a:ext cx="7543800" cy="3226589"/>
          </a:xfrm>
          <a:prstGeom prst="rect">
            <a:avLst/>
          </a:prstGeom>
          <a:noFill/>
        </p:spPr>
        <p:txBody>
          <a:bodyPr wrap="square" lIns="91440" tIns="45720" rIns="91440" bIns="45720" rtlCol="0" anchor="t">
            <a:spAutoFit/>
          </a:bodyPr>
          <a:lstStyle/>
          <a:p>
            <a:pPr marL="342900" marR="0" lvl="0" indent="-342900" algn="l" defTabSz="914400" rtl="0" eaLnBrk="1" fontAlgn="auto" latinLnBrk="0" hangingPunct="1">
              <a:lnSpc>
                <a:spcPct val="130000"/>
              </a:lnSpc>
              <a:spcBef>
                <a:spcPts val="0"/>
              </a:spcBef>
              <a:spcAft>
                <a:spcPts val="0"/>
              </a:spcAft>
              <a:buClrTx/>
              <a:buSzTx/>
              <a:buFont typeface="Arial"/>
              <a:buChar char="•"/>
              <a:tabLst/>
              <a:defRPr/>
            </a:pPr>
            <a:r>
              <a:rPr kumimoji="0" lang="en-GB" sz="3200" b="0" i="0" u="none" strike="noStrike" kern="1200" cap="none" spc="0" normalizeH="0" baseline="0" noProof="0">
                <a:ln>
                  <a:noFill/>
                </a:ln>
                <a:solidFill>
                  <a:prstClr val="black"/>
                </a:solidFill>
                <a:effectLst/>
                <a:uLnTx/>
                <a:uFillTx/>
                <a:latin typeface="Arial" panose="020B0604020202020204"/>
                <a:ea typeface="+mn-ea"/>
                <a:cs typeface="Arial"/>
              </a:rPr>
              <a:t>Official start: February 2025</a:t>
            </a:r>
          </a:p>
          <a:p>
            <a:pPr marL="342900" marR="0" lvl="0" indent="-342900" algn="l" defTabSz="914400" rtl="0" eaLnBrk="1" fontAlgn="auto" latinLnBrk="0" hangingPunct="1">
              <a:lnSpc>
                <a:spcPct val="130000"/>
              </a:lnSpc>
              <a:spcBef>
                <a:spcPts val="0"/>
              </a:spcBef>
              <a:spcAft>
                <a:spcPts val="0"/>
              </a:spcAft>
              <a:buClrTx/>
              <a:buSzTx/>
              <a:buFont typeface="Arial"/>
              <a:buChar char="•"/>
              <a:tabLst/>
              <a:defRPr/>
            </a:pPr>
            <a:r>
              <a:rPr kumimoji="0" lang="en-GB" sz="3200" b="0" i="0" u="none" strike="noStrike" kern="1200" cap="none" spc="0" normalizeH="0" baseline="0" noProof="0">
                <a:ln>
                  <a:noFill/>
                </a:ln>
                <a:solidFill>
                  <a:prstClr val="black"/>
                </a:solidFill>
                <a:effectLst/>
                <a:uLnTx/>
                <a:uFillTx/>
                <a:latin typeface="Arial" panose="020B0604020202020204"/>
                <a:ea typeface="+mn-ea"/>
                <a:cs typeface="Arial"/>
              </a:rPr>
              <a:t>Five-year initiative </a:t>
            </a:r>
          </a:p>
          <a:p>
            <a:pPr marL="342900" marR="0" lvl="0" indent="-342900" algn="l" defTabSz="914400" rtl="0" eaLnBrk="1" fontAlgn="auto" latinLnBrk="0" hangingPunct="1">
              <a:lnSpc>
                <a:spcPct val="130000"/>
              </a:lnSpc>
              <a:spcBef>
                <a:spcPts val="0"/>
              </a:spcBef>
              <a:spcAft>
                <a:spcPts val="0"/>
              </a:spcAft>
              <a:buClrTx/>
              <a:buSzTx/>
              <a:buFont typeface="Arial"/>
              <a:buChar char="•"/>
              <a:tabLst/>
              <a:defRPr/>
            </a:pPr>
            <a:r>
              <a:rPr kumimoji="0" lang="en-GB" sz="3200" b="0" i="0" u="none" strike="noStrike" kern="1200" cap="none" spc="0" normalizeH="0" baseline="0" noProof="0">
                <a:ln>
                  <a:noFill/>
                </a:ln>
                <a:solidFill>
                  <a:prstClr val="black"/>
                </a:solidFill>
                <a:effectLst/>
                <a:uLnTx/>
                <a:uFillTx/>
                <a:latin typeface="Arial" panose="020B0604020202020204"/>
                <a:ea typeface="+mn-ea"/>
                <a:cs typeface="Arial"/>
              </a:rPr>
              <a:t>11 funded partners</a:t>
            </a:r>
          </a:p>
          <a:p>
            <a:pPr marL="342900" marR="0" lvl="0" indent="-342900" algn="l" defTabSz="914400" rtl="0" eaLnBrk="1" fontAlgn="auto" latinLnBrk="0" hangingPunct="1">
              <a:lnSpc>
                <a:spcPct val="130000"/>
              </a:lnSpc>
              <a:spcBef>
                <a:spcPts val="0"/>
              </a:spcBef>
              <a:spcAft>
                <a:spcPts val="0"/>
              </a:spcAft>
              <a:buClrTx/>
              <a:buSzTx/>
              <a:buFont typeface="Arial"/>
              <a:buChar char="•"/>
              <a:tabLst/>
              <a:defRPr/>
            </a:pPr>
            <a:r>
              <a:rPr kumimoji="0" lang="en-GB" sz="3200" b="0" i="0" u="none" strike="noStrike" kern="1200" cap="none" spc="0" normalizeH="0" baseline="0" noProof="0">
                <a:ln>
                  <a:noFill/>
                </a:ln>
                <a:solidFill>
                  <a:prstClr val="black"/>
                </a:solidFill>
                <a:effectLst/>
                <a:uLnTx/>
                <a:uFillTx/>
                <a:latin typeface="Arial" panose="020B0604020202020204"/>
                <a:ea typeface="+mn-ea"/>
                <a:cs typeface="Arial"/>
              </a:rPr>
              <a:t>£7.3 M Grant total</a:t>
            </a:r>
          </a:p>
          <a:p>
            <a:pPr marL="342900" marR="0" lvl="0" indent="-342900" algn="l" defTabSz="914400" rtl="0" eaLnBrk="1" fontAlgn="auto" latinLnBrk="0" hangingPunct="1">
              <a:lnSpc>
                <a:spcPct val="130000"/>
              </a:lnSpc>
              <a:spcBef>
                <a:spcPts val="0"/>
              </a:spcBef>
              <a:spcAft>
                <a:spcPts val="0"/>
              </a:spcAft>
              <a:buClrTx/>
              <a:buSzTx/>
              <a:buFont typeface="Arial"/>
              <a:buChar char="•"/>
              <a:tabLst/>
              <a:defRPr/>
            </a:pPr>
            <a:r>
              <a:rPr kumimoji="0" lang="en-GB" sz="3200" b="0" i="0" u="none" strike="noStrike" kern="1200" cap="none" spc="0" normalizeH="0" baseline="0" noProof="0">
                <a:ln>
                  <a:noFill/>
                </a:ln>
                <a:solidFill>
                  <a:prstClr val="black"/>
                </a:solidFill>
                <a:effectLst/>
                <a:uLnTx/>
                <a:uFillTx/>
                <a:latin typeface="Arial" panose="020B0604020202020204"/>
                <a:ea typeface="+mn-ea"/>
                <a:cs typeface="Arial"/>
              </a:rPr>
              <a:t>2 PhD studentships</a:t>
            </a:r>
          </a:p>
        </p:txBody>
      </p:sp>
      <p:pic>
        <p:nvPicPr>
          <p:cNvPr id="6" name="Picture 5" descr="A circular chart with text and numbers&#10;&#10;AI-generated content may be incorrect.">
            <a:extLst>
              <a:ext uri="{FF2B5EF4-FFF2-40B4-BE49-F238E27FC236}">
                <a16:creationId xmlns:a16="http://schemas.microsoft.com/office/drawing/2014/main" id="{00C1C838-077B-A926-71C6-3BB89986F25A}"/>
              </a:ext>
            </a:extLst>
          </p:cNvPr>
          <p:cNvPicPr>
            <a:picLocks noChangeAspect="1"/>
          </p:cNvPicPr>
          <p:nvPr/>
        </p:nvPicPr>
        <p:blipFill>
          <a:blip r:embed="rId3"/>
          <a:stretch>
            <a:fillRect/>
          </a:stretch>
        </p:blipFill>
        <p:spPr>
          <a:xfrm>
            <a:off x="7495999" y="1221284"/>
            <a:ext cx="4696001" cy="4415431"/>
          </a:xfrm>
          <a:prstGeom prst="rect">
            <a:avLst/>
          </a:prstGeom>
        </p:spPr>
      </p:pic>
    </p:spTree>
    <p:extLst>
      <p:ext uri="{BB962C8B-B14F-4D97-AF65-F5344CB8AC3E}">
        <p14:creationId xmlns:p14="http://schemas.microsoft.com/office/powerpoint/2010/main" val="301311183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 name="TextBox 92">
            <a:extLst>
              <a:ext uri="{FF2B5EF4-FFF2-40B4-BE49-F238E27FC236}">
                <a16:creationId xmlns:a16="http://schemas.microsoft.com/office/drawing/2014/main" id="{45BF0B1F-829D-B22D-F7CC-7E00900E382E}"/>
              </a:ext>
            </a:extLst>
          </p:cNvPr>
          <p:cNvSpPr txBox="1"/>
          <p:nvPr/>
        </p:nvSpPr>
        <p:spPr>
          <a:xfrm>
            <a:off x="122858" y="2705021"/>
            <a:ext cx="3657600" cy="2898807"/>
          </a:xfrm>
          <a:prstGeom prst="rect">
            <a:avLst/>
          </a:prstGeom>
          <a:noFill/>
        </p:spPr>
        <p:txBody>
          <a:bodyPr wrap="square">
            <a:spAutoFit/>
          </a:bodyPr>
          <a:lstStyle/>
          <a:p>
            <a:pPr marL="0" marR="0" lvl="0" indent="0" algn="l" defTabSz="914400" rtl="0" eaLnBrk="1" fontAlgn="auto" latinLnBrk="0" hangingPunct="1">
              <a:lnSpc>
                <a:spcPct val="120000"/>
              </a:lnSpc>
              <a:spcBef>
                <a:spcPts val="0"/>
              </a:spcBef>
              <a:spcAft>
                <a:spcPts val="0"/>
              </a:spcAft>
              <a:buClrTx/>
              <a:buSzTx/>
              <a:buFontTx/>
              <a:buNone/>
              <a:tabLst/>
              <a:defRPr/>
            </a:pPr>
            <a:r>
              <a:rPr kumimoji="0" lang="en-GB" sz="2200" b="1" i="0" u="none" strike="noStrike" kern="1200" cap="none" spc="0" normalizeH="0" baseline="0" noProof="0">
                <a:ln>
                  <a:noFill/>
                </a:ln>
                <a:solidFill>
                  <a:prstClr val="black"/>
                </a:solidFill>
                <a:effectLst/>
                <a:uLnTx/>
                <a:uFillTx/>
                <a:latin typeface="Arial" panose="020B0604020202020204" pitchFamily="34" charset="0"/>
                <a:ea typeface="DengXian" panose="02010600030101010101" pitchFamily="2" charset="-122"/>
                <a:cs typeface="+mn-cs"/>
              </a:rPr>
              <a:t>42 Diverse Partners</a:t>
            </a:r>
          </a:p>
          <a:p>
            <a:pPr marL="0" marR="0" lvl="0" indent="0" algn="l" defTabSz="914400" rtl="0" eaLnBrk="1" fontAlgn="auto" latinLnBrk="0" hangingPunct="1">
              <a:lnSpc>
                <a:spcPct val="120000"/>
              </a:lnSpc>
              <a:spcBef>
                <a:spcPts val="0"/>
              </a:spcBef>
              <a:spcAft>
                <a:spcPts val="0"/>
              </a:spcAft>
              <a:buClrTx/>
              <a:buSzTx/>
              <a:buFontTx/>
              <a:buNone/>
              <a:tabLst/>
              <a:defRPr/>
            </a:pPr>
            <a:r>
              <a:rPr kumimoji="0" lang="en-GB" sz="2200" b="0" i="0" u="none" strike="noStrike" kern="1200" cap="none" spc="0" normalizeH="0" baseline="0" noProof="0">
                <a:ln>
                  <a:noFill/>
                </a:ln>
                <a:solidFill>
                  <a:srgbClr val="7030A0"/>
                </a:solidFill>
                <a:effectLst/>
                <a:uLnTx/>
                <a:uFillTx/>
                <a:latin typeface="Arial" panose="020B0604020202020204" pitchFamily="34" charset="0"/>
                <a:ea typeface="DengXian" panose="02010600030101010101" pitchFamily="2" charset="-122"/>
                <a:cs typeface="+mn-cs"/>
              </a:rPr>
              <a:t>10</a:t>
            </a:r>
            <a:r>
              <a:rPr kumimoji="0" lang="en-GB" sz="2200" b="0" i="0" u="none" strike="noStrike" kern="1200" cap="none" spc="0" normalizeH="0" baseline="0" noProof="0">
                <a:ln>
                  <a:noFill/>
                </a:ln>
                <a:solidFill>
                  <a:prstClr val="black"/>
                </a:solidFill>
                <a:effectLst/>
                <a:uLnTx/>
                <a:uFillTx/>
                <a:latin typeface="Arial" panose="020B0604020202020204" pitchFamily="34" charset="0"/>
                <a:ea typeface="DengXian" panose="02010600030101010101" pitchFamily="2" charset="-122"/>
                <a:cs typeface="+mn-cs"/>
              </a:rPr>
              <a:t> Universities</a:t>
            </a:r>
          </a:p>
          <a:p>
            <a:pPr marL="0" marR="0" lvl="0" indent="0" algn="l" defTabSz="914400" rtl="0" eaLnBrk="1" fontAlgn="auto" latinLnBrk="0" hangingPunct="1">
              <a:lnSpc>
                <a:spcPct val="120000"/>
              </a:lnSpc>
              <a:spcBef>
                <a:spcPts val="0"/>
              </a:spcBef>
              <a:spcAft>
                <a:spcPts val="0"/>
              </a:spcAft>
              <a:buClrTx/>
              <a:buSzTx/>
              <a:buFontTx/>
              <a:buNone/>
              <a:tabLst/>
              <a:defRPr/>
            </a:pPr>
            <a:r>
              <a:rPr kumimoji="0" lang="en-GB" sz="2200" b="0" i="0" u="none" strike="noStrike" kern="1200" cap="none" spc="0" normalizeH="0" baseline="0" noProof="0">
                <a:ln>
                  <a:noFill/>
                </a:ln>
                <a:solidFill>
                  <a:srgbClr val="00B0F0"/>
                </a:solidFill>
                <a:effectLst/>
                <a:uLnTx/>
                <a:uFillTx/>
                <a:latin typeface="Arial" panose="020B0604020202020204" pitchFamily="34" charset="0"/>
                <a:ea typeface="DengXian" panose="02010600030101010101" pitchFamily="2" charset="-122"/>
                <a:cs typeface="+mn-cs"/>
              </a:rPr>
              <a:t>14</a:t>
            </a:r>
            <a:r>
              <a:rPr kumimoji="0" lang="en-GB" sz="2200" b="0" i="0" u="none" strike="noStrike" kern="1200" cap="none" spc="0" normalizeH="0" baseline="0" noProof="0">
                <a:ln>
                  <a:noFill/>
                </a:ln>
                <a:solidFill>
                  <a:prstClr val="black"/>
                </a:solidFill>
                <a:effectLst/>
                <a:uLnTx/>
                <a:uFillTx/>
                <a:latin typeface="Arial" panose="020B0604020202020204" pitchFamily="34" charset="0"/>
                <a:ea typeface="DengXian" panose="02010600030101010101" pitchFamily="2" charset="-122"/>
                <a:cs typeface="+mn-cs"/>
              </a:rPr>
              <a:t> Local authorities</a:t>
            </a:r>
          </a:p>
          <a:p>
            <a:pPr marL="0" marR="0" lvl="0" indent="0" algn="l" defTabSz="914400" rtl="0" eaLnBrk="1" fontAlgn="auto" latinLnBrk="0" hangingPunct="1">
              <a:lnSpc>
                <a:spcPct val="120000"/>
              </a:lnSpc>
              <a:spcBef>
                <a:spcPts val="0"/>
              </a:spcBef>
              <a:spcAft>
                <a:spcPts val="0"/>
              </a:spcAft>
              <a:buClrTx/>
              <a:buSzTx/>
              <a:buFontTx/>
              <a:buNone/>
              <a:tabLst/>
              <a:defRPr/>
            </a:pPr>
            <a:r>
              <a:rPr kumimoji="0" lang="en-GB" sz="2200" b="0" i="0" u="none" strike="noStrike" kern="1200" cap="none" spc="0" normalizeH="0" baseline="0" noProof="0">
                <a:ln>
                  <a:noFill/>
                </a:ln>
                <a:solidFill>
                  <a:srgbClr val="C00000"/>
                </a:solidFill>
                <a:effectLst/>
                <a:uLnTx/>
                <a:uFillTx/>
                <a:latin typeface="Arial" panose="020B0604020202020204" pitchFamily="34" charset="0"/>
                <a:ea typeface="DengXian" panose="02010600030101010101" pitchFamily="2" charset="-122"/>
                <a:cs typeface="+mn-cs"/>
              </a:rPr>
              <a:t>6</a:t>
            </a:r>
            <a:r>
              <a:rPr kumimoji="0" lang="en-GB" sz="2200" b="0" i="0" u="none" strike="noStrike" kern="1200" cap="none" spc="0" normalizeH="0" baseline="0" noProof="0">
                <a:ln>
                  <a:noFill/>
                </a:ln>
                <a:solidFill>
                  <a:prstClr val="black"/>
                </a:solidFill>
                <a:effectLst/>
                <a:uLnTx/>
                <a:uFillTx/>
                <a:latin typeface="Arial" panose="020B0604020202020204" pitchFamily="34" charset="0"/>
                <a:ea typeface="DengXian" panose="02010600030101010101" pitchFamily="2" charset="-122"/>
                <a:cs typeface="+mn-cs"/>
              </a:rPr>
              <a:t> Government-related</a:t>
            </a:r>
          </a:p>
          <a:p>
            <a:pPr marL="0" marR="0" lvl="0" indent="0" algn="l" defTabSz="914400" rtl="0" eaLnBrk="1" fontAlgn="auto" latinLnBrk="0" hangingPunct="1">
              <a:lnSpc>
                <a:spcPct val="120000"/>
              </a:lnSpc>
              <a:spcBef>
                <a:spcPts val="0"/>
              </a:spcBef>
              <a:spcAft>
                <a:spcPts val="0"/>
              </a:spcAft>
              <a:buClrTx/>
              <a:buSzTx/>
              <a:buFontTx/>
              <a:buNone/>
              <a:tabLst/>
              <a:defRPr/>
            </a:pPr>
            <a:r>
              <a:rPr kumimoji="0" lang="en-GB" sz="2200" b="0" i="0" u="none" strike="noStrike" kern="1200" cap="none" spc="0" normalizeH="0" baseline="0" noProof="0">
                <a:ln>
                  <a:noFill/>
                </a:ln>
                <a:solidFill>
                  <a:srgbClr val="4EA72E">
                    <a:lumMod val="75000"/>
                  </a:srgbClr>
                </a:solidFill>
                <a:effectLst/>
                <a:uLnTx/>
                <a:uFillTx/>
                <a:latin typeface="Arial" panose="020B0604020202020204" pitchFamily="34" charset="0"/>
                <a:ea typeface="DengXian" panose="02010600030101010101" pitchFamily="2" charset="-122"/>
                <a:cs typeface="+mn-cs"/>
              </a:rPr>
              <a:t>4</a:t>
            </a:r>
            <a:r>
              <a:rPr kumimoji="0" lang="en-GB" sz="2200" b="0" i="0" u="none" strike="noStrike" kern="1200" cap="none" spc="0" normalizeH="0" baseline="0" noProof="0">
                <a:ln>
                  <a:noFill/>
                </a:ln>
                <a:solidFill>
                  <a:prstClr val="black"/>
                </a:solidFill>
                <a:effectLst/>
                <a:uLnTx/>
                <a:uFillTx/>
                <a:latin typeface="Arial" panose="020B0604020202020204" pitchFamily="34" charset="0"/>
                <a:ea typeface="DengXian" panose="02010600030101010101" pitchFamily="2" charset="-122"/>
                <a:cs typeface="+mn-cs"/>
              </a:rPr>
              <a:t> Housing associations</a:t>
            </a:r>
          </a:p>
          <a:p>
            <a:pPr marL="0" marR="0" lvl="0" indent="0" algn="l" defTabSz="914400" rtl="0" eaLnBrk="1" fontAlgn="auto" latinLnBrk="0" hangingPunct="1">
              <a:lnSpc>
                <a:spcPct val="120000"/>
              </a:lnSpc>
              <a:spcBef>
                <a:spcPts val="0"/>
              </a:spcBef>
              <a:spcAft>
                <a:spcPts val="0"/>
              </a:spcAft>
              <a:buClrTx/>
              <a:buSzTx/>
              <a:buFontTx/>
              <a:buNone/>
              <a:tabLst/>
              <a:defRPr/>
            </a:pPr>
            <a:r>
              <a:rPr kumimoji="0" lang="en-GB" sz="2200" b="0" i="0" u="none" strike="noStrike" kern="1200" cap="none" spc="0" normalizeH="0" baseline="0" noProof="0">
                <a:ln>
                  <a:noFill/>
                </a:ln>
                <a:solidFill>
                  <a:prstClr val="black"/>
                </a:solidFill>
                <a:effectLst/>
                <a:uLnTx/>
                <a:uFillTx/>
                <a:latin typeface="Arial" panose="020B0604020202020204" pitchFamily="34" charset="0"/>
                <a:ea typeface="DengXian" panose="02010600030101010101" pitchFamily="2" charset="-122"/>
                <a:cs typeface="+mn-cs"/>
              </a:rPr>
              <a:t>4 Industrial partners</a:t>
            </a:r>
          </a:p>
          <a:p>
            <a:pPr marL="0" marR="0" lvl="0" indent="0" algn="l" defTabSz="914400" rtl="0" eaLnBrk="1" fontAlgn="auto" latinLnBrk="0" hangingPunct="1">
              <a:lnSpc>
                <a:spcPct val="120000"/>
              </a:lnSpc>
              <a:spcBef>
                <a:spcPts val="0"/>
              </a:spcBef>
              <a:spcAft>
                <a:spcPts val="0"/>
              </a:spcAft>
              <a:buClrTx/>
              <a:buSzTx/>
              <a:buFontTx/>
              <a:buNone/>
              <a:tabLst/>
              <a:defRPr/>
            </a:pPr>
            <a:r>
              <a:rPr kumimoji="0" lang="en-GB" sz="2200" b="0" i="0" u="none" strike="noStrike" kern="1200" cap="none" spc="0" normalizeH="0" baseline="0" noProof="0">
                <a:ln>
                  <a:noFill/>
                </a:ln>
                <a:solidFill>
                  <a:srgbClr val="00B050"/>
                </a:solidFill>
                <a:effectLst/>
                <a:uLnTx/>
                <a:uFillTx/>
                <a:latin typeface="Arial" panose="020B0604020202020204" pitchFamily="34" charset="0"/>
                <a:ea typeface="DengXian" panose="02010600030101010101" pitchFamily="2" charset="-122"/>
                <a:cs typeface="+mn-cs"/>
              </a:rPr>
              <a:t>4</a:t>
            </a:r>
            <a:r>
              <a:rPr kumimoji="0" lang="en-GB" sz="2200" b="0" i="0" u="none" strike="noStrike" kern="1200" cap="none" spc="0" normalizeH="0" baseline="0" noProof="0">
                <a:ln>
                  <a:noFill/>
                </a:ln>
                <a:solidFill>
                  <a:prstClr val="black"/>
                </a:solidFill>
                <a:effectLst/>
                <a:uLnTx/>
                <a:uFillTx/>
                <a:latin typeface="Arial" panose="020B0604020202020204" pitchFamily="34" charset="0"/>
                <a:ea typeface="DengXian" panose="02010600030101010101" pitchFamily="2" charset="-122"/>
                <a:cs typeface="+mn-cs"/>
              </a:rPr>
              <a:t> NGOs</a:t>
            </a:r>
          </a:p>
        </p:txBody>
      </p:sp>
      <p:sp>
        <p:nvSpPr>
          <p:cNvPr id="10" name="TextBox 9">
            <a:extLst>
              <a:ext uri="{FF2B5EF4-FFF2-40B4-BE49-F238E27FC236}">
                <a16:creationId xmlns:a16="http://schemas.microsoft.com/office/drawing/2014/main" id="{C9C89077-0CF1-4B22-9F6F-FF1B967536DD}"/>
              </a:ext>
            </a:extLst>
          </p:cNvPr>
          <p:cNvSpPr txBox="1"/>
          <p:nvPr/>
        </p:nvSpPr>
        <p:spPr>
          <a:xfrm>
            <a:off x="144892" y="1137457"/>
            <a:ext cx="3089477" cy="1273747"/>
          </a:xfrm>
          <a:prstGeom prst="rect">
            <a:avLst/>
          </a:prstGeom>
          <a:noFill/>
        </p:spPr>
        <p:txBody>
          <a:bodyPr wrap="square">
            <a:spAutoFit/>
          </a:bodyPr>
          <a:lstStyle/>
          <a:p>
            <a:pPr marL="0" marR="0" lvl="0" indent="0" algn="l" defTabSz="914400" rtl="0" eaLnBrk="1" fontAlgn="auto" latinLnBrk="0" hangingPunct="1">
              <a:lnSpc>
                <a:spcPct val="120000"/>
              </a:lnSpc>
              <a:spcBef>
                <a:spcPts val="0"/>
              </a:spcBef>
              <a:spcAft>
                <a:spcPts val="0"/>
              </a:spcAft>
              <a:buClrTx/>
              <a:buSzTx/>
              <a:buFontTx/>
              <a:buNone/>
              <a:tabLst/>
              <a:defRPr/>
            </a:pPr>
            <a:r>
              <a:rPr kumimoji="0" lang="en-GB" sz="2200" b="0" i="0" u="none" strike="noStrike" kern="1200" cap="none" spc="0" normalizeH="0" baseline="0" noProof="0">
                <a:ln>
                  <a:noFill/>
                </a:ln>
                <a:solidFill>
                  <a:srgbClr val="65A0FB"/>
                </a:solidFill>
                <a:effectLst/>
                <a:uLnTx/>
                <a:uFillTx/>
                <a:latin typeface="Arial" panose="020B0604020202020204" pitchFamily="34" charset="0"/>
                <a:ea typeface="DengXian" panose="02010600030101010101" pitchFamily="2" charset="-122"/>
                <a:cs typeface="+mn-cs"/>
              </a:rPr>
              <a:t>Health and Social Sciences, Built and Natural Environment</a:t>
            </a:r>
          </a:p>
        </p:txBody>
      </p:sp>
      <p:sp>
        <p:nvSpPr>
          <p:cNvPr id="11" name="Rectangle 10">
            <a:extLst>
              <a:ext uri="{FF2B5EF4-FFF2-40B4-BE49-F238E27FC236}">
                <a16:creationId xmlns:a16="http://schemas.microsoft.com/office/drawing/2014/main" id="{63E9CD91-E176-48B5-9B90-C5FDBBECCA56}"/>
              </a:ext>
            </a:extLst>
          </p:cNvPr>
          <p:cNvSpPr/>
          <p:nvPr/>
        </p:nvSpPr>
        <p:spPr>
          <a:xfrm>
            <a:off x="0" y="111114"/>
            <a:ext cx="11787963" cy="675010"/>
          </a:xfrm>
          <a:prstGeom prst="rect">
            <a:avLst/>
          </a:prstGeom>
          <a:no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a:ln>
                  <a:noFill/>
                </a:ln>
                <a:solidFill>
                  <a:srgbClr val="4568A1"/>
                </a:solidFill>
                <a:effectLst/>
                <a:uLnTx/>
                <a:uFillTx/>
                <a:latin typeface="Arial" panose="020B0604020202020204" pitchFamily="34" charset="0"/>
                <a:ea typeface="DengXian" panose="02010600030101010101" pitchFamily="2" charset="-122"/>
                <a:cs typeface="+mn-cs"/>
              </a:rPr>
              <a:t>Transdisciplinary Team with Geographical Representation</a:t>
            </a:r>
          </a:p>
        </p:txBody>
      </p:sp>
      <p:pic>
        <p:nvPicPr>
          <p:cNvPr id="8" name="Picture 7">
            <a:extLst>
              <a:ext uri="{FF2B5EF4-FFF2-40B4-BE49-F238E27FC236}">
                <a16:creationId xmlns:a16="http://schemas.microsoft.com/office/drawing/2014/main" id="{7A6CE9D9-965F-40DC-92BD-64EAB6D1DF04}"/>
              </a:ext>
            </a:extLst>
          </p:cNvPr>
          <p:cNvPicPr>
            <a:picLocks noChangeAspect="1"/>
          </p:cNvPicPr>
          <p:nvPr/>
        </p:nvPicPr>
        <p:blipFill>
          <a:blip r:embed="rId3"/>
          <a:stretch>
            <a:fillRect/>
          </a:stretch>
        </p:blipFill>
        <p:spPr>
          <a:xfrm>
            <a:off x="3120208" y="1032339"/>
            <a:ext cx="8994673" cy="5039537"/>
          </a:xfrm>
          <a:prstGeom prst="rect">
            <a:avLst/>
          </a:prstGeom>
        </p:spPr>
      </p:pic>
    </p:spTree>
    <p:extLst>
      <p:ext uri="{BB962C8B-B14F-4D97-AF65-F5344CB8AC3E}">
        <p14:creationId xmlns:p14="http://schemas.microsoft.com/office/powerpoint/2010/main" val="417072418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CC8A6453-C0B4-4C1A-652E-72CCE6C24B64}"/>
              </a:ext>
            </a:extLst>
          </p:cNvPr>
          <p:cNvPicPr>
            <a:picLocks noChangeAspect="1"/>
          </p:cNvPicPr>
          <p:nvPr/>
        </p:nvPicPr>
        <p:blipFill>
          <a:blip r:embed="rId4"/>
          <a:stretch>
            <a:fillRect/>
          </a:stretch>
        </p:blipFill>
        <p:spPr>
          <a:xfrm>
            <a:off x="258436" y="0"/>
            <a:ext cx="9321514" cy="6844351"/>
          </a:xfrm>
          <a:prstGeom prst="rect">
            <a:avLst/>
          </a:prstGeom>
        </p:spPr>
      </p:pic>
    </p:spTree>
    <p:custDataLst>
      <p:tags r:id="rId1"/>
    </p:custDataLst>
    <p:extLst>
      <p:ext uri="{BB962C8B-B14F-4D97-AF65-F5344CB8AC3E}">
        <p14:creationId xmlns:p14="http://schemas.microsoft.com/office/powerpoint/2010/main" val="266226748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 name="Rectangle 87">
            <a:extLst>
              <a:ext uri="{FF2B5EF4-FFF2-40B4-BE49-F238E27FC236}">
                <a16:creationId xmlns:a16="http://schemas.microsoft.com/office/drawing/2014/main" id="{762C2F10-BC13-4A06-AE59-7708238D4478}"/>
              </a:ext>
            </a:extLst>
          </p:cNvPr>
          <p:cNvSpPr/>
          <p:nvPr/>
        </p:nvSpPr>
        <p:spPr>
          <a:xfrm>
            <a:off x="0" y="172382"/>
            <a:ext cx="12191999" cy="675010"/>
          </a:xfrm>
          <a:prstGeom prst="rect">
            <a:avLst/>
          </a:prstGeom>
          <a:no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a:ln>
                  <a:noFill/>
                </a:ln>
                <a:solidFill>
                  <a:srgbClr val="4568A1"/>
                </a:solidFill>
                <a:effectLst/>
                <a:uLnTx/>
                <a:uFillTx/>
                <a:latin typeface="Arial" panose="020B0604020202020204" pitchFamily="34" charset="0"/>
                <a:ea typeface="DengXian" panose="02010600030101010101" pitchFamily="2" charset="-122"/>
                <a:cs typeface="+mn-cs"/>
              </a:rPr>
              <a:t> Research: observations and modelling (quantitative)</a:t>
            </a:r>
          </a:p>
        </p:txBody>
      </p:sp>
      <p:pic>
        <p:nvPicPr>
          <p:cNvPr id="12" name="Picture 11">
            <a:extLst>
              <a:ext uri="{FF2B5EF4-FFF2-40B4-BE49-F238E27FC236}">
                <a16:creationId xmlns:a16="http://schemas.microsoft.com/office/drawing/2014/main" id="{484540AB-443E-4344-AB87-6D44C8FCED04}"/>
              </a:ext>
            </a:extLst>
          </p:cNvPr>
          <p:cNvPicPr>
            <a:picLocks noChangeAspect="1"/>
          </p:cNvPicPr>
          <p:nvPr/>
        </p:nvPicPr>
        <p:blipFill>
          <a:blip r:embed="rId4"/>
          <a:stretch>
            <a:fillRect/>
          </a:stretch>
        </p:blipFill>
        <p:spPr>
          <a:xfrm>
            <a:off x="8657683" y="1064734"/>
            <a:ext cx="2399582" cy="2056784"/>
          </a:xfrm>
          <a:prstGeom prst="rect">
            <a:avLst/>
          </a:prstGeom>
        </p:spPr>
      </p:pic>
      <p:sp>
        <p:nvSpPr>
          <p:cNvPr id="16" name="TextBox 15">
            <a:extLst>
              <a:ext uri="{FF2B5EF4-FFF2-40B4-BE49-F238E27FC236}">
                <a16:creationId xmlns:a16="http://schemas.microsoft.com/office/drawing/2014/main" id="{6E11518C-E78F-4FFC-BE6A-CCE83E274676}"/>
              </a:ext>
            </a:extLst>
          </p:cNvPr>
          <p:cNvSpPr txBox="1"/>
          <p:nvPr/>
        </p:nvSpPr>
        <p:spPr>
          <a:xfrm>
            <a:off x="608720" y="1064734"/>
            <a:ext cx="7877060" cy="5447645"/>
          </a:xfrm>
          <a:prstGeom prst="rect">
            <a:avLst/>
          </a:prstGeom>
          <a:noFill/>
        </p:spPr>
        <p:txBody>
          <a:bodyPr wrap="square" lIns="91440" tIns="45720" rIns="91440" bIns="45720" anchor="t">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2800" b="1" i="0" u="none" strike="noStrike" kern="1200" cap="none" spc="0" normalizeH="0" baseline="0" noProof="0">
                <a:ln>
                  <a:noFill/>
                </a:ln>
                <a:solidFill>
                  <a:prstClr val="black"/>
                </a:solidFill>
                <a:effectLst/>
                <a:uLnTx/>
                <a:uFillTx/>
                <a:latin typeface="Arial" panose="020B0604020202020204"/>
                <a:ea typeface="+mn-ea"/>
                <a:cs typeface="+mn-cs"/>
              </a:rPr>
              <a:t>WS2: Real-world measurements:</a:t>
            </a:r>
          </a:p>
          <a:p>
            <a:pPr marL="457200" marR="0" lvl="0" indent="-45720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GB" sz="2800" b="0" i="0" u="none" strike="noStrike" kern="1200" cap="none" spc="0" normalizeH="0" baseline="0" noProof="0">
                <a:ln>
                  <a:noFill/>
                </a:ln>
                <a:solidFill>
                  <a:prstClr val="black"/>
                </a:solidFill>
                <a:effectLst/>
                <a:uLnTx/>
                <a:uFillTx/>
                <a:latin typeface="Arial" panose="020B0604020202020204"/>
                <a:ea typeface="+mn-ea"/>
                <a:cs typeface="+mn-cs"/>
              </a:rPr>
              <a:t>200+ control and retrofit homes; N-RCT</a:t>
            </a:r>
            <a:endParaRPr kumimoji="0" lang="en-GB" sz="2800" b="0" i="0" u="none" strike="noStrike" kern="1200" cap="none" spc="0" normalizeH="0" baseline="0" noProof="0">
              <a:ln>
                <a:noFill/>
              </a:ln>
              <a:solidFill>
                <a:prstClr val="black"/>
              </a:solidFill>
              <a:effectLst/>
              <a:uLnTx/>
              <a:uFillTx/>
              <a:latin typeface="Arial" panose="020B0604020202020204"/>
              <a:ea typeface="+mn-ea"/>
              <a:cs typeface="Arial"/>
            </a:endParaRPr>
          </a:p>
          <a:p>
            <a:pPr marL="457200" marR="0" lvl="0" indent="-45720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GB" sz="2800" b="0" i="0" u="none" strike="noStrike" kern="1200" cap="none" spc="0" normalizeH="0" baseline="0" noProof="0">
                <a:ln>
                  <a:noFill/>
                </a:ln>
                <a:solidFill>
                  <a:prstClr val="black"/>
                </a:solidFill>
                <a:effectLst/>
                <a:uLnTx/>
                <a:uFillTx/>
                <a:latin typeface="Arial" panose="020B0604020202020204"/>
                <a:ea typeface="+mn-ea"/>
                <a:cs typeface="+mn-cs"/>
              </a:rPr>
              <a:t>Indoor air pollutants, T&amp;RH, bioaerosols, Damp and mould, EPC</a:t>
            </a:r>
            <a:endParaRPr kumimoji="0" lang="en-GB" sz="2800" b="0" i="0" u="none" strike="noStrike" kern="1200" cap="none" spc="0" normalizeH="0" baseline="0" noProof="0">
              <a:ln>
                <a:noFill/>
              </a:ln>
              <a:solidFill>
                <a:prstClr val="black"/>
              </a:solidFill>
              <a:effectLst/>
              <a:uLnTx/>
              <a:uFillTx/>
              <a:latin typeface="Arial" panose="020B0604020202020204"/>
              <a:ea typeface="+mn-ea"/>
              <a:cs typeface="Arial"/>
            </a:endParaRPr>
          </a:p>
          <a:p>
            <a:pPr marL="457200" marR="0" lvl="0" indent="-45720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GB" sz="2800" b="0" i="0" u="none" strike="noStrike" kern="1200" cap="none" spc="0" normalizeH="0" baseline="0" noProof="0">
                <a:ln>
                  <a:noFill/>
                </a:ln>
                <a:solidFill>
                  <a:prstClr val="black"/>
                </a:solidFill>
                <a:effectLst/>
                <a:uLnTx/>
                <a:uFillTx/>
                <a:latin typeface="Arial" panose="020B0604020202020204"/>
                <a:ea typeface="+mn-ea"/>
                <a:cs typeface="+mn-cs"/>
              </a:rPr>
              <a:t>Surveys e.g. Short Warwick-Edinburgh Mental Well-being Scale</a:t>
            </a:r>
            <a:endParaRPr kumimoji="0" lang="en-GB" sz="2800" b="0" i="0" u="none" strike="noStrike" kern="1200" cap="none" spc="0" normalizeH="0" baseline="0" noProof="0">
              <a:ln>
                <a:noFill/>
              </a:ln>
              <a:solidFill>
                <a:prstClr val="black"/>
              </a:solidFill>
              <a:effectLst/>
              <a:uLnTx/>
              <a:uFillTx/>
              <a:latin typeface="Arial" panose="020B0604020202020204"/>
              <a:ea typeface="+mn-ea"/>
              <a:cs typeface="Arial"/>
            </a:endParaRPr>
          </a:p>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2800" b="1" i="0" u="none" strike="noStrike" kern="1200" cap="none" spc="0" normalizeH="0" baseline="0" noProof="0">
                <a:ln>
                  <a:noFill/>
                </a:ln>
                <a:solidFill>
                  <a:prstClr val="black"/>
                </a:solidFill>
                <a:effectLst/>
                <a:uLnTx/>
                <a:uFillTx/>
                <a:latin typeface="Arial" panose="020B0604020202020204"/>
                <a:ea typeface="+mn-ea"/>
                <a:cs typeface="+mn-cs"/>
              </a:rPr>
              <a:t>WS3: Exposure-Health modelling</a:t>
            </a:r>
            <a:endParaRPr kumimoji="0" lang="en-GB" sz="2800" b="1" i="0" u="none" strike="noStrike" kern="1200" cap="none" spc="0" normalizeH="0" baseline="0" noProof="0">
              <a:ln>
                <a:noFill/>
              </a:ln>
              <a:solidFill>
                <a:prstClr val="black"/>
              </a:solidFill>
              <a:effectLst/>
              <a:uLnTx/>
              <a:uFillTx/>
              <a:latin typeface="Arial" panose="020B0604020202020204"/>
              <a:ea typeface="+mn-ea"/>
              <a:cs typeface="Arial"/>
            </a:endParaRPr>
          </a:p>
          <a:p>
            <a:pPr marL="457200" marR="0" lvl="0" indent="-45720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GB" sz="2800" b="0" i="0" u="none" strike="noStrike" kern="1200" cap="none" spc="0" normalizeH="0" baseline="0" noProof="0">
                <a:ln>
                  <a:noFill/>
                </a:ln>
                <a:solidFill>
                  <a:prstClr val="black"/>
                </a:solidFill>
                <a:effectLst/>
                <a:uLnTx/>
                <a:uFillTx/>
                <a:latin typeface="Arial" panose="020B0604020202020204"/>
                <a:ea typeface="+mn-ea"/>
                <a:cs typeface="+mn-cs"/>
              </a:rPr>
              <a:t>Framework development </a:t>
            </a:r>
            <a:endParaRPr kumimoji="0" lang="en-GB" sz="2800" b="0" i="0" u="none" strike="noStrike" kern="1200" cap="none" spc="0" normalizeH="0" baseline="0" noProof="0">
              <a:ln>
                <a:noFill/>
              </a:ln>
              <a:solidFill>
                <a:prstClr val="black"/>
              </a:solidFill>
              <a:effectLst/>
              <a:uLnTx/>
              <a:uFillTx/>
              <a:latin typeface="Arial" panose="020B0604020202020204"/>
              <a:ea typeface="+mn-ea"/>
              <a:cs typeface="Arial"/>
            </a:endParaRPr>
          </a:p>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2800" b="1" i="0" u="none" strike="noStrike" kern="1200" cap="none" spc="0" normalizeH="0" baseline="0" noProof="0">
                <a:ln>
                  <a:noFill/>
                </a:ln>
                <a:solidFill>
                  <a:prstClr val="black"/>
                </a:solidFill>
                <a:effectLst/>
                <a:uLnTx/>
                <a:uFillTx/>
                <a:latin typeface="Arial" panose="020B0604020202020204"/>
                <a:ea typeface="+mn-ea"/>
                <a:cs typeface="+mn-cs"/>
              </a:rPr>
              <a:t>WS4: Evaluating interventions</a:t>
            </a:r>
            <a:endParaRPr kumimoji="0" lang="en-GB" sz="2800" b="1" i="0" u="none" strike="noStrike" kern="1200" cap="none" spc="0" normalizeH="0" baseline="0" noProof="0">
              <a:ln>
                <a:noFill/>
              </a:ln>
              <a:solidFill>
                <a:prstClr val="black"/>
              </a:solidFill>
              <a:effectLst/>
              <a:uLnTx/>
              <a:uFillTx/>
              <a:latin typeface="Arial" panose="020B0604020202020204"/>
              <a:ea typeface="+mn-ea"/>
              <a:cs typeface="Arial"/>
            </a:endParaRPr>
          </a:p>
          <a:p>
            <a:pPr marL="457200" marR="0" lvl="0" indent="-45720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GB" sz="2800" b="0" i="0" u="none" strike="noStrike" kern="1200" cap="none" spc="0" normalizeH="0" baseline="0" noProof="0">
                <a:ln>
                  <a:noFill/>
                </a:ln>
                <a:solidFill>
                  <a:prstClr val="black"/>
                </a:solidFill>
                <a:effectLst/>
                <a:uLnTx/>
                <a:uFillTx/>
                <a:latin typeface="Arial" panose="020B0604020202020204"/>
                <a:ea typeface="+mn-ea"/>
                <a:cs typeface="+mn-cs"/>
              </a:rPr>
              <a:t>Structural and Behavioural interventions</a:t>
            </a:r>
          </a:p>
          <a:p>
            <a:pPr marL="457200" marR="0" lvl="0" indent="-45720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GB" sz="2800" b="0" i="0" u="none" strike="noStrike" kern="1200" cap="none" spc="0" normalizeH="0" baseline="0" noProof="0">
                <a:ln>
                  <a:noFill/>
                </a:ln>
                <a:solidFill>
                  <a:prstClr val="black"/>
                </a:solidFill>
                <a:effectLst/>
                <a:uLnTx/>
                <a:uFillTx/>
                <a:latin typeface="Arial" panose="020B0604020202020204"/>
                <a:ea typeface="+mn-ea"/>
                <a:cs typeface="+mn-cs"/>
              </a:rPr>
              <a:t>Decision support tool</a:t>
            </a:r>
            <a:endParaRPr kumimoji="0" lang="en-GB" sz="2800" b="0" i="0" u="none" strike="noStrike" kern="1200" cap="none" spc="0" normalizeH="0" baseline="0" noProof="0">
              <a:ln>
                <a:noFill/>
              </a:ln>
              <a:solidFill>
                <a:prstClr val="black"/>
              </a:solidFill>
              <a:effectLst/>
              <a:uLnTx/>
              <a:uFillTx/>
              <a:latin typeface="Arial" panose="020B0604020202020204"/>
              <a:ea typeface="+mn-ea"/>
              <a:cs typeface="Arial"/>
            </a:endParaRPr>
          </a:p>
        </p:txBody>
      </p:sp>
      <p:pic>
        <p:nvPicPr>
          <p:cNvPr id="9" name="Picture 8">
            <a:extLst>
              <a:ext uri="{FF2B5EF4-FFF2-40B4-BE49-F238E27FC236}">
                <a16:creationId xmlns:a16="http://schemas.microsoft.com/office/drawing/2014/main" id="{20D2C092-8AD3-4856-A7A7-80EC8FFD9C15}"/>
              </a:ext>
            </a:extLst>
          </p:cNvPr>
          <p:cNvPicPr>
            <a:picLocks noChangeAspect="1"/>
          </p:cNvPicPr>
          <p:nvPr/>
        </p:nvPicPr>
        <p:blipFill>
          <a:blip r:embed="rId5"/>
          <a:stretch>
            <a:fillRect/>
          </a:stretch>
        </p:blipFill>
        <p:spPr>
          <a:xfrm>
            <a:off x="8485780" y="3338860"/>
            <a:ext cx="3631647" cy="2454406"/>
          </a:xfrm>
          <a:prstGeom prst="rect">
            <a:avLst/>
          </a:prstGeom>
        </p:spPr>
      </p:pic>
    </p:spTree>
    <p:custDataLst>
      <p:tags r:id="rId1"/>
    </p:custDataLst>
    <p:extLst>
      <p:ext uri="{BB962C8B-B14F-4D97-AF65-F5344CB8AC3E}">
        <p14:creationId xmlns:p14="http://schemas.microsoft.com/office/powerpoint/2010/main" val="181460656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EB5AF883-3C8D-41A9-A6D6-B8285A7A7A11}"/>
              </a:ext>
            </a:extLst>
          </p:cNvPr>
          <p:cNvSpPr/>
          <p:nvPr/>
        </p:nvSpPr>
        <p:spPr>
          <a:xfrm>
            <a:off x="99995" y="86012"/>
            <a:ext cx="11700471" cy="675010"/>
          </a:xfrm>
          <a:prstGeom prst="rect">
            <a:avLst/>
          </a:prstGeom>
          <a:no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a:ln>
                  <a:noFill/>
                </a:ln>
                <a:solidFill>
                  <a:srgbClr val="4568A1"/>
                </a:solidFill>
                <a:effectLst/>
                <a:uLnTx/>
                <a:uFillTx/>
                <a:latin typeface="Arial" panose="020B0604020202020204" pitchFamily="34" charset="0"/>
                <a:ea typeface="DengXian" panose="02010600030101010101" pitchFamily="2" charset="-122"/>
                <a:cs typeface="+mn-cs"/>
              </a:rPr>
              <a:t>Outcomes and Impacts </a:t>
            </a:r>
          </a:p>
        </p:txBody>
      </p:sp>
      <p:sp>
        <p:nvSpPr>
          <p:cNvPr id="10" name="TextBox 9">
            <a:extLst>
              <a:ext uri="{FF2B5EF4-FFF2-40B4-BE49-F238E27FC236}">
                <a16:creationId xmlns:a16="http://schemas.microsoft.com/office/drawing/2014/main" id="{D5D265DC-3757-7EAD-6186-99DAA618C83A}"/>
              </a:ext>
            </a:extLst>
          </p:cNvPr>
          <p:cNvSpPr txBox="1"/>
          <p:nvPr/>
        </p:nvSpPr>
        <p:spPr>
          <a:xfrm>
            <a:off x="-31796" y="3433698"/>
            <a:ext cx="2663825" cy="707886"/>
          </a:xfrm>
          <a:prstGeom prst="rect">
            <a:avLst/>
          </a:prstGeom>
          <a:noFill/>
        </p:spPr>
        <p:txBody>
          <a:bodyPr wrap="square">
            <a:spAutoFit/>
          </a:bodyPr>
          <a:lstStyle/>
          <a:p>
            <a:pPr marL="0" marR="0" lvl="0" indent="0" algn="ctr" defTabSz="342900" rtl="0" eaLnBrk="0" fontAlgn="base" latinLnBrk="0" hangingPunct="0">
              <a:lnSpc>
                <a:spcPct val="100000"/>
              </a:lnSpc>
              <a:spcBef>
                <a:spcPct val="0"/>
              </a:spcBef>
              <a:spcAft>
                <a:spcPct val="0"/>
              </a:spcAft>
              <a:buClrTx/>
              <a:buSzTx/>
              <a:buFontTx/>
              <a:buNone/>
              <a:tabLst/>
              <a:defRPr/>
            </a:pPr>
            <a:r>
              <a:rPr kumimoji="0" lang="en-GB" sz="2000" b="1" i="0" u="none" strike="noStrike" kern="1200" cap="none" spc="0" normalizeH="0" baseline="0" noProof="0">
                <a:ln>
                  <a:noFill/>
                </a:ln>
                <a:solidFill>
                  <a:prstClr val="black">
                    <a:lumMod val="85000"/>
                    <a:lumOff val="15000"/>
                  </a:prstClr>
                </a:solidFill>
                <a:effectLst/>
                <a:uLnTx/>
                <a:uFillTx/>
                <a:latin typeface="Arial" panose="020B0604020202020204" pitchFamily="34" charset="0"/>
                <a:ea typeface="+mn-ea"/>
                <a:cs typeface="Arial" panose="020B0604020202020204" pitchFamily="34" charset="0"/>
              </a:rPr>
              <a:t>Real-world solutions </a:t>
            </a:r>
          </a:p>
        </p:txBody>
      </p:sp>
      <p:sp>
        <p:nvSpPr>
          <p:cNvPr id="15" name="TextBox 14">
            <a:extLst>
              <a:ext uri="{FF2B5EF4-FFF2-40B4-BE49-F238E27FC236}">
                <a16:creationId xmlns:a16="http://schemas.microsoft.com/office/drawing/2014/main" id="{C6CA5F69-F4AB-F7FB-5753-CC5669FCBB1F}"/>
              </a:ext>
            </a:extLst>
          </p:cNvPr>
          <p:cNvSpPr txBox="1"/>
          <p:nvPr/>
        </p:nvSpPr>
        <p:spPr>
          <a:xfrm>
            <a:off x="4618319" y="3479440"/>
            <a:ext cx="2663825" cy="707886"/>
          </a:xfrm>
          <a:prstGeom prst="rect">
            <a:avLst/>
          </a:prstGeom>
          <a:noFill/>
        </p:spPr>
        <p:txBody>
          <a:bodyPr wrap="square">
            <a:spAutoFit/>
          </a:bodyPr>
          <a:lstStyle/>
          <a:p>
            <a:pPr marL="0" marR="0" lvl="0" indent="0" algn="ctr" defTabSz="342900" rtl="0" eaLnBrk="0" fontAlgn="base" latinLnBrk="0" hangingPunct="0">
              <a:lnSpc>
                <a:spcPct val="100000"/>
              </a:lnSpc>
              <a:spcBef>
                <a:spcPct val="0"/>
              </a:spcBef>
              <a:spcAft>
                <a:spcPct val="0"/>
              </a:spcAft>
              <a:buClrTx/>
              <a:buSzTx/>
              <a:buFontTx/>
              <a:buNone/>
              <a:tabLst/>
              <a:defRPr/>
            </a:pPr>
            <a:r>
              <a:rPr kumimoji="0" lang="en-GB" sz="2000" b="1" i="0" u="none" strike="noStrike" kern="1200" cap="none" spc="0" normalizeH="0" baseline="0" noProof="0">
                <a:ln>
                  <a:noFill/>
                </a:ln>
                <a:solidFill>
                  <a:prstClr val="black">
                    <a:lumMod val="85000"/>
                    <a:lumOff val="15000"/>
                  </a:prstClr>
                </a:solidFill>
                <a:effectLst/>
                <a:uLnTx/>
                <a:uFillTx/>
                <a:latin typeface="Arial" panose="020B0604020202020204" pitchFamily="34" charset="0"/>
                <a:ea typeface="+mn-ea"/>
                <a:cs typeface="Arial" panose="020B0604020202020204" pitchFamily="34" charset="0"/>
              </a:rPr>
              <a:t>Transdisciplinary legacy </a:t>
            </a:r>
          </a:p>
        </p:txBody>
      </p:sp>
      <p:sp>
        <p:nvSpPr>
          <p:cNvPr id="16" name="TextBox 15">
            <a:extLst>
              <a:ext uri="{FF2B5EF4-FFF2-40B4-BE49-F238E27FC236}">
                <a16:creationId xmlns:a16="http://schemas.microsoft.com/office/drawing/2014/main" id="{8BE453B5-D623-E072-7270-D689312C5F50}"/>
              </a:ext>
            </a:extLst>
          </p:cNvPr>
          <p:cNvSpPr txBox="1"/>
          <p:nvPr/>
        </p:nvSpPr>
        <p:spPr>
          <a:xfrm>
            <a:off x="2736921" y="3398300"/>
            <a:ext cx="1846486" cy="707886"/>
          </a:xfrm>
          <a:prstGeom prst="rect">
            <a:avLst/>
          </a:prstGeom>
          <a:noFill/>
        </p:spPr>
        <p:txBody>
          <a:bodyPr wrap="square">
            <a:spAutoFit/>
          </a:bodyPr>
          <a:lstStyle/>
          <a:p>
            <a:pPr marL="0" marR="0" lvl="0" indent="0" algn="ctr" defTabSz="342900" rtl="0" eaLnBrk="0" fontAlgn="base" latinLnBrk="0" hangingPunct="0">
              <a:lnSpc>
                <a:spcPct val="100000"/>
              </a:lnSpc>
              <a:spcBef>
                <a:spcPct val="0"/>
              </a:spcBef>
              <a:spcAft>
                <a:spcPct val="0"/>
              </a:spcAft>
              <a:buClrTx/>
              <a:buSzTx/>
              <a:buFontTx/>
              <a:buNone/>
              <a:tabLst/>
              <a:defRPr/>
            </a:pPr>
            <a:r>
              <a:rPr kumimoji="0" lang="en-GB" sz="2000" b="1" i="0" u="none" strike="noStrike" kern="1200" cap="none" spc="0" normalizeH="0" baseline="0" noProof="0">
                <a:ln>
                  <a:noFill/>
                </a:ln>
                <a:solidFill>
                  <a:prstClr val="black">
                    <a:lumMod val="85000"/>
                    <a:lumOff val="15000"/>
                  </a:prstClr>
                </a:solidFill>
                <a:effectLst/>
                <a:uLnTx/>
                <a:uFillTx/>
                <a:latin typeface="Arial" panose="020B0604020202020204" pitchFamily="34" charset="0"/>
                <a:ea typeface="+mn-ea"/>
                <a:cs typeface="Arial" panose="020B0604020202020204" pitchFamily="34" charset="0"/>
              </a:rPr>
              <a:t>Skills and</a:t>
            </a:r>
          </a:p>
          <a:p>
            <a:pPr marL="0" marR="0" lvl="0" indent="0" algn="ctr" defTabSz="342900" rtl="0" eaLnBrk="0" fontAlgn="base" latinLnBrk="0" hangingPunct="0">
              <a:lnSpc>
                <a:spcPct val="100000"/>
              </a:lnSpc>
              <a:spcBef>
                <a:spcPct val="0"/>
              </a:spcBef>
              <a:spcAft>
                <a:spcPct val="0"/>
              </a:spcAft>
              <a:buClrTx/>
              <a:buSzTx/>
              <a:buFontTx/>
              <a:buNone/>
              <a:tabLst/>
              <a:defRPr/>
            </a:pPr>
            <a:r>
              <a:rPr kumimoji="0" lang="en-GB" sz="2000" b="1" i="0" u="none" strike="noStrike" kern="1200" cap="none" spc="0" normalizeH="0" baseline="0" noProof="0">
                <a:ln>
                  <a:noFill/>
                </a:ln>
                <a:solidFill>
                  <a:prstClr val="black">
                    <a:lumMod val="85000"/>
                    <a:lumOff val="15000"/>
                  </a:prstClr>
                </a:solidFill>
                <a:effectLst/>
                <a:uLnTx/>
                <a:uFillTx/>
                <a:latin typeface="Arial" panose="020B0604020202020204" pitchFamily="34" charset="0"/>
                <a:ea typeface="+mn-ea"/>
                <a:cs typeface="Arial" panose="020B0604020202020204" pitchFamily="34" charset="0"/>
              </a:rPr>
              <a:t>capability</a:t>
            </a:r>
          </a:p>
        </p:txBody>
      </p:sp>
      <p:sp>
        <p:nvSpPr>
          <p:cNvPr id="17" name="TextBox 16">
            <a:extLst>
              <a:ext uri="{FF2B5EF4-FFF2-40B4-BE49-F238E27FC236}">
                <a16:creationId xmlns:a16="http://schemas.microsoft.com/office/drawing/2014/main" id="{EC03D2DF-A81C-5B5D-2C32-D47912A0E024}"/>
              </a:ext>
            </a:extLst>
          </p:cNvPr>
          <p:cNvSpPr txBox="1"/>
          <p:nvPr/>
        </p:nvSpPr>
        <p:spPr>
          <a:xfrm>
            <a:off x="179371" y="5795188"/>
            <a:ext cx="6665888" cy="584775"/>
          </a:xfrm>
          <a:prstGeom prst="rect">
            <a:avLst/>
          </a:prstGeom>
          <a:solidFill>
            <a:srgbClr val="6EA92D"/>
          </a:solidFill>
        </p:spPr>
        <p:txBody>
          <a:bodyPr wrap="square">
            <a:spAutoFit/>
          </a:bodyPr>
          <a:lstStyle/>
          <a:p>
            <a:pPr marL="0" marR="0" lvl="0" indent="0" algn="ctr" defTabSz="342900" rtl="0" eaLnBrk="0" fontAlgn="base" latinLnBrk="0" hangingPunct="0">
              <a:lnSpc>
                <a:spcPct val="100000"/>
              </a:lnSpc>
              <a:spcBef>
                <a:spcPct val="0"/>
              </a:spcBef>
              <a:spcAft>
                <a:spcPct val="0"/>
              </a:spcAft>
              <a:buClrTx/>
              <a:buSzTx/>
              <a:buFontTx/>
              <a:buNone/>
              <a:tabLst/>
              <a:defRPr/>
            </a:pPr>
            <a:r>
              <a:rPr kumimoji="0" lang="en-GB" sz="32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Improved health and equity</a:t>
            </a:r>
          </a:p>
        </p:txBody>
      </p:sp>
      <p:pic>
        <p:nvPicPr>
          <p:cNvPr id="2" name="Picture 1">
            <a:extLst>
              <a:ext uri="{FF2B5EF4-FFF2-40B4-BE49-F238E27FC236}">
                <a16:creationId xmlns:a16="http://schemas.microsoft.com/office/drawing/2014/main" id="{4CCFACA7-676E-4D7B-3AA1-D424193A1654}"/>
              </a:ext>
            </a:extLst>
          </p:cNvPr>
          <p:cNvPicPr>
            <a:picLocks noChangeAspect="1"/>
          </p:cNvPicPr>
          <p:nvPr/>
        </p:nvPicPr>
        <p:blipFill>
          <a:blip r:embed="rId3"/>
          <a:stretch>
            <a:fillRect/>
          </a:stretch>
        </p:blipFill>
        <p:spPr>
          <a:xfrm>
            <a:off x="491529" y="1980973"/>
            <a:ext cx="1705647" cy="1461171"/>
          </a:xfrm>
          <a:prstGeom prst="rect">
            <a:avLst/>
          </a:prstGeom>
          <a:ln>
            <a:noFill/>
          </a:ln>
        </p:spPr>
      </p:pic>
      <p:pic>
        <p:nvPicPr>
          <p:cNvPr id="4" name="Picture 3">
            <a:extLst>
              <a:ext uri="{FF2B5EF4-FFF2-40B4-BE49-F238E27FC236}">
                <a16:creationId xmlns:a16="http://schemas.microsoft.com/office/drawing/2014/main" id="{F9FFEBEF-E980-C29E-A027-63B0A562A3EC}"/>
              </a:ext>
            </a:extLst>
          </p:cNvPr>
          <p:cNvPicPr>
            <a:picLocks noChangeAspect="1"/>
          </p:cNvPicPr>
          <p:nvPr/>
        </p:nvPicPr>
        <p:blipFill>
          <a:blip r:embed="rId4"/>
          <a:stretch>
            <a:fillRect/>
          </a:stretch>
        </p:blipFill>
        <p:spPr>
          <a:xfrm>
            <a:off x="2720501" y="1911217"/>
            <a:ext cx="1952289" cy="1382303"/>
          </a:xfrm>
          <a:prstGeom prst="rect">
            <a:avLst/>
          </a:prstGeom>
          <a:ln>
            <a:noFill/>
          </a:ln>
        </p:spPr>
      </p:pic>
      <p:pic>
        <p:nvPicPr>
          <p:cNvPr id="12" name="Picture 11">
            <a:extLst>
              <a:ext uri="{FF2B5EF4-FFF2-40B4-BE49-F238E27FC236}">
                <a16:creationId xmlns:a16="http://schemas.microsoft.com/office/drawing/2014/main" id="{EF0D4A46-149A-C959-C1FB-C52706F6CC16}"/>
              </a:ext>
            </a:extLst>
          </p:cNvPr>
          <p:cNvPicPr>
            <a:picLocks noChangeAspect="1"/>
          </p:cNvPicPr>
          <p:nvPr/>
        </p:nvPicPr>
        <p:blipFill>
          <a:blip r:embed="rId5"/>
          <a:stretch>
            <a:fillRect/>
          </a:stretch>
        </p:blipFill>
        <p:spPr>
          <a:xfrm>
            <a:off x="5123152" y="1902458"/>
            <a:ext cx="1654160" cy="1595502"/>
          </a:xfrm>
          <a:prstGeom prst="rect">
            <a:avLst/>
          </a:prstGeom>
          <a:ln>
            <a:noFill/>
          </a:ln>
        </p:spPr>
      </p:pic>
      <p:sp>
        <p:nvSpPr>
          <p:cNvPr id="18" name="Right Arrow 17">
            <a:extLst>
              <a:ext uri="{FF2B5EF4-FFF2-40B4-BE49-F238E27FC236}">
                <a16:creationId xmlns:a16="http://schemas.microsoft.com/office/drawing/2014/main" id="{0B8BF283-A6E8-09BE-AF10-1907CAC3D516}"/>
              </a:ext>
            </a:extLst>
          </p:cNvPr>
          <p:cNvSpPr/>
          <p:nvPr/>
        </p:nvSpPr>
        <p:spPr>
          <a:xfrm rot="5400000">
            <a:off x="3192268" y="4764717"/>
            <a:ext cx="572496" cy="650713"/>
          </a:xfrm>
          <a:prstGeom prst="rightArrow">
            <a:avLst/>
          </a:prstGeom>
          <a:solidFill>
            <a:srgbClr val="7FAA4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cxnSp>
        <p:nvCxnSpPr>
          <p:cNvPr id="21" name="Straight Connector 20">
            <a:extLst>
              <a:ext uri="{FF2B5EF4-FFF2-40B4-BE49-F238E27FC236}">
                <a16:creationId xmlns:a16="http://schemas.microsoft.com/office/drawing/2014/main" id="{4AF12D0B-0F71-02F0-23D4-156F398918EB}"/>
              </a:ext>
            </a:extLst>
          </p:cNvPr>
          <p:cNvCxnSpPr>
            <a:cxnSpLocks/>
          </p:cNvCxnSpPr>
          <p:nvPr/>
        </p:nvCxnSpPr>
        <p:spPr>
          <a:xfrm>
            <a:off x="844444" y="4503932"/>
            <a:ext cx="5198722" cy="0"/>
          </a:xfrm>
          <a:prstGeom prst="line">
            <a:avLst/>
          </a:prstGeom>
          <a:ln>
            <a:solidFill>
              <a:srgbClr val="6EA92D"/>
            </a:solidFill>
          </a:ln>
          <a:effectLst/>
        </p:spPr>
        <p:style>
          <a:lnRef idx="2">
            <a:schemeClr val="accent1"/>
          </a:lnRef>
          <a:fillRef idx="0">
            <a:schemeClr val="accent1"/>
          </a:fillRef>
          <a:effectRef idx="1">
            <a:schemeClr val="accent1"/>
          </a:effectRef>
          <a:fontRef idx="minor">
            <a:schemeClr val="tx1"/>
          </a:fontRef>
        </p:style>
      </p:cxnSp>
      <p:sp>
        <p:nvSpPr>
          <p:cNvPr id="27" name="Right Arrow 26">
            <a:extLst>
              <a:ext uri="{FF2B5EF4-FFF2-40B4-BE49-F238E27FC236}">
                <a16:creationId xmlns:a16="http://schemas.microsoft.com/office/drawing/2014/main" id="{B2230301-2416-46DF-B614-F0E9C4D65E7E}"/>
              </a:ext>
            </a:extLst>
          </p:cNvPr>
          <p:cNvSpPr/>
          <p:nvPr/>
        </p:nvSpPr>
        <p:spPr>
          <a:xfrm rot="5400000">
            <a:off x="5474716" y="4752215"/>
            <a:ext cx="572496" cy="650713"/>
          </a:xfrm>
          <a:prstGeom prst="rightArrow">
            <a:avLst/>
          </a:prstGeom>
          <a:solidFill>
            <a:srgbClr val="7FAA4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28" name="Right Arrow 27">
            <a:extLst>
              <a:ext uri="{FF2B5EF4-FFF2-40B4-BE49-F238E27FC236}">
                <a16:creationId xmlns:a16="http://schemas.microsoft.com/office/drawing/2014/main" id="{71582557-A5AE-3AAA-02F0-E9EF3C5AAD82}"/>
              </a:ext>
            </a:extLst>
          </p:cNvPr>
          <p:cNvSpPr/>
          <p:nvPr/>
        </p:nvSpPr>
        <p:spPr>
          <a:xfrm rot="5400000">
            <a:off x="1156886" y="4764717"/>
            <a:ext cx="572496" cy="650713"/>
          </a:xfrm>
          <a:prstGeom prst="rightArrow">
            <a:avLst/>
          </a:prstGeom>
          <a:solidFill>
            <a:srgbClr val="7FAA4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9" name="TextBox 18">
            <a:extLst>
              <a:ext uri="{FF2B5EF4-FFF2-40B4-BE49-F238E27FC236}">
                <a16:creationId xmlns:a16="http://schemas.microsoft.com/office/drawing/2014/main" id="{CE033432-3E7F-416E-B44B-8BF738EF025E}"/>
              </a:ext>
            </a:extLst>
          </p:cNvPr>
          <p:cNvSpPr txBox="1"/>
          <p:nvPr/>
        </p:nvSpPr>
        <p:spPr>
          <a:xfrm>
            <a:off x="7099300" y="967901"/>
            <a:ext cx="4913329" cy="4696297"/>
          </a:xfrm>
          <a:prstGeom prst="rect">
            <a:avLst/>
          </a:prstGeom>
        </p:spPr>
        <p:txBody>
          <a:bodyPr vert="horz" lIns="91440" tIns="45720" rIns="91440" bIns="45720" rtlCol="0" anchor="t">
            <a:noAutofit/>
          </a:bodyPr>
          <a:lstStyle/>
          <a:p>
            <a:pPr marL="5143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800" b="1" i="0" u="none" strike="noStrike" kern="1200" cap="none" spc="0" normalizeH="0" baseline="0" noProof="0">
                <a:ln>
                  <a:noFill/>
                </a:ln>
                <a:solidFill>
                  <a:prstClr val="black"/>
                </a:solidFill>
                <a:effectLst/>
                <a:uLnTx/>
                <a:uFillTx/>
                <a:latin typeface="Arial" panose="020B0604020202020204"/>
                <a:ea typeface="+mn-ea"/>
                <a:cs typeface="+mn-cs"/>
              </a:rPr>
              <a:t>Collaborate </a:t>
            </a:r>
            <a:r>
              <a:rPr kumimoji="0" lang="en-US" sz="2800" b="0" i="0" u="none" strike="noStrike" kern="1200" cap="none" spc="0" normalizeH="0" baseline="0" noProof="0">
                <a:ln>
                  <a:noFill/>
                </a:ln>
                <a:solidFill>
                  <a:prstClr val="black"/>
                </a:solidFill>
                <a:effectLst/>
                <a:uLnTx/>
                <a:uFillTx/>
                <a:latin typeface="Arial" panose="020B0604020202020204"/>
                <a:ea typeface="+mn-ea"/>
                <a:cs typeface="+mn-cs"/>
              </a:rPr>
              <a:t>on real-world measurements</a:t>
            </a:r>
          </a:p>
          <a:p>
            <a:pPr marL="5143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800" b="1" i="0" u="none" strike="noStrike" kern="1200" cap="none" spc="0" normalizeH="0" baseline="0" noProof="0">
                <a:ln>
                  <a:noFill/>
                </a:ln>
                <a:solidFill>
                  <a:prstClr val="black"/>
                </a:solidFill>
                <a:effectLst/>
                <a:uLnTx/>
                <a:uFillTx/>
                <a:latin typeface="Arial" panose="020B0604020202020204"/>
                <a:ea typeface="+mn-ea"/>
                <a:cs typeface="+mn-cs"/>
              </a:rPr>
              <a:t>Contribute </a:t>
            </a:r>
            <a:r>
              <a:rPr kumimoji="0" lang="en-US" sz="2800" b="0" i="0" u="none" strike="noStrike" kern="1200" cap="none" spc="0" normalizeH="0" baseline="0" noProof="0">
                <a:ln>
                  <a:noFill/>
                </a:ln>
                <a:solidFill>
                  <a:prstClr val="black"/>
                </a:solidFill>
                <a:effectLst/>
                <a:uLnTx/>
                <a:uFillTx/>
                <a:latin typeface="Arial" panose="020B0604020202020204"/>
                <a:ea typeface="+mn-ea"/>
                <a:cs typeface="+mn-cs"/>
              </a:rPr>
              <a:t>to</a:t>
            </a:r>
            <a:r>
              <a:rPr kumimoji="0" lang="en-US" sz="2800" b="1" i="0" u="none" strike="noStrike" kern="1200" cap="none" spc="0" normalizeH="0" baseline="0" noProof="0">
                <a:ln>
                  <a:noFill/>
                </a:ln>
                <a:solidFill>
                  <a:prstClr val="black"/>
                </a:solidFill>
                <a:effectLst/>
                <a:uLnTx/>
                <a:uFillTx/>
                <a:latin typeface="Arial" panose="020B0604020202020204"/>
                <a:ea typeface="+mn-ea"/>
                <a:cs typeface="+mn-cs"/>
              </a:rPr>
              <a:t> </a:t>
            </a:r>
            <a:r>
              <a:rPr kumimoji="0" lang="en-US" sz="2800" b="0" i="0" u="none" strike="noStrike" kern="1200" cap="none" spc="0" normalizeH="0" baseline="0" noProof="0">
                <a:ln>
                  <a:noFill/>
                </a:ln>
                <a:solidFill>
                  <a:prstClr val="black"/>
                </a:solidFill>
                <a:effectLst/>
                <a:uLnTx/>
                <a:uFillTx/>
                <a:latin typeface="Arial" panose="020B0604020202020204"/>
                <a:ea typeface="+mn-ea"/>
                <a:cs typeface="+mn-cs"/>
              </a:rPr>
              <a:t>Systems mapping workshops</a:t>
            </a:r>
            <a:endParaRPr kumimoji="0" lang="en-US" sz="2800" b="0" i="0" u="none" strike="noStrike" kern="1200" cap="none" spc="0" normalizeH="0" baseline="0" noProof="0">
              <a:ln>
                <a:noFill/>
              </a:ln>
              <a:solidFill>
                <a:prstClr val="black"/>
              </a:solidFill>
              <a:effectLst/>
              <a:uLnTx/>
              <a:uFillTx/>
              <a:latin typeface="Arial" panose="020B0604020202020204"/>
              <a:ea typeface="+mn-ea"/>
              <a:cs typeface="Arial"/>
            </a:endParaRPr>
          </a:p>
          <a:p>
            <a:pPr marL="5143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800" b="1" i="0" u="none" strike="noStrike" kern="1200" cap="none" spc="0" normalizeH="0" baseline="0" noProof="0">
                <a:ln>
                  <a:noFill/>
                </a:ln>
                <a:solidFill>
                  <a:prstClr val="black"/>
                </a:solidFill>
                <a:effectLst/>
                <a:uLnTx/>
                <a:uFillTx/>
                <a:latin typeface="Arial" panose="020B0604020202020204"/>
                <a:ea typeface="+mn-ea"/>
                <a:cs typeface="+mn-cs"/>
              </a:rPr>
              <a:t>Collaborate </a:t>
            </a:r>
            <a:r>
              <a:rPr kumimoji="0" lang="en-US" sz="2800" b="0" i="0" u="none" strike="noStrike" kern="1200" cap="none" spc="0" normalizeH="0" baseline="0" noProof="0">
                <a:ln>
                  <a:noFill/>
                </a:ln>
                <a:solidFill>
                  <a:prstClr val="black"/>
                </a:solidFill>
                <a:effectLst/>
                <a:uLnTx/>
                <a:uFillTx/>
                <a:latin typeface="Arial" panose="020B0604020202020204"/>
                <a:ea typeface="+mn-ea"/>
                <a:cs typeface="+mn-cs"/>
              </a:rPr>
              <a:t>on </a:t>
            </a:r>
            <a:r>
              <a:rPr kumimoji="0" lang="en-US" sz="2800" b="0" i="0" u="none" strike="noStrike" kern="1200" cap="none" spc="0" normalizeH="0" baseline="0" noProof="0" err="1">
                <a:ln>
                  <a:noFill/>
                </a:ln>
                <a:solidFill>
                  <a:prstClr val="black"/>
                </a:solidFill>
                <a:effectLst/>
                <a:uLnTx/>
                <a:uFillTx/>
                <a:latin typeface="Arial" panose="020B0604020202020204"/>
                <a:ea typeface="+mn-ea"/>
                <a:cs typeface="+mn-cs"/>
              </a:rPr>
              <a:t>behaviour</a:t>
            </a:r>
            <a:r>
              <a:rPr kumimoji="0" lang="en-US" sz="2800" b="0" i="0" u="none" strike="noStrike" kern="1200" cap="none" spc="0" normalizeH="0" baseline="0" noProof="0">
                <a:ln>
                  <a:noFill/>
                </a:ln>
                <a:solidFill>
                  <a:prstClr val="black"/>
                </a:solidFill>
                <a:effectLst/>
                <a:uLnTx/>
                <a:uFillTx/>
                <a:latin typeface="Arial" panose="020B0604020202020204"/>
                <a:ea typeface="+mn-ea"/>
                <a:cs typeface="+mn-cs"/>
              </a:rPr>
              <a:t> change assessment</a:t>
            </a:r>
            <a:endParaRPr kumimoji="0" lang="en-US" sz="2800" b="0" i="0" u="none" strike="noStrike" kern="1200" cap="none" spc="0" normalizeH="0" baseline="0" noProof="0">
              <a:ln>
                <a:noFill/>
              </a:ln>
              <a:solidFill>
                <a:prstClr val="black"/>
              </a:solidFill>
              <a:effectLst/>
              <a:uLnTx/>
              <a:uFillTx/>
              <a:latin typeface="Arial" panose="020B0604020202020204"/>
              <a:ea typeface="+mn-ea"/>
              <a:cs typeface="Arial"/>
            </a:endParaRPr>
          </a:p>
          <a:p>
            <a:pPr marL="5143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800" b="1" i="0" u="none" strike="noStrike" kern="1200" cap="none" spc="0" normalizeH="0" baseline="0" noProof="0">
                <a:ln>
                  <a:noFill/>
                </a:ln>
                <a:solidFill>
                  <a:prstClr val="black"/>
                </a:solidFill>
                <a:effectLst/>
                <a:uLnTx/>
                <a:uFillTx/>
                <a:latin typeface="Arial" panose="020B0604020202020204"/>
                <a:ea typeface="+mn-ea"/>
                <a:cs typeface="+mn-cs"/>
              </a:rPr>
              <a:t>Collaborate on </a:t>
            </a:r>
            <a:r>
              <a:rPr kumimoji="0" lang="en-US" sz="2800" b="0" i="0" u="none" strike="noStrike" kern="1200" cap="none" spc="0" normalizeH="0" baseline="0" noProof="0">
                <a:ln>
                  <a:noFill/>
                </a:ln>
                <a:solidFill>
                  <a:prstClr val="black"/>
                </a:solidFill>
                <a:effectLst/>
                <a:uLnTx/>
                <a:uFillTx/>
                <a:latin typeface="Arial" panose="020B0604020202020204"/>
                <a:ea typeface="+mn-ea"/>
                <a:cs typeface="+mn-cs"/>
              </a:rPr>
              <a:t>retrofitting </a:t>
            </a:r>
            <a:r>
              <a:rPr kumimoji="0" lang="en-US" sz="2800" b="0" i="0" u="none" strike="noStrike" kern="1200" cap="none" spc="0" normalizeH="0" baseline="0" noProof="0" err="1">
                <a:ln>
                  <a:noFill/>
                </a:ln>
                <a:solidFill>
                  <a:prstClr val="black"/>
                </a:solidFill>
                <a:effectLst/>
                <a:uLnTx/>
                <a:uFillTx/>
                <a:latin typeface="Arial" panose="020B0604020202020204"/>
                <a:ea typeface="+mn-ea"/>
                <a:cs typeface="+mn-cs"/>
              </a:rPr>
              <a:t>programmes</a:t>
            </a:r>
            <a:endParaRPr kumimoji="0" lang="en-US" sz="2800" b="0" i="0" u="none" strike="noStrike" kern="1200" cap="none" spc="0" normalizeH="0" baseline="0" noProof="0">
              <a:ln>
                <a:noFill/>
              </a:ln>
              <a:solidFill>
                <a:prstClr val="black"/>
              </a:solidFill>
              <a:effectLst/>
              <a:uLnTx/>
              <a:uFillTx/>
              <a:latin typeface="Arial" panose="020B0604020202020204"/>
              <a:ea typeface="+mn-ea"/>
              <a:cs typeface="+mn-cs"/>
            </a:endParaRPr>
          </a:p>
          <a:p>
            <a:pPr marL="5143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800" b="1" i="0" u="none" strike="noStrike" kern="1200" cap="none" spc="0" normalizeH="0" baseline="0" noProof="0">
                <a:ln>
                  <a:noFill/>
                </a:ln>
                <a:solidFill>
                  <a:prstClr val="black"/>
                </a:solidFill>
                <a:effectLst/>
                <a:uLnTx/>
                <a:uFillTx/>
                <a:latin typeface="Arial" panose="020B0604020202020204"/>
                <a:ea typeface="+mn-ea"/>
                <a:cs typeface="+mn-cs"/>
              </a:rPr>
              <a:t>Co-create </a:t>
            </a:r>
            <a:r>
              <a:rPr kumimoji="0" lang="en-US" sz="2800" b="0" i="0" u="none" strike="noStrike" kern="1200" cap="none" spc="0" normalizeH="0" baseline="0" noProof="0">
                <a:ln>
                  <a:noFill/>
                </a:ln>
                <a:solidFill>
                  <a:prstClr val="black"/>
                </a:solidFill>
                <a:effectLst/>
                <a:uLnTx/>
                <a:uFillTx/>
                <a:latin typeface="Arial" panose="020B0604020202020204"/>
                <a:ea typeface="+mn-ea"/>
                <a:cs typeface="+mn-cs"/>
              </a:rPr>
              <a:t>further impact case studies </a:t>
            </a:r>
          </a:p>
          <a:p>
            <a:pPr marL="5143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800" b="0" i="0" u="none" strike="noStrike" kern="1200" cap="none" spc="0" normalizeH="0" baseline="0" noProof="0">
                <a:ln>
                  <a:noFill/>
                </a:ln>
                <a:solidFill>
                  <a:prstClr val="black"/>
                </a:solidFill>
                <a:effectLst/>
                <a:uLnTx/>
                <a:uFillTx/>
                <a:latin typeface="Arial" panose="020B0604020202020204"/>
                <a:ea typeface="+mn-ea"/>
                <a:cs typeface="Arial"/>
              </a:rPr>
              <a:t>Impact Fund</a:t>
            </a:r>
          </a:p>
        </p:txBody>
      </p:sp>
      <p:sp>
        <p:nvSpPr>
          <p:cNvPr id="23" name="Rectangle 22">
            <a:extLst>
              <a:ext uri="{FF2B5EF4-FFF2-40B4-BE49-F238E27FC236}">
                <a16:creationId xmlns:a16="http://schemas.microsoft.com/office/drawing/2014/main" id="{9F5303AF-A9F4-41FA-A76D-51B53AFDF681}"/>
              </a:ext>
            </a:extLst>
          </p:cNvPr>
          <p:cNvSpPr/>
          <p:nvPr/>
        </p:nvSpPr>
        <p:spPr>
          <a:xfrm>
            <a:off x="179371" y="967902"/>
            <a:ext cx="2452658" cy="707634"/>
          </a:xfrm>
          <a:prstGeom prst="rect">
            <a:avLst/>
          </a:prstGeom>
          <a:solidFill>
            <a:srgbClr val="92D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white"/>
                </a:solidFill>
                <a:effectLst/>
                <a:uLnTx/>
                <a:uFillTx/>
                <a:latin typeface="Arial" panose="020B0604020202020204" pitchFamily="34" charset="0"/>
                <a:ea typeface="Helvetica Neue" panose="02000503000000020004" pitchFamily="2" charset="0"/>
                <a:cs typeface="Arial" panose="020B0604020202020204" pitchFamily="34" charset="0"/>
              </a:rPr>
              <a:t>CC2: Co-design and co-production</a:t>
            </a:r>
          </a:p>
        </p:txBody>
      </p:sp>
      <p:sp>
        <p:nvSpPr>
          <p:cNvPr id="24" name="Rectangle 23">
            <a:extLst>
              <a:ext uri="{FF2B5EF4-FFF2-40B4-BE49-F238E27FC236}">
                <a16:creationId xmlns:a16="http://schemas.microsoft.com/office/drawing/2014/main" id="{9ADA0C78-4481-4F14-8E86-0B96091069B7}"/>
              </a:ext>
            </a:extLst>
          </p:cNvPr>
          <p:cNvSpPr/>
          <p:nvPr/>
        </p:nvSpPr>
        <p:spPr>
          <a:xfrm>
            <a:off x="4522485" y="971785"/>
            <a:ext cx="2241492" cy="707634"/>
          </a:xfrm>
          <a:prstGeom prst="rect">
            <a:avLst/>
          </a:prstGeom>
          <a:solidFill>
            <a:srgbClr val="92D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white"/>
                </a:solidFill>
                <a:effectLst/>
                <a:uLnTx/>
                <a:uFillTx/>
                <a:latin typeface="Arial" panose="020B0604020202020204" pitchFamily="34" charset="0"/>
                <a:ea typeface="Helvetica Neue" panose="02000503000000020004" pitchFamily="2" charset="0"/>
                <a:cs typeface="Arial" panose="020B0604020202020204" pitchFamily="34" charset="0"/>
              </a:rPr>
              <a:t>CC3: Build Capacity</a:t>
            </a:r>
          </a:p>
        </p:txBody>
      </p:sp>
      <p:sp>
        <p:nvSpPr>
          <p:cNvPr id="22" name="TextBox 21">
            <a:extLst>
              <a:ext uri="{FF2B5EF4-FFF2-40B4-BE49-F238E27FC236}">
                <a16:creationId xmlns:a16="http://schemas.microsoft.com/office/drawing/2014/main" id="{8C323A6E-3F5D-4479-94E5-5EF8AA1E1DFD}"/>
              </a:ext>
            </a:extLst>
          </p:cNvPr>
          <p:cNvSpPr txBox="1"/>
          <p:nvPr/>
        </p:nvSpPr>
        <p:spPr>
          <a:xfrm>
            <a:off x="7282144" y="114691"/>
            <a:ext cx="4518322" cy="646331"/>
          </a:xfrm>
          <a:prstGeom prst="rect">
            <a:avLst/>
          </a:prstGeom>
          <a:solidFill>
            <a:srgbClr val="6EA92D"/>
          </a:solidFill>
        </p:spPr>
        <p:txBody>
          <a:bodyPr wrap="square">
            <a:spAutoFit/>
          </a:bodyPr>
          <a:lstStyle/>
          <a:p>
            <a:pPr marL="0" marR="0" lvl="0" indent="0" algn="l" defTabSz="342900" rtl="0" eaLnBrk="0" fontAlgn="base" latinLnBrk="0" hangingPunct="0">
              <a:lnSpc>
                <a:spcPct val="100000"/>
              </a:lnSpc>
              <a:spcBef>
                <a:spcPct val="0"/>
              </a:spcBef>
              <a:spcAft>
                <a:spcPct val="0"/>
              </a:spcAft>
              <a:buClrTx/>
              <a:buSzTx/>
              <a:buFontTx/>
              <a:buNone/>
              <a:tabLst/>
              <a:defRPr/>
            </a:pPr>
            <a:r>
              <a:rPr kumimoji="0" lang="en-GB" sz="36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Partnerships</a:t>
            </a:r>
          </a:p>
        </p:txBody>
      </p:sp>
    </p:spTree>
    <p:extLst>
      <p:ext uri="{BB962C8B-B14F-4D97-AF65-F5344CB8AC3E}">
        <p14:creationId xmlns:p14="http://schemas.microsoft.com/office/powerpoint/2010/main" val="6825270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44755E7-23E5-3C92-B3C4-9D5353B8D585}"/>
              </a:ext>
            </a:extLst>
          </p:cNvPr>
          <p:cNvSpPr>
            <a:spLocks noGrp="1" noRot="1" noMove="1" noResize="1" noEditPoints="1" noAdjustHandles="1" noChangeArrowheads="1" noChangeShapeType="1"/>
          </p:cNvSpPr>
          <p:nvPr/>
        </p:nvSpPr>
        <p:spPr>
          <a:xfrm>
            <a:off x="8727127" y="4990011"/>
            <a:ext cx="3464874" cy="186798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2" name="Title 1">
            <a:extLst>
              <a:ext uri="{FF2B5EF4-FFF2-40B4-BE49-F238E27FC236}">
                <a16:creationId xmlns:a16="http://schemas.microsoft.com/office/drawing/2014/main" id="{31E4C5F8-5808-5AD5-79B4-0CAAFC3433BA}"/>
              </a:ext>
            </a:extLst>
          </p:cNvPr>
          <p:cNvSpPr>
            <a:spLocks noGrp="1"/>
          </p:cNvSpPr>
          <p:nvPr>
            <p:ph type="title"/>
          </p:nvPr>
        </p:nvSpPr>
        <p:spPr>
          <a:xfrm>
            <a:off x="1836438" y="2667290"/>
            <a:ext cx="6088566" cy="1523420"/>
          </a:xfrm>
        </p:spPr>
        <p:txBody>
          <a:bodyPr>
            <a:normAutofit/>
          </a:bodyPr>
          <a:lstStyle/>
          <a:p>
            <a:br>
              <a:rPr lang="en-GB" sz="2800">
                <a:latin typeface="Arial" panose="020B0604020202020204" pitchFamily="34" charset="0"/>
                <a:cs typeface="Arial" panose="020B0604020202020204" pitchFamily="34" charset="0"/>
              </a:rPr>
            </a:br>
            <a:r>
              <a:rPr lang="en-GB" sz="2800">
                <a:solidFill>
                  <a:srgbClr val="69AA5F"/>
                </a:solidFill>
                <a:latin typeface="Arial" panose="020B0604020202020204" pitchFamily="34" charset="0"/>
                <a:cs typeface="Arial" panose="020B0604020202020204" pitchFamily="34" charset="0"/>
              </a:rPr>
              <a:t>Website: </a:t>
            </a:r>
            <a:r>
              <a:rPr lang="en-GB" sz="2800">
                <a:solidFill>
                  <a:schemeClr val="tx1">
                    <a:lumMod val="65000"/>
                    <a:lumOff val="35000"/>
                  </a:schemeClr>
                </a:solidFill>
                <a:latin typeface="Arial" panose="020B0604020202020204" pitchFamily="34" charset="0"/>
                <a:cs typeface="Arial" panose="020B0604020202020204" pitchFamily="34" charset="0"/>
              </a:rPr>
              <a:t>inhabithub.org.uk  </a:t>
            </a:r>
            <a:br>
              <a:rPr lang="en-GB" sz="2800">
                <a:latin typeface="Arial" panose="020B0604020202020204" pitchFamily="34" charset="0"/>
                <a:cs typeface="Arial" panose="020B0604020202020204" pitchFamily="34" charset="0"/>
              </a:rPr>
            </a:br>
            <a:endParaRPr lang="en-GB" sz="2800">
              <a:solidFill>
                <a:schemeClr val="tx1">
                  <a:lumMod val="65000"/>
                  <a:lumOff val="35000"/>
                </a:schemeClr>
              </a:solidFill>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A91C16A2-849B-4DCB-84CD-7DCA3D0FC438}"/>
              </a:ext>
            </a:extLst>
          </p:cNvPr>
          <p:cNvPicPr>
            <a:picLocks noChangeAspect="1"/>
          </p:cNvPicPr>
          <p:nvPr/>
        </p:nvPicPr>
        <p:blipFill>
          <a:blip r:embed="rId2"/>
          <a:stretch>
            <a:fillRect/>
          </a:stretch>
        </p:blipFill>
        <p:spPr>
          <a:xfrm>
            <a:off x="7420233" y="184731"/>
            <a:ext cx="4771767" cy="1110751"/>
          </a:xfrm>
          <a:prstGeom prst="rect">
            <a:avLst/>
          </a:prstGeom>
          <a:ln>
            <a:noFill/>
          </a:ln>
        </p:spPr>
      </p:pic>
      <p:pic>
        <p:nvPicPr>
          <p:cNvPr id="11" name="Picture 10" descr="A qr code with a blue background&#10;&#10;AI-generated content may be incorrect.">
            <a:extLst>
              <a:ext uri="{FF2B5EF4-FFF2-40B4-BE49-F238E27FC236}">
                <a16:creationId xmlns:a16="http://schemas.microsoft.com/office/drawing/2014/main" id="{D54B7DC3-4660-30D4-97B7-12F853B5783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57811" y="2667290"/>
            <a:ext cx="2074496" cy="2074496"/>
          </a:xfrm>
          <a:prstGeom prst="rect">
            <a:avLst/>
          </a:prstGeom>
        </p:spPr>
      </p:pic>
      <p:sp>
        <p:nvSpPr>
          <p:cNvPr id="8" name="Rectangle 7">
            <a:extLst>
              <a:ext uri="{FF2B5EF4-FFF2-40B4-BE49-F238E27FC236}">
                <a16:creationId xmlns:a16="http://schemas.microsoft.com/office/drawing/2014/main" id="{E216749F-8403-4BC8-329A-825EA4E0A1E7}"/>
              </a:ext>
            </a:extLst>
          </p:cNvPr>
          <p:cNvSpPr/>
          <p:nvPr/>
        </p:nvSpPr>
        <p:spPr>
          <a:xfrm>
            <a:off x="99995" y="86012"/>
            <a:ext cx="11700471" cy="675010"/>
          </a:xfrm>
          <a:prstGeom prst="rect">
            <a:avLst/>
          </a:prstGeom>
          <a:no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a:ln>
                  <a:noFill/>
                </a:ln>
                <a:solidFill>
                  <a:srgbClr val="4568A1"/>
                </a:solidFill>
                <a:effectLst/>
                <a:uLnTx/>
                <a:uFillTx/>
                <a:latin typeface="Arial" panose="020B0604020202020204" pitchFamily="34" charset="0"/>
                <a:ea typeface="DengXian" panose="02010600030101010101" pitchFamily="2" charset="-122"/>
                <a:cs typeface="+mn-cs"/>
              </a:rPr>
              <a:t>Stay connected</a:t>
            </a:r>
          </a:p>
        </p:txBody>
      </p:sp>
    </p:spTree>
    <p:extLst>
      <p:ext uri="{BB962C8B-B14F-4D97-AF65-F5344CB8AC3E}">
        <p14:creationId xmlns:p14="http://schemas.microsoft.com/office/powerpoint/2010/main" val="87472387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Shape 269">
          <a:extLst>
            <a:ext uri="{FF2B5EF4-FFF2-40B4-BE49-F238E27FC236}">
              <a16:creationId xmlns:a16="http://schemas.microsoft.com/office/drawing/2014/main" id="{23E5183D-4B15-9D2F-9D95-49084C686770}"/>
            </a:ext>
          </a:extLst>
        </p:cNvPr>
        <p:cNvGrpSpPr/>
        <p:nvPr/>
      </p:nvGrpSpPr>
      <p:grpSpPr>
        <a:xfrm>
          <a:off x="0" y="0"/>
          <a:ext cx="0" cy="0"/>
          <a:chOff x="0" y="0"/>
          <a:chExt cx="0" cy="0"/>
        </a:xfrm>
      </p:grpSpPr>
      <p:pic>
        <p:nvPicPr>
          <p:cNvPr id="3" name="Picture 2" descr="A close up of a logo&#10;&#10;Description automatically generated">
            <a:extLst>
              <a:ext uri="{FF2B5EF4-FFF2-40B4-BE49-F238E27FC236}">
                <a16:creationId xmlns:a16="http://schemas.microsoft.com/office/drawing/2014/main" id="{50464C26-3491-91CC-95CD-CCBC014B7C97}"/>
              </a:ext>
            </a:extLst>
          </p:cNvPr>
          <p:cNvPicPr>
            <a:picLocks noChangeAspect="1"/>
          </p:cNvPicPr>
          <p:nvPr/>
        </p:nvPicPr>
        <p:blipFill>
          <a:blip r:embed="rId3"/>
          <a:stretch>
            <a:fillRect/>
          </a:stretch>
        </p:blipFill>
        <p:spPr>
          <a:xfrm>
            <a:off x="10976513" y="122904"/>
            <a:ext cx="1036320" cy="411913"/>
          </a:xfrm>
          <a:prstGeom prst="rect">
            <a:avLst/>
          </a:prstGeom>
        </p:spPr>
      </p:pic>
      <p:sp>
        <p:nvSpPr>
          <p:cNvPr id="11" name="Title 1">
            <a:extLst>
              <a:ext uri="{FF2B5EF4-FFF2-40B4-BE49-F238E27FC236}">
                <a16:creationId xmlns:a16="http://schemas.microsoft.com/office/drawing/2014/main" id="{E60D58D5-99E3-6CDE-2266-12FB014A4AB7}"/>
              </a:ext>
            </a:extLst>
          </p:cNvPr>
          <p:cNvSpPr>
            <a:spLocks noGrp="1"/>
          </p:cNvSpPr>
          <p:nvPr>
            <p:ph type="title"/>
          </p:nvPr>
        </p:nvSpPr>
        <p:spPr>
          <a:xfrm>
            <a:off x="-17983" y="214655"/>
            <a:ext cx="11831531" cy="605791"/>
          </a:xfrm>
        </p:spPr>
        <p:txBody>
          <a:bodyPr>
            <a:noAutofit/>
          </a:bodyPr>
          <a:lstStyle/>
          <a:p>
            <a:r>
              <a:rPr lang="en-US" sz="2800" b="1" kern="0">
                <a:solidFill>
                  <a:srgbClr val="D10373"/>
                </a:solidFill>
                <a:latin typeface="Arial"/>
                <a:cs typeface="Arial"/>
              </a:rPr>
              <a:t>Relevant new projects </a:t>
            </a:r>
            <a:r>
              <a:rPr lang="en-US" sz="2800" kern="0">
                <a:solidFill>
                  <a:srgbClr val="D10373"/>
                </a:solidFill>
                <a:latin typeface="Arial"/>
                <a:cs typeface="Arial"/>
              </a:rPr>
              <a:t>on </a:t>
            </a:r>
            <a:r>
              <a:rPr lang="en-US" sz="2800" i="1" kern="0">
                <a:solidFill>
                  <a:srgbClr val="D10373"/>
                </a:solidFill>
                <a:latin typeface="Arial"/>
                <a:cs typeface="Arial"/>
              </a:rPr>
              <a:t>Extreme heat and housing for the elderly</a:t>
            </a:r>
          </a:p>
        </p:txBody>
      </p:sp>
      <p:sp>
        <p:nvSpPr>
          <p:cNvPr id="12" name="Content Placeholder 2">
            <a:extLst>
              <a:ext uri="{FF2B5EF4-FFF2-40B4-BE49-F238E27FC236}">
                <a16:creationId xmlns:a16="http://schemas.microsoft.com/office/drawing/2014/main" id="{D0E57496-C69A-E9BE-75E1-F5DCCCB74193}"/>
              </a:ext>
            </a:extLst>
          </p:cNvPr>
          <p:cNvSpPr txBox="1">
            <a:spLocks/>
          </p:cNvSpPr>
          <p:nvPr/>
        </p:nvSpPr>
        <p:spPr>
          <a:xfrm>
            <a:off x="1779739" y="3145968"/>
            <a:ext cx="10515600" cy="2747963"/>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1219170" rtl="0" eaLnBrk="1" fontAlgn="auto" latinLnBrk="0" hangingPunct="1">
              <a:lnSpc>
                <a:spcPct val="90000"/>
              </a:lnSpc>
              <a:spcBef>
                <a:spcPts val="1333"/>
              </a:spcBef>
              <a:spcAft>
                <a:spcPts val="0"/>
              </a:spcAft>
              <a:buClrTx/>
              <a:buSzTx/>
              <a:buFont typeface="Arial" panose="020B0604020202020204" pitchFamily="34" charset="0"/>
              <a:buNone/>
              <a:tabLst/>
              <a:defRPr/>
            </a:pPr>
            <a:endParaRPr kumimoji="0" lang="en-GB" sz="1400" b="1" i="0" u="none" strike="noStrike" kern="1200" cap="none" spc="0" normalizeH="0" baseline="0" noProof="0">
              <a:ln>
                <a:noFill/>
              </a:ln>
              <a:solidFill>
                <a:prstClr val="black"/>
              </a:solidFill>
              <a:effectLst/>
              <a:uLnTx/>
              <a:uFillTx/>
              <a:latin typeface="Avenir Book" panose="02000503020000020003" pitchFamily="2" charset="0"/>
              <a:ea typeface="+mn-ea"/>
              <a:cs typeface="Arial" panose="020B0604020202020204" pitchFamily="34" charset="0"/>
            </a:endParaRPr>
          </a:p>
        </p:txBody>
      </p:sp>
      <p:cxnSp>
        <p:nvCxnSpPr>
          <p:cNvPr id="33" name="Straight Connector 32">
            <a:extLst>
              <a:ext uri="{FF2B5EF4-FFF2-40B4-BE49-F238E27FC236}">
                <a16:creationId xmlns:a16="http://schemas.microsoft.com/office/drawing/2014/main" id="{D43F169B-BECF-E476-588C-147EDF5DCE24}"/>
              </a:ext>
            </a:extLst>
          </p:cNvPr>
          <p:cNvCxnSpPr>
            <a:cxnSpLocks/>
          </p:cNvCxnSpPr>
          <p:nvPr/>
        </p:nvCxnSpPr>
        <p:spPr>
          <a:xfrm>
            <a:off x="6174881" y="1895086"/>
            <a:ext cx="0" cy="4640983"/>
          </a:xfrm>
          <a:prstGeom prst="line">
            <a:avLst/>
          </a:prstGeom>
          <a:ln w="19050">
            <a:solidFill>
              <a:srgbClr val="FF3399"/>
            </a:solidFill>
          </a:ln>
        </p:spPr>
        <p:style>
          <a:lnRef idx="1">
            <a:schemeClr val="accent1"/>
          </a:lnRef>
          <a:fillRef idx="0">
            <a:schemeClr val="accent1"/>
          </a:fillRef>
          <a:effectRef idx="0">
            <a:schemeClr val="accent1"/>
          </a:effectRef>
          <a:fontRef idx="minor">
            <a:schemeClr val="tx1"/>
          </a:fontRef>
        </p:style>
      </p:cxnSp>
      <p:sp>
        <p:nvSpPr>
          <p:cNvPr id="14" name="Google Shape;270;p34">
            <a:extLst>
              <a:ext uri="{FF2B5EF4-FFF2-40B4-BE49-F238E27FC236}">
                <a16:creationId xmlns:a16="http://schemas.microsoft.com/office/drawing/2014/main" id="{CF6CE2AF-BDB1-E6FD-CE73-6E4EFFE66784}"/>
              </a:ext>
            </a:extLst>
          </p:cNvPr>
          <p:cNvSpPr txBox="1">
            <a:spLocks/>
          </p:cNvSpPr>
          <p:nvPr/>
        </p:nvSpPr>
        <p:spPr>
          <a:xfrm>
            <a:off x="1261188" y="1814706"/>
            <a:ext cx="3606155" cy="563292"/>
          </a:xfrm>
          <a:prstGeom prst="rect">
            <a:avLst/>
          </a:prstGeom>
          <a:noFill/>
          <a:ln>
            <a:noFill/>
          </a:ln>
        </p:spPr>
        <p:txBody>
          <a:bodyPr spcFirstLastPara="1" vert="horz" wrap="square" lIns="91425" tIns="91425" rIns="91425" bIns="91425" rtlCol="0" anchor="t" anchorCtr="0">
            <a:noAutofit/>
          </a:bodyPr>
          <a:lstStyle>
            <a:lvl1pPr algn="l" defTabSz="914377" rtl="0" eaLnBrk="1" latinLnBrk="0" hangingPunct="1">
              <a:lnSpc>
                <a:spcPct val="90000"/>
              </a:lnSpc>
              <a:spcBef>
                <a:spcPct val="0"/>
              </a:spcBef>
              <a:buNone/>
              <a:defRPr sz="4400" b="1" kern="1200">
                <a:solidFill>
                  <a:schemeClr val="tx1"/>
                </a:solidFill>
                <a:latin typeface="+mj-lt"/>
                <a:ea typeface="+mj-ea"/>
                <a:cs typeface="+mj-cs"/>
              </a:defRPr>
            </a:lvl1pPr>
          </a:lstStyle>
          <a:p>
            <a:pPr marL="0" marR="0" lvl="0" indent="0" algn="l" defTabSz="914377" rtl="0" eaLnBrk="1" fontAlgn="auto" latinLnBrk="0" hangingPunct="1">
              <a:lnSpc>
                <a:spcPct val="90000"/>
              </a:lnSpc>
              <a:spcBef>
                <a:spcPct val="0"/>
              </a:spcBef>
              <a:spcAft>
                <a:spcPts val="0"/>
              </a:spcAft>
              <a:buClrTx/>
              <a:buSzTx/>
              <a:buFontTx/>
              <a:buNone/>
              <a:tabLst/>
              <a:defRPr/>
            </a:pPr>
            <a:r>
              <a:rPr kumimoji="0" lang="en-GB" sz="2000" b="0" i="0" u="none" strike="noStrike" kern="0" cap="none" spc="0" normalizeH="0" baseline="0" noProof="0">
                <a:ln>
                  <a:noFill/>
                </a:ln>
                <a:solidFill>
                  <a:srgbClr val="D10373"/>
                </a:solidFill>
                <a:effectLst/>
                <a:uLnTx/>
                <a:uFillTx/>
                <a:latin typeface="Arial"/>
                <a:ea typeface="+mj-ea"/>
                <a:cs typeface="Arial"/>
                <a:sym typeface="Arial Black"/>
              </a:rPr>
              <a:t>NERC funded, £2 million</a:t>
            </a:r>
          </a:p>
        </p:txBody>
      </p:sp>
      <p:pic>
        <p:nvPicPr>
          <p:cNvPr id="15" name="Picture 14">
            <a:extLst>
              <a:ext uri="{FF2B5EF4-FFF2-40B4-BE49-F238E27FC236}">
                <a16:creationId xmlns:a16="http://schemas.microsoft.com/office/drawing/2014/main" id="{F6DD8912-B707-8716-0ADC-14717929E5DB}"/>
              </a:ext>
            </a:extLst>
          </p:cNvPr>
          <p:cNvPicPr>
            <a:picLocks noChangeAspect="1"/>
          </p:cNvPicPr>
          <p:nvPr/>
        </p:nvPicPr>
        <p:blipFill>
          <a:blip r:embed="rId4"/>
          <a:stretch>
            <a:fillRect/>
          </a:stretch>
        </p:blipFill>
        <p:spPr>
          <a:xfrm>
            <a:off x="840797" y="2465434"/>
            <a:ext cx="4026546" cy="1851106"/>
          </a:xfrm>
          <a:prstGeom prst="rect">
            <a:avLst/>
          </a:prstGeom>
        </p:spPr>
      </p:pic>
      <p:pic>
        <p:nvPicPr>
          <p:cNvPr id="16" name="Picture 15">
            <a:extLst>
              <a:ext uri="{FF2B5EF4-FFF2-40B4-BE49-F238E27FC236}">
                <a16:creationId xmlns:a16="http://schemas.microsoft.com/office/drawing/2014/main" id="{C640DA69-EF2C-CD11-4396-E0736BB51466}"/>
              </a:ext>
            </a:extLst>
          </p:cNvPr>
          <p:cNvPicPr>
            <a:picLocks noChangeAspect="1"/>
          </p:cNvPicPr>
          <p:nvPr/>
        </p:nvPicPr>
        <p:blipFill>
          <a:blip r:embed="rId5"/>
          <a:stretch>
            <a:fillRect/>
          </a:stretch>
        </p:blipFill>
        <p:spPr>
          <a:xfrm>
            <a:off x="935237" y="891286"/>
            <a:ext cx="3854498" cy="872598"/>
          </a:xfrm>
          <a:prstGeom prst="rect">
            <a:avLst/>
          </a:prstGeom>
        </p:spPr>
      </p:pic>
      <p:sp>
        <p:nvSpPr>
          <p:cNvPr id="17" name="TextBox 16">
            <a:extLst>
              <a:ext uri="{FF2B5EF4-FFF2-40B4-BE49-F238E27FC236}">
                <a16:creationId xmlns:a16="http://schemas.microsoft.com/office/drawing/2014/main" id="{DDD9E04D-D7EF-23F8-1BE4-DFBCACB1E167}"/>
              </a:ext>
            </a:extLst>
          </p:cNvPr>
          <p:cNvSpPr txBox="1"/>
          <p:nvPr/>
        </p:nvSpPr>
        <p:spPr>
          <a:xfrm>
            <a:off x="-9457" y="4624512"/>
            <a:ext cx="6388100" cy="144655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200" b="0" i="0" u="none" strike="noStrike" kern="1200" cap="none" spc="0" normalizeH="0" baseline="0" noProof="0">
                <a:ln>
                  <a:noFill/>
                </a:ln>
                <a:solidFill>
                  <a:srgbClr val="000000"/>
                </a:solidFill>
                <a:effectLst/>
                <a:uLnTx/>
                <a:uFillTx/>
                <a:latin typeface="Arial"/>
                <a:ea typeface="+mn-ea"/>
                <a:cs typeface="+mn-cs"/>
              </a:rPr>
              <a:t>M</a:t>
            </a:r>
            <a:r>
              <a:rPr kumimoji="0" lang="en-US" sz="2200" b="0" i="0" u="none" strike="noStrike" kern="1200" cap="none" spc="0" normalizeH="0" baseline="0" noProof="0" err="1">
                <a:ln>
                  <a:noFill/>
                </a:ln>
                <a:solidFill>
                  <a:srgbClr val="000000"/>
                </a:solidFill>
                <a:effectLst/>
                <a:uLnTx/>
                <a:uFillTx/>
                <a:latin typeface="Arial"/>
                <a:ea typeface="+mn-ea"/>
                <a:cs typeface="Arial"/>
                <a:sym typeface="Arial"/>
              </a:rPr>
              <a:t>aximising</a:t>
            </a:r>
            <a:r>
              <a:rPr kumimoji="0" lang="en-US" sz="2200" b="0" i="0" u="none" strike="noStrike" kern="1200" cap="none" spc="0" normalizeH="0" baseline="0" noProof="0">
                <a:ln>
                  <a:noFill/>
                </a:ln>
                <a:solidFill>
                  <a:srgbClr val="000000"/>
                </a:solidFill>
                <a:effectLst/>
                <a:uLnTx/>
                <a:uFillTx/>
                <a:latin typeface="Arial"/>
                <a:ea typeface="+mn-ea"/>
                <a:cs typeface="Arial"/>
                <a:sym typeface="Arial"/>
              </a:rPr>
              <a:t> climate change adaptation of UK residential settings occupied by older people</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200" b="0" i="0" u="none" strike="noStrike" kern="1200" cap="none" spc="0" normalizeH="0" baseline="0" noProof="0">
              <a:ln>
                <a:noFill/>
              </a:ln>
              <a:solidFill>
                <a:srgbClr val="000000"/>
              </a:solidFill>
              <a:effectLst/>
              <a:uLnTx/>
              <a:uFillTx/>
              <a:latin typeface="Arial"/>
              <a:ea typeface="+mn-ea"/>
              <a:cs typeface="Arial"/>
              <a:sym typeface="Arial"/>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0" i="1" u="none" strike="noStrike" kern="1200" cap="none" spc="0" normalizeH="0" baseline="0" noProof="0">
                <a:ln>
                  <a:noFill/>
                </a:ln>
                <a:solidFill>
                  <a:srgbClr val="000000"/>
                </a:solidFill>
                <a:effectLst/>
                <a:uLnTx/>
                <a:uFillTx/>
                <a:latin typeface="Arial"/>
                <a:ea typeface="+mn-ea"/>
                <a:cs typeface="Arial"/>
                <a:sym typeface="Arial"/>
              </a:rPr>
              <a:t>Social housing and Retirement village homes</a:t>
            </a:r>
            <a:endParaRPr kumimoji="0" lang="en-GB" sz="2200" b="0" i="1" u="none" strike="noStrike" kern="1200" cap="none" spc="0" normalizeH="0" baseline="0" noProof="0">
              <a:ln>
                <a:noFill/>
              </a:ln>
              <a:solidFill>
                <a:srgbClr val="000000"/>
              </a:solidFill>
              <a:effectLst/>
              <a:uLnTx/>
              <a:uFillTx/>
              <a:latin typeface="Arial"/>
              <a:ea typeface="+mn-ea"/>
              <a:cs typeface="+mn-cs"/>
            </a:endParaRPr>
          </a:p>
        </p:txBody>
      </p:sp>
      <p:sp>
        <p:nvSpPr>
          <p:cNvPr id="18" name="Google Shape;270;p34">
            <a:extLst>
              <a:ext uri="{FF2B5EF4-FFF2-40B4-BE49-F238E27FC236}">
                <a16:creationId xmlns:a16="http://schemas.microsoft.com/office/drawing/2014/main" id="{069C0252-68E7-2E38-31A1-668692F46EAF}"/>
              </a:ext>
            </a:extLst>
          </p:cNvPr>
          <p:cNvSpPr txBox="1">
            <a:spLocks/>
          </p:cNvSpPr>
          <p:nvPr/>
        </p:nvSpPr>
        <p:spPr>
          <a:xfrm>
            <a:off x="6048839" y="4553672"/>
            <a:ext cx="6246499" cy="134321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2800"/>
              <a:buFont typeface="Arial"/>
              <a:buNone/>
              <a:defRPr sz="2400" b="0" i="0" u="none" strike="noStrike" cap="none">
                <a:solidFill>
                  <a:schemeClr val="accent1"/>
                </a:solidFill>
                <a:latin typeface="Arial Black"/>
                <a:ea typeface="Arial Black"/>
                <a:cs typeface="Arial Black"/>
                <a:sym typeface="Arial Black"/>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pPr marL="0" marR="0" lvl="0" indent="0" algn="ctr" defTabSz="914400" rtl="0" eaLnBrk="1" fontAlgn="auto" latinLnBrk="0" hangingPunct="1">
              <a:lnSpc>
                <a:spcPct val="100000"/>
              </a:lnSpc>
              <a:spcBef>
                <a:spcPts val="0"/>
              </a:spcBef>
              <a:spcAft>
                <a:spcPts val="0"/>
              </a:spcAft>
              <a:buClr>
                <a:prstClr val="black"/>
              </a:buClr>
              <a:buSzPts val="2800"/>
              <a:buFont typeface="Arial"/>
              <a:buNone/>
              <a:tabLst/>
              <a:defRPr/>
            </a:pPr>
            <a:r>
              <a:rPr kumimoji="0" lang="en-GB" sz="2200" b="0" i="0" u="none" strike="noStrike" kern="1200" cap="none" spc="0" normalizeH="0" baseline="0" noProof="0">
                <a:ln>
                  <a:noFill/>
                </a:ln>
                <a:solidFill>
                  <a:srgbClr val="000000"/>
                </a:solidFill>
                <a:effectLst/>
                <a:uLnTx/>
                <a:uFillTx/>
                <a:latin typeface="Arial"/>
                <a:ea typeface="+mn-ea"/>
                <a:cs typeface="Arial"/>
                <a:sym typeface="Arial Black"/>
              </a:rPr>
              <a:t>Developing solutions for heat-related health impacts in the UK</a:t>
            </a:r>
            <a:endParaRPr kumimoji="0" lang="en-GB" sz="2200" b="0" i="1" u="none" strike="noStrike" kern="1200" cap="none" spc="0" normalizeH="0" baseline="0" noProof="0">
              <a:ln>
                <a:noFill/>
              </a:ln>
              <a:solidFill>
                <a:srgbClr val="000000"/>
              </a:solidFill>
              <a:effectLst/>
              <a:uLnTx/>
              <a:uFillTx/>
              <a:latin typeface="Arial"/>
              <a:ea typeface="+mn-ea"/>
              <a:cs typeface="Arial"/>
              <a:sym typeface="Arial Black"/>
            </a:endParaRPr>
          </a:p>
          <a:p>
            <a:pPr marL="0" marR="0" lvl="0" indent="0" algn="ctr" defTabSz="914400" rtl="0" eaLnBrk="1" fontAlgn="auto" latinLnBrk="0" hangingPunct="1">
              <a:lnSpc>
                <a:spcPct val="100000"/>
              </a:lnSpc>
              <a:spcBef>
                <a:spcPts val="0"/>
              </a:spcBef>
              <a:spcAft>
                <a:spcPts val="0"/>
              </a:spcAft>
              <a:buClr>
                <a:prstClr val="black"/>
              </a:buClr>
              <a:buSzPts val="2800"/>
              <a:buFont typeface="Arial"/>
              <a:buNone/>
              <a:tabLst/>
              <a:defRPr/>
            </a:pPr>
            <a:endParaRPr kumimoji="0" lang="en-GB" sz="2000" b="0" i="1" u="none" strike="noStrike" kern="1200" cap="none" spc="0" normalizeH="0" baseline="0" noProof="0">
              <a:ln>
                <a:noFill/>
              </a:ln>
              <a:solidFill>
                <a:srgbClr val="000000"/>
              </a:solidFill>
              <a:effectLst/>
              <a:uLnTx/>
              <a:uFillTx/>
              <a:latin typeface="Arial"/>
              <a:ea typeface="+mn-ea"/>
              <a:cs typeface="Arial"/>
              <a:sym typeface="Arial Black"/>
            </a:endParaRPr>
          </a:p>
          <a:p>
            <a:pPr marL="0" marR="0" lvl="0" indent="0" algn="ctr" defTabSz="914400" rtl="0" eaLnBrk="1" fontAlgn="auto" latinLnBrk="0" hangingPunct="1">
              <a:lnSpc>
                <a:spcPct val="100000"/>
              </a:lnSpc>
              <a:spcBef>
                <a:spcPts val="0"/>
              </a:spcBef>
              <a:spcAft>
                <a:spcPts val="0"/>
              </a:spcAft>
              <a:buClr>
                <a:prstClr val="black"/>
              </a:buClr>
              <a:buSzPts val="2800"/>
              <a:buFont typeface="Arial"/>
              <a:buNone/>
              <a:tabLst/>
              <a:defRPr/>
            </a:pPr>
            <a:r>
              <a:rPr kumimoji="0" lang="en-GB" sz="2200" b="0" i="1" u="none" strike="noStrike" kern="1200" cap="none" spc="0" normalizeH="0" baseline="0" noProof="0">
                <a:ln>
                  <a:noFill/>
                </a:ln>
                <a:solidFill>
                  <a:srgbClr val="000000"/>
                </a:solidFill>
                <a:effectLst/>
                <a:uLnTx/>
                <a:uFillTx/>
                <a:latin typeface="Arial"/>
                <a:ea typeface="+mn-ea"/>
                <a:cs typeface="Arial"/>
                <a:sym typeface="Arial Black"/>
              </a:rPr>
              <a:t>Extra care homes</a:t>
            </a:r>
          </a:p>
          <a:p>
            <a:pPr marL="0" marR="0" lvl="0" indent="0" algn="l" defTabSz="914400" rtl="0" eaLnBrk="1" fontAlgn="auto" latinLnBrk="0" hangingPunct="1">
              <a:lnSpc>
                <a:spcPct val="100000"/>
              </a:lnSpc>
              <a:spcBef>
                <a:spcPts val="0"/>
              </a:spcBef>
              <a:spcAft>
                <a:spcPts val="0"/>
              </a:spcAft>
              <a:buClr>
                <a:prstClr val="black"/>
              </a:buClr>
              <a:buSzPts val="2800"/>
              <a:buFont typeface="Arial"/>
              <a:buNone/>
              <a:tabLst/>
              <a:defRPr/>
            </a:pPr>
            <a:br>
              <a:rPr kumimoji="0" lang="en-GB" sz="2400" b="0" i="0" u="none" strike="noStrike" kern="1200" cap="none" spc="0" normalizeH="0" baseline="0" noProof="0">
                <a:ln>
                  <a:noFill/>
                </a:ln>
                <a:solidFill>
                  <a:srgbClr val="3C6CA7"/>
                </a:solidFill>
                <a:effectLst/>
                <a:uLnTx/>
                <a:uFillTx/>
                <a:latin typeface="Arial Black"/>
                <a:sym typeface="Arial Black"/>
              </a:rPr>
            </a:br>
            <a:endParaRPr kumimoji="0" lang="en-GB" sz="2200" b="0" i="0" u="none" strike="noStrike" kern="0" cap="none" spc="0" normalizeH="0" baseline="0" noProof="0">
              <a:ln>
                <a:noFill/>
              </a:ln>
              <a:solidFill>
                <a:prstClr val="black"/>
              </a:solidFill>
              <a:effectLst/>
              <a:uLnTx/>
              <a:uFillTx/>
              <a:latin typeface="Arial" panose="020B0604020202020204"/>
              <a:sym typeface="Arial Black"/>
            </a:endParaRPr>
          </a:p>
        </p:txBody>
      </p:sp>
      <p:sp>
        <p:nvSpPr>
          <p:cNvPr id="19" name="Google Shape;270;p34">
            <a:extLst>
              <a:ext uri="{FF2B5EF4-FFF2-40B4-BE49-F238E27FC236}">
                <a16:creationId xmlns:a16="http://schemas.microsoft.com/office/drawing/2014/main" id="{8DFCE05E-BBC4-083D-7277-7AACCF2692D4}"/>
              </a:ext>
            </a:extLst>
          </p:cNvPr>
          <p:cNvSpPr txBox="1">
            <a:spLocks/>
          </p:cNvSpPr>
          <p:nvPr/>
        </p:nvSpPr>
        <p:spPr>
          <a:xfrm>
            <a:off x="7669282" y="2296307"/>
            <a:ext cx="3606155" cy="563292"/>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2800"/>
              <a:buFont typeface="Arial"/>
              <a:buNone/>
              <a:defRPr sz="2400" b="0" i="0" u="none" strike="noStrike" cap="none">
                <a:solidFill>
                  <a:schemeClr val="accent1"/>
                </a:solidFill>
                <a:latin typeface="Arial Black"/>
                <a:ea typeface="Arial Black"/>
                <a:cs typeface="Arial Black"/>
                <a:sym typeface="Arial Black"/>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pPr marL="0" marR="0" lvl="0" indent="0" algn="l" defTabSz="914400" rtl="0" eaLnBrk="1" fontAlgn="auto" latinLnBrk="0" hangingPunct="1">
              <a:lnSpc>
                <a:spcPct val="100000"/>
              </a:lnSpc>
              <a:spcBef>
                <a:spcPts val="0"/>
              </a:spcBef>
              <a:spcAft>
                <a:spcPts val="0"/>
              </a:spcAft>
              <a:buClr>
                <a:prstClr val="black"/>
              </a:buClr>
              <a:buSzPts val="2800"/>
              <a:buFont typeface="Arial"/>
              <a:buNone/>
              <a:tabLst/>
              <a:defRPr/>
            </a:pPr>
            <a:r>
              <a:rPr kumimoji="0" lang="en-GB" sz="2000" b="0" i="0" u="none" strike="noStrike" kern="0" cap="none" spc="0" normalizeH="0" baseline="0" noProof="0">
                <a:ln>
                  <a:noFill/>
                </a:ln>
                <a:solidFill>
                  <a:srgbClr val="D10373"/>
                </a:solidFill>
                <a:effectLst/>
                <a:uLnTx/>
                <a:uFillTx/>
                <a:latin typeface="Arial"/>
                <a:ea typeface="+mj-ea"/>
                <a:cs typeface="Arial"/>
                <a:sym typeface="Arial Black"/>
              </a:rPr>
              <a:t>NERC funded, £3 million</a:t>
            </a:r>
          </a:p>
        </p:txBody>
      </p:sp>
      <p:pic>
        <p:nvPicPr>
          <p:cNvPr id="20" name="Picture 19">
            <a:extLst>
              <a:ext uri="{FF2B5EF4-FFF2-40B4-BE49-F238E27FC236}">
                <a16:creationId xmlns:a16="http://schemas.microsoft.com/office/drawing/2014/main" id="{5441DB5F-FFD6-8402-3824-38DCA5BA2992}"/>
              </a:ext>
            </a:extLst>
          </p:cNvPr>
          <p:cNvPicPr>
            <a:picLocks noChangeAspect="1"/>
          </p:cNvPicPr>
          <p:nvPr/>
        </p:nvPicPr>
        <p:blipFill>
          <a:blip r:embed="rId6"/>
          <a:stretch>
            <a:fillRect/>
          </a:stretch>
        </p:blipFill>
        <p:spPr>
          <a:xfrm>
            <a:off x="7279385" y="2812089"/>
            <a:ext cx="3489686" cy="1577945"/>
          </a:xfrm>
          <a:prstGeom prst="rect">
            <a:avLst/>
          </a:prstGeom>
        </p:spPr>
      </p:pic>
      <p:pic>
        <p:nvPicPr>
          <p:cNvPr id="22" name="Picture 21" descr="A logo with text on it&#10;&#10;AI-generated content may be incorrect.">
            <a:extLst>
              <a:ext uri="{FF2B5EF4-FFF2-40B4-BE49-F238E27FC236}">
                <a16:creationId xmlns:a16="http://schemas.microsoft.com/office/drawing/2014/main" id="{0BD2F674-13CA-04EF-442F-BF8D8ED1DED8}"/>
              </a:ext>
            </a:extLst>
          </p:cNvPr>
          <p:cNvPicPr>
            <a:picLocks noChangeAspect="1"/>
          </p:cNvPicPr>
          <p:nvPr/>
        </p:nvPicPr>
        <p:blipFill>
          <a:blip r:embed="rId7" cstate="hqprint">
            <a:extLst>
              <a:ext uri="{28A0092B-C50C-407E-A947-70E740481C1C}">
                <a14:useLocalDpi xmlns:a14="http://schemas.microsoft.com/office/drawing/2010/main" val="0"/>
              </a:ext>
            </a:extLst>
          </a:blip>
          <a:stretch>
            <a:fillRect/>
          </a:stretch>
        </p:blipFill>
        <p:spPr>
          <a:xfrm>
            <a:off x="5807519" y="1023680"/>
            <a:ext cx="950007" cy="791026"/>
          </a:xfrm>
          <a:prstGeom prst="rect">
            <a:avLst/>
          </a:prstGeom>
        </p:spPr>
      </p:pic>
      <p:pic>
        <p:nvPicPr>
          <p:cNvPr id="2" name="Picture 6" descr="UCL - Spaceology">
            <a:extLst>
              <a:ext uri="{FF2B5EF4-FFF2-40B4-BE49-F238E27FC236}">
                <a16:creationId xmlns:a16="http://schemas.microsoft.com/office/drawing/2014/main" id="{9D0DA78F-78FB-43D8-DC89-EED4341E9CDE}"/>
              </a:ext>
            </a:extLst>
          </p:cNvPr>
          <p:cNvPicPr>
            <a:picLocks noChangeAspect="1" noChangeArrowheads="1"/>
          </p:cNvPicPr>
          <p:nvPr/>
        </p:nvPicPr>
        <p:blipFill rotWithShape="1">
          <a:blip r:embed="rId8">
            <a:extLst>
              <a:ext uri="{28A0092B-C50C-407E-A947-70E740481C1C}">
                <a14:useLocalDpi xmlns:a14="http://schemas.microsoft.com/office/drawing/2010/main"/>
              </a:ext>
            </a:extLst>
          </a:blip>
          <a:srcRect l="5208" t="12121" r="8566" b="15691"/>
          <a:stretch/>
        </p:blipFill>
        <p:spPr bwMode="auto">
          <a:xfrm>
            <a:off x="336000" y="6274296"/>
            <a:ext cx="706705" cy="201943"/>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12" descr="undefined">
            <a:extLst>
              <a:ext uri="{FF2B5EF4-FFF2-40B4-BE49-F238E27FC236}">
                <a16:creationId xmlns:a16="http://schemas.microsoft.com/office/drawing/2014/main" id="{E74F722D-50FC-0CF3-531B-1A5400E8331A}"/>
              </a:ext>
            </a:extLst>
          </p:cNvPr>
          <p:cNvPicPr>
            <a:picLocks noChangeAspect="1" noChangeArrowheads="1"/>
          </p:cNvPicPr>
          <p:nvPr/>
        </p:nvPicPr>
        <p:blipFill>
          <a:blip r:embed="rId9">
            <a:extLst>
              <a:ext uri="{28A0092B-C50C-407E-A947-70E740481C1C}">
                <a14:useLocalDpi xmlns:a14="http://schemas.microsoft.com/office/drawing/2010/main"/>
              </a:ext>
            </a:extLst>
          </a:blip>
          <a:srcRect/>
          <a:stretch>
            <a:fillRect/>
          </a:stretch>
        </p:blipFill>
        <p:spPr bwMode="auto">
          <a:xfrm>
            <a:off x="1223257" y="6208920"/>
            <a:ext cx="819594" cy="39357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14" descr="Oxford Brookes University Logo PNG Transparent &amp; SVG Vector - Freebie Supply">
            <a:extLst>
              <a:ext uri="{FF2B5EF4-FFF2-40B4-BE49-F238E27FC236}">
                <a16:creationId xmlns:a16="http://schemas.microsoft.com/office/drawing/2014/main" id="{0C5A264B-22D9-F2A4-E38D-88239BB60746}"/>
              </a:ext>
            </a:extLst>
          </p:cNvPr>
          <p:cNvPicPr>
            <a:picLocks noChangeAspect="1" noChangeArrowheads="1"/>
          </p:cNvPicPr>
          <p:nvPr/>
        </p:nvPicPr>
        <p:blipFill rotWithShape="1">
          <a:blip r:embed="rId10">
            <a:extLst>
              <a:ext uri="{28A0092B-C50C-407E-A947-70E740481C1C}">
                <a14:useLocalDpi xmlns:a14="http://schemas.microsoft.com/office/drawing/2010/main"/>
              </a:ext>
            </a:extLst>
          </a:blip>
          <a:srcRect/>
          <a:stretch/>
        </p:blipFill>
        <p:spPr bwMode="auto">
          <a:xfrm>
            <a:off x="2191384" y="6238200"/>
            <a:ext cx="770709" cy="307746"/>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0" descr="The Building Regulations set minimum standards in the construction of  buildings for the health, safety, comfort and convenience">
            <a:extLst>
              <a:ext uri="{FF2B5EF4-FFF2-40B4-BE49-F238E27FC236}">
                <a16:creationId xmlns:a16="http://schemas.microsoft.com/office/drawing/2014/main" id="{3C6456EB-A057-30B5-B27D-4506571430A1}"/>
              </a:ext>
            </a:extLst>
          </p:cNvPr>
          <p:cNvPicPr>
            <a:picLocks noChangeAspect="1" noChangeArrowheads="1"/>
          </p:cNvPicPr>
          <p:nvPr/>
        </p:nvPicPr>
        <p:blipFill rotWithShape="1">
          <a:blip r:embed="rId11">
            <a:clrChange>
              <a:clrFrom>
                <a:srgbClr val="FFFFFF"/>
              </a:clrFrom>
              <a:clrTo>
                <a:srgbClr val="FFFFFF">
                  <a:alpha val="0"/>
                </a:srgbClr>
              </a:clrTo>
            </a:clrChange>
            <a:extLst>
              <a:ext uri="{28A0092B-C50C-407E-A947-70E740481C1C}">
                <a14:useLocalDpi xmlns:a14="http://schemas.microsoft.com/office/drawing/2010/main"/>
              </a:ext>
            </a:extLst>
          </a:blip>
          <a:srcRect l="8694" t="8199" r="4558" b="11861"/>
          <a:stretch/>
        </p:blipFill>
        <p:spPr bwMode="auto">
          <a:xfrm>
            <a:off x="3110623" y="6222273"/>
            <a:ext cx="710989" cy="35444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2" descr="Oxfordshire County Council">
            <a:extLst>
              <a:ext uri="{FF2B5EF4-FFF2-40B4-BE49-F238E27FC236}">
                <a16:creationId xmlns:a16="http://schemas.microsoft.com/office/drawing/2014/main" id="{58927B67-2F74-BA5C-66CA-E4F7D4490AD2}"/>
              </a:ext>
            </a:extLst>
          </p:cNvPr>
          <p:cNvPicPr>
            <a:picLocks noChangeAspect="1" noChangeArrowheads="1"/>
          </p:cNvPicPr>
          <p:nvPr/>
        </p:nvPicPr>
        <p:blipFill rotWithShape="1">
          <a:blip r:embed="rId12">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3970139" y="6281702"/>
            <a:ext cx="819596" cy="180233"/>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30" descr="UKHSA master logo (002)">
            <a:extLst>
              <a:ext uri="{FF2B5EF4-FFF2-40B4-BE49-F238E27FC236}">
                <a16:creationId xmlns:a16="http://schemas.microsoft.com/office/drawing/2014/main" id="{95BF1A52-ED00-5251-EE2C-8AD1CF5218BC}"/>
              </a:ext>
            </a:extLst>
          </p:cNvPr>
          <p:cNvPicPr>
            <a:picLocks noChangeAspect="1" noChangeArrowheads="1"/>
          </p:cNvPicPr>
          <p:nvPr/>
        </p:nvPicPr>
        <p:blipFill rotWithShape="1">
          <a:blip r:embed="rId13">
            <a:clrChange>
              <a:clrFrom>
                <a:srgbClr val="FFFFFF"/>
              </a:clrFrom>
              <a:clrTo>
                <a:srgbClr val="FFFFFF">
                  <a:alpha val="0"/>
                </a:srgbClr>
              </a:clrTo>
            </a:clrChange>
            <a:extLst>
              <a:ext uri="{BEBA8EAE-BF5A-486C-A8C5-ECC9F3942E4B}">
                <a14:imgProps xmlns:a14="http://schemas.microsoft.com/office/drawing/2010/main">
                  <a14:imgLayer r:embed="rId14">
                    <a14:imgEffect>
                      <a14:saturation sat="0"/>
                    </a14:imgEffect>
                  </a14:imgLayer>
                </a14:imgProps>
              </a:ext>
              <a:ext uri="{28A0092B-C50C-407E-A947-70E740481C1C}">
                <a14:useLocalDpi xmlns:a14="http://schemas.microsoft.com/office/drawing/2010/main"/>
              </a:ext>
            </a:extLst>
          </a:blip>
          <a:srcRect/>
          <a:stretch/>
        </p:blipFill>
        <p:spPr bwMode="auto">
          <a:xfrm>
            <a:off x="5566199" y="6165130"/>
            <a:ext cx="482640" cy="521940"/>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34" descr="Retired – UK Met Office Atmospheric Deterministic and Probabilistic  Forecasts - Registry of Open Data on AWS">
            <a:extLst>
              <a:ext uri="{FF2B5EF4-FFF2-40B4-BE49-F238E27FC236}">
                <a16:creationId xmlns:a16="http://schemas.microsoft.com/office/drawing/2014/main" id="{E4ADCF81-2530-7782-2B3C-6FD4E8393AB5}"/>
              </a:ext>
            </a:extLst>
          </p:cNvPr>
          <p:cNvPicPr>
            <a:picLocks noChangeAspect="1" noChangeArrowheads="1"/>
          </p:cNvPicPr>
          <p:nvPr/>
        </p:nvPicPr>
        <p:blipFill rotWithShape="1">
          <a:blip r:embed="rId15">
            <a:clrChange>
              <a:clrFrom>
                <a:srgbClr val="FFFFFF">
                  <a:alpha val="0"/>
                </a:srgbClr>
              </a:clrFrom>
              <a:clrTo>
                <a:srgbClr val="FFFFFF">
                  <a:alpha val="0"/>
                </a:srgbClr>
              </a:clrTo>
            </a:clrChange>
            <a:extLst>
              <a:ext uri="{28A0092B-C50C-407E-A947-70E740481C1C}">
                <a14:useLocalDpi xmlns:a14="http://schemas.microsoft.com/office/drawing/2010/main"/>
              </a:ext>
            </a:extLst>
          </a:blip>
          <a:srcRect/>
          <a:stretch/>
        </p:blipFill>
        <p:spPr bwMode="auto">
          <a:xfrm>
            <a:off x="4973068" y="6187640"/>
            <a:ext cx="409798" cy="455963"/>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22" descr="A logo with a rainbow colored face&#10;&#10;AI-generated content may be incorrect.">
            <a:extLst>
              <a:ext uri="{FF2B5EF4-FFF2-40B4-BE49-F238E27FC236}">
                <a16:creationId xmlns:a16="http://schemas.microsoft.com/office/drawing/2014/main" id="{BA1E78CF-3797-1362-74D8-C3DD86AF8A65}"/>
              </a:ext>
            </a:extLst>
          </p:cNvPr>
          <p:cNvPicPr>
            <a:picLocks noChangeAspect="1"/>
          </p:cNvPicPr>
          <p:nvPr/>
        </p:nvPicPr>
        <p:blipFill>
          <a:blip r:embed="rId16"/>
          <a:srcRect l="20762" t="11329" r="16301" b="16199"/>
          <a:stretch>
            <a:fillRect/>
          </a:stretch>
        </p:blipFill>
        <p:spPr>
          <a:xfrm>
            <a:off x="8412481" y="858519"/>
            <a:ext cx="1341120" cy="1544314"/>
          </a:xfrm>
          <a:prstGeom prst="rect">
            <a:avLst/>
          </a:prstGeom>
        </p:spPr>
      </p:pic>
      <p:pic>
        <p:nvPicPr>
          <p:cNvPr id="24" name="Picture 6" descr="UCL - Spaceology">
            <a:extLst>
              <a:ext uri="{FF2B5EF4-FFF2-40B4-BE49-F238E27FC236}">
                <a16:creationId xmlns:a16="http://schemas.microsoft.com/office/drawing/2014/main" id="{147B381E-B887-C7F7-2A0F-F8EFF0C50EED}"/>
              </a:ext>
            </a:extLst>
          </p:cNvPr>
          <p:cNvPicPr>
            <a:picLocks noChangeAspect="1" noChangeArrowheads="1"/>
          </p:cNvPicPr>
          <p:nvPr/>
        </p:nvPicPr>
        <p:blipFill rotWithShape="1">
          <a:blip r:embed="rId8">
            <a:extLst>
              <a:ext uri="{28A0092B-C50C-407E-A947-70E740481C1C}">
                <a14:useLocalDpi xmlns:a14="http://schemas.microsoft.com/office/drawing/2010/main"/>
              </a:ext>
            </a:extLst>
          </a:blip>
          <a:srcRect l="5208" t="12121" r="8566" b="15691"/>
          <a:stretch/>
        </p:blipFill>
        <p:spPr bwMode="auto">
          <a:xfrm>
            <a:off x="8482699" y="6224157"/>
            <a:ext cx="706705" cy="201943"/>
          </a:xfrm>
          <a:prstGeom prst="rect">
            <a:avLst/>
          </a:prstGeom>
          <a:noFill/>
          <a:extLst>
            <a:ext uri="{909E8E84-426E-40DD-AFC4-6F175D3DCCD1}">
              <a14:hiddenFill xmlns:a14="http://schemas.microsoft.com/office/drawing/2010/main">
                <a:solidFill>
                  <a:srgbClr val="FFFFFF"/>
                </a:solidFill>
              </a14:hiddenFill>
            </a:ext>
          </a:extLst>
        </p:spPr>
      </p:pic>
      <p:pic>
        <p:nvPicPr>
          <p:cNvPr id="25" name="Picture 12" descr="undefined">
            <a:extLst>
              <a:ext uri="{FF2B5EF4-FFF2-40B4-BE49-F238E27FC236}">
                <a16:creationId xmlns:a16="http://schemas.microsoft.com/office/drawing/2014/main" id="{918BFB42-40DD-7D29-97BA-16C6B238B6A7}"/>
              </a:ext>
            </a:extLst>
          </p:cNvPr>
          <p:cNvPicPr>
            <a:picLocks noChangeAspect="1" noChangeArrowheads="1"/>
          </p:cNvPicPr>
          <p:nvPr/>
        </p:nvPicPr>
        <p:blipFill>
          <a:blip r:embed="rId9">
            <a:extLst>
              <a:ext uri="{28A0092B-C50C-407E-A947-70E740481C1C}">
                <a14:useLocalDpi xmlns:a14="http://schemas.microsoft.com/office/drawing/2010/main"/>
              </a:ext>
            </a:extLst>
          </a:blip>
          <a:srcRect/>
          <a:stretch>
            <a:fillRect/>
          </a:stretch>
        </p:blipFill>
        <p:spPr bwMode="auto">
          <a:xfrm>
            <a:off x="6459791" y="6136706"/>
            <a:ext cx="819594" cy="393576"/>
          </a:xfrm>
          <a:prstGeom prst="rect">
            <a:avLst/>
          </a:prstGeom>
          <a:noFill/>
          <a:extLst>
            <a:ext uri="{909E8E84-426E-40DD-AFC4-6F175D3DCCD1}">
              <a14:hiddenFill xmlns:a14="http://schemas.microsoft.com/office/drawing/2010/main">
                <a:solidFill>
                  <a:srgbClr val="FFFFFF"/>
                </a:solidFill>
              </a14:hiddenFill>
            </a:ext>
          </a:extLst>
        </p:spPr>
      </p:pic>
      <p:pic>
        <p:nvPicPr>
          <p:cNvPr id="26" name="Picture 14" descr="Oxford Brookes University Logo PNG Transparent &amp; SVG Vector - Freebie Supply">
            <a:extLst>
              <a:ext uri="{FF2B5EF4-FFF2-40B4-BE49-F238E27FC236}">
                <a16:creationId xmlns:a16="http://schemas.microsoft.com/office/drawing/2014/main" id="{0F923960-8858-C154-6816-1177B54EDA82}"/>
              </a:ext>
            </a:extLst>
          </p:cNvPr>
          <p:cNvPicPr>
            <a:picLocks noChangeAspect="1" noChangeArrowheads="1"/>
          </p:cNvPicPr>
          <p:nvPr/>
        </p:nvPicPr>
        <p:blipFill rotWithShape="1">
          <a:blip r:embed="rId10">
            <a:extLst>
              <a:ext uri="{28A0092B-C50C-407E-A947-70E740481C1C}">
                <a14:useLocalDpi xmlns:a14="http://schemas.microsoft.com/office/drawing/2010/main"/>
              </a:ext>
            </a:extLst>
          </a:blip>
          <a:srcRect/>
          <a:stretch/>
        </p:blipFill>
        <p:spPr bwMode="auto">
          <a:xfrm>
            <a:off x="7529109" y="6192341"/>
            <a:ext cx="770709" cy="307746"/>
          </a:xfrm>
          <a:prstGeom prst="rect">
            <a:avLst/>
          </a:prstGeom>
          <a:noFill/>
          <a:extLst>
            <a:ext uri="{909E8E84-426E-40DD-AFC4-6F175D3DCCD1}">
              <a14:hiddenFill xmlns:a14="http://schemas.microsoft.com/office/drawing/2010/main">
                <a:solidFill>
                  <a:srgbClr val="FFFFFF"/>
                </a:solidFill>
              </a14:hiddenFill>
            </a:ext>
          </a:extLst>
        </p:spPr>
      </p:pic>
      <p:pic>
        <p:nvPicPr>
          <p:cNvPr id="27" name="Picture 34" descr="Retired – UK Met Office Atmospheric Deterministic and Probabilistic  Forecasts - Registry of Open Data on AWS">
            <a:extLst>
              <a:ext uri="{FF2B5EF4-FFF2-40B4-BE49-F238E27FC236}">
                <a16:creationId xmlns:a16="http://schemas.microsoft.com/office/drawing/2014/main" id="{742B189F-73EB-91DF-3621-3561896D1621}"/>
              </a:ext>
            </a:extLst>
          </p:cNvPr>
          <p:cNvPicPr>
            <a:picLocks noChangeAspect="1" noChangeArrowheads="1"/>
          </p:cNvPicPr>
          <p:nvPr/>
        </p:nvPicPr>
        <p:blipFill rotWithShape="1">
          <a:blip r:embed="rId15">
            <a:clrChange>
              <a:clrFrom>
                <a:srgbClr val="FFFFFF">
                  <a:alpha val="0"/>
                </a:srgbClr>
              </a:clrFrom>
              <a:clrTo>
                <a:srgbClr val="FFFFFF">
                  <a:alpha val="0"/>
                </a:srgbClr>
              </a:clrTo>
            </a:clrChange>
            <a:extLst>
              <a:ext uri="{28A0092B-C50C-407E-A947-70E740481C1C}">
                <a14:useLocalDpi xmlns:a14="http://schemas.microsoft.com/office/drawing/2010/main"/>
              </a:ext>
            </a:extLst>
          </a:blip>
          <a:srcRect/>
          <a:stretch/>
        </p:blipFill>
        <p:spPr bwMode="auto">
          <a:xfrm>
            <a:off x="11403750" y="6082217"/>
            <a:ext cx="409798" cy="455963"/>
          </a:xfrm>
          <a:prstGeom prst="rect">
            <a:avLst/>
          </a:prstGeom>
          <a:noFill/>
          <a:extLst>
            <a:ext uri="{909E8E84-426E-40DD-AFC4-6F175D3DCCD1}">
              <a14:hiddenFill xmlns:a14="http://schemas.microsoft.com/office/drawing/2010/main">
                <a:solidFill>
                  <a:srgbClr val="FFFFFF"/>
                </a:solidFill>
              </a14:hiddenFill>
            </a:ext>
          </a:extLst>
        </p:spPr>
      </p:pic>
      <p:pic>
        <p:nvPicPr>
          <p:cNvPr id="28" name="Picture 4" descr="University of Exeter">
            <a:extLst>
              <a:ext uri="{FF2B5EF4-FFF2-40B4-BE49-F238E27FC236}">
                <a16:creationId xmlns:a16="http://schemas.microsoft.com/office/drawing/2014/main" id="{0A87FA1F-F224-F01A-C3F0-895910719003}"/>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10570024" y="5992094"/>
            <a:ext cx="617595" cy="617595"/>
          </a:xfrm>
          <a:prstGeom prst="rect">
            <a:avLst/>
          </a:prstGeom>
          <a:noFill/>
          <a:extLst>
            <a:ext uri="{909E8E84-426E-40DD-AFC4-6F175D3DCCD1}">
              <a14:hiddenFill xmlns:a14="http://schemas.microsoft.com/office/drawing/2010/main">
                <a:solidFill>
                  <a:srgbClr val="FFFFFF"/>
                </a:solidFill>
              </a14:hiddenFill>
            </a:ext>
          </a:extLst>
        </p:spPr>
      </p:pic>
      <p:pic>
        <p:nvPicPr>
          <p:cNvPr id="29" name="Picture 22" descr="University of Leeds logo transparent PNG - StickPNG">
            <a:extLst>
              <a:ext uri="{FF2B5EF4-FFF2-40B4-BE49-F238E27FC236}">
                <a16:creationId xmlns:a16="http://schemas.microsoft.com/office/drawing/2014/main" id="{858FAA77-8BEC-4515-9D4C-15A72AA942E1}"/>
              </a:ext>
            </a:extLst>
          </p:cNvPr>
          <p:cNvPicPr>
            <a:picLocks noChangeAspect="1" noChangeArrowheads="1"/>
          </p:cNvPicPr>
          <p:nvPr/>
        </p:nvPicPr>
        <p:blipFill>
          <a:blip r:embed="rId18" cstate="hqprint">
            <a:extLst>
              <a:ext uri="{28A0092B-C50C-407E-A947-70E740481C1C}">
                <a14:useLocalDpi xmlns:a14="http://schemas.microsoft.com/office/drawing/2010/main" val="0"/>
              </a:ext>
            </a:extLst>
          </a:blip>
          <a:srcRect/>
          <a:stretch>
            <a:fillRect/>
          </a:stretch>
        </p:blipFill>
        <p:spPr bwMode="auto">
          <a:xfrm>
            <a:off x="9366929" y="6134606"/>
            <a:ext cx="1095030" cy="3511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467795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dissolve">
                                      <p:cBhvr>
                                        <p:cTn id="7" dur="500"/>
                                        <p:tgtEl>
                                          <p:spTgt spid="16"/>
                                        </p:tgtEl>
                                      </p:cBhvr>
                                    </p:animEffect>
                                  </p:childTnLst>
                                </p:cTn>
                              </p:par>
                              <p:par>
                                <p:cTn id="8" presetID="9" presetClass="entr" presetSubtype="0" fill="hold" grpId="0" nodeType="withEffect">
                                  <p:stCondLst>
                                    <p:cond delay="0"/>
                                  </p:stCondLst>
                                  <p:childTnLst>
                                    <p:set>
                                      <p:cBhvr>
                                        <p:cTn id="9" dur="1" fill="hold">
                                          <p:stCondLst>
                                            <p:cond delay="0"/>
                                          </p:stCondLst>
                                        </p:cTn>
                                        <p:tgtEl>
                                          <p:spTgt spid="14"/>
                                        </p:tgtEl>
                                        <p:attrNameLst>
                                          <p:attrName>style.visibility</p:attrName>
                                        </p:attrNameLst>
                                      </p:cBhvr>
                                      <p:to>
                                        <p:strVal val="visible"/>
                                      </p:to>
                                    </p:set>
                                    <p:animEffect transition="in" filter="dissolve">
                                      <p:cBhvr>
                                        <p:cTn id="10" dur="500"/>
                                        <p:tgtEl>
                                          <p:spTgt spid="14"/>
                                        </p:tgtEl>
                                      </p:cBhvr>
                                    </p:animEffect>
                                  </p:childTnLst>
                                </p:cTn>
                              </p:par>
                              <p:par>
                                <p:cTn id="11" presetID="9" presetClass="entr" presetSubtype="0" fill="hold" nodeType="withEffect">
                                  <p:stCondLst>
                                    <p:cond delay="0"/>
                                  </p:stCondLst>
                                  <p:childTnLst>
                                    <p:set>
                                      <p:cBhvr>
                                        <p:cTn id="12" dur="1" fill="hold">
                                          <p:stCondLst>
                                            <p:cond delay="0"/>
                                          </p:stCondLst>
                                        </p:cTn>
                                        <p:tgtEl>
                                          <p:spTgt spid="15"/>
                                        </p:tgtEl>
                                        <p:attrNameLst>
                                          <p:attrName>style.visibility</p:attrName>
                                        </p:attrNameLst>
                                      </p:cBhvr>
                                      <p:to>
                                        <p:strVal val="visible"/>
                                      </p:to>
                                    </p:set>
                                    <p:animEffect transition="in" filter="dissolve">
                                      <p:cBhvr>
                                        <p:cTn id="13" dur="500"/>
                                        <p:tgtEl>
                                          <p:spTgt spid="15"/>
                                        </p:tgtEl>
                                      </p:cBhvr>
                                    </p:animEffect>
                                  </p:childTnLst>
                                </p:cTn>
                              </p:par>
                              <p:par>
                                <p:cTn id="14" presetID="9" presetClass="entr" presetSubtype="0" fill="hold" grpId="0" nodeType="withEffect">
                                  <p:stCondLst>
                                    <p:cond delay="0"/>
                                  </p:stCondLst>
                                  <p:childTnLst>
                                    <p:set>
                                      <p:cBhvr>
                                        <p:cTn id="15" dur="1" fill="hold">
                                          <p:stCondLst>
                                            <p:cond delay="0"/>
                                          </p:stCondLst>
                                        </p:cTn>
                                        <p:tgtEl>
                                          <p:spTgt spid="17"/>
                                        </p:tgtEl>
                                        <p:attrNameLst>
                                          <p:attrName>style.visibility</p:attrName>
                                        </p:attrNameLst>
                                      </p:cBhvr>
                                      <p:to>
                                        <p:strVal val="visible"/>
                                      </p:to>
                                    </p:set>
                                    <p:animEffect transition="in" filter="dissolve">
                                      <p:cBhvr>
                                        <p:cTn id="16" dur="500"/>
                                        <p:tgtEl>
                                          <p:spTgt spid="17"/>
                                        </p:tgtEl>
                                      </p:cBhvr>
                                    </p:animEffect>
                                  </p:childTnLst>
                                </p:cTn>
                              </p:par>
                              <p:par>
                                <p:cTn id="17" presetID="9" presetClass="entr" presetSubtype="0" fill="hold" nodeType="withEffect">
                                  <p:stCondLst>
                                    <p:cond delay="0"/>
                                  </p:stCondLst>
                                  <p:childTnLst>
                                    <p:set>
                                      <p:cBhvr>
                                        <p:cTn id="18" dur="1" fill="hold">
                                          <p:stCondLst>
                                            <p:cond delay="0"/>
                                          </p:stCondLst>
                                        </p:cTn>
                                        <p:tgtEl>
                                          <p:spTgt spid="2"/>
                                        </p:tgtEl>
                                        <p:attrNameLst>
                                          <p:attrName>style.visibility</p:attrName>
                                        </p:attrNameLst>
                                      </p:cBhvr>
                                      <p:to>
                                        <p:strVal val="visible"/>
                                      </p:to>
                                    </p:set>
                                    <p:animEffect transition="in" filter="dissolve">
                                      <p:cBhvr>
                                        <p:cTn id="19" dur="500"/>
                                        <p:tgtEl>
                                          <p:spTgt spid="2"/>
                                        </p:tgtEl>
                                      </p:cBhvr>
                                    </p:animEffect>
                                  </p:childTnLst>
                                </p:cTn>
                              </p:par>
                              <p:par>
                                <p:cTn id="20" presetID="9" presetClass="entr" presetSubtype="0" fill="hold" nodeType="with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dissolve">
                                      <p:cBhvr>
                                        <p:cTn id="22" dur="500"/>
                                        <p:tgtEl>
                                          <p:spTgt spid="4"/>
                                        </p:tgtEl>
                                      </p:cBhvr>
                                    </p:animEffect>
                                  </p:childTnLst>
                                </p:cTn>
                              </p:par>
                              <p:par>
                                <p:cTn id="23" presetID="9" presetClass="entr" presetSubtype="0" fill="hold" nodeType="withEffect">
                                  <p:stCondLst>
                                    <p:cond delay="0"/>
                                  </p:stCondLst>
                                  <p:childTnLst>
                                    <p:set>
                                      <p:cBhvr>
                                        <p:cTn id="24" dur="1" fill="hold">
                                          <p:stCondLst>
                                            <p:cond delay="0"/>
                                          </p:stCondLst>
                                        </p:cTn>
                                        <p:tgtEl>
                                          <p:spTgt spid="5"/>
                                        </p:tgtEl>
                                        <p:attrNameLst>
                                          <p:attrName>style.visibility</p:attrName>
                                        </p:attrNameLst>
                                      </p:cBhvr>
                                      <p:to>
                                        <p:strVal val="visible"/>
                                      </p:to>
                                    </p:set>
                                    <p:animEffect transition="in" filter="dissolve">
                                      <p:cBhvr>
                                        <p:cTn id="25" dur="500"/>
                                        <p:tgtEl>
                                          <p:spTgt spid="5"/>
                                        </p:tgtEl>
                                      </p:cBhvr>
                                    </p:animEffect>
                                  </p:childTnLst>
                                </p:cTn>
                              </p:par>
                              <p:par>
                                <p:cTn id="26" presetID="9" presetClass="entr" presetSubtype="0" fill="hold" nodeType="withEffect">
                                  <p:stCondLst>
                                    <p:cond delay="0"/>
                                  </p:stCondLst>
                                  <p:childTnLst>
                                    <p:set>
                                      <p:cBhvr>
                                        <p:cTn id="27" dur="1" fill="hold">
                                          <p:stCondLst>
                                            <p:cond delay="0"/>
                                          </p:stCondLst>
                                        </p:cTn>
                                        <p:tgtEl>
                                          <p:spTgt spid="6"/>
                                        </p:tgtEl>
                                        <p:attrNameLst>
                                          <p:attrName>style.visibility</p:attrName>
                                        </p:attrNameLst>
                                      </p:cBhvr>
                                      <p:to>
                                        <p:strVal val="visible"/>
                                      </p:to>
                                    </p:set>
                                    <p:animEffect transition="in" filter="dissolve">
                                      <p:cBhvr>
                                        <p:cTn id="28" dur="500"/>
                                        <p:tgtEl>
                                          <p:spTgt spid="6"/>
                                        </p:tgtEl>
                                      </p:cBhvr>
                                    </p:animEffect>
                                  </p:childTnLst>
                                </p:cTn>
                              </p:par>
                              <p:par>
                                <p:cTn id="29" presetID="9" presetClass="entr" presetSubtype="0" fill="hold" nodeType="withEffect">
                                  <p:stCondLst>
                                    <p:cond delay="0"/>
                                  </p:stCondLst>
                                  <p:childTnLst>
                                    <p:set>
                                      <p:cBhvr>
                                        <p:cTn id="30" dur="1" fill="hold">
                                          <p:stCondLst>
                                            <p:cond delay="0"/>
                                          </p:stCondLst>
                                        </p:cTn>
                                        <p:tgtEl>
                                          <p:spTgt spid="7"/>
                                        </p:tgtEl>
                                        <p:attrNameLst>
                                          <p:attrName>style.visibility</p:attrName>
                                        </p:attrNameLst>
                                      </p:cBhvr>
                                      <p:to>
                                        <p:strVal val="visible"/>
                                      </p:to>
                                    </p:set>
                                    <p:animEffect transition="in" filter="dissolve">
                                      <p:cBhvr>
                                        <p:cTn id="31" dur="500"/>
                                        <p:tgtEl>
                                          <p:spTgt spid="7"/>
                                        </p:tgtEl>
                                      </p:cBhvr>
                                    </p:animEffect>
                                  </p:childTnLst>
                                </p:cTn>
                              </p:par>
                              <p:par>
                                <p:cTn id="32" presetID="9" presetClass="entr" presetSubtype="0" fill="hold" nodeType="withEffect">
                                  <p:stCondLst>
                                    <p:cond delay="0"/>
                                  </p:stCondLst>
                                  <p:childTnLst>
                                    <p:set>
                                      <p:cBhvr>
                                        <p:cTn id="33" dur="1" fill="hold">
                                          <p:stCondLst>
                                            <p:cond delay="0"/>
                                          </p:stCondLst>
                                        </p:cTn>
                                        <p:tgtEl>
                                          <p:spTgt spid="8"/>
                                        </p:tgtEl>
                                        <p:attrNameLst>
                                          <p:attrName>style.visibility</p:attrName>
                                        </p:attrNameLst>
                                      </p:cBhvr>
                                      <p:to>
                                        <p:strVal val="visible"/>
                                      </p:to>
                                    </p:set>
                                    <p:animEffect transition="in" filter="dissolve">
                                      <p:cBhvr>
                                        <p:cTn id="34" dur="500"/>
                                        <p:tgtEl>
                                          <p:spTgt spid="8"/>
                                        </p:tgtEl>
                                      </p:cBhvr>
                                    </p:animEffect>
                                  </p:childTnLst>
                                </p:cTn>
                              </p:par>
                              <p:par>
                                <p:cTn id="35" presetID="9" presetClass="entr" presetSubtype="0" fill="hold" nodeType="withEffect">
                                  <p:stCondLst>
                                    <p:cond delay="0"/>
                                  </p:stCondLst>
                                  <p:childTnLst>
                                    <p:set>
                                      <p:cBhvr>
                                        <p:cTn id="36" dur="1" fill="hold">
                                          <p:stCondLst>
                                            <p:cond delay="0"/>
                                          </p:stCondLst>
                                        </p:cTn>
                                        <p:tgtEl>
                                          <p:spTgt spid="9"/>
                                        </p:tgtEl>
                                        <p:attrNameLst>
                                          <p:attrName>style.visibility</p:attrName>
                                        </p:attrNameLst>
                                      </p:cBhvr>
                                      <p:to>
                                        <p:strVal val="visible"/>
                                      </p:to>
                                    </p:set>
                                    <p:animEffect transition="in" filter="dissolve">
                                      <p:cBhvr>
                                        <p:cTn id="37" dur="500"/>
                                        <p:tgtEl>
                                          <p:spTgt spid="9"/>
                                        </p:tgtEl>
                                      </p:cBhvr>
                                    </p:animEffect>
                                  </p:childTnLst>
                                </p:cTn>
                              </p:par>
                            </p:childTnLst>
                          </p:cTn>
                        </p:par>
                      </p:childTnLst>
                    </p:cTn>
                  </p:par>
                  <p:par>
                    <p:cTn id="38" fill="hold">
                      <p:stCondLst>
                        <p:cond delay="indefinite"/>
                      </p:stCondLst>
                      <p:childTnLst>
                        <p:par>
                          <p:cTn id="39" fill="hold">
                            <p:stCondLst>
                              <p:cond delay="0"/>
                            </p:stCondLst>
                            <p:childTnLst>
                              <p:par>
                                <p:cTn id="40" presetID="9" presetClass="entr" presetSubtype="0" fill="hold" nodeType="clickEffect">
                                  <p:stCondLst>
                                    <p:cond delay="0"/>
                                  </p:stCondLst>
                                  <p:childTnLst>
                                    <p:set>
                                      <p:cBhvr>
                                        <p:cTn id="41" dur="1" fill="hold">
                                          <p:stCondLst>
                                            <p:cond delay="0"/>
                                          </p:stCondLst>
                                        </p:cTn>
                                        <p:tgtEl>
                                          <p:spTgt spid="23"/>
                                        </p:tgtEl>
                                        <p:attrNameLst>
                                          <p:attrName>style.visibility</p:attrName>
                                        </p:attrNameLst>
                                      </p:cBhvr>
                                      <p:to>
                                        <p:strVal val="visible"/>
                                      </p:to>
                                    </p:set>
                                    <p:animEffect transition="in" filter="dissolve">
                                      <p:cBhvr>
                                        <p:cTn id="42" dur="500"/>
                                        <p:tgtEl>
                                          <p:spTgt spid="23"/>
                                        </p:tgtEl>
                                      </p:cBhvr>
                                    </p:animEffect>
                                  </p:childTnLst>
                                </p:cTn>
                              </p:par>
                              <p:par>
                                <p:cTn id="43" presetID="9" presetClass="entr" presetSubtype="0" fill="hold" grpId="0" nodeType="withEffect">
                                  <p:stCondLst>
                                    <p:cond delay="0"/>
                                  </p:stCondLst>
                                  <p:childTnLst>
                                    <p:set>
                                      <p:cBhvr>
                                        <p:cTn id="44" dur="1" fill="hold">
                                          <p:stCondLst>
                                            <p:cond delay="0"/>
                                          </p:stCondLst>
                                        </p:cTn>
                                        <p:tgtEl>
                                          <p:spTgt spid="19"/>
                                        </p:tgtEl>
                                        <p:attrNameLst>
                                          <p:attrName>style.visibility</p:attrName>
                                        </p:attrNameLst>
                                      </p:cBhvr>
                                      <p:to>
                                        <p:strVal val="visible"/>
                                      </p:to>
                                    </p:set>
                                    <p:animEffect transition="in" filter="dissolve">
                                      <p:cBhvr>
                                        <p:cTn id="45" dur="500"/>
                                        <p:tgtEl>
                                          <p:spTgt spid="19"/>
                                        </p:tgtEl>
                                      </p:cBhvr>
                                    </p:animEffect>
                                  </p:childTnLst>
                                </p:cTn>
                              </p:par>
                              <p:par>
                                <p:cTn id="46" presetID="9" presetClass="entr" presetSubtype="0" fill="hold" nodeType="withEffect">
                                  <p:stCondLst>
                                    <p:cond delay="0"/>
                                  </p:stCondLst>
                                  <p:childTnLst>
                                    <p:set>
                                      <p:cBhvr>
                                        <p:cTn id="47" dur="1" fill="hold">
                                          <p:stCondLst>
                                            <p:cond delay="0"/>
                                          </p:stCondLst>
                                        </p:cTn>
                                        <p:tgtEl>
                                          <p:spTgt spid="20"/>
                                        </p:tgtEl>
                                        <p:attrNameLst>
                                          <p:attrName>style.visibility</p:attrName>
                                        </p:attrNameLst>
                                      </p:cBhvr>
                                      <p:to>
                                        <p:strVal val="visible"/>
                                      </p:to>
                                    </p:set>
                                    <p:animEffect transition="in" filter="dissolve">
                                      <p:cBhvr>
                                        <p:cTn id="48" dur="500"/>
                                        <p:tgtEl>
                                          <p:spTgt spid="20"/>
                                        </p:tgtEl>
                                      </p:cBhvr>
                                    </p:animEffect>
                                  </p:childTnLst>
                                </p:cTn>
                              </p:par>
                              <p:par>
                                <p:cTn id="49" presetID="9" presetClass="entr" presetSubtype="0" fill="hold" grpId="0" nodeType="withEffect">
                                  <p:stCondLst>
                                    <p:cond delay="0"/>
                                  </p:stCondLst>
                                  <p:childTnLst>
                                    <p:set>
                                      <p:cBhvr>
                                        <p:cTn id="50" dur="1" fill="hold">
                                          <p:stCondLst>
                                            <p:cond delay="0"/>
                                          </p:stCondLst>
                                        </p:cTn>
                                        <p:tgtEl>
                                          <p:spTgt spid="18"/>
                                        </p:tgtEl>
                                        <p:attrNameLst>
                                          <p:attrName>style.visibility</p:attrName>
                                        </p:attrNameLst>
                                      </p:cBhvr>
                                      <p:to>
                                        <p:strVal val="visible"/>
                                      </p:to>
                                    </p:set>
                                    <p:animEffect transition="in" filter="dissolve">
                                      <p:cBhvr>
                                        <p:cTn id="51" dur="500"/>
                                        <p:tgtEl>
                                          <p:spTgt spid="18"/>
                                        </p:tgtEl>
                                      </p:cBhvr>
                                    </p:animEffect>
                                  </p:childTnLst>
                                </p:cTn>
                              </p:par>
                              <p:par>
                                <p:cTn id="52" presetID="9" presetClass="entr" presetSubtype="0" fill="hold" nodeType="withEffect">
                                  <p:stCondLst>
                                    <p:cond delay="0"/>
                                  </p:stCondLst>
                                  <p:childTnLst>
                                    <p:set>
                                      <p:cBhvr>
                                        <p:cTn id="53" dur="1" fill="hold">
                                          <p:stCondLst>
                                            <p:cond delay="0"/>
                                          </p:stCondLst>
                                        </p:cTn>
                                        <p:tgtEl>
                                          <p:spTgt spid="24"/>
                                        </p:tgtEl>
                                        <p:attrNameLst>
                                          <p:attrName>style.visibility</p:attrName>
                                        </p:attrNameLst>
                                      </p:cBhvr>
                                      <p:to>
                                        <p:strVal val="visible"/>
                                      </p:to>
                                    </p:set>
                                    <p:animEffect transition="in" filter="dissolve">
                                      <p:cBhvr>
                                        <p:cTn id="54" dur="500"/>
                                        <p:tgtEl>
                                          <p:spTgt spid="24"/>
                                        </p:tgtEl>
                                      </p:cBhvr>
                                    </p:animEffect>
                                  </p:childTnLst>
                                </p:cTn>
                              </p:par>
                              <p:par>
                                <p:cTn id="55" presetID="9" presetClass="entr" presetSubtype="0" fill="hold" nodeType="withEffect">
                                  <p:stCondLst>
                                    <p:cond delay="0"/>
                                  </p:stCondLst>
                                  <p:childTnLst>
                                    <p:set>
                                      <p:cBhvr>
                                        <p:cTn id="56" dur="1" fill="hold">
                                          <p:stCondLst>
                                            <p:cond delay="0"/>
                                          </p:stCondLst>
                                        </p:cTn>
                                        <p:tgtEl>
                                          <p:spTgt spid="25"/>
                                        </p:tgtEl>
                                        <p:attrNameLst>
                                          <p:attrName>style.visibility</p:attrName>
                                        </p:attrNameLst>
                                      </p:cBhvr>
                                      <p:to>
                                        <p:strVal val="visible"/>
                                      </p:to>
                                    </p:set>
                                    <p:animEffect transition="in" filter="dissolve">
                                      <p:cBhvr>
                                        <p:cTn id="57" dur="500"/>
                                        <p:tgtEl>
                                          <p:spTgt spid="25"/>
                                        </p:tgtEl>
                                      </p:cBhvr>
                                    </p:animEffect>
                                  </p:childTnLst>
                                </p:cTn>
                              </p:par>
                              <p:par>
                                <p:cTn id="58" presetID="9" presetClass="entr" presetSubtype="0" fill="hold" nodeType="withEffect">
                                  <p:stCondLst>
                                    <p:cond delay="0"/>
                                  </p:stCondLst>
                                  <p:childTnLst>
                                    <p:set>
                                      <p:cBhvr>
                                        <p:cTn id="59" dur="1" fill="hold">
                                          <p:stCondLst>
                                            <p:cond delay="0"/>
                                          </p:stCondLst>
                                        </p:cTn>
                                        <p:tgtEl>
                                          <p:spTgt spid="26"/>
                                        </p:tgtEl>
                                        <p:attrNameLst>
                                          <p:attrName>style.visibility</p:attrName>
                                        </p:attrNameLst>
                                      </p:cBhvr>
                                      <p:to>
                                        <p:strVal val="visible"/>
                                      </p:to>
                                    </p:set>
                                    <p:animEffect transition="in" filter="dissolve">
                                      <p:cBhvr>
                                        <p:cTn id="60" dur="500"/>
                                        <p:tgtEl>
                                          <p:spTgt spid="26"/>
                                        </p:tgtEl>
                                      </p:cBhvr>
                                    </p:animEffect>
                                  </p:childTnLst>
                                </p:cTn>
                              </p:par>
                              <p:par>
                                <p:cTn id="61" presetID="9" presetClass="entr" presetSubtype="0" fill="hold" nodeType="withEffect">
                                  <p:stCondLst>
                                    <p:cond delay="0"/>
                                  </p:stCondLst>
                                  <p:childTnLst>
                                    <p:set>
                                      <p:cBhvr>
                                        <p:cTn id="62" dur="1" fill="hold">
                                          <p:stCondLst>
                                            <p:cond delay="0"/>
                                          </p:stCondLst>
                                        </p:cTn>
                                        <p:tgtEl>
                                          <p:spTgt spid="27"/>
                                        </p:tgtEl>
                                        <p:attrNameLst>
                                          <p:attrName>style.visibility</p:attrName>
                                        </p:attrNameLst>
                                      </p:cBhvr>
                                      <p:to>
                                        <p:strVal val="visible"/>
                                      </p:to>
                                    </p:set>
                                    <p:animEffect transition="in" filter="dissolve">
                                      <p:cBhvr>
                                        <p:cTn id="63" dur="500"/>
                                        <p:tgtEl>
                                          <p:spTgt spid="27"/>
                                        </p:tgtEl>
                                      </p:cBhvr>
                                    </p:animEffect>
                                  </p:childTnLst>
                                </p:cTn>
                              </p:par>
                              <p:par>
                                <p:cTn id="64" presetID="9" presetClass="entr" presetSubtype="0" fill="hold" nodeType="withEffect">
                                  <p:stCondLst>
                                    <p:cond delay="0"/>
                                  </p:stCondLst>
                                  <p:childTnLst>
                                    <p:set>
                                      <p:cBhvr>
                                        <p:cTn id="65" dur="1" fill="hold">
                                          <p:stCondLst>
                                            <p:cond delay="0"/>
                                          </p:stCondLst>
                                        </p:cTn>
                                        <p:tgtEl>
                                          <p:spTgt spid="28"/>
                                        </p:tgtEl>
                                        <p:attrNameLst>
                                          <p:attrName>style.visibility</p:attrName>
                                        </p:attrNameLst>
                                      </p:cBhvr>
                                      <p:to>
                                        <p:strVal val="visible"/>
                                      </p:to>
                                    </p:set>
                                    <p:animEffect transition="in" filter="dissolve">
                                      <p:cBhvr>
                                        <p:cTn id="66" dur="500"/>
                                        <p:tgtEl>
                                          <p:spTgt spid="28"/>
                                        </p:tgtEl>
                                      </p:cBhvr>
                                    </p:animEffect>
                                  </p:childTnLst>
                                </p:cTn>
                              </p:par>
                              <p:par>
                                <p:cTn id="67" presetID="9" presetClass="entr" presetSubtype="0" fill="hold" nodeType="withEffect">
                                  <p:stCondLst>
                                    <p:cond delay="0"/>
                                  </p:stCondLst>
                                  <p:childTnLst>
                                    <p:set>
                                      <p:cBhvr>
                                        <p:cTn id="68" dur="1" fill="hold">
                                          <p:stCondLst>
                                            <p:cond delay="0"/>
                                          </p:stCondLst>
                                        </p:cTn>
                                        <p:tgtEl>
                                          <p:spTgt spid="29"/>
                                        </p:tgtEl>
                                        <p:attrNameLst>
                                          <p:attrName>style.visibility</p:attrName>
                                        </p:attrNameLst>
                                      </p:cBhvr>
                                      <p:to>
                                        <p:strVal val="visible"/>
                                      </p:to>
                                    </p:set>
                                    <p:animEffect transition="in" filter="dissolve">
                                      <p:cBhvr>
                                        <p:cTn id="69"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7" grpId="0"/>
      <p:bldP spid="18" grpId="0"/>
      <p:bldP spid="19" grpId="0"/>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EC8D67-442E-43C3-93BB-D41460A7C150}"/>
              </a:ext>
            </a:extLst>
          </p:cNvPr>
          <p:cNvSpPr>
            <a:spLocks noGrp="1"/>
          </p:cNvSpPr>
          <p:nvPr>
            <p:ph type="title"/>
          </p:nvPr>
        </p:nvSpPr>
        <p:spPr/>
        <p:txBody>
          <a:bodyPr>
            <a:normAutofit/>
          </a:bodyPr>
          <a:lstStyle/>
          <a:p>
            <a:r>
              <a:rPr lang="en-US" sz="8000" dirty="0">
                <a:solidFill>
                  <a:srgbClr val="FFBB00"/>
                </a:solidFill>
              </a:rPr>
              <a:t>Thank you.</a:t>
            </a:r>
            <a:endParaRPr lang="en-GB" sz="8000" dirty="0">
              <a:solidFill>
                <a:srgbClr val="FFBB00"/>
              </a:solidFill>
            </a:endParaRPr>
          </a:p>
        </p:txBody>
      </p:sp>
      <p:sp>
        <p:nvSpPr>
          <p:cNvPr id="8" name="Text Placeholder 7">
            <a:extLst>
              <a:ext uri="{FF2B5EF4-FFF2-40B4-BE49-F238E27FC236}">
                <a16:creationId xmlns:a16="http://schemas.microsoft.com/office/drawing/2014/main" id="{0A2D8DF2-12E0-4AB1-1D37-AEDF4078F7D9}"/>
              </a:ext>
            </a:extLst>
          </p:cNvPr>
          <p:cNvSpPr>
            <a:spLocks noGrp="1"/>
          </p:cNvSpPr>
          <p:nvPr>
            <p:ph type="body" idx="1"/>
          </p:nvPr>
        </p:nvSpPr>
        <p:spPr/>
        <p:txBody>
          <a:bodyPr/>
          <a:lstStyle/>
          <a:p>
            <a:endParaRPr lang="en-GB"/>
          </a:p>
        </p:txBody>
      </p:sp>
      <p:grpSp>
        <p:nvGrpSpPr>
          <p:cNvPr id="6" name="Group 5">
            <a:extLst>
              <a:ext uri="{FF2B5EF4-FFF2-40B4-BE49-F238E27FC236}">
                <a16:creationId xmlns:a16="http://schemas.microsoft.com/office/drawing/2014/main" id="{6417B605-3A99-42E7-AEBD-DCF37AF89EA4}"/>
              </a:ext>
            </a:extLst>
          </p:cNvPr>
          <p:cNvGrpSpPr/>
          <p:nvPr/>
        </p:nvGrpSpPr>
        <p:grpSpPr>
          <a:xfrm>
            <a:off x="7654923" y="2074861"/>
            <a:ext cx="3917950" cy="2978150"/>
            <a:chOff x="7575550" y="1895476"/>
            <a:chExt cx="3917950" cy="2978150"/>
          </a:xfrm>
        </p:grpSpPr>
        <p:sp>
          <p:nvSpPr>
            <p:cNvPr id="4" name="Rectangle 3">
              <a:extLst>
                <a:ext uri="{FF2B5EF4-FFF2-40B4-BE49-F238E27FC236}">
                  <a16:creationId xmlns:a16="http://schemas.microsoft.com/office/drawing/2014/main" id="{EFDBE7D7-BC74-4877-8465-83D675518A55}"/>
                </a:ext>
              </a:extLst>
            </p:cNvPr>
            <p:cNvSpPr/>
            <p:nvPr/>
          </p:nvSpPr>
          <p:spPr>
            <a:xfrm>
              <a:off x="7575550" y="1895476"/>
              <a:ext cx="3917950" cy="2108200"/>
            </a:xfrm>
            <a:prstGeom prst="rect">
              <a:avLst/>
            </a:prstGeom>
            <a:solidFill>
              <a:srgbClr val="330F6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5" name="Right Triangle 4">
              <a:extLst>
                <a:ext uri="{FF2B5EF4-FFF2-40B4-BE49-F238E27FC236}">
                  <a16:creationId xmlns:a16="http://schemas.microsoft.com/office/drawing/2014/main" id="{CB512AB8-B1DF-4A32-92B6-270FE2D4F80F}"/>
                </a:ext>
              </a:extLst>
            </p:cNvPr>
            <p:cNvSpPr/>
            <p:nvPr/>
          </p:nvSpPr>
          <p:spPr>
            <a:xfrm rot="10800000">
              <a:off x="9982199" y="3692526"/>
              <a:ext cx="936625" cy="1181100"/>
            </a:xfrm>
            <a:prstGeom prst="rtTriangle">
              <a:avLst/>
            </a:prstGeom>
            <a:solidFill>
              <a:srgbClr val="330F6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7" name="TextBox 6">
            <a:extLst>
              <a:ext uri="{FF2B5EF4-FFF2-40B4-BE49-F238E27FC236}">
                <a16:creationId xmlns:a16="http://schemas.microsoft.com/office/drawing/2014/main" id="{3A20D7F6-EBF2-45B6-B6B4-714347D9DEEB}"/>
              </a:ext>
            </a:extLst>
          </p:cNvPr>
          <p:cNvSpPr txBox="1"/>
          <p:nvPr/>
        </p:nvSpPr>
        <p:spPr>
          <a:xfrm>
            <a:off x="7881939" y="2630150"/>
            <a:ext cx="3581398" cy="1446550"/>
          </a:xfrm>
          <a:prstGeom prst="rect">
            <a:avLst/>
          </a:prstGeom>
          <a:noFill/>
        </p:spPr>
        <p:txBody>
          <a:bodyPr wrap="square" rtlCol="0">
            <a:spAutoFit/>
          </a:bodyPr>
          <a:lstStyle/>
          <a:p>
            <a:r>
              <a:rPr lang="en-US" sz="3000" b="1" dirty="0">
                <a:solidFill>
                  <a:schemeClr val="bg1"/>
                </a:solidFill>
                <a:latin typeface="+mj-lt"/>
              </a:rPr>
              <a:t>See you at the </a:t>
            </a:r>
            <a:r>
              <a:rPr lang="en-US" sz="3000" b="1" dirty="0">
                <a:solidFill>
                  <a:srgbClr val="FFBB00"/>
                </a:solidFill>
                <a:latin typeface="+mj-lt"/>
              </a:rPr>
              <a:t>next conference!</a:t>
            </a:r>
          </a:p>
          <a:p>
            <a:endParaRPr lang="en-GB" sz="2800" dirty="0">
              <a:latin typeface="+mj-lt"/>
            </a:endParaRPr>
          </a:p>
        </p:txBody>
      </p:sp>
    </p:spTree>
    <p:extLst>
      <p:ext uri="{BB962C8B-B14F-4D97-AF65-F5344CB8AC3E}">
        <p14:creationId xmlns:p14="http://schemas.microsoft.com/office/powerpoint/2010/main" val="2844777616"/>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14.9"/>
</p:tagLst>
</file>

<file path=ppt/tags/tag2.xml><?xml version="1.0" encoding="utf-8"?>
<p:tagLst xmlns:a="http://schemas.openxmlformats.org/drawingml/2006/main" xmlns:r="http://schemas.openxmlformats.org/officeDocument/2006/relationships" xmlns:p="http://schemas.openxmlformats.org/presentationml/2006/main">
  <p:tag name="TIMING" val="|14.9"/>
</p:tagLst>
</file>

<file path=ppt/theme/theme1.xml><?xml version="1.0" encoding="utf-8"?>
<a:theme xmlns:a="http://schemas.openxmlformats.org/drawingml/2006/main" name="4_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Simple Brookes (Light-Pink)">
  <a:themeElements>
    <a:clrScheme name="Simple Light">
      <a:dk1>
        <a:srgbClr val="000000"/>
      </a:dk1>
      <a:lt1>
        <a:srgbClr val="FFFFFF"/>
      </a:lt1>
      <a:dk2>
        <a:srgbClr val="000000"/>
      </a:dk2>
      <a:lt2>
        <a:srgbClr val="EEEEEE"/>
      </a:lt2>
      <a:accent1>
        <a:srgbClr val="D10373"/>
      </a:accent1>
      <a:accent2>
        <a:srgbClr val="212121"/>
      </a:accent2>
      <a:accent3>
        <a:srgbClr val="78909C"/>
      </a:accent3>
      <a:accent4>
        <a:srgbClr val="F49103"/>
      </a:accent4>
      <a:accent5>
        <a:srgbClr val="0085A1"/>
      </a:accent5>
      <a:accent6>
        <a:srgbClr val="E3BA12"/>
      </a:accent6>
      <a:hlink>
        <a:srgbClr val="6A215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3_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5.xml><?xml version="1.0" encoding="utf-8"?>
<a:theme xmlns:a="http://schemas.openxmlformats.org/drawingml/2006/main" name="2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5_Office Theme">
  <a:themeElements>
    <a:clrScheme name="Custom 1">
      <a:dk1>
        <a:sysClr val="windowText" lastClr="000000"/>
      </a:dk1>
      <a:lt1>
        <a:sysClr val="window" lastClr="FFFFFF"/>
      </a:lt1>
      <a:dk2>
        <a:srgbClr val="0E2841"/>
      </a:dk2>
      <a:lt2>
        <a:srgbClr val="E8E8E8"/>
      </a:lt2>
      <a:accent1>
        <a:srgbClr val="3C6CA7"/>
      </a:accent1>
      <a:accent2>
        <a:srgbClr val="62B45C"/>
      </a:accent2>
      <a:accent3>
        <a:srgbClr val="196B24"/>
      </a:accent3>
      <a:accent4>
        <a:srgbClr val="0F9ED5"/>
      </a:accent4>
      <a:accent5>
        <a:srgbClr val="A02B93"/>
      </a:accent5>
      <a:accent6>
        <a:srgbClr val="4EA72E"/>
      </a:accent6>
      <a:hlink>
        <a:srgbClr val="467886"/>
      </a:hlink>
      <a:folHlink>
        <a:srgbClr val="96607D"/>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7.xml><?xml version="1.0" encoding="utf-8"?>
<a:theme xmlns:a="http://schemas.openxmlformats.org/drawingml/2006/main" name="6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transforming-homes-3">
      <a:dk1>
        <a:srgbClr val="3E3E3E"/>
      </a:dk1>
      <a:lt1>
        <a:srgbClr val="FFFFFF"/>
      </a:lt1>
      <a:dk2>
        <a:srgbClr val="74A08B"/>
      </a:dk2>
      <a:lt2>
        <a:srgbClr val="D2DDCA"/>
      </a:lt2>
      <a:accent1>
        <a:srgbClr val="006838"/>
      </a:accent1>
      <a:accent2>
        <a:srgbClr val="9BBE28"/>
      </a:accent2>
      <a:accent3>
        <a:srgbClr val="4E3A61"/>
      </a:accent3>
      <a:accent4>
        <a:srgbClr val="F5735F"/>
      </a:accent4>
      <a:accent5>
        <a:srgbClr val="756968"/>
      </a:accent5>
      <a:accent6>
        <a:srgbClr val="DCE5B2"/>
      </a:accent6>
      <a:hlink>
        <a:srgbClr val="006838"/>
      </a:hlink>
      <a:folHlink>
        <a:srgbClr val="756968"/>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Transforming-homes-amends" id="{E35C29CB-0191-724F-A818-08599D98A697}" vid="{3324B5F7-7CC7-EC41-8634-AD64EB796D18}"/>
    </a:ext>
  </a:ext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onference">
      <a:majorFont>
        <a:latin typeface="Montserrat"/>
        <a:ea typeface=""/>
        <a:cs typeface=""/>
      </a:majorFont>
      <a:minorFont>
        <a:latin typeface="Open San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F2CA51784E6A44CAEEB133AF055F2FC" ma:contentTypeVersion="14" ma:contentTypeDescription="Create a new document." ma:contentTypeScope="" ma:versionID="5e1d12884ab9994984ddb34a02e4bc78">
  <xsd:schema xmlns:xsd="http://www.w3.org/2001/XMLSchema" xmlns:xs="http://www.w3.org/2001/XMLSchema" xmlns:p="http://schemas.microsoft.com/office/2006/metadata/properties" xmlns:ns2="3acecde0-9214-4f6b-bc37-5b29720f64a3" xmlns:ns3="aea0fc6b-7392-4055-b941-0fa99f5e5861" targetNamespace="http://schemas.microsoft.com/office/2006/metadata/properties" ma:root="true" ma:fieldsID="6482be95f5632d3051b00bb9611ce07d" ns2:_="" ns3:_="">
    <xsd:import namespace="3acecde0-9214-4f6b-bc37-5b29720f64a3"/>
    <xsd:import namespace="aea0fc6b-7392-4055-b941-0fa99f5e5861"/>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MediaServiceLocation" minOccurs="0"/>
                <xsd:element ref="ns2:lcf76f155ced4ddcb4097134ff3c332f" minOccurs="0"/>
                <xsd:element ref="ns3:TaxCatchAll" minOccurs="0"/>
                <xsd:element ref="ns2:MediaServiceOCR"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acecde0-9214-4f6b-bc37-5b29720f64a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MediaServiceLocation" ma:index="16" nillable="true" ma:displayName="Location" ma:indexed="true" ma:internalName="MediaServiceLocation" ma:readOnly="true">
      <xsd:simpleType>
        <xsd:restriction base="dms:Text"/>
      </xsd:simpleType>
    </xsd:element>
    <xsd:element name="lcf76f155ced4ddcb4097134ff3c332f" ma:index="18" nillable="true" ma:taxonomy="true" ma:internalName="lcf76f155ced4ddcb4097134ff3c332f" ma:taxonomyFieldName="MediaServiceImageTags" ma:displayName="Image Tags" ma:readOnly="false" ma:fieldId="{5cf76f15-5ced-4ddc-b409-7134ff3c332f}" ma:taxonomyMulti="true" ma:sspId="21d93dcc-62e9-42fa-94d1-98dcf228b3d3" ma:termSetId="09814cd3-568e-fe90-9814-8d621ff8fb84" ma:anchorId="fba54fb3-c3e1-fe81-a776-ca4b69148c4d" ma:open="true" ma:isKeyword="false">
      <xsd:complexType>
        <xsd:sequence>
          <xsd:element ref="pc:Terms" minOccurs="0" maxOccurs="1"/>
        </xsd:sequence>
      </xsd:complexType>
    </xsd:element>
    <xsd:element name="MediaServiceOCR" ma:index="20" nillable="true" ma:displayName="Extracted Text" ma:internalName="MediaServiceOCR" ma:readOnly="true">
      <xsd:simpleType>
        <xsd:restriction base="dms:Note">
          <xsd:maxLength value="255"/>
        </xsd:restriction>
      </xsd:simpleType>
    </xsd:element>
    <xsd:element name="MediaServiceBillingMetadata" ma:index="21"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ea0fc6b-7392-4055-b941-0fa99f5e5861" elementFormDefault="qualified">
    <xsd:import namespace="http://schemas.microsoft.com/office/2006/documentManagement/types"/>
    <xsd:import namespace="http://schemas.microsoft.com/office/infopath/2007/PartnerControls"/>
    <xsd:element name="TaxCatchAll" ma:index="19" nillable="true" ma:displayName="Taxonomy Catch All Column" ma:hidden="true" ma:list="{30f4c149-cf1f-4755-b6c5-c0eecb5634f5}" ma:internalName="TaxCatchAll" ma:showField="CatchAllData" ma:web="aea0fc6b-7392-4055-b941-0fa99f5e586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3acecde0-9214-4f6b-bc37-5b29720f64a3">
      <Terms xmlns="http://schemas.microsoft.com/office/infopath/2007/PartnerControls"/>
    </lcf76f155ced4ddcb4097134ff3c332f>
    <TaxCatchAll xmlns="aea0fc6b-7392-4055-b941-0fa99f5e5861" xsi:nil="true"/>
  </documentManagement>
</p:properties>
</file>

<file path=customXml/itemProps1.xml><?xml version="1.0" encoding="utf-8"?>
<ds:datastoreItem xmlns:ds="http://schemas.openxmlformats.org/officeDocument/2006/customXml" ds:itemID="{A8650ACC-2C3C-4CD8-B126-30A22C21FB23}">
  <ds:schemaRefs>
    <ds:schemaRef ds:uri="http://schemas.microsoft.com/sharepoint/v3/contenttype/forms"/>
  </ds:schemaRefs>
</ds:datastoreItem>
</file>

<file path=customXml/itemProps2.xml><?xml version="1.0" encoding="utf-8"?>
<ds:datastoreItem xmlns:ds="http://schemas.openxmlformats.org/officeDocument/2006/customXml" ds:itemID="{CA175A74-FCDD-4F0E-A024-042D6DFCD0A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acecde0-9214-4f6b-bc37-5b29720f64a3"/>
    <ds:schemaRef ds:uri="aea0fc6b-7392-4055-b941-0fa99f5e586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4596E28-0DE5-4FFA-BAF3-B6CED7CBBD89}">
  <ds:schemaRefs>
    <ds:schemaRef ds:uri="http://schemas.openxmlformats.org/package/2006/metadata/core-properties"/>
    <ds:schemaRef ds:uri="http://purl.org/dc/dcmitype/"/>
    <ds:schemaRef ds:uri="http://purl.org/dc/terms/"/>
    <ds:schemaRef ds:uri="http://purl.org/dc/elements/1.1/"/>
    <ds:schemaRef ds:uri="http://schemas.microsoft.com/office/infopath/2007/PartnerControls"/>
    <ds:schemaRef ds:uri="http://schemas.microsoft.com/office/2006/documentManagement/types"/>
    <ds:schemaRef ds:uri="http://www.w3.org/XML/1998/namespace"/>
    <ds:schemaRef ds:uri="aea0fc6b-7392-4055-b941-0fa99f5e5861"/>
    <ds:schemaRef ds:uri="3acecde0-9214-4f6b-bc37-5b29720f64a3"/>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1</TotalTime>
  <Words>2683</Words>
  <Application>Microsoft Office PowerPoint</Application>
  <PresentationFormat>Widescreen</PresentationFormat>
  <Paragraphs>409</Paragraphs>
  <Slides>52</Slides>
  <Notes>26</Notes>
  <HiddenSlides>0</HiddenSlides>
  <MMClips>0</MMClips>
  <ScaleCrop>false</ScaleCrop>
  <HeadingPairs>
    <vt:vector size="6" baseType="variant">
      <vt:variant>
        <vt:lpstr>Fonts Used</vt:lpstr>
      </vt:variant>
      <vt:variant>
        <vt:i4>15</vt:i4>
      </vt:variant>
      <vt:variant>
        <vt:lpstr>Theme</vt:lpstr>
      </vt:variant>
      <vt:variant>
        <vt:i4>9</vt:i4>
      </vt:variant>
      <vt:variant>
        <vt:lpstr>Slide Titles</vt:lpstr>
      </vt:variant>
      <vt:variant>
        <vt:i4>52</vt:i4>
      </vt:variant>
    </vt:vector>
  </HeadingPairs>
  <TitlesOfParts>
    <vt:vector size="76" baseType="lpstr">
      <vt:lpstr>Arial Black</vt:lpstr>
      <vt:lpstr>Open Sans Extrabold</vt:lpstr>
      <vt:lpstr>Aptos Display</vt:lpstr>
      <vt:lpstr>Aptos</vt:lpstr>
      <vt:lpstr>Segoe UI</vt:lpstr>
      <vt:lpstr>Play</vt:lpstr>
      <vt:lpstr>Segoe UI Semibold</vt:lpstr>
      <vt:lpstr>Montserrat</vt:lpstr>
      <vt:lpstr>Open Sans Light</vt:lpstr>
      <vt:lpstr>Avenir Book</vt:lpstr>
      <vt:lpstr>Open Sans</vt:lpstr>
      <vt:lpstr>Franklin Gothic Book</vt:lpstr>
      <vt:lpstr>Calibri</vt:lpstr>
      <vt:lpstr>Calibri Light</vt:lpstr>
      <vt:lpstr>Arial</vt:lpstr>
      <vt:lpstr>4_Office Theme</vt:lpstr>
      <vt:lpstr>1_Simple Brookes (Light-Pink)</vt:lpstr>
      <vt:lpstr>3_Office Theme</vt:lpstr>
      <vt:lpstr>1_Office Theme</vt:lpstr>
      <vt:lpstr>2_Office Theme</vt:lpstr>
      <vt:lpstr>5_Office Theme</vt:lpstr>
      <vt:lpstr>6_Office Theme</vt:lpstr>
      <vt:lpstr>Office Theme</vt:lpstr>
      <vt:lpstr>Office Theme</vt:lpstr>
      <vt:lpstr>Keeping Warm Homes Healthy: How to avoid unhealthy retrofit </vt:lpstr>
      <vt:lpstr>Transforming homes for a healthy future</vt:lpstr>
      <vt:lpstr>Why?</vt:lpstr>
      <vt:lpstr>PowerPoint Presentation</vt:lpstr>
      <vt:lpstr>What is a healthy home?</vt:lpstr>
      <vt:lpstr>Delivering whole house retrofits Appropriate, transferable, ‘affordable’ Demand reduction, renewable energy supply, storage</vt:lpstr>
      <vt:lpstr>Evidence of improvements in built environment</vt:lpstr>
      <vt:lpstr>The value of monitoring pre and post retrofit</vt:lpstr>
      <vt:lpstr>Transforming Homes – Beyond Retrofit  </vt:lpstr>
      <vt:lpstr>PowerPoint Presentation</vt:lpstr>
      <vt:lpstr>Where are we working ?</vt:lpstr>
      <vt:lpstr>Information collection</vt:lpstr>
      <vt:lpstr>Biobased and non-extractive materials</vt:lpstr>
      <vt:lpstr>Co-design</vt:lpstr>
      <vt:lpstr>Demonstration homes in Swansea and Bristol</vt:lpstr>
      <vt:lpstr>Demonstration homes in Swansea and Bristol</vt:lpstr>
      <vt:lpstr>Resident feedback</vt:lpstr>
      <vt:lpstr>National charettes</vt:lpstr>
      <vt:lpstr>National charettes</vt:lpstr>
      <vt:lpstr>How co-design is shaping transformation</vt:lpstr>
      <vt:lpstr>Catalogue and tools for engagement</vt:lpstr>
      <vt:lpstr>PowerPoint Presentation</vt:lpstr>
      <vt:lpstr> Architect / Academic  CEO – Constructive Thinking Studio Research Director – SITIO Innovation Lab  Retrofit Track Record: • Retrofit for the Future • Innovate UK Scaling Up Retrofit • NEA Redressing the Balance • BEIS Whole House Retrofit (2 Projects) • DESNZ SHDF Demonstrator (5 Projects) • DESNZ SHDF Wave 1 (12 Projects) • DESNZ SHDF Wave 2 (14 Projects) • DESNZ SH:WHF (12 Projects)  Consultancy • Strategic Advisor - London Councils • Retrofit Data Strategist – The Riverside Group     </vt:lpstr>
      <vt:lpstr>The Riverside Group Strategic Data Analysis  Targets: Understand the status and condition of the stock Set Short Term Goals : EPC C by 2030 Set Long Term Goals : Decent Homes / NCZ Set Additional Goals : Stock Profile &amp; Regen  Delineate: Costs  Funding Paths  Delivery: Contractor Partnerships Internal Capability  Goal: Business as Usual       </vt:lpstr>
      <vt:lpstr>The Riverside Group Strategic Data Analysis  PAS 2035  • A great mechanism for ensuring quality • Breaks down tasks to facilitate wide roll out by experience-limited consultants • Assumes a first-principle approach for each house • Necessary for funded-projects  • Adopted as ‘bible’ rather than guide • Not easily applied to large scale projects • Creates some odd decision-making  • Transferable as a principle for non-PAS delivery • Should be applied in context with other goals        </vt:lpstr>
      <vt:lpstr>The Riverside Group Scenario – No-Fines System Build  • System Build with 4 archetype variations • Tricky Building Physics – can be advantageous • Very expensive to heat • Good Space Standards • Cost of retrofit enables minor reconfigurations  • Sets a case for adjusting the PAS process            </vt:lpstr>
      <vt:lpstr>The Riverside Group  Archetyping  •  5m Social Housing Properties •  1.5 m System Built Properties •  Why not use Archetyping for traditional properties? •  • Archetyping is subjective, so how do we underpin our approach?           </vt:lpstr>
      <vt:lpstr>The Riverside Group  Categorisation            </vt:lpstr>
      <vt:lpstr>The Riverside Group  Categorisation Methodology  • Categorising 70000 properties generating a unique code for each property – a property genome  • Structure of Code informs archetyping and can also reverse-engineer archetypes determined by others  • String can drive SAP calculations and can inform IOEs to determine target strings e.g. for SAP C or NCZ  • String analysis returns energy efficiency measures  • String can be upgrades as measures are delivered            </vt:lpstr>
      <vt:lpstr>The Riverside Group Output  • 70000 properties analysed by neighbourhood  • Coded targets are comparable across the stock and beyond  • Comparative analysis with 15000+ delivered retrofits  • Work underpinned by delivery of 6000+ Riverside retrofits  • Costed prescription allows for properties to be grouped into delivery modes for DLO, Planned Maintenance and Funded projects, maximising use of available funds and not wasting grants on easy wins unless necessary.  • Retrofit becomes Business and Usual and Business as usual becomes retrofit  • The analytical strategy informs the important issues such as decent homes            </vt:lpstr>
      <vt:lpstr>PowerPoint Presentation</vt:lpstr>
      <vt:lpstr>PowerPoint Presentation</vt:lpstr>
      <vt:lpstr>Net Zero, Health and Indoor Environment</vt:lpstr>
      <vt:lpstr>PowerPoint Presentation</vt:lpstr>
      <vt:lpstr>PowerPoint Presentation</vt:lpstr>
      <vt:lpstr>Overview of HEARTH Hub</vt:lpstr>
      <vt:lpstr>HEARTH Consortium</vt:lpstr>
      <vt:lpstr>HEARTH Research Team</vt:lpstr>
      <vt:lpstr>PowerPoint Presentation</vt:lpstr>
      <vt:lpstr>HEARTH Study locations</vt:lpstr>
      <vt:lpstr>WS3: Indoor (and outdoor) exposures Environmental monitoring, Surveys, Health measurements  </vt:lpstr>
      <vt:lpstr>PowerPoint Presentation</vt:lpstr>
      <vt:lpstr>PowerPoint Presentation</vt:lpstr>
      <vt:lpstr>PowerPoint Presentation</vt:lpstr>
      <vt:lpstr>INHABIT overview</vt:lpstr>
      <vt:lpstr>PowerPoint Presentation</vt:lpstr>
      <vt:lpstr>PowerPoint Presentation</vt:lpstr>
      <vt:lpstr>PowerPoint Presentation</vt:lpstr>
      <vt:lpstr>PowerPoint Presentation</vt:lpstr>
      <vt:lpstr> Website: inhabithub.org.uk   </vt:lpstr>
      <vt:lpstr>Relevant new projects on Extreme heat and housing for the elderly</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of your session</dc:title>
  <dc:creator>Jonathan Ramos</dc:creator>
  <cp:lastModifiedBy>Rhiannon Blower</cp:lastModifiedBy>
  <cp:revision>103</cp:revision>
  <dcterms:created xsi:type="dcterms:W3CDTF">2018-10-16T12:40:28Z</dcterms:created>
  <dcterms:modified xsi:type="dcterms:W3CDTF">2026-01-19T15:41:00Z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0x010100EF2CA51784E6A44CAEEB133AF055F2FC</vt:lpwstr>
  </property>
  <property fmtid="{D5CDD505-2E9C-101B-9397-08002B2CF9AE}" pid="3" name="MediaServiceImageTags">
    <vt:lpwstr/>
  </property>
</Properties>
</file>